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8" r:id="rId2"/>
    <p:sldMasterId id="2147483739" r:id="rId3"/>
    <p:sldMasterId id="2147483779" r:id="rId4"/>
  </p:sldMasterIdLst>
  <p:notesMasterIdLst>
    <p:notesMasterId r:id="rId20"/>
  </p:notesMasterIdLst>
  <p:sldIdLst>
    <p:sldId id="259" r:id="rId5"/>
    <p:sldId id="2646" r:id="rId6"/>
    <p:sldId id="2647" r:id="rId7"/>
    <p:sldId id="2649" r:id="rId8"/>
    <p:sldId id="288" r:id="rId9"/>
    <p:sldId id="289" r:id="rId10"/>
    <p:sldId id="308" r:id="rId11"/>
    <p:sldId id="2651" r:id="rId12"/>
    <p:sldId id="2652" r:id="rId13"/>
    <p:sldId id="310" r:id="rId14"/>
    <p:sldId id="302" r:id="rId15"/>
    <p:sldId id="2645" r:id="rId16"/>
    <p:sldId id="2643" r:id="rId17"/>
    <p:sldId id="2644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6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8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3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12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28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4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0" name="Google Shape;10;p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31150" y="1314209"/>
            <a:ext cx="5081700" cy="3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4997791"/>
            <a:ext cx="4359000" cy="54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98662" y="4771003"/>
            <a:ext cx="1627533" cy="234966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6739611" y="-442941"/>
            <a:ext cx="3112645" cy="2527716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47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ackground  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600" name="Google Shape;600;p3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3" name="Google Shape;613;p33"/>
          <p:cNvSpPr/>
          <p:nvPr/>
        </p:nvSpPr>
        <p:spPr>
          <a:xfrm rot="5114786" flipH="1">
            <a:off x="7187919" y="4544777"/>
            <a:ext cx="3180885" cy="258295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33"/>
          <p:cNvSpPr/>
          <p:nvPr/>
        </p:nvSpPr>
        <p:spPr>
          <a:xfrm rot="-6299831">
            <a:off x="-488182" y="5678663"/>
            <a:ext cx="1709784" cy="13884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33"/>
          <p:cNvSpPr/>
          <p:nvPr/>
        </p:nvSpPr>
        <p:spPr>
          <a:xfrm rot="-2010079" flipH="1">
            <a:off x="8032405" y="-527571"/>
            <a:ext cx="1282358" cy="185130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6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0" name="Google Shape;10;p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31150" y="1314209"/>
            <a:ext cx="5081700" cy="3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4997791"/>
            <a:ext cx="4359000" cy="54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98662" y="4771003"/>
            <a:ext cx="1627533" cy="234966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6739611" y="-442941"/>
            <a:ext cx="3112645" cy="2527716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47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8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Jura"/>
              <a:buChar char="■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1" name="Google Shape;51;p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" name="Google Shape;64;p4"/>
          <p:cNvSpPr/>
          <p:nvPr/>
        </p:nvSpPr>
        <p:spPr>
          <a:xfrm rot="-8817918" flipH="1">
            <a:off x="-557868" y="-882581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rot="1982082" flipH="1">
            <a:off x="8238357" y="5265686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68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44" name="Google Shape;144;p9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75896" y="1725051"/>
            <a:ext cx="5206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875900" y="2788767"/>
            <a:ext cx="5206800" cy="1917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/>
          <p:nvPr/>
        </p:nvSpPr>
        <p:spPr>
          <a:xfrm rot="2281569">
            <a:off x="-44096" y="5287724"/>
            <a:ext cx="1627491" cy="234960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 rot="-1333926" flipH="1">
            <a:off x="7261652" y="-327162"/>
            <a:ext cx="2334501" cy="33703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27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720000" y="5381067"/>
            <a:ext cx="77040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/>
          <p:nvPr/>
        </p:nvSpPr>
        <p:spPr>
          <a:xfrm rot="-1366444">
            <a:off x="-410254" y="5613669"/>
            <a:ext cx="1152744" cy="16642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-5222427" flipH="1">
            <a:off x="6622593" y="-821523"/>
            <a:ext cx="3112652" cy="25277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92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8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223" name="Google Shape;223;p1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865000" y="43036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1"/>
          </p:nvPr>
        </p:nvSpPr>
        <p:spPr>
          <a:xfrm>
            <a:off x="2644525" y="1845200"/>
            <a:ext cx="5784600" cy="245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 flipH="1">
            <a:off x="-361974" y="-615329"/>
            <a:ext cx="2031172" cy="293239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5400000" flipH="1">
            <a:off x="7057527" y="5270510"/>
            <a:ext cx="2742733" cy="222731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4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1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387" name="Google Shape;387;p2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21"/>
          <p:cNvSpPr txBox="1">
            <a:spLocks noGrp="1"/>
          </p:cNvSpPr>
          <p:nvPr>
            <p:ph type="title"/>
          </p:nvPr>
        </p:nvSpPr>
        <p:spPr>
          <a:xfrm>
            <a:off x="919400" y="1685467"/>
            <a:ext cx="5059800" cy="22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878500" y="3901367"/>
            <a:ext cx="5100600" cy="94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669698" y="5184030"/>
            <a:ext cx="1728481" cy="2495404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 rot="3681758">
            <a:off x="-253505" y="-1102537"/>
            <a:ext cx="3063977" cy="248808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231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47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85" name="Google Shape;585;p3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3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8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Jura"/>
              <a:buChar char="■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1" name="Google Shape;51;p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" name="Google Shape;64;p4"/>
          <p:cNvSpPr/>
          <p:nvPr/>
        </p:nvSpPr>
        <p:spPr>
          <a:xfrm rot="-8817918" flipH="1">
            <a:off x="-557868" y="-882581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rot="1982082" flipH="1">
            <a:off x="8238357" y="5265686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51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ackground  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600" name="Google Shape;600;p3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3" name="Google Shape;613;p33"/>
          <p:cNvSpPr/>
          <p:nvPr/>
        </p:nvSpPr>
        <p:spPr>
          <a:xfrm rot="5114786" flipH="1">
            <a:off x="7187919" y="4544777"/>
            <a:ext cx="3180885" cy="258295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33"/>
          <p:cNvSpPr/>
          <p:nvPr/>
        </p:nvSpPr>
        <p:spPr>
          <a:xfrm rot="-6299831">
            <a:off x="-488182" y="5678663"/>
            <a:ext cx="1709784" cy="13884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33"/>
          <p:cNvSpPr/>
          <p:nvPr/>
        </p:nvSpPr>
        <p:spPr>
          <a:xfrm rot="-2010079" flipH="1">
            <a:off x="8032405" y="-527571"/>
            <a:ext cx="1282358" cy="185130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379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0" name="Google Shape;10;p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31150" y="1314209"/>
            <a:ext cx="5081700" cy="3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4997791"/>
            <a:ext cx="4359000" cy="54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98662" y="4771003"/>
            <a:ext cx="1627533" cy="234966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 flipH="1">
            <a:off x="6739611" y="-442941"/>
            <a:ext cx="3112645" cy="2527716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0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8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Jura"/>
              <a:buChar char="■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1" name="Google Shape;51;p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" name="Google Shape;64;p4"/>
          <p:cNvSpPr/>
          <p:nvPr/>
        </p:nvSpPr>
        <p:spPr>
          <a:xfrm rot="-8817918" flipH="1">
            <a:off x="-557868" y="-882581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rot="1982082" flipH="1">
            <a:off x="8238357" y="5265686"/>
            <a:ext cx="1499946" cy="216546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471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44" name="Google Shape;144;p9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75896" y="1725051"/>
            <a:ext cx="5206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875900" y="2788767"/>
            <a:ext cx="5206800" cy="1917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/>
          <p:nvPr/>
        </p:nvSpPr>
        <p:spPr>
          <a:xfrm rot="2281569">
            <a:off x="-44096" y="5287724"/>
            <a:ext cx="1627491" cy="234960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 rot="-1333926" flipH="1">
            <a:off x="7261652" y="-327162"/>
            <a:ext cx="2334501" cy="33703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690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720000" y="5381067"/>
            <a:ext cx="77040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/>
          <p:nvPr/>
        </p:nvSpPr>
        <p:spPr>
          <a:xfrm rot="-1366444">
            <a:off x="-410254" y="5613669"/>
            <a:ext cx="1152744" cy="16642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-5222427" flipH="1">
            <a:off x="6622593" y="-821523"/>
            <a:ext cx="3112652" cy="25277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286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3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223" name="Google Shape;223;p1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865000" y="43036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1"/>
          </p:nvPr>
        </p:nvSpPr>
        <p:spPr>
          <a:xfrm>
            <a:off x="2644525" y="1845200"/>
            <a:ext cx="5784600" cy="245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 flipH="1">
            <a:off x="-361974" y="-615329"/>
            <a:ext cx="2031172" cy="293239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5400000" flipH="1">
            <a:off x="7057527" y="5270510"/>
            <a:ext cx="2742733" cy="222731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67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1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387" name="Google Shape;387;p2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21"/>
          <p:cNvSpPr txBox="1">
            <a:spLocks noGrp="1"/>
          </p:cNvSpPr>
          <p:nvPr>
            <p:ph type="title"/>
          </p:nvPr>
        </p:nvSpPr>
        <p:spPr>
          <a:xfrm>
            <a:off x="919400" y="1685467"/>
            <a:ext cx="5059800" cy="22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878500" y="3901367"/>
            <a:ext cx="5100600" cy="94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669698" y="5184030"/>
            <a:ext cx="1728481" cy="2495404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 rot="3681758">
            <a:off x="-253505" y="-1102537"/>
            <a:ext cx="3063977" cy="248808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61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885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85" name="Google Shape;585;p3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87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144" name="Google Shape;144;p9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75896" y="1725051"/>
            <a:ext cx="5206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875900" y="2788767"/>
            <a:ext cx="5206800" cy="1917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/>
          <p:nvPr/>
        </p:nvSpPr>
        <p:spPr>
          <a:xfrm rot="2281569">
            <a:off x="-44096" y="5287724"/>
            <a:ext cx="1627491" cy="2349605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 rot="-1333926" flipH="1">
            <a:off x="7261652" y="-327162"/>
            <a:ext cx="2334501" cy="33703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200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ackground  2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3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600" name="Google Shape;600;p33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3" name="Google Shape;613;p33"/>
          <p:cNvSpPr/>
          <p:nvPr/>
        </p:nvSpPr>
        <p:spPr>
          <a:xfrm rot="5114786" flipH="1">
            <a:off x="7187919" y="4544777"/>
            <a:ext cx="3180885" cy="258295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33"/>
          <p:cNvSpPr/>
          <p:nvPr/>
        </p:nvSpPr>
        <p:spPr>
          <a:xfrm rot="-6299831">
            <a:off x="-488182" y="5678663"/>
            <a:ext cx="1709784" cy="13884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33"/>
          <p:cNvSpPr/>
          <p:nvPr/>
        </p:nvSpPr>
        <p:spPr>
          <a:xfrm rot="-2010079" flipH="1">
            <a:off x="8032405" y="-527571"/>
            <a:ext cx="1282358" cy="185130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06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0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49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82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41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90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11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720000" y="5381067"/>
            <a:ext cx="77040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/>
          <p:nvPr/>
        </p:nvSpPr>
        <p:spPr>
          <a:xfrm rot="-1366444">
            <a:off x="-410254" y="5613669"/>
            <a:ext cx="1152744" cy="1664213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-5222427" flipH="1">
            <a:off x="6622593" y="-821523"/>
            <a:ext cx="3112652" cy="2527721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171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32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4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217" y="182880"/>
            <a:ext cx="555498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3" y="182883"/>
            <a:ext cx="1930037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744379" y="422910"/>
            <a:ext cx="7655243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9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7"/>
            <a:ext cx="2725028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8" y="1354415"/>
            <a:ext cx="350901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1" y="142638"/>
            <a:ext cx="2060513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6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4" y="678657"/>
            <a:ext cx="7093375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220" y="182880"/>
            <a:ext cx="2121261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7"/>
            <a:ext cx="2725028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8" y="1354415"/>
            <a:ext cx="350901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93" y="22863"/>
            <a:ext cx="7074017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4979321"/>
            <a:ext cx="2101070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4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223" name="Google Shape;223;p14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865000" y="43036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subTitle" idx="1"/>
          </p:nvPr>
        </p:nvSpPr>
        <p:spPr>
          <a:xfrm>
            <a:off x="2644525" y="1845200"/>
            <a:ext cx="5784600" cy="245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 flipH="1">
            <a:off x="-361974" y="-615329"/>
            <a:ext cx="2031172" cy="293239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5400000" flipH="1">
            <a:off x="7057527" y="5270510"/>
            <a:ext cx="2742733" cy="2227318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1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387" name="Google Shape;387;p21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21"/>
          <p:cNvSpPr txBox="1">
            <a:spLocks noGrp="1"/>
          </p:cNvSpPr>
          <p:nvPr>
            <p:ph type="title"/>
          </p:nvPr>
        </p:nvSpPr>
        <p:spPr>
          <a:xfrm>
            <a:off x="919400" y="1685467"/>
            <a:ext cx="5059800" cy="22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878500" y="3901367"/>
            <a:ext cx="5100600" cy="948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1"/>
          <p:cNvSpPr/>
          <p:nvPr/>
        </p:nvSpPr>
        <p:spPr>
          <a:xfrm>
            <a:off x="-669698" y="5184030"/>
            <a:ext cx="1728481" cy="2495404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1"/>
          <p:cNvSpPr/>
          <p:nvPr/>
        </p:nvSpPr>
        <p:spPr>
          <a:xfrm rot="3681758">
            <a:off x="-253505" y="-1102537"/>
            <a:ext cx="3063977" cy="2488087"/>
          </a:xfrm>
          <a:custGeom>
            <a:avLst/>
            <a:gdLst/>
            <a:ahLst/>
            <a:cxnLst/>
            <a:rect l="l" t="t" r="r" b="b"/>
            <a:pathLst>
              <a:path w="31085" h="33658" extrusionOk="0">
                <a:moveTo>
                  <a:pt x="20320" y="0"/>
                </a:moveTo>
                <a:cubicBezTo>
                  <a:pt x="20300" y="0"/>
                  <a:pt x="20276" y="3"/>
                  <a:pt x="20247" y="10"/>
                </a:cubicBezTo>
                <a:cubicBezTo>
                  <a:pt x="19978" y="231"/>
                  <a:pt x="19732" y="482"/>
                  <a:pt x="19428" y="656"/>
                </a:cubicBezTo>
                <a:cubicBezTo>
                  <a:pt x="19302" y="740"/>
                  <a:pt x="19171" y="818"/>
                  <a:pt x="19045" y="890"/>
                </a:cubicBezTo>
                <a:cubicBezTo>
                  <a:pt x="18131" y="1392"/>
                  <a:pt x="17127" y="1781"/>
                  <a:pt x="16374" y="2515"/>
                </a:cubicBezTo>
                <a:cubicBezTo>
                  <a:pt x="15513" y="3196"/>
                  <a:pt x="14813" y="4069"/>
                  <a:pt x="14281" y="5026"/>
                </a:cubicBezTo>
                <a:cubicBezTo>
                  <a:pt x="14239" y="5103"/>
                  <a:pt x="14203" y="5188"/>
                  <a:pt x="14162" y="5271"/>
                </a:cubicBezTo>
                <a:cubicBezTo>
                  <a:pt x="14000" y="5594"/>
                  <a:pt x="13881" y="5934"/>
                  <a:pt x="13737" y="6264"/>
                </a:cubicBezTo>
                <a:cubicBezTo>
                  <a:pt x="13695" y="6371"/>
                  <a:pt x="13654" y="6472"/>
                  <a:pt x="13618" y="6579"/>
                </a:cubicBezTo>
                <a:cubicBezTo>
                  <a:pt x="13211" y="7638"/>
                  <a:pt x="12937" y="8731"/>
                  <a:pt x="12493" y="9771"/>
                </a:cubicBezTo>
                <a:cubicBezTo>
                  <a:pt x="12457" y="9879"/>
                  <a:pt x="12416" y="9981"/>
                  <a:pt x="12380" y="10088"/>
                </a:cubicBezTo>
                <a:cubicBezTo>
                  <a:pt x="12338" y="10184"/>
                  <a:pt x="12303" y="10286"/>
                  <a:pt x="12261" y="10388"/>
                </a:cubicBezTo>
                <a:cubicBezTo>
                  <a:pt x="12183" y="10567"/>
                  <a:pt x="12112" y="10752"/>
                  <a:pt x="12027" y="10938"/>
                </a:cubicBezTo>
                <a:cubicBezTo>
                  <a:pt x="11950" y="11141"/>
                  <a:pt x="11872" y="11349"/>
                  <a:pt x="11795" y="11553"/>
                </a:cubicBezTo>
                <a:cubicBezTo>
                  <a:pt x="11717" y="11768"/>
                  <a:pt x="11645" y="11978"/>
                  <a:pt x="11561" y="12187"/>
                </a:cubicBezTo>
                <a:cubicBezTo>
                  <a:pt x="11496" y="12389"/>
                  <a:pt x="11425" y="12593"/>
                  <a:pt x="11364" y="12802"/>
                </a:cubicBezTo>
                <a:cubicBezTo>
                  <a:pt x="11053" y="13729"/>
                  <a:pt x="10844" y="14698"/>
                  <a:pt x="10724" y="15672"/>
                </a:cubicBezTo>
                <a:cubicBezTo>
                  <a:pt x="10587" y="16855"/>
                  <a:pt x="10521" y="18039"/>
                  <a:pt x="10318" y="19217"/>
                </a:cubicBezTo>
                <a:cubicBezTo>
                  <a:pt x="10169" y="20113"/>
                  <a:pt x="10026" y="21021"/>
                  <a:pt x="9775" y="21906"/>
                </a:cubicBezTo>
                <a:cubicBezTo>
                  <a:pt x="9739" y="22031"/>
                  <a:pt x="9690" y="22163"/>
                  <a:pt x="9654" y="22288"/>
                </a:cubicBezTo>
                <a:cubicBezTo>
                  <a:pt x="9601" y="22420"/>
                  <a:pt x="9552" y="22558"/>
                  <a:pt x="9499" y="22690"/>
                </a:cubicBezTo>
                <a:cubicBezTo>
                  <a:pt x="9367" y="23000"/>
                  <a:pt x="9230" y="23305"/>
                  <a:pt x="9075" y="23603"/>
                </a:cubicBezTo>
                <a:cubicBezTo>
                  <a:pt x="9033" y="23687"/>
                  <a:pt x="8991" y="23766"/>
                  <a:pt x="8956" y="23849"/>
                </a:cubicBezTo>
                <a:cubicBezTo>
                  <a:pt x="8890" y="23974"/>
                  <a:pt x="8824" y="24106"/>
                  <a:pt x="8763" y="24232"/>
                </a:cubicBezTo>
                <a:cubicBezTo>
                  <a:pt x="8735" y="24387"/>
                  <a:pt x="8674" y="24530"/>
                  <a:pt x="8567" y="24644"/>
                </a:cubicBezTo>
                <a:cubicBezTo>
                  <a:pt x="8004" y="25325"/>
                  <a:pt x="7497" y="26054"/>
                  <a:pt x="6898" y="26707"/>
                </a:cubicBezTo>
                <a:cubicBezTo>
                  <a:pt x="5835" y="27919"/>
                  <a:pt x="4526" y="28876"/>
                  <a:pt x="3444" y="30071"/>
                </a:cubicBezTo>
                <a:cubicBezTo>
                  <a:pt x="3540" y="29863"/>
                  <a:pt x="3623" y="29647"/>
                  <a:pt x="3706" y="29432"/>
                </a:cubicBezTo>
                <a:cubicBezTo>
                  <a:pt x="3767" y="29282"/>
                  <a:pt x="3814" y="29127"/>
                  <a:pt x="3863" y="28972"/>
                </a:cubicBezTo>
                <a:cubicBezTo>
                  <a:pt x="4059" y="28559"/>
                  <a:pt x="4203" y="28122"/>
                  <a:pt x="4448" y="27734"/>
                </a:cubicBezTo>
                <a:cubicBezTo>
                  <a:pt x="4586" y="27430"/>
                  <a:pt x="4675" y="27107"/>
                  <a:pt x="4795" y="26795"/>
                </a:cubicBezTo>
                <a:cubicBezTo>
                  <a:pt x="4848" y="26663"/>
                  <a:pt x="4903" y="26539"/>
                  <a:pt x="4950" y="26407"/>
                </a:cubicBezTo>
                <a:cubicBezTo>
                  <a:pt x="4975" y="26365"/>
                  <a:pt x="5010" y="26288"/>
                  <a:pt x="5028" y="26246"/>
                </a:cubicBezTo>
                <a:cubicBezTo>
                  <a:pt x="5105" y="26090"/>
                  <a:pt x="5184" y="25935"/>
                  <a:pt x="5267" y="25780"/>
                </a:cubicBezTo>
                <a:cubicBezTo>
                  <a:pt x="5339" y="25623"/>
                  <a:pt x="5399" y="25468"/>
                  <a:pt x="5464" y="25314"/>
                </a:cubicBezTo>
                <a:cubicBezTo>
                  <a:pt x="5471" y="25283"/>
                  <a:pt x="5488" y="25212"/>
                  <a:pt x="5494" y="25176"/>
                </a:cubicBezTo>
                <a:cubicBezTo>
                  <a:pt x="5805" y="24279"/>
                  <a:pt x="5985" y="23335"/>
                  <a:pt x="6313" y="22439"/>
                </a:cubicBezTo>
                <a:cubicBezTo>
                  <a:pt x="6600" y="21434"/>
                  <a:pt x="6738" y="20381"/>
                  <a:pt x="7168" y="19413"/>
                </a:cubicBezTo>
                <a:cubicBezTo>
                  <a:pt x="7204" y="19305"/>
                  <a:pt x="7246" y="19204"/>
                  <a:pt x="7287" y="19096"/>
                </a:cubicBezTo>
                <a:cubicBezTo>
                  <a:pt x="7342" y="18965"/>
                  <a:pt x="7389" y="18839"/>
                  <a:pt x="7444" y="18709"/>
                </a:cubicBezTo>
                <a:cubicBezTo>
                  <a:pt x="7766" y="17901"/>
                  <a:pt x="7957" y="17052"/>
                  <a:pt x="8220" y="16221"/>
                </a:cubicBezTo>
                <a:cubicBezTo>
                  <a:pt x="8244" y="16144"/>
                  <a:pt x="8274" y="16072"/>
                  <a:pt x="8297" y="15994"/>
                </a:cubicBezTo>
                <a:cubicBezTo>
                  <a:pt x="8548" y="15258"/>
                  <a:pt x="8842" y="14535"/>
                  <a:pt x="8997" y="13771"/>
                </a:cubicBezTo>
                <a:cubicBezTo>
                  <a:pt x="9135" y="13191"/>
                  <a:pt x="9230" y="12599"/>
                  <a:pt x="9320" y="12013"/>
                </a:cubicBezTo>
                <a:cubicBezTo>
                  <a:pt x="9469" y="11098"/>
                  <a:pt x="9649" y="10190"/>
                  <a:pt x="9822" y="9276"/>
                </a:cubicBezTo>
                <a:cubicBezTo>
                  <a:pt x="10133" y="7512"/>
                  <a:pt x="10360" y="5743"/>
                  <a:pt x="10617" y="3974"/>
                </a:cubicBezTo>
                <a:cubicBezTo>
                  <a:pt x="10653" y="3759"/>
                  <a:pt x="10719" y="3549"/>
                  <a:pt x="10689" y="3334"/>
                </a:cubicBezTo>
                <a:lnTo>
                  <a:pt x="10689" y="3334"/>
                </a:lnTo>
                <a:cubicBezTo>
                  <a:pt x="10515" y="3723"/>
                  <a:pt x="10139" y="3950"/>
                  <a:pt x="9947" y="4320"/>
                </a:cubicBezTo>
                <a:cubicBezTo>
                  <a:pt x="9703" y="4733"/>
                  <a:pt x="9654" y="5224"/>
                  <a:pt x="9422" y="5647"/>
                </a:cubicBezTo>
                <a:cubicBezTo>
                  <a:pt x="9243" y="5922"/>
                  <a:pt x="9111" y="6228"/>
                  <a:pt x="8956" y="6515"/>
                </a:cubicBezTo>
                <a:cubicBezTo>
                  <a:pt x="8848" y="6694"/>
                  <a:pt x="8735" y="6873"/>
                  <a:pt x="8608" y="7040"/>
                </a:cubicBezTo>
                <a:cubicBezTo>
                  <a:pt x="8555" y="7117"/>
                  <a:pt x="8507" y="7196"/>
                  <a:pt x="8454" y="7279"/>
                </a:cubicBezTo>
                <a:cubicBezTo>
                  <a:pt x="8142" y="7763"/>
                  <a:pt x="7795" y="8236"/>
                  <a:pt x="7521" y="8750"/>
                </a:cubicBezTo>
                <a:cubicBezTo>
                  <a:pt x="7497" y="8791"/>
                  <a:pt x="7461" y="8869"/>
                  <a:pt x="7436" y="8910"/>
                </a:cubicBezTo>
                <a:cubicBezTo>
                  <a:pt x="7121" y="9694"/>
                  <a:pt x="6863" y="10507"/>
                  <a:pt x="6432" y="11242"/>
                </a:cubicBezTo>
                <a:cubicBezTo>
                  <a:pt x="6296" y="11493"/>
                  <a:pt x="6170" y="11757"/>
                  <a:pt x="6045" y="12013"/>
                </a:cubicBezTo>
                <a:cubicBezTo>
                  <a:pt x="5602" y="12880"/>
                  <a:pt x="5399" y="13837"/>
                  <a:pt x="5309" y="14792"/>
                </a:cubicBezTo>
                <a:cubicBezTo>
                  <a:pt x="5082" y="16370"/>
                  <a:pt x="4807" y="17943"/>
                  <a:pt x="4693" y="19534"/>
                </a:cubicBezTo>
                <a:cubicBezTo>
                  <a:pt x="4567" y="20753"/>
                  <a:pt x="4359" y="21965"/>
                  <a:pt x="4233" y="23185"/>
                </a:cubicBezTo>
                <a:cubicBezTo>
                  <a:pt x="4221" y="23855"/>
                  <a:pt x="4252" y="24530"/>
                  <a:pt x="4180" y="25206"/>
                </a:cubicBezTo>
                <a:cubicBezTo>
                  <a:pt x="4144" y="25570"/>
                  <a:pt x="4173" y="25940"/>
                  <a:pt x="4137" y="26305"/>
                </a:cubicBezTo>
                <a:cubicBezTo>
                  <a:pt x="3982" y="27303"/>
                  <a:pt x="3910" y="28332"/>
                  <a:pt x="3557" y="29289"/>
                </a:cubicBezTo>
                <a:cubicBezTo>
                  <a:pt x="3491" y="29683"/>
                  <a:pt x="3176" y="29952"/>
                  <a:pt x="3049" y="30316"/>
                </a:cubicBezTo>
                <a:cubicBezTo>
                  <a:pt x="2930" y="30459"/>
                  <a:pt x="2817" y="30609"/>
                  <a:pt x="2721" y="30771"/>
                </a:cubicBezTo>
                <a:cubicBezTo>
                  <a:pt x="2553" y="30992"/>
                  <a:pt x="2344" y="31177"/>
                  <a:pt x="2171" y="31392"/>
                </a:cubicBezTo>
                <a:cubicBezTo>
                  <a:pt x="1424" y="32086"/>
                  <a:pt x="688" y="32796"/>
                  <a:pt x="1" y="33549"/>
                </a:cubicBezTo>
                <a:cubicBezTo>
                  <a:pt x="20" y="33580"/>
                  <a:pt x="55" y="33628"/>
                  <a:pt x="78" y="33657"/>
                </a:cubicBezTo>
                <a:cubicBezTo>
                  <a:pt x="401" y="33329"/>
                  <a:pt x="694" y="32970"/>
                  <a:pt x="1030" y="32653"/>
                </a:cubicBezTo>
                <a:cubicBezTo>
                  <a:pt x="1573" y="32073"/>
                  <a:pt x="2255" y="31626"/>
                  <a:pt x="2709" y="30961"/>
                </a:cubicBezTo>
                <a:cubicBezTo>
                  <a:pt x="2738" y="30980"/>
                  <a:pt x="2804" y="31016"/>
                  <a:pt x="2840" y="31033"/>
                </a:cubicBezTo>
                <a:cubicBezTo>
                  <a:pt x="3065" y="31037"/>
                  <a:pt x="3290" y="31044"/>
                  <a:pt x="3516" y="31044"/>
                </a:cubicBezTo>
                <a:cubicBezTo>
                  <a:pt x="3679" y="31044"/>
                  <a:pt x="3843" y="31040"/>
                  <a:pt x="4006" y="31027"/>
                </a:cubicBezTo>
                <a:cubicBezTo>
                  <a:pt x="4233" y="30961"/>
                  <a:pt x="4473" y="30950"/>
                  <a:pt x="4711" y="30950"/>
                </a:cubicBezTo>
                <a:cubicBezTo>
                  <a:pt x="5399" y="30807"/>
                  <a:pt x="6104" y="30795"/>
                  <a:pt x="6791" y="30657"/>
                </a:cubicBezTo>
                <a:cubicBezTo>
                  <a:pt x="6962" y="30650"/>
                  <a:pt x="7134" y="30644"/>
                  <a:pt x="7306" y="30644"/>
                </a:cubicBezTo>
                <a:cubicBezTo>
                  <a:pt x="7579" y="30644"/>
                  <a:pt x="7850" y="30659"/>
                  <a:pt x="8118" y="30710"/>
                </a:cubicBezTo>
                <a:cubicBezTo>
                  <a:pt x="9373" y="30735"/>
                  <a:pt x="10605" y="31022"/>
                  <a:pt x="11861" y="31046"/>
                </a:cubicBezTo>
                <a:cubicBezTo>
                  <a:pt x="12050" y="31066"/>
                  <a:pt x="12240" y="31076"/>
                  <a:pt x="12429" y="31076"/>
                </a:cubicBezTo>
                <a:cubicBezTo>
                  <a:pt x="13358" y="31076"/>
                  <a:pt x="14285" y="30846"/>
                  <a:pt x="15154" y="30514"/>
                </a:cubicBezTo>
                <a:cubicBezTo>
                  <a:pt x="15649" y="30340"/>
                  <a:pt x="16140" y="30155"/>
                  <a:pt x="16636" y="29970"/>
                </a:cubicBezTo>
                <a:cubicBezTo>
                  <a:pt x="16918" y="29874"/>
                  <a:pt x="17204" y="29766"/>
                  <a:pt x="17486" y="29659"/>
                </a:cubicBezTo>
                <a:cubicBezTo>
                  <a:pt x="17646" y="29593"/>
                  <a:pt x="17808" y="29527"/>
                  <a:pt x="17963" y="29461"/>
                </a:cubicBezTo>
                <a:cubicBezTo>
                  <a:pt x="18734" y="29109"/>
                  <a:pt x="19481" y="28715"/>
                  <a:pt x="20223" y="28296"/>
                </a:cubicBezTo>
                <a:cubicBezTo>
                  <a:pt x="20450" y="28158"/>
                  <a:pt x="20678" y="28021"/>
                  <a:pt x="20922" y="27907"/>
                </a:cubicBezTo>
                <a:cubicBezTo>
                  <a:pt x="21072" y="27818"/>
                  <a:pt x="21227" y="27734"/>
                  <a:pt x="21376" y="27639"/>
                </a:cubicBezTo>
                <a:cubicBezTo>
                  <a:pt x="21837" y="27333"/>
                  <a:pt x="22297" y="27016"/>
                  <a:pt x="22739" y="26682"/>
                </a:cubicBezTo>
                <a:cubicBezTo>
                  <a:pt x="23307" y="26269"/>
                  <a:pt x="23804" y="25761"/>
                  <a:pt x="24419" y="25415"/>
                </a:cubicBezTo>
                <a:cubicBezTo>
                  <a:pt x="24551" y="25336"/>
                  <a:pt x="24676" y="25259"/>
                  <a:pt x="24808" y="25187"/>
                </a:cubicBezTo>
                <a:cubicBezTo>
                  <a:pt x="25154" y="24955"/>
                  <a:pt x="25435" y="24649"/>
                  <a:pt x="25793" y="24447"/>
                </a:cubicBezTo>
                <a:cubicBezTo>
                  <a:pt x="25835" y="24423"/>
                  <a:pt x="25920" y="24381"/>
                  <a:pt x="25961" y="24357"/>
                </a:cubicBezTo>
                <a:cubicBezTo>
                  <a:pt x="26003" y="24357"/>
                  <a:pt x="26093" y="24351"/>
                  <a:pt x="26135" y="24351"/>
                </a:cubicBezTo>
                <a:cubicBezTo>
                  <a:pt x="26265" y="23998"/>
                  <a:pt x="26696" y="24009"/>
                  <a:pt x="27007" y="23938"/>
                </a:cubicBezTo>
                <a:cubicBezTo>
                  <a:pt x="27354" y="23837"/>
                  <a:pt x="27713" y="23783"/>
                  <a:pt x="28041" y="23639"/>
                </a:cubicBezTo>
                <a:cubicBezTo>
                  <a:pt x="28006" y="23603"/>
                  <a:pt x="27940" y="23526"/>
                  <a:pt x="27904" y="23490"/>
                </a:cubicBezTo>
                <a:cubicBezTo>
                  <a:pt x="27705" y="23548"/>
                  <a:pt x="27501" y="23572"/>
                  <a:pt x="27297" y="23572"/>
                </a:cubicBezTo>
                <a:cubicBezTo>
                  <a:pt x="27100" y="23572"/>
                  <a:pt x="26902" y="23550"/>
                  <a:pt x="26709" y="23515"/>
                </a:cubicBezTo>
                <a:cubicBezTo>
                  <a:pt x="26273" y="23550"/>
                  <a:pt x="25842" y="23645"/>
                  <a:pt x="25405" y="23669"/>
                </a:cubicBezTo>
                <a:cubicBezTo>
                  <a:pt x="25017" y="23801"/>
                  <a:pt x="24598" y="23849"/>
                  <a:pt x="24251" y="24075"/>
                </a:cubicBezTo>
                <a:cubicBezTo>
                  <a:pt x="24013" y="24225"/>
                  <a:pt x="23785" y="24404"/>
                  <a:pt x="23558" y="24572"/>
                </a:cubicBezTo>
                <a:cubicBezTo>
                  <a:pt x="23189" y="24726"/>
                  <a:pt x="22796" y="24755"/>
                  <a:pt x="22401" y="24755"/>
                </a:cubicBezTo>
                <a:cubicBezTo>
                  <a:pt x="22163" y="24755"/>
                  <a:pt x="21924" y="24744"/>
                  <a:pt x="21690" y="24744"/>
                </a:cubicBezTo>
                <a:cubicBezTo>
                  <a:pt x="21651" y="24744"/>
                  <a:pt x="21613" y="24745"/>
                  <a:pt x="21574" y="24745"/>
                </a:cubicBezTo>
                <a:cubicBezTo>
                  <a:pt x="21539" y="24748"/>
                  <a:pt x="21505" y="24749"/>
                  <a:pt x="21470" y="24749"/>
                </a:cubicBezTo>
                <a:cubicBezTo>
                  <a:pt x="21129" y="24749"/>
                  <a:pt x="20795" y="24654"/>
                  <a:pt x="20454" y="24654"/>
                </a:cubicBezTo>
                <a:cubicBezTo>
                  <a:pt x="20437" y="24654"/>
                  <a:pt x="20419" y="24655"/>
                  <a:pt x="20402" y="24655"/>
                </a:cubicBezTo>
                <a:cubicBezTo>
                  <a:pt x="20121" y="24610"/>
                  <a:pt x="19833" y="24575"/>
                  <a:pt x="19545" y="24575"/>
                </a:cubicBezTo>
                <a:cubicBezTo>
                  <a:pt x="19269" y="24575"/>
                  <a:pt x="18994" y="24607"/>
                  <a:pt x="18728" y="24691"/>
                </a:cubicBezTo>
                <a:cubicBezTo>
                  <a:pt x="18232" y="24834"/>
                  <a:pt x="17742" y="25002"/>
                  <a:pt x="17258" y="25187"/>
                </a:cubicBezTo>
                <a:cubicBezTo>
                  <a:pt x="16899" y="25314"/>
                  <a:pt x="16540" y="25433"/>
                  <a:pt x="16176" y="25540"/>
                </a:cubicBezTo>
                <a:cubicBezTo>
                  <a:pt x="15470" y="25738"/>
                  <a:pt x="14796" y="26031"/>
                  <a:pt x="14079" y="26180"/>
                </a:cubicBezTo>
                <a:cubicBezTo>
                  <a:pt x="13175" y="26371"/>
                  <a:pt x="12278" y="26599"/>
                  <a:pt x="11436" y="26975"/>
                </a:cubicBezTo>
                <a:cubicBezTo>
                  <a:pt x="11089" y="27107"/>
                  <a:pt x="10755" y="27267"/>
                  <a:pt x="10413" y="27405"/>
                </a:cubicBezTo>
                <a:cubicBezTo>
                  <a:pt x="9433" y="27824"/>
                  <a:pt x="8357" y="27949"/>
                  <a:pt x="7378" y="28368"/>
                </a:cubicBezTo>
                <a:cubicBezTo>
                  <a:pt x="7013" y="28511"/>
                  <a:pt x="6655" y="28672"/>
                  <a:pt x="6296" y="28840"/>
                </a:cubicBezTo>
                <a:cubicBezTo>
                  <a:pt x="6117" y="28917"/>
                  <a:pt x="5937" y="28989"/>
                  <a:pt x="5758" y="29074"/>
                </a:cubicBezTo>
                <a:cubicBezTo>
                  <a:pt x="5207" y="29306"/>
                  <a:pt x="4639" y="29480"/>
                  <a:pt x="4108" y="29736"/>
                </a:cubicBezTo>
                <a:cubicBezTo>
                  <a:pt x="4059" y="29761"/>
                  <a:pt x="3965" y="29808"/>
                  <a:pt x="3916" y="29827"/>
                </a:cubicBezTo>
                <a:lnTo>
                  <a:pt x="3976" y="29898"/>
                </a:lnTo>
                <a:cubicBezTo>
                  <a:pt x="3922" y="29910"/>
                  <a:pt x="3803" y="29927"/>
                  <a:pt x="3742" y="29940"/>
                </a:cubicBezTo>
                <a:cubicBezTo>
                  <a:pt x="4275" y="29348"/>
                  <a:pt x="4903" y="28858"/>
                  <a:pt x="5464" y="28302"/>
                </a:cubicBezTo>
                <a:cubicBezTo>
                  <a:pt x="6738" y="27262"/>
                  <a:pt x="7723" y="25935"/>
                  <a:pt x="8728" y="24644"/>
                </a:cubicBezTo>
                <a:cubicBezTo>
                  <a:pt x="9086" y="24440"/>
                  <a:pt x="9344" y="24106"/>
                  <a:pt x="9703" y="23896"/>
                </a:cubicBezTo>
                <a:cubicBezTo>
                  <a:pt x="10306" y="23681"/>
                  <a:pt x="10915" y="23484"/>
                  <a:pt x="11513" y="23239"/>
                </a:cubicBezTo>
                <a:cubicBezTo>
                  <a:pt x="11693" y="23162"/>
                  <a:pt x="11872" y="23084"/>
                  <a:pt x="12057" y="23012"/>
                </a:cubicBezTo>
                <a:cubicBezTo>
                  <a:pt x="12882" y="22522"/>
                  <a:pt x="13624" y="21912"/>
                  <a:pt x="14466" y="21452"/>
                </a:cubicBezTo>
                <a:cubicBezTo>
                  <a:pt x="14616" y="21363"/>
                  <a:pt x="14766" y="21272"/>
                  <a:pt x="14915" y="21183"/>
                </a:cubicBezTo>
                <a:cubicBezTo>
                  <a:pt x="15238" y="20980"/>
                  <a:pt x="15591" y="20818"/>
                  <a:pt x="15943" y="20674"/>
                </a:cubicBezTo>
                <a:cubicBezTo>
                  <a:pt x="16397" y="20483"/>
                  <a:pt x="16869" y="20351"/>
                  <a:pt x="17329" y="20172"/>
                </a:cubicBezTo>
                <a:cubicBezTo>
                  <a:pt x="17575" y="20077"/>
                  <a:pt x="17808" y="19945"/>
                  <a:pt x="18041" y="19820"/>
                </a:cubicBezTo>
                <a:cubicBezTo>
                  <a:pt x="18507" y="19515"/>
                  <a:pt x="19034" y="19324"/>
                  <a:pt x="19511" y="19043"/>
                </a:cubicBezTo>
                <a:cubicBezTo>
                  <a:pt x="19781" y="18869"/>
                  <a:pt x="20068" y="18732"/>
                  <a:pt x="20361" y="18613"/>
                </a:cubicBezTo>
                <a:cubicBezTo>
                  <a:pt x="20593" y="18529"/>
                  <a:pt x="20838" y="18463"/>
                  <a:pt x="21072" y="18379"/>
                </a:cubicBezTo>
                <a:cubicBezTo>
                  <a:pt x="21108" y="18373"/>
                  <a:pt x="21180" y="18356"/>
                  <a:pt x="21216" y="18350"/>
                </a:cubicBezTo>
                <a:cubicBezTo>
                  <a:pt x="21586" y="18199"/>
                  <a:pt x="21939" y="18003"/>
                  <a:pt x="22309" y="17841"/>
                </a:cubicBezTo>
                <a:cubicBezTo>
                  <a:pt x="22673" y="17674"/>
                  <a:pt x="23038" y="17495"/>
                  <a:pt x="23409" y="17333"/>
                </a:cubicBezTo>
                <a:cubicBezTo>
                  <a:pt x="23534" y="17274"/>
                  <a:pt x="23660" y="17220"/>
                  <a:pt x="23791" y="17172"/>
                </a:cubicBezTo>
                <a:cubicBezTo>
                  <a:pt x="24323" y="16957"/>
                  <a:pt x="24880" y="16814"/>
                  <a:pt x="25418" y="16598"/>
                </a:cubicBezTo>
                <a:cubicBezTo>
                  <a:pt x="25548" y="16550"/>
                  <a:pt x="25680" y="16497"/>
                  <a:pt x="25812" y="16442"/>
                </a:cubicBezTo>
                <a:cubicBezTo>
                  <a:pt x="25937" y="16395"/>
                  <a:pt x="26069" y="16347"/>
                  <a:pt x="26188" y="16287"/>
                </a:cubicBezTo>
                <a:cubicBezTo>
                  <a:pt x="26273" y="16245"/>
                  <a:pt x="26350" y="16204"/>
                  <a:pt x="26433" y="16168"/>
                </a:cubicBezTo>
                <a:cubicBezTo>
                  <a:pt x="26894" y="15917"/>
                  <a:pt x="27330" y="15611"/>
                  <a:pt x="27707" y="15236"/>
                </a:cubicBezTo>
                <a:cubicBezTo>
                  <a:pt x="28113" y="14924"/>
                  <a:pt x="28453" y="14541"/>
                  <a:pt x="28830" y="14190"/>
                </a:cubicBezTo>
                <a:cubicBezTo>
                  <a:pt x="29487" y="13550"/>
                  <a:pt x="30133" y="12880"/>
                  <a:pt x="30612" y="12091"/>
                </a:cubicBezTo>
                <a:cubicBezTo>
                  <a:pt x="30737" y="11823"/>
                  <a:pt x="30988" y="11625"/>
                  <a:pt x="31084" y="11343"/>
                </a:cubicBezTo>
                <a:lnTo>
                  <a:pt x="31084" y="11343"/>
                </a:lnTo>
                <a:cubicBezTo>
                  <a:pt x="31048" y="11356"/>
                  <a:pt x="30977" y="11374"/>
                  <a:pt x="30941" y="11385"/>
                </a:cubicBezTo>
                <a:cubicBezTo>
                  <a:pt x="30635" y="11643"/>
                  <a:pt x="30331" y="11906"/>
                  <a:pt x="29959" y="12049"/>
                </a:cubicBezTo>
                <a:cubicBezTo>
                  <a:pt x="29832" y="12065"/>
                  <a:pt x="29704" y="12070"/>
                  <a:pt x="29574" y="12070"/>
                </a:cubicBezTo>
                <a:cubicBezTo>
                  <a:pt x="29391" y="12070"/>
                  <a:pt x="29207" y="12060"/>
                  <a:pt x="29023" y="12060"/>
                </a:cubicBezTo>
                <a:cubicBezTo>
                  <a:pt x="28946" y="12060"/>
                  <a:pt x="28870" y="12062"/>
                  <a:pt x="28795" y="12067"/>
                </a:cubicBezTo>
                <a:cubicBezTo>
                  <a:pt x="28513" y="12115"/>
                  <a:pt x="28251" y="12223"/>
                  <a:pt x="27987" y="12318"/>
                </a:cubicBezTo>
                <a:cubicBezTo>
                  <a:pt x="27832" y="12384"/>
                  <a:pt x="27677" y="12444"/>
                  <a:pt x="27521" y="12510"/>
                </a:cubicBezTo>
                <a:cubicBezTo>
                  <a:pt x="27396" y="12563"/>
                  <a:pt x="27264" y="12612"/>
                  <a:pt x="27139" y="12670"/>
                </a:cubicBezTo>
                <a:cubicBezTo>
                  <a:pt x="27007" y="12719"/>
                  <a:pt x="26875" y="12767"/>
                  <a:pt x="26745" y="12820"/>
                </a:cubicBezTo>
                <a:cubicBezTo>
                  <a:pt x="26637" y="12863"/>
                  <a:pt x="26535" y="12899"/>
                  <a:pt x="26427" y="12940"/>
                </a:cubicBezTo>
                <a:cubicBezTo>
                  <a:pt x="26326" y="12982"/>
                  <a:pt x="26224" y="13018"/>
                  <a:pt x="26122" y="13059"/>
                </a:cubicBezTo>
                <a:cubicBezTo>
                  <a:pt x="26014" y="13095"/>
                  <a:pt x="25907" y="13131"/>
                  <a:pt x="25806" y="13173"/>
                </a:cubicBezTo>
                <a:cubicBezTo>
                  <a:pt x="25674" y="13227"/>
                  <a:pt x="25542" y="13274"/>
                  <a:pt x="25412" y="13329"/>
                </a:cubicBezTo>
                <a:cubicBezTo>
                  <a:pt x="25106" y="13478"/>
                  <a:pt x="24802" y="13603"/>
                  <a:pt x="24497" y="13752"/>
                </a:cubicBezTo>
                <a:cubicBezTo>
                  <a:pt x="24389" y="13807"/>
                  <a:pt x="24287" y="13854"/>
                  <a:pt x="24179" y="13909"/>
                </a:cubicBezTo>
                <a:cubicBezTo>
                  <a:pt x="23898" y="14039"/>
                  <a:pt x="23611" y="14165"/>
                  <a:pt x="23332" y="14297"/>
                </a:cubicBezTo>
                <a:cubicBezTo>
                  <a:pt x="22835" y="14535"/>
                  <a:pt x="22333" y="14756"/>
                  <a:pt x="21843" y="14996"/>
                </a:cubicBezTo>
                <a:cubicBezTo>
                  <a:pt x="21376" y="15211"/>
                  <a:pt x="20922" y="15462"/>
                  <a:pt x="20444" y="15666"/>
                </a:cubicBezTo>
                <a:cubicBezTo>
                  <a:pt x="20259" y="15743"/>
                  <a:pt x="20074" y="15821"/>
                  <a:pt x="19894" y="15898"/>
                </a:cubicBezTo>
                <a:cubicBezTo>
                  <a:pt x="19530" y="16055"/>
                  <a:pt x="19141" y="16174"/>
                  <a:pt x="18813" y="16400"/>
                </a:cubicBezTo>
                <a:cubicBezTo>
                  <a:pt x="18562" y="16491"/>
                  <a:pt x="18334" y="16621"/>
                  <a:pt x="18101" y="16748"/>
                </a:cubicBezTo>
                <a:cubicBezTo>
                  <a:pt x="17359" y="17214"/>
                  <a:pt x="16689" y="17776"/>
                  <a:pt x="15997" y="18307"/>
                </a:cubicBezTo>
                <a:cubicBezTo>
                  <a:pt x="15327" y="18839"/>
                  <a:pt x="14616" y="19318"/>
                  <a:pt x="13928" y="19826"/>
                </a:cubicBezTo>
                <a:cubicBezTo>
                  <a:pt x="13869" y="19862"/>
                  <a:pt x="13809" y="19898"/>
                  <a:pt x="13749" y="19940"/>
                </a:cubicBezTo>
                <a:cubicBezTo>
                  <a:pt x="13420" y="20166"/>
                  <a:pt x="13050" y="20334"/>
                  <a:pt x="12721" y="20561"/>
                </a:cubicBezTo>
                <a:cubicBezTo>
                  <a:pt x="11298" y="21559"/>
                  <a:pt x="10360" y="23066"/>
                  <a:pt x="9063" y="24196"/>
                </a:cubicBezTo>
                <a:cubicBezTo>
                  <a:pt x="9631" y="23394"/>
                  <a:pt x="10288" y="22660"/>
                  <a:pt x="10821" y="21829"/>
                </a:cubicBezTo>
                <a:cubicBezTo>
                  <a:pt x="10940" y="21589"/>
                  <a:pt x="11089" y="21363"/>
                  <a:pt x="11209" y="21123"/>
                </a:cubicBezTo>
                <a:cubicBezTo>
                  <a:pt x="11304" y="20938"/>
                  <a:pt x="11417" y="20764"/>
                  <a:pt x="11519" y="20579"/>
                </a:cubicBezTo>
                <a:cubicBezTo>
                  <a:pt x="11591" y="20447"/>
                  <a:pt x="11676" y="20323"/>
                  <a:pt x="11753" y="20191"/>
                </a:cubicBezTo>
                <a:cubicBezTo>
                  <a:pt x="11891" y="19951"/>
                  <a:pt x="12040" y="19719"/>
                  <a:pt x="12183" y="19485"/>
                </a:cubicBezTo>
                <a:cubicBezTo>
                  <a:pt x="12363" y="19211"/>
                  <a:pt x="12512" y="18924"/>
                  <a:pt x="12686" y="18643"/>
                </a:cubicBezTo>
                <a:cubicBezTo>
                  <a:pt x="12780" y="18458"/>
                  <a:pt x="12888" y="18278"/>
                  <a:pt x="12995" y="18099"/>
                </a:cubicBezTo>
                <a:cubicBezTo>
                  <a:pt x="13318" y="17506"/>
                  <a:pt x="13737" y="16974"/>
                  <a:pt x="14156" y="16449"/>
                </a:cubicBezTo>
                <a:cubicBezTo>
                  <a:pt x="14545" y="15940"/>
                  <a:pt x="15076" y="15564"/>
                  <a:pt x="15536" y="15122"/>
                </a:cubicBezTo>
                <a:cubicBezTo>
                  <a:pt x="15991" y="14805"/>
                  <a:pt x="16319" y="14290"/>
                  <a:pt x="16882" y="14147"/>
                </a:cubicBezTo>
                <a:cubicBezTo>
                  <a:pt x="17550" y="13711"/>
                  <a:pt x="18143" y="13167"/>
                  <a:pt x="18818" y="12742"/>
                </a:cubicBezTo>
                <a:cubicBezTo>
                  <a:pt x="18896" y="12689"/>
                  <a:pt x="18973" y="12635"/>
                  <a:pt x="19051" y="12587"/>
                </a:cubicBezTo>
                <a:cubicBezTo>
                  <a:pt x="19128" y="12533"/>
                  <a:pt x="19207" y="12485"/>
                  <a:pt x="19290" y="12432"/>
                </a:cubicBezTo>
                <a:cubicBezTo>
                  <a:pt x="19415" y="12353"/>
                  <a:pt x="19541" y="12270"/>
                  <a:pt x="19673" y="12199"/>
                </a:cubicBezTo>
                <a:cubicBezTo>
                  <a:pt x="19751" y="12145"/>
                  <a:pt x="19828" y="12091"/>
                  <a:pt x="19906" y="12044"/>
                </a:cubicBezTo>
                <a:cubicBezTo>
                  <a:pt x="20008" y="11978"/>
                  <a:pt x="20110" y="11917"/>
                  <a:pt x="20204" y="11851"/>
                </a:cubicBezTo>
                <a:cubicBezTo>
                  <a:pt x="20336" y="11780"/>
                  <a:pt x="20474" y="11702"/>
                  <a:pt x="20599" y="11625"/>
                </a:cubicBezTo>
                <a:cubicBezTo>
                  <a:pt x="20886" y="11457"/>
                  <a:pt x="21155" y="11260"/>
                  <a:pt x="21395" y="11034"/>
                </a:cubicBezTo>
                <a:cubicBezTo>
                  <a:pt x="22356" y="10077"/>
                  <a:pt x="23553" y="9365"/>
                  <a:pt x="24389" y="8284"/>
                </a:cubicBezTo>
                <a:cubicBezTo>
                  <a:pt x="25824" y="6830"/>
                  <a:pt x="27264" y="5396"/>
                  <a:pt x="28704" y="3961"/>
                </a:cubicBezTo>
                <a:cubicBezTo>
                  <a:pt x="29057" y="3693"/>
                  <a:pt x="29357" y="3310"/>
                  <a:pt x="29357" y="2844"/>
                </a:cubicBezTo>
                <a:lnTo>
                  <a:pt x="29357" y="2844"/>
                </a:lnTo>
                <a:cubicBezTo>
                  <a:pt x="28949" y="3059"/>
                  <a:pt x="28717" y="3508"/>
                  <a:pt x="28310" y="3734"/>
                </a:cubicBezTo>
                <a:cubicBezTo>
                  <a:pt x="28006" y="3889"/>
                  <a:pt x="27671" y="3974"/>
                  <a:pt x="27330" y="4040"/>
                </a:cubicBezTo>
                <a:cubicBezTo>
                  <a:pt x="26935" y="4105"/>
                  <a:pt x="26565" y="4267"/>
                  <a:pt x="26194" y="4427"/>
                </a:cubicBezTo>
                <a:cubicBezTo>
                  <a:pt x="25440" y="4697"/>
                  <a:pt x="24646" y="4829"/>
                  <a:pt x="23911" y="5158"/>
                </a:cubicBezTo>
                <a:cubicBezTo>
                  <a:pt x="23139" y="5533"/>
                  <a:pt x="22530" y="6149"/>
                  <a:pt x="21867" y="6681"/>
                </a:cubicBezTo>
                <a:cubicBezTo>
                  <a:pt x="21244" y="7196"/>
                  <a:pt x="20642" y="7734"/>
                  <a:pt x="20038" y="8278"/>
                </a:cubicBezTo>
                <a:cubicBezTo>
                  <a:pt x="19566" y="8797"/>
                  <a:pt x="19100" y="9329"/>
                  <a:pt x="18717" y="9922"/>
                </a:cubicBezTo>
                <a:cubicBezTo>
                  <a:pt x="18526" y="10196"/>
                  <a:pt x="18358" y="10496"/>
                  <a:pt x="18173" y="10775"/>
                </a:cubicBezTo>
                <a:cubicBezTo>
                  <a:pt x="18095" y="10907"/>
                  <a:pt x="18016" y="11034"/>
                  <a:pt x="17939" y="11158"/>
                </a:cubicBezTo>
                <a:cubicBezTo>
                  <a:pt x="17622" y="11702"/>
                  <a:pt x="17312" y="12246"/>
                  <a:pt x="17001" y="12791"/>
                </a:cubicBezTo>
                <a:cubicBezTo>
                  <a:pt x="16720" y="13424"/>
                  <a:pt x="16314" y="13986"/>
                  <a:pt x="15925" y="14554"/>
                </a:cubicBezTo>
                <a:cubicBezTo>
                  <a:pt x="15255" y="15266"/>
                  <a:pt x="14430" y="15827"/>
                  <a:pt x="13850" y="16621"/>
                </a:cubicBezTo>
                <a:cubicBezTo>
                  <a:pt x="13462" y="17106"/>
                  <a:pt x="13116" y="17620"/>
                  <a:pt x="12805" y="18164"/>
                </a:cubicBezTo>
                <a:cubicBezTo>
                  <a:pt x="12708" y="18343"/>
                  <a:pt x="12601" y="18522"/>
                  <a:pt x="12493" y="18709"/>
                </a:cubicBezTo>
                <a:cubicBezTo>
                  <a:pt x="12206" y="19211"/>
                  <a:pt x="11897" y="19700"/>
                  <a:pt x="11597" y="20196"/>
                </a:cubicBezTo>
                <a:cubicBezTo>
                  <a:pt x="11389" y="20555"/>
                  <a:pt x="11155" y="20908"/>
                  <a:pt x="10976" y="21284"/>
                </a:cubicBezTo>
                <a:cubicBezTo>
                  <a:pt x="10504" y="22193"/>
                  <a:pt x="9822" y="22969"/>
                  <a:pt x="9188" y="23771"/>
                </a:cubicBezTo>
                <a:cubicBezTo>
                  <a:pt x="9373" y="23317"/>
                  <a:pt x="9786" y="22994"/>
                  <a:pt x="9930" y="22516"/>
                </a:cubicBezTo>
                <a:cubicBezTo>
                  <a:pt x="10032" y="22282"/>
                  <a:pt x="10133" y="22050"/>
                  <a:pt x="10241" y="21822"/>
                </a:cubicBezTo>
                <a:cubicBezTo>
                  <a:pt x="10581" y="21159"/>
                  <a:pt x="10658" y="20400"/>
                  <a:pt x="10976" y="19724"/>
                </a:cubicBezTo>
                <a:cubicBezTo>
                  <a:pt x="11030" y="19598"/>
                  <a:pt x="11083" y="19468"/>
                  <a:pt x="11138" y="19336"/>
                </a:cubicBezTo>
                <a:cubicBezTo>
                  <a:pt x="11310" y="18684"/>
                  <a:pt x="11400" y="18009"/>
                  <a:pt x="11549" y="17352"/>
                </a:cubicBezTo>
                <a:cubicBezTo>
                  <a:pt x="11753" y="16527"/>
                  <a:pt x="12027" y="15725"/>
                  <a:pt x="12267" y="14907"/>
                </a:cubicBezTo>
                <a:cubicBezTo>
                  <a:pt x="12291" y="14828"/>
                  <a:pt x="12314" y="14751"/>
                  <a:pt x="12338" y="14673"/>
                </a:cubicBezTo>
                <a:cubicBezTo>
                  <a:pt x="12380" y="14566"/>
                  <a:pt x="12416" y="14458"/>
                  <a:pt x="12457" y="14350"/>
                </a:cubicBezTo>
                <a:cubicBezTo>
                  <a:pt x="12465" y="14315"/>
                  <a:pt x="12482" y="14243"/>
                  <a:pt x="12488" y="14207"/>
                </a:cubicBezTo>
                <a:cubicBezTo>
                  <a:pt x="12536" y="14105"/>
                  <a:pt x="12565" y="13997"/>
                  <a:pt x="12608" y="13890"/>
                </a:cubicBezTo>
                <a:cubicBezTo>
                  <a:pt x="12644" y="13782"/>
                  <a:pt x="12686" y="13675"/>
                  <a:pt x="12727" y="13567"/>
                </a:cubicBezTo>
                <a:cubicBezTo>
                  <a:pt x="12805" y="13394"/>
                  <a:pt x="12882" y="13214"/>
                  <a:pt x="12960" y="13035"/>
                </a:cubicBezTo>
                <a:cubicBezTo>
                  <a:pt x="13056" y="12833"/>
                  <a:pt x="13133" y="12623"/>
                  <a:pt x="13229" y="12419"/>
                </a:cubicBezTo>
                <a:cubicBezTo>
                  <a:pt x="13325" y="12204"/>
                  <a:pt x="13414" y="11995"/>
                  <a:pt x="13505" y="11787"/>
                </a:cubicBezTo>
                <a:cubicBezTo>
                  <a:pt x="13576" y="11636"/>
                  <a:pt x="13635" y="11481"/>
                  <a:pt x="13701" y="11332"/>
                </a:cubicBezTo>
                <a:cubicBezTo>
                  <a:pt x="13749" y="11200"/>
                  <a:pt x="13797" y="11069"/>
                  <a:pt x="13850" y="10938"/>
                </a:cubicBezTo>
                <a:cubicBezTo>
                  <a:pt x="13905" y="10811"/>
                  <a:pt x="13952" y="10681"/>
                  <a:pt x="14007" y="10554"/>
                </a:cubicBezTo>
                <a:cubicBezTo>
                  <a:pt x="14071" y="10394"/>
                  <a:pt x="14132" y="10232"/>
                  <a:pt x="14203" y="10077"/>
                </a:cubicBezTo>
                <a:cubicBezTo>
                  <a:pt x="14264" y="9951"/>
                  <a:pt x="14330" y="9826"/>
                  <a:pt x="14394" y="9699"/>
                </a:cubicBezTo>
                <a:cubicBezTo>
                  <a:pt x="14545" y="9437"/>
                  <a:pt x="14694" y="9174"/>
                  <a:pt x="14860" y="8923"/>
                </a:cubicBezTo>
                <a:cubicBezTo>
                  <a:pt x="15047" y="8636"/>
                  <a:pt x="15232" y="8355"/>
                  <a:pt x="15406" y="8063"/>
                </a:cubicBezTo>
                <a:cubicBezTo>
                  <a:pt x="15530" y="7853"/>
                  <a:pt x="15662" y="7649"/>
                  <a:pt x="15800" y="7447"/>
                </a:cubicBezTo>
                <a:cubicBezTo>
                  <a:pt x="15872" y="7315"/>
                  <a:pt x="15955" y="7189"/>
                  <a:pt x="16032" y="7058"/>
                </a:cubicBezTo>
                <a:cubicBezTo>
                  <a:pt x="16206" y="6717"/>
                  <a:pt x="16380" y="6377"/>
                  <a:pt x="16570" y="6041"/>
                </a:cubicBezTo>
                <a:cubicBezTo>
                  <a:pt x="16804" y="5635"/>
                  <a:pt x="17091" y="5271"/>
                  <a:pt x="17354" y="4882"/>
                </a:cubicBezTo>
                <a:cubicBezTo>
                  <a:pt x="17742" y="4314"/>
                  <a:pt x="18148" y="3753"/>
                  <a:pt x="18519" y="3172"/>
                </a:cubicBezTo>
                <a:cubicBezTo>
                  <a:pt x="18615" y="3011"/>
                  <a:pt x="18717" y="2856"/>
                  <a:pt x="18830" y="2706"/>
                </a:cubicBezTo>
                <a:cubicBezTo>
                  <a:pt x="18962" y="2498"/>
                  <a:pt x="19092" y="2294"/>
                  <a:pt x="19219" y="2085"/>
                </a:cubicBezTo>
                <a:cubicBezTo>
                  <a:pt x="19308" y="1924"/>
                  <a:pt x="19409" y="1762"/>
                  <a:pt x="19494" y="1601"/>
                </a:cubicBezTo>
                <a:cubicBezTo>
                  <a:pt x="19595" y="1415"/>
                  <a:pt x="19702" y="1243"/>
                  <a:pt x="19804" y="1063"/>
                </a:cubicBezTo>
                <a:cubicBezTo>
                  <a:pt x="19978" y="805"/>
                  <a:pt x="20140" y="542"/>
                  <a:pt x="20312" y="291"/>
                </a:cubicBezTo>
                <a:cubicBezTo>
                  <a:pt x="20360" y="181"/>
                  <a:pt x="20469" y="0"/>
                  <a:pt x="20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9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54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2"/>
          <p:cNvGrpSpPr/>
          <p:nvPr/>
        </p:nvGrpSpPr>
        <p:grpSpPr>
          <a:xfrm>
            <a:off x="-3356035" y="-4036606"/>
            <a:ext cx="12991789" cy="12261711"/>
            <a:chOff x="-3356036" y="-3027455"/>
            <a:chExt cx="12991789" cy="9196283"/>
          </a:xfrm>
        </p:grpSpPr>
        <p:sp>
          <p:nvSpPr>
            <p:cNvPr id="585" name="Google Shape;585;p32"/>
            <p:cNvSpPr/>
            <p:nvPr/>
          </p:nvSpPr>
          <p:spPr>
            <a:xfrm>
              <a:off x="12" y="-335050"/>
              <a:ext cx="8797885" cy="6125887"/>
            </a:xfrm>
            <a:custGeom>
              <a:avLst/>
              <a:gdLst/>
              <a:ahLst/>
              <a:cxnLst/>
              <a:rect l="l" t="t" r="r" b="b"/>
              <a:pathLst>
                <a:path w="51652" h="60726" extrusionOk="0">
                  <a:moveTo>
                    <a:pt x="51651" y="1"/>
                  </a:moveTo>
                  <a:lnTo>
                    <a:pt x="51651" y="1"/>
                  </a:lnTo>
                  <a:cubicBezTo>
                    <a:pt x="51287" y="341"/>
                    <a:pt x="51174" y="862"/>
                    <a:pt x="50994" y="1309"/>
                  </a:cubicBezTo>
                  <a:cubicBezTo>
                    <a:pt x="50970" y="1364"/>
                    <a:pt x="50915" y="1464"/>
                    <a:pt x="50892" y="1519"/>
                  </a:cubicBezTo>
                  <a:cubicBezTo>
                    <a:pt x="50862" y="1572"/>
                    <a:pt x="50815" y="1674"/>
                    <a:pt x="50791" y="1722"/>
                  </a:cubicBezTo>
                  <a:cubicBezTo>
                    <a:pt x="50067" y="3061"/>
                    <a:pt x="48961" y="4131"/>
                    <a:pt x="47861" y="5165"/>
                  </a:cubicBezTo>
                  <a:cubicBezTo>
                    <a:pt x="47198" y="5643"/>
                    <a:pt x="46576" y="6170"/>
                    <a:pt x="45894" y="6629"/>
                  </a:cubicBezTo>
                  <a:cubicBezTo>
                    <a:pt x="45220" y="7102"/>
                    <a:pt x="44503" y="7502"/>
                    <a:pt x="43821" y="7969"/>
                  </a:cubicBezTo>
                  <a:cubicBezTo>
                    <a:pt x="43229" y="8380"/>
                    <a:pt x="42542" y="8680"/>
                    <a:pt x="42064" y="9235"/>
                  </a:cubicBezTo>
                  <a:cubicBezTo>
                    <a:pt x="40922" y="10485"/>
                    <a:pt x="39625" y="11585"/>
                    <a:pt x="38279" y="12601"/>
                  </a:cubicBezTo>
                  <a:cubicBezTo>
                    <a:pt x="36773" y="13730"/>
                    <a:pt x="35333" y="14956"/>
                    <a:pt x="34017" y="16301"/>
                  </a:cubicBezTo>
                  <a:cubicBezTo>
                    <a:pt x="33319" y="16982"/>
                    <a:pt x="32511" y="17544"/>
                    <a:pt x="31848" y="18267"/>
                  </a:cubicBezTo>
                  <a:cubicBezTo>
                    <a:pt x="31137" y="18937"/>
                    <a:pt x="30538" y="19702"/>
                    <a:pt x="29912" y="20449"/>
                  </a:cubicBezTo>
                  <a:cubicBezTo>
                    <a:pt x="29396" y="21082"/>
                    <a:pt x="28889" y="21728"/>
                    <a:pt x="28453" y="22422"/>
                  </a:cubicBezTo>
                  <a:cubicBezTo>
                    <a:pt x="27897" y="23306"/>
                    <a:pt x="27275" y="24161"/>
                    <a:pt x="26808" y="25099"/>
                  </a:cubicBezTo>
                  <a:cubicBezTo>
                    <a:pt x="26725" y="25261"/>
                    <a:pt x="26642" y="25422"/>
                    <a:pt x="26563" y="25584"/>
                  </a:cubicBezTo>
                  <a:cubicBezTo>
                    <a:pt x="26474" y="25757"/>
                    <a:pt x="26391" y="25931"/>
                    <a:pt x="26306" y="26103"/>
                  </a:cubicBezTo>
                  <a:cubicBezTo>
                    <a:pt x="26235" y="26235"/>
                    <a:pt x="26169" y="26373"/>
                    <a:pt x="26104" y="26511"/>
                  </a:cubicBezTo>
                  <a:cubicBezTo>
                    <a:pt x="25644" y="27323"/>
                    <a:pt x="25236" y="28166"/>
                    <a:pt x="24849" y="29015"/>
                  </a:cubicBezTo>
                  <a:cubicBezTo>
                    <a:pt x="24639" y="29517"/>
                    <a:pt x="24436" y="30020"/>
                    <a:pt x="24245" y="30533"/>
                  </a:cubicBezTo>
                  <a:cubicBezTo>
                    <a:pt x="24137" y="30844"/>
                    <a:pt x="24017" y="31143"/>
                    <a:pt x="23892" y="31447"/>
                  </a:cubicBezTo>
                  <a:cubicBezTo>
                    <a:pt x="23737" y="31770"/>
                    <a:pt x="23605" y="32105"/>
                    <a:pt x="23486" y="32445"/>
                  </a:cubicBezTo>
                  <a:cubicBezTo>
                    <a:pt x="23384" y="32685"/>
                    <a:pt x="23288" y="32925"/>
                    <a:pt x="23186" y="33157"/>
                  </a:cubicBezTo>
                  <a:cubicBezTo>
                    <a:pt x="23007" y="33521"/>
                    <a:pt x="22846" y="33893"/>
                    <a:pt x="22678" y="34263"/>
                  </a:cubicBezTo>
                  <a:cubicBezTo>
                    <a:pt x="22607" y="34395"/>
                    <a:pt x="22541" y="34531"/>
                    <a:pt x="22475" y="34669"/>
                  </a:cubicBezTo>
                  <a:cubicBezTo>
                    <a:pt x="22295" y="35046"/>
                    <a:pt x="22074" y="35405"/>
                    <a:pt x="21878" y="35775"/>
                  </a:cubicBezTo>
                  <a:cubicBezTo>
                    <a:pt x="21125" y="37000"/>
                    <a:pt x="20449" y="38268"/>
                    <a:pt x="19803" y="39552"/>
                  </a:cubicBezTo>
                  <a:cubicBezTo>
                    <a:pt x="18835" y="41400"/>
                    <a:pt x="17299" y="42859"/>
                    <a:pt x="16134" y="44574"/>
                  </a:cubicBezTo>
                  <a:cubicBezTo>
                    <a:pt x="15739" y="45166"/>
                    <a:pt x="15230" y="45674"/>
                    <a:pt x="14771" y="46218"/>
                  </a:cubicBezTo>
                  <a:cubicBezTo>
                    <a:pt x="13988" y="46984"/>
                    <a:pt x="13252" y="47796"/>
                    <a:pt x="12559" y="48651"/>
                  </a:cubicBezTo>
                  <a:cubicBezTo>
                    <a:pt x="11334" y="50145"/>
                    <a:pt x="9582" y="51120"/>
                    <a:pt x="8429" y="52686"/>
                  </a:cubicBezTo>
                  <a:cubicBezTo>
                    <a:pt x="7836" y="53462"/>
                    <a:pt x="7226" y="54221"/>
                    <a:pt x="6564" y="54938"/>
                  </a:cubicBezTo>
                  <a:cubicBezTo>
                    <a:pt x="5595" y="56116"/>
                    <a:pt x="4429" y="57103"/>
                    <a:pt x="3353" y="58179"/>
                  </a:cubicBezTo>
                  <a:cubicBezTo>
                    <a:pt x="2649" y="58902"/>
                    <a:pt x="1847" y="59518"/>
                    <a:pt x="1010" y="60080"/>
                  </a:cubicBezTo>
                  <a:cubicBezTo>
                    <a:pt x="837" y="60175"/>
                    <a:pt x="669" y="60282"/>
                    <a:pt x="497" y="60384"/>
                  </a:cubicBezTo>
                  <a:cubicBezTo>
                    <a:pt x="317" y="60480"/>
                    <a:pt x="30" y="60469"/>
                    <a:pt x="0" y="60726"/>
                  </a:cubicBezTo>
                  <a:cubicBezTo>
                    <a:pt x="210" y="60713"/>
                    <a:pt x="395" y="60624"/>
                    <a:pt x="580" y="60533"/>
                  </a:cubicBezTo>
                  <a:cubicBezTo>
                    <a:pt x="1494" y="60008"/>
                    <a:pt x="2326" y="59350"/>
                    <a:pt x="3126" y="58663"/>
                  </a:cubicBezTo>
                  <a:cubicBezTo>
                    <a:pt x="3904" y="57898"/>
                    <a:pt x="4674" y="57120"/>
                    <a:pt x="5452" y="56350"/>
                  </a:cubicBezTo>
                  <a:cubicBezTo>
                    <a:pt x="6760" y="55101"/>
                    <a:pt x="7885" y="53672"/>
                    <a:pt x="8997" y="52243"/>
                  </a:cubicBezTo>
                  <a:cubicBezTo>
                    <a:pt x="9391" y="51718"/>
                    <a:pt x="9941" y="51359"/>
                    <a:pt x="10418" y="50910"/>
                  </a:cubicBezTo>
                  <a:cubicBezTo>
                    <a:pt x="11315" y="50145"/>
                    <a:pt x="12236" y="49387"/>
                    <a:pt x="12959" y="48441"/>
                  </a:cubicBezTo>
                  <a:cubicBezTo>
                    <a:pt x="13431" y="47844"/>
                    <a:pt x="13982" y="47312"/>
                    <a:pt x="14471" y="46733"/>
                  </a:cubicBezTo>
                  <a:cubicBezTo>
                    <a:pt x="15338" y="45908"/>
                    <a:pt x="16091" y="44975"/>
                    <a:pt x="16755" y="43982"/>
                  </a:cubicBezTo>
                  <a:cubicBezTo>
                    <a:pt x="17812" y="42608"/>
                    <a:pt x="19009" y="41328"/>
                    <a:pt x="19856" y="39804"/>
                  </a:cubicBezTo>
                  <a:cubicBezTo>
                    <a:pt x="20013" y="39499"/>
                    <a:pt x="20174" y="39201"/>
                    <a:pt x="20317" y="38890"/>
                  </a:cubicBezTo>
                  <a:cubicBezTo>
                    <a:pt x="20700" y="38142"/>
                    <a:pt x="21130" y="37413"/>
                    <a:pt x="21519" y="36672"/>
                  </a:cubicBezTo>
                  <a:cubicBezTo>
                    <a:pt x="22104" y="35734"/>
                    <a:pt x="22648" y="34771"/>
                    <a:pt x="23079" y="33761"/>
                  </a:cubicBezTo>
                  <a:cubicBezTo>
                    <a:pt x="23264" y="33397"/>
                    <a:pt x="23420" y="33019"/>
                    <a:pt x="23581" y="32643"/>
                  </a:cubicBezTo>
                  <a:cubicBezTo>
                    <a:pt x="23688" y="32338"/>
                    <a:pt x="23809" y="32034"/>
                    <a:pt x="23939" y="31734"/>
                  </a:cubicBezTo>
                  <a:cubicBezTo>
                    <a:pt x="24460" y="30527"/>
                    <a:pt x="24849" y="29272"/>
                    <a:pt x="25451" y="28106"/>
                  </a:cubicBezTo>
                  <a:cubicBezTo>
                    <a:pt x="25476" y="28053"/>
                    <a:pt x="25523" y="27951"/>
                    <a:pt x="25553" y="27896"/>
                  </a:cubicBezTo>
                  <a:cubicBezTo>
                    <a:pt x="25619" y="27766"/>
                    <a:pt x="25685" y="27634"/>
                    <a:pt x="25757" y="27502"/>
                  </a:cubicBezTo>
                  <a:cubicBezTo>
                    <a:pt x="26240" y="26648"/>
                    <a:pt x="26642" y="25752"/>
                    <a:pt x="27114" y="24891"/>
                  </a:cubicBezTo>
                  <a:cubicBezTo>
                    <a:pt x="27562" y="24006"/>
                    <a:pt x="28171" y="23217"/>
                    <a:pt x="28679" y="22362"/>
                  </a:cubicBezTo>
                  <a:cubicBezTo>
                    <a:pt x="28979" y="21920"/>
                    <a:pt x="29289" y="21484"/>
                    <a:pt x="29630" y="21071"/>
                  </a:cubicBezTo>
                  <a:cubicBezTo>
                    <a:pt x="30808" y="19583"/>
                    <a:pt x="32075" y="18141"/>
                    <a:pt x="33564" y="16952"/>
                  </a:cubicBezTo>
                  <a:cubicBezTo>
                    <a:pt x="34102" y="16391"/>
                    <a:pt x="34693" y="15870"/>
                    <a:pt x="35267" y="15344"/>
                  </a:cubicBezTo>
                  <a:cubicBezTo>
                    <a:pt x="37162" y="13450"/>
                    <a:pt x="39523" y="12099"/>
                    <a:pt x="41375" y="10156"/>
                  </a:cubicBezTo>
                  <a:cubicBezTo>
                    <a:pt x="41956" y="9594"/>
                    <a:pt x="42470" y="8931"/>
                    <a:pt x="43204" y="8554"/>
                  </a:cubicBezTo>
                  <a:cubicBezTo>
                    <a:pt x="44539" y="7669"/>
                    <a:pt x="45937" y="6893"/>
                    <a:pt x="47174" y="5883"/>
                  </a:cubicBezTo>
                  <a:cubicBezTo>
                    <a:pt x="47670" y="5511"/>
                    <a:pt x="48190" y="5165"/>
                    <a:pt x="48614" y="4711"/>
                  </a:cubicBezTo>
                  <a:cubicBezTo>
                    <a:pt x="49458" y="3861"/>
                    <a:pt x="50270" y="2965"/>
                    <a:pt x="50868" y="1925"/>
                  </a:cubicBezTo>
                  <a:cubicBezTo>
                    <a:pt x="51155" y="1441"/>
                    <a:pt x="51274" y="879"/>
                    <a:pt x="51555" y="395"/>
                  </a:cubicBezTo>
                  <a:cubicBezTo>
                    <a:pt x="51597" y="263"/>
                    <a:pt x="51627" y="131"/>
                    <a:pt x="5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25326" y="81070"/>
              <a:ext cx="8887649" cy="5913540"/>
            </a:xfrm>
            <a:custGeom>
              <a:avLst/>
              <a:gdLst/>
              <a:ahLst/>
              <a:cxnLst/>
              <a:rect l="l" t="t" r="r" b="b"/>
              <a:pathLst>
                <a:path w="52179" h="58621" extrusionOk="0">
                  <a:moveTo>
                    <a:pt x="52089" y="0"/>
                  </a:moveTo>
                  <a:cubicBezTo>
                    <a:pt x="51025" y="812"/>
                    <a:pt x="50194" y="1871"/>
                    <a:pt x="49160" y="2713"/>
                  </a:cubicBezTo>
                  <a:cubicBezTo>
                    <a:pt x="48503" y="3364"/>
                    <a:pt x="47844" y="4023"/>
                    <a:pt x="47055" y="4519"/>
                  </a:cubicBezTo>
                  <a:cubicBezTo>
                    <a:pt x="46285" y="5003"/>
                    <a:pt x="45520" y="5493"/>
                    <a:pt x="44749" y="5977"/>
                  </a:cubicBezTo>
                  <a:cubicBezTo>
                    <a:pt x="43518" y="6743"/>
                    <a:pt x="42280" y="7513"/>
                    <a:pt x="41121" y="8393"/>
                  </a:cubicBezTo>
                  <a:cubicBezTo>
                    <a:pt x="39758" y="9276"/>
                    <a:pt x="38599" y="10424"/>
                    <a:pt x="37325" y="11428"/>
                  </a:cubicBezTo>
                  <a:cubicBezTo>
                    <a:pt x="36834" y="11823"/>
                    <a:pt x="36483" y="12343"/>
                    <a:pt x="36058" y="12791"/>
                  </a:cubicBezTo>
                  <a:cubicBezTo>
                    <a:pt x="35663" y="13299"/>
                    <a:pt x="35191" y="13736"/>
                    <a:pt x="34797" y="14244"/>
                  </a:cubicBezTo>
                  <a:cubicBezTo>
                    <a:pt x="34080" y="15171"/>
                    <a:pt x="33266" y="16019"/>
                    <a:pt x="32626" y="17000"/>
                  </a:cubicBezTo>
                  <a:cubicBezTo>
                    <a:pt x="32154" y="17729"/>
                    <a:pt x="31533" y="18350"/>
                    <a:pt x="31067" y="19080"/>
                  </a:cubicBezTo>
                  <a:cubicBezTo>
                    <a:pt x="30582" y="19845"/>
                    <a:pt x="30020" y="20557"/>
                    <a:pt x="29608" y="21357"/>
                  </a:cubicBezTo>
                  <a:cubicBezTo>
                    <a:pt x="29465" y="21638"/>
                    <a:pt x="29302" y="21906"/>
                    <a:pt x="29147" y="22182"/>
                  </a:cubicBezTo>
                  <a:cubicBezTo>
                    <a:pt x="28849" y="22684"/>
                    <a:pt x="28544" y="23186"/>
                    <a:pt x="28245" y="23688"/>
                  </a:cubicBezTo>
                  <a:cubicBezTo>
                    <a:pt x="28155" y="23820"/>
                    <a:pt x="28077" y="23951"/>
                    <a:pt x="27994" y="24088"/>
                  </a:cubicBezTo>
                  <a:cubicBezTo>
                    <a:pt x="27898" y="24256"/>
                    <a:pt x="27790" y="24417"/>
                    <a:pt x="27689" y="24585"/>
                  </a:cubicBezTo>
                  <a:cubicBezTo>
                    <a:pt x="27558" y="24824"/>
                    <a:pt x="27420" y="25057"/>
                    <a:pt x="27288" y="25291"/>
                  </a:cubicBezTo>
                  <a:cubicBezTo>
                    <a:pt x="27222" y="25428"/>
                    <a:pt x="27151" y="25559"/>
                    <a:pt x="27086" y="25691"/>
                  </a:cubicBezTo>
                  <a:cubicBezTo>
                    <a:pt x="26828" y="26193"/>
                    <a:pt x="26571" y="26695"/>
                    <a:pt x="26326" y="27209"/>
                  </a:cubicBezTo>
                  <a:cubicBezTo>
                    <a:pt x="26154" y="27550"/>
                    <a:pt x="25974" y="27890"/>
                    <a:pt x="25776" y="28213"/>
                  </a:cubicBezTo>
                  <a:cubicBezTo>
                    <a:pt x="25567" y="28577"/>
                    <a:pt x="25364" y="28949"/>
                    <a:pt x="25172" y="29319"/>
                  </a:cubicBezTo>
                  <a:cubicBezTo>
                    <a:pt x="25106" y="29457"/>
                    <a:pt x="25042" y="29594"/>
                    <a:pt x="24970" y="29725"/>
                  </a:cubicBezTo>
                  <a:cubicBezTo>
                    <a:pt x="24783" y="30132"/>
                    <a:pt x="24581" y="30533"/>
                    <a:pt x="24413" y="30952"/>
                  </a:cubicBezTo>
                  <a:cubicBezTo>
                    <a:pt x="24246" y="31322"/>
                    <a:pt x="24091" y="31698"/>
                    <a:pt x="23906" y="32056"/>
                  </a:cubicBezTo>
                  <a:cubicBezTo>
                    <a:pt x="23840" y="32188"/>
                    <a:pt x="23768" y="32326"/>
                    <a:pt x="23708" y="32464"/>
                  </a:cubicBezTo>
                  <a:cubicBezTo>
                    <a:pt x="23588" y="32690"/>
                    <a:pt x="23481" y="32924"/>
                    <a:pt x="23362" y="33156"/>
                  </a:cubicBezTo>
                  <a:cubicBezTo>
                    <a:pt x="22824" y="34310"/>
                    <a:pt x="22256" y="35458"/>
                    <a:pt x="21646" y="36575"/>
                  </a:cubicBezTo>
                  <a:cubicBezTo>
                    <a:pt x="21563" y="36749"/>
                    <a:pt x="21478" y="36922"/>
                    <a:pt x="21395" y="37096"/>
                  </a:cubicBezTo>
                  <a:cubicBezTo>
                    <a:pt x="21048" y="37753"/>
                    <a:pt x="20666" y="38387"/>
                    <a:pt x="20236" y="38991"/>
                  </a:cubicBezTo>
                  <a:cubicBezTo>
                    <a:pt x="19136" y="40915"/>
                    <a:pt x="17539" y="42476"/>
                    <a:pt x="16272" y="44280"/>
                  </a:cubicBezTo>
                  <a:cubicBezTo>
                    <a:pt x="15674" y="45118"/>
                    <a:pt x="14928" y="45822"/>
                    <a:pt x="14228" y="46570"/>
                  </a:cubicBezTo>
                  <a:cubicBezTo>
                    <a:pt x="13444" y="47442"/>
                    <a:pt x="12531" y="48178"/>
                    <a:pt x="11585" y="48877"/>
                  </a:cubicBezTo>
                  <a:cubicBezTo>
                    <a:pt x="10940" y="49373"/>
                    <a:pt x="10241" y="49803"/>
                    <a:pt x="9631" y="50347"/>
                  </a:cubicBezTo>
                  <a:cubicBezTo>
                    <a:pt x="8178" y="51615"/>
                    <a:pt x="6583" y="52714"/>
                    <a:pt x="5178" y="54048"/>
                  </a:cubicBezTo>
                  <a:cubicBezTo>
                    <a:pt x="4580" y="54658"/>
                    <a:pt x="3970" y="55255"/>
                    <a:pt x="3344" y="55842"/>
                  </a:cubicBezTo>
                  <a:cubicBezTo>
                    <a:pt x="2715" y="56349"/>
                    <a:pt x="2196" y="56976"/>
                    <a:pt x="1568" y="57479"/>
                  </a:cubicBezTo>
                  <a:cubicBezTo>
                    <a:pt x="1233" y="57778"/>
                    <a:pt x="910" y="58113"/>
                    <a:pt x="503" y="58316"/>
                  </a:cubicBezTo>
                  <a:cubicBezTo>
                    <a:pt x="331" y="58405"/>
                    <a:pt x="139" y="58471"/>
                    <a:pt x="1" y="58620"/>
                  </a:cubicBezTo>
                  <a:cubicBezTo>
                    <a:pt x="216" y="58615"/>
                    <a:pt x="431" y="58560"/>
                    <a:pt x="618" y="58453"/>
                  </a:cubicBezTo>
                  <a:cubicBezTo>
                    <a:pt x="1256" y="58071"/>
                    <a:pt x="1771" y="57520"/>
                    <a:pt x="2309" y="57012"/>
                  </a:cubicBezTo>
                  <a:cubicBezTo>
                    <a:pt x="3032" y="56433"/>
                    <a:pt x="3636" y="55715"/>
                    <a:pt x="4348" y="55124"/>
                  </a:cubicBezTo>
                  <a:cubicBezTo>
                    <a:pt x="5052" y="54496"/>
                    <a:pt x="5662" y="53754"/>
                    <a:pt x="6415" y="53175"/>
                  </a:cubicBezTo>
                  <a:cubicBezTo>
                    <a:pt x="7259" y="52463"/>
                    <a:pt x="8131" y="51800"/>
                    <a:pt x="8992" y="51113"/>
                  </a:cubicBezTo>
                  <a:cubicBezTo>
                    <a:pt x="10360" y="49839"/>
                    <a:pt x="12010" y="48913"/>
                    <a:pt x="13386" y="47640"/>
                  </a:cubicBezTo>
                  <a:cubicBezTo>
                    <a:pt x="14497" y="46498"/>
                    <a:pt x="15704" y="45434"/>
                    <a:pt x="16606" y="44107"/>
                  </a:cubicBezTo>
                  <a:cubicBezTo>
                    <a:pt x="17761" y="42511"/>
                    <a:pt x="19166" y="41101"/>
                    <a:pt x="20181" y="39408"/>
                  </a:cubicBezTo>
                  <a:cubicBezTo>
                    <a:pt x="20385" y="39057"/>
                    <a:pt x="20636" y="38740"/>
                    <a:pt x="20846" y="38393"/>
                  </a:cubicBezTo>
                  <a:cubicBezTo>
                    <a:pt x="20953" y="38232"/>
                    <a:pt x="21048" y="38058"/>
                    <a:pt x="21144" y="37891"/>
                  </a:cubicBezTo>
                  <a:cubicBezTo>
                    <a:pt x="21340" y="37562"/>
                    <a:pt x="21520" y="37228"/>
                    <a:pt x="21693" y="36892"/>
                  </a:cubicBezTo>
                  <a:cubicBezTo>
                    <a:pt x="21771" y="36713"/>
                    <a:pt x="21861" y="36546"/>
                    <a:pt x="21950" y="36373"/>
                  </a:cubicBezTo>
                  <a:cubicBezTo>
                    <a:pt x="22459" y="35416"/>
                    <a:pt x="22937" y="34442"/>
                    <a:pt x="23403" y="33468"/>
                  </a:cubicBezTo>
                  <a:cubicBezTo>
                    <a:pt x="23469" y="33330"/>
                    <a:pt x="23535" y="33192"/>
                    <a:pt x="23607" y="33060"/>
                  </a:cubicBezTo>
                  <a:cubicBezTo>
                    <a:pt x="23654" y="32953"/>
                    <a:pt x="23708" y="32845"/>
                    <a:pt x="23762" y="32738"/>
                  </a:cubicBezTo>
                  <a:cubicBezTo>
                    <a:pt x="23875" y="32511"/>
                    <a:pt x="23989" y="32279"/>
                    <a:pt x="24109" y="32045"/>
                  </a:cubicBezTo>
                  <a:cubicBezTo>
                    <a:pt x="24246" y="31752"/>
                    <a:pt x="24377" y="31446"/>
                    <a:pt x="24515" y="31148"/>
                  </a:cubicBezTo>
                  <a:cubicBezTo>
                    <a:pt x="24647" y="30844"/>
                    <a:pt x="24766" y="30538"/>
                    <a:pt x="24915" y="30246"/>
                  </a:cubicBezTo>
                  <a:cubicBezTo>
                    <a:pt x="24940" y="30191"/>
                    <a:pt x="24993" y="30091"/>
                    <a:pt x="25017" y="30042"/>
                  </a:cubicBezTo>
                  <a:cubicBezTo>
                    <a:pt x="25101" y="29863"/>
                    <a:pt x="25185" y="29689"/>
                    <a:pt x="25274" y="29517"/>
                  </a:cubicBezTo>
                  <a:cubicBezTo>
                    <a:pt x="25352" y="29355"/>
                    <a:pt x="25436" y="29194"/>
                    <a:pt x="25519" y="29032"/>
                  </a:cubicBezTo>
                  <a:cubicBezTo>
                    <a:pt x="25657" y="28751"/>
                    <a:pt x="25831" y="28488"/>
                    <a:pt x="25980" y="28213"/>
                  </a:cubicBezTo>
                  <a:cubicBezTo>
                    <a:pt x="26512" y="27250"/>
                    <a:pt x="26971" y="26253"/>
                    <a:pt x="27492" y="25285"/>
                  </a:cubicBezTo>
                  <a:cubicBezTo>
                    <a:pt x="27617" y="25051"/>
                    <a:pt x="27760" y="24819"/>
                    <a:pt x="27892" y="24579"/>
                  </a:cubicBezTo>
                  <a:cubicBezTo>
                    <a:pt x="27994" y="24411"/>
                    <a:pt x="28096" y="24251"/>
                    <a:pt x="28198" y="24088"/>
                  </a:cubicBezTo>
                  <a:cubicBezTo>
                    <a:pt x="28305" y="23922"/>
                    <a:pt x="28406" y="23754"/>
                    <a:pt x="28502" y="23581"/>
                  </a:cubicBezTo>
                  <a:cubicBezTo>
                    <a:pt x="28687" y="23288"/>
                    <a:pt x="28872" y="22990"/>
                    <a:pt x="29046" y="22690"/>
                  </a:cubicBezTo>
                  <a:cubicBezTo>
                    <a:pt x="29327" y="22223"/>
                    <a:pt x="29589" y="21746"/>
                    <a:pt x="29853" y="21274"/>
                  </a:cubicBezTo>
                  <a:cubicBezTo>
                    <a:pt x="30314" y="20425"/>
                    <a:pt x="30911" y="19660"/>
                    <a:pt x="31431" y="18846"/>
                  </a:cubicBezTo>
                  <a:cubicBezTo>
                    <a:pt x="31903" y="18207"/>
                    <a:pt x="32430" y="17603"/>
                    <a:pt x="32872" y="16940"/>
                  </a:cubicBezTo>
                  <a:cubicBezTo>
                    <a:pt x="33506" y="15989"/>
                    <a:pt x="34318" y="15171"/>
                    <a:pt x="34999" y="14256"/>
                  </a:cubicBezTo>
                  <a:cubicBezTo>
                    <a:pt x="35705" y="13478"/>
                    <a:pt x="36381" y="12678"/>
                    <a:pt x="37074" y="11894"/>
                  </a:cubicBezTo>
                  <a:cubicBezTo>
                    <a:pt x="37678" y="11345"/>
                    <a:pt x="38312" y="10837"/>
                    <a:pt x="38927" y="10311"/>
                  </a:cubicBezTo>
                  <a:cubicBezTo>
                    <a:pt x="39614" y="9725"/>
                    <a:pt x="40296" y="9121"/>
                    <a:pt x="41060" y="8631"/>
                  </a:cubicBezTo>
                  <a:cubicBezTo>
                    <a:pt x="41868" y="8045"/>
                    <a:pt x="42680" y="7472"/>
                    <a:pt x="43524" y="6939"/>
                  </a:cubicBezTo>
                  <a:cubicBezTo>
                    <a:pt x="44767" y="6175"/>
                    <a:pt x="45987" y="5386"/>
                    <a:pt x="47218" y="4608"/>
                  </a:cubicBezTo>
                  <a:cubicBezTo>
                    <a:pt x="48031" y="4095"/>
                    <a:pt x="48669" y="3377"/>
                    <a:pt x="49387" y="2749"/>
                  </a:cubicBezTo>
                  <a:cubicBezTo>
                    <a:pt x="49961" y="2211"/>
                    <a:pt x="50511" y="1656"/>
                    <a:pt x="51072" y="1099"/>
                  </a:cubicBezTo>
                  <a:cubicBezTo>
                    <a:pt x="51431" y="741"/>
                    <a:pt x="51874" y="459"/>
                    <a:pt x="52178" y="42"/>
                  </a:cubicBezTo>
                  <a:lnTo>
                    <a:pt x="5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-3356036" y="-3027455"/>
              <a:ext cx="8692962" cy="5816496"/>
            </a:xfrm>
            <a:custGeom>
              <a:avLst/>
              <a:gdLst/>
              <a:ahLst/>
              <a:cxnLst/>
              <a:rect l="l" t="t" r="r" b="b"/>
              <a:pathLst>
                <a:path w="51036" h="57659" extrusionOk="0">
                  <a:moveTo>
                    <a:pt x="50928" y="1"/>
                  </a:moveTo>
                  <a:cubicBezTo>
                    <a:pt x="50445" y="490"/>
                    <a:pt x="49775" y="784"/>
                    <a:pt x="49392" y="1369"/>
                  </a:cubicBezTo>
                  <a:cubicBezTo>
                    <a:pt x="49190" y="1645"/>
                    <a:pt x="48867" y="1794"/>
                    <a:pt x="48633" y="2032"/>
                  </a:cubicBezTo>
                  <a:cubicBezTo>
                    <a:pt x="48257" y="2362"/>
                    <a:pt x="47957" y="2774"/>
                    <a:pt x="47551" y="3055"/>
                  </a:cubicBezTo>
                  <a:cubicBezTo>
                    <a:pt x="47217" y="3306"/>
                    <a:pt x="46870" y="3527"/>
                    <a:pt x="46553" y="3790"/>
                  </a:cubicBezTo>
                  <a:cubicBezTo>
                    <a:pt x="45734" y="4429"/>
                    <a:pt x="44831" y="4944"/>
                    <a:pt x="43983" y="5536"/>
                  </a:cubicBezTo>
                  <a:cubicBezTo>
                    <a:pt x="43289" y="6020"/>
                    <a:pt x="42536" y="6438"/>
                    <a:pt x="41926" y="7025"/>
                  </a:cubicBezTo>
                  <a:cubicBezTo>
                    <a:pt x="40994" y="7765"/>
                    <a:pt x="40241" y="8686"/>
                    <a:pt x="39404" y="9528"/>
                  </a:cubicBezTo>
                  <a:cubicBezTo>
                    <a:pt x="39027" y="9958"/>
                    <a:pt x="38549" y="10288"/>
                    <a:pt x="38155" y="10706"/>
                  </a:cubicBezTo>
                  <a:cubicBezTo>
                    <a:pt x="37371" y="11465"/>
                    <a:pt x="36595" y="12236"/>
                    <a:pt x="35890" y="13067"/>
                  </a:cubicBezTo>
                  <a:cubicBezTo>
                    <a:pt x="35418" y="13569"/>
                    <a:pt x="34897" y="14030"/>
                    <a:pt x="34472" y="14568"/>
                  </a:cubicBezTo>
                  <a:cubicBezTo>
                    <a:pt x="33970" y="15117"/>
                    <a:pt x="33576" y="15745"/>
                    <a:pt x="33109" y="16325"/>
                  </a:cubicBezTo>
                  <a:cubicBezTo>
                    <a:pt x="32482" y="17138"/>
                    <a:pt x="31926" y="17999"/>
                    <a:pt x="31412" y="18889"/>
                  </a:cubicBezTo>
                  <a:cubicBezTo>
                    <a:pt x="30742" y="19995"/>
                    <a:pt x="30019" y="21065"/>
                    <a:pt x="29445" y="22224"/>
                  </a:cubicBezTo>
                  <a:cubicBezTo>
                    <a:pt x="29224" y="22590"/>
                    <a:pt x="29028" y="22960"/>
                    <a:pt x="28841" y="23336"/>
                  </a:cubicBezTo>
                  <a:cubicBezTo>
                    <a:pt x="28460" y="24210"/>
                    <a:pt x="27952" y="25010"/>
                    <a:pt x="27527" y="25859"/>
                  </a:cubicBezTo>
                  <a:cubicBezTo>
                    <a:pt x="27425" y="26056"/>
                    <a:pt x="27324" y="26260"/>
                    <a:pt x="27227" y="26463"/>
                  </a:cubicBezTo>
                  <a:cubicBezTo>
                    <a:pt x="27042" y="26792"/>
                    <a:pt x="26857" y="27120"/>
                    <a:pt x="26678" y="27455"/>
                  </a:cubicBezTo>
                  <a:cubicBezTo>
                    <a:pt x="26499" y="27796"/>
                    <a:pt x="26331" y="28149"/>
                    <a:pt x="26123" y="28477"/>
                  </a:cubicBezTo>
                  <a:cubicBezTo>
                    <a:pt x="25829" y="28949"/>
                    <a:pt x="25644" y="29482"/>
                    <a:pt x="25417" y="29984"/>
                  </a:cubicBezTo>
                  <a:cubicBezTo>
                    <a:pt x="25160" y="30545"/>
                    <a:pt x="24825" y="31065"/>
                    <a:pt x="24502" y="31592"/>
                  </a:cubicBezTo>
                  <a:cubicBezTo>
                    <a:pt x="24401" y="31758"/>
                    <a:pt x="24299" y="31932"/>
                    <a:pt x="24203" y="32106"/>
                  </a:cubicBezTo>
                  <a:cubicBezTo>
                    <a:pt x="23779" y="32781"/>
                    <a:pt x="23318" y="33438"/>
                    <a:pt x="22895" y="34120"/>
                  </a:cubicBezTo>
                  <a:cubicBezTo>
                    <a:pt x="22142" y="35262"/>
                    <a:pt x="21370" y="36385"/>
                    <a:pt x="20689" y="37574"/>
                  </a:cubicBezTo>
                  <a:cubicBezTo>
                    <a:pt x="20258" y="38382"/>
                    <a:pt x="19684" y="39105"/>
                    <a:pt x="19171" y="39864"/>
                  </a:cubicBezTo>
                  <a:cubicBezTo>
                    <a:pt x="18656" y="40713"/>
                    <a:pt x="18071" y="41526"/>
                    <a:pt x="17467" y="42316"/>
                  </a:cubicBezTo>
                  <a:cubicBezTo>
                    <a:pt x="16941" y="43050"/>
                    <a:pt x="16391" y="43773"/>
                    <a:pt x="15745" y="44419"/>
                  </a:cubicBezTo>
                  <a:cubicBezTo>
                    <a:pt x="15058" y="45232"/>
                    <a:pt x="14305" y="45997"/>
                    <a:pt x="13498" y="46697"/>
                  </a:cubicBezTo>
                  <a:cubicBezTo>
                    <a:pt x="12136" y="47963"/>
                    <a:pt x="10718" y="49166"/>
                    <a:pt x="9289" y="50349"/>
                  </a:cubicBezTo>
                  <a:cubicBezTo>
                    <a:pt x="7975" y="51472"/>
                    <a:pt x="6528" y="52422"/>
                    <a:pt x="5165" y="53475"/>
                  </a:cubicBezTo>
                  <a:cubicBezTo>
                    <a:pt x="3653" y="54538"/>
                    <a:pt x="2266" y="55752"/>
                    <a:pt x="861" y="56935"/>
                  </a:cubicBezTo>
                  <a:cubicBezTo>
                    <a:pt x="574" y="57181"/>
                    <a:pt x="229" y="57354"/>
                    <a:pt x="0" y="57658"/>
                  </a:cubicBezTo>
                  <a:cubicBezTo>
                    <a:pt x="144" y="57635"/>
                    <a:pt x="293" y="57594"/>
                    <a:pt x="414" y="57503"/>
                  </a:cubicBezTo>
                  <a:cubicBezTo>
                    <a:pt x="946" y="57098"/>
                    <a:pt x="1454" y="56654"/>
                    <a:pt x="1967" y="56231"/>
                  </a:cubicBezTo>
                  <a:cubicBezTo>
                    <a:pt x="4012" y="54419"/>
                    <a:pt x="6290" y="52888"/>
                    <a:pt x="8464" y="51239"/>
                  </a:cubicBezTo>
                  <a:cubicBezTo>
                    <a:pt x="10599" y="49517"/>
                    <a:pt x="12666" y="47718"/>
                    <a:pt x="14669" y="45853"/>
                  </a:cubicBezTo>
                  <a:cubicBezTo>
                    <a:pt x="15566" y="44862"/>
                    <a:pt x="16511" y="43917"/>
                    <a:pt x="17300" y="42835"/>
                  </a:cubicBezTo>
                  <a:cubicBezTo>
                    <a:pt x="17910" y="41974"/>
                    <a:pt x="18584" y="41155"/>
                    <a:pt x="19116" y="40247"/>
                  </a:cubicBezTo>
                  <a:cubicBezTo>
                    <a:pt x="19618" y="39464"/>
                    <a:pt x="20211" y="38741"/>
                    <a:pt x="20677" y="37940"/>
                  </a:cubicBezTo>
                  <a:cubicBezTo>
                    <a:pt x="20808" y="37700"/>
                    <a:pt x="20951" y="37474"/>
                    <a:pt x="21077" y="37234"/>
                  </a:cubicBezTo>
                  <a:cubicBezTo>
                    <a:pt x="22142" y="35488"/>
                    <a:pt x="23318" y="33821"/>
                    <a:pt x="24407" y="32094"/>
                  </a:cubicBezTo>
                  <a:cubicBezTo>
                    <a:pt x="24532" y="31860"/>
                    <a:pt x="24675" y="31628"/>
                    <a:pt x="24807" y="31394"/>
                  </a:cubicBezTo>
                  <a:cubicBezTo>
                    <a:pt x="25004" y="31054"/>
                    <a:pt x="25238" y="30737"/>
                    <a:pt x="25417" y="30384"/>
                  </a:cubicBezTo>
                  <a:cubicBezTo>
                    <a:pt x="25555" y="30078"/>
                    <a:pt x="25680" y="29774"/>
                    <a:pt x="25817" y="29476"/>
                  </a:cubicBezTo>
                  <a:cubicBezTo>
                    <a:pt x="26129" y="28693"/>
                    <a:pt x="26612" y="27998"/>
                    <a:pt x="26976" y="27239"/>
                  </a:cubicBezTo>
                  <a:cubicBezTo>
                    <a:pt x="27324" y="26660"/>
                    <a:pt x="27616" y="26044"/>
                    <a:pt x="27928" y="25446"/>
                  </a:cubicBezTo>
                  <a:cubicBezTo>
                    <a:pt x="28113" y="25065"/>
                    <a:pt x="28334" y="24706"/>
                    <a:pt x="28537" y="24340"/>
                  </a:cubicBezTo>
                  <a:cubicBezTo>
                    <a:pt x="28620" y="24168"/>
                    <a:pt x="28711" y="23994"/>
                    <a:pt x="28788" y="23821"/>
                  </a:cubicBezTo>
                  <a:cubicBezTo>
                    <a:pt x="28813" y="23773"/>
                    <a:pt x="28866" y="23666"/>
                    <a:pt x="28890" y="23617"/>
                  </a:cubicBezTo>
                  <a:cubicBezTo>
                    <a:pt x="28992" y="23415"/>
                    <a:pt x="29092" y="23211"/>
                    <a:pt x="29194" y="23007"/>
                  </a:cubicBezTo>
                  <a:cubicBezTo>
                    <a:pt x="29404" y="22613"/>
                    <a:pt x="29643" y="22224"/>
                    <a:pt x="29846" y="21818"/>
                  </a:cubicBezTo>
                  <a:cubicBezTo>
                    <a:pt x="30300" y="20952"/>
                    <a:pt x="30838" y="20132"/>
                    <a:pt x="31359" y="19296"/>
                  </a:cubicBezTo>
                  <a:cubicBezTo>
                    <a:pt x="31956" y="18273"/>
                    <a:pt x="32579" y="17258"/>
                    <a:pt x="33319" y="16331"/>
                  </a:cubicBezTo>
                  <a:cubicBezTo>
                    <a:pt x="33827" y="15668"/>
                    <a:pt x="34281" y="14956"/>
                    <a:pt x="34880" y="14370"/>
                  </a:cubicBezTo>
                  <a:cubicBezTo>
                    <a:pt x="35519" y="13599"/>
                    <a:pt x="36278" y="12948"/>
                    <a:pt x="36905" y="12170"/>
                  </a:cubicBezTo>
                  <a:cubicBezTo>
                    <a:pt x="37509" y="11572"/>
                    <a:pt x="38077" y="10927"/>
                    <a:pt x="38747" y="10396"/>
                  </a:cubicBezTo>
                  <a:cubicBezTo>
                    <a:pt x="40199" y="9092"/>
                    <a:pt x="41388" y="7484"/>
                    <a:pt x="43015" y="6385"/>
                  </a:cubicBezTo>
                  <a:cubicBezTo>
                    <a:pt x="43761" y="5894"/>
                    <a:pt x="44491" y="5386"/>
                    <a:pt x="45244" y="4909"/>
                  </a:cubicBezTo>
                  <a:cubicBezTo>
                    <a:pt x="45339" y="4843"/>
                    <a:pt x="45441" y="4771"/>
                    <a:pt x="45549" y="4711"/>
                  </a:cubicBezTo>
                  <a:cubicBezTo>
                    <a:pt x="46224" y="4286"/>
                    <a:pt x="46840" y="3767"/>
                    <a:pt x="47491" y="3306"/>
                  </a:cubicBezTo>
                  <a:cubicBezTo>
                    <a:pt x="47993" y="2978"/>
                    <a:pt x="48340" y="2476"/>
                    <a:pt x="48807" y="2104"/>
                  </a:cubicBezTo>
                  <a:cubicBezTo>
                    <a:pt x="49435" y="1668"/>
                    <a:pt x="49852" y="986"/>
                    <a:pt x="50504" y="580"/>
                  </a:cubicBezTo>
                  <a:cubicBezTo>
                    <a:pt x="50690" y="401"/>
                    <a:pt x="51036" y="299"/>
                    <a:pt x="51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474218" y="462084"/>
              <a:ext cx="7990521" cy="5562587"/>
            </a:xfrm>
            <a:custGeom>
              <a:avLst/>
              <a:gdLst/>
              <a:ahLst/>
              <a:cxnLst/>
              <a:rect l="l" t="t" r="r" b="b"/>
              <a:pathLst>
                <a:path w="46912" h="55142" extrusionOk="0">
                  <a:moveTo>
                    <a:pt x="46911" y="1"/>
                  </a:moveTo>
                  <a:cubicBezTo>
                    <a:pt x="46421" y="473"/>
                    <a:pt x="45835" y="825"/>
                    <a:pt x="45339" y="1292"/>
                  </a:cubicBezTo>
                  <a:cubicBezTo>
                    <a:pt x="44610" y="1932"/>
                    <a:pt x="43755" y="2439"/>
                    <a:pt x="43164" y="3228"/>
                  </a:cubicBezTo>
                  <a:cubicBezTo>
                    <a:pt x="42679" y="3916"/>
                    <a:pt x="41945" y="4357"/>
                    <a:pt x="41382" y="4974"/>
                  </a:cubicBezTo>
                  <a:cubicBezTo>
                    <a:pt x="41041" y="5344"/>
                    <a:pt x="40623" y="5626"/>
                    <a:pt x="40265" y="5978"/>
                  </a:cubicBezTo>
                  <a:cubicBezTo>
                    <a:pt x="39470" y="6588"/>
                    <a:pt x="38836" y="7370"/>
                    <a:pt x="38089" y="8040"/>
                  </a:cubicBezTo>
                  <a:cubicBezTo>
                    <a:pt x="37467" y="8572"/>
                    <a:pt x="37156" y="9367"/>
                    <a:pt x="36546" y="9911"/>
                  </a:cubicBezTo>
                  <a:cubicBezTo>
                    <a:pt x="35841" y="10569"/>
                    <a:pt x="35219" y="11315"/>
                    <a:pt x="34736" y="12153"/>
                  </a:cubicBezTo>
                  <a:cubicBezTo>
                    <a:pt x="33947" y="13318"/>
                    <a:pt x="33181" y="14496"/>
                    <a:pt x="32416" y="15673"/>
                  </a:cubicBezTo>
                  <a:cubicBezTo>
                    <a:pt x="32146" y="16104"/>
                    <a:pt x="31903" y="16551"/>
                    <a:pt x="31657" y="16995"/>
                  </a:cubicBezTo>
                  <a:cubicBezTo>
                    <a:pt x="31555" y="17161"/>
                    <a:pt x="31448" y="17329"/>
                    <a:pt x="31352" y="17503"/>
                  </a:cubicBezTo>
                  <a:cubicBezTo>
                    <a:pt x="30885" y="18339"/>
                    <a:pt x="30289" y="19086"/>
                    <a:pt x="29798" y="19905"/>
                  </a:cubicBezTo>
                  <a:cubicBezTo>
                    <a:pt x="29643" y="20181"/>
                    <a:pt x="29487" y="20443"/>
                    <a:pt x="29338" y="20725"/>
                  </a:cubicBezTo>
                  <a:cubicBezTo>
                    <a:pt x="29098" y="21125"/>
                    <a:pt x="28854" y="21531"/>
                    <a:pt x="28590" y="21920"/>
                  </a:cubicBezTo>
                  <a:cubicBezTo>
                    <a:pt x="27993" y="23031"/>
                    <a:pt x="27036" y="23911"/>
                    <a:pt x="26516" y="25059"/>
                  </a:cubicBezTo>
                  <a:cubicBezTo>
                    <a:pt x="26200" y="25740"/>
                    <a:pt x="25870" y="26414"/>
                    <a:pt x="25512" y="27078"/>
                  </a:cubicBezTo>
                  <a:cubicBezTo>
                    <a:pt x="24843" y="28118"/>
                    <a:pt x="23994" y="29057"/>
                    <a:pt x="23450" y="30180"/>
                  </a:cubicBezTo>
                  <a:cubicBezTo>
                    <a:pt x="22924" y="31280"/>
                    <a:pt x="22040" y="32147"/>
                    <a:pt x="21430" y="33200"/>
                  </a:cubicBezTo>
                  <a:cubicBezTo>
                    <a:pt x="21334" y="33366"/>
                    <a:pt x="21226" y="33534"/>
                    <a:pt x="21130" y="33708"/>
                  </a:cubicBezTo>
                  <a:cubicBezTo>
                    <a:pt x="20813" y="34269"/>
                    <a:pt x="20526" y="34850"/>
                    <a:pt x="20228" y="35423"/>
                  </a:cubicBezTo>
                  <a:cubicBezTo>
                    <a:pt x="19809" y="36230"/>
                    <a:pt x="19199" y="36917"/>
                    <a:pt x="18656" y="37640"/>
                  </a:cubicBezTo>
                  <a:cubicBezTo>
                    <a:pt x="18100" y="38268"/>
                    <a:pt x="17532" y="38889"/>
                    <a:pt x="16953" y="39493"/>
                  </a:cubicBezTo>
                  <a:cubicBezTo>
                    <a:pt x="16258" y="40337"/>
                    <a:pt x="15590" y="41209"/>
                    <a:pt x="14837" y="42004"/>
                  </a:cubicBezTo>
                  <a:cubicBezTo>
                    <a:pt x="14335" y="42608"/>
                    <a:pt x="13868" y="43248"/>
                    <a:pt x="13330" y="43827"/>
                  </a:cubicBezTo>
                  <a:cubicBezTo>
                    <a:pt x="12045" y="45411"/>
                    <a:pt x="10276" y="46475"/>
                    <a:pt x="8787" y="47844"/>
                  </a:cubicBezTo>
                  <a:cubicBezTo>
                    <a:pt x="8040" y="48573"/>
                    <a:pt x="7256" y="49267"/>
                    <a:pt x="6522" y="50007"/>
                  </a:cubicBezTo>
                  <a:cubicBezTo>
                    <a:pt x="5763" y="50666"/>
                    <a:pt x="4980" y="51299"/>
                    <a:pt x="4179" y="51914"/>
                  </a:cubicBezTo>
                  <a:cubicBezTo>
                    <a:pt x="2881" y="52901"/>
                    <a:pt x="1680" y="54019"/>
                    <a:pt x="306" y="54891"/>
                  </a:cubicBezTo>
                  <a:cubicBezTo>
                    <a:pt x="185" y="54951"/>
                    <a:pt x="78" y="55034"/>
                    <a:pt x="0" y="55142"/>
                  </a:cubicBezTo>
                  <a:cubicBezTo>
                    <a:pt x="389" y="55136"/>
                    <a:pt x="682" y="54855"/>
                    <a:pt x="980" y="54647"/>
                  </a:cubicBezTo>
                  <a:cubicBezTo>
                    <a:pt x="1854" y="54013"/>
                    <a:pt x="2690" y="53326"/>
                    <a:pt x="3521" y="52638"/>
                  </a:cubicBezTo>
                  <a:cubicBezTo>
                    <a:pt x="5087" y="51436"/>
                    <a:pt x="6641" y="50211"/>
                    <a:pt x="8028" y="48801"/>
                  </a:cubicBezTo>
                  <a:cubicBezTo>
                    <a:pt x="9283" y="47485"/>
                    <a:pt x="10795" y="46463"/>
                    <a:pt x="12158" y="45273"/>
                  </a:cubicBezTo>
                  <a:cubicBezTo>
                    <a:pt x="13025" y="44461"/>
                    <a:pt x="13814" y="43570"/>
                    <a:pt x="14544" y="42632"/>
                  </a:cubicBezTo>
                  <a:cubicBezTo>
                    <a:pt x="15069" y="41944"/>
                    <a:pt x="15697" y="41353"/>
                    <a:pt x="16217" y="40660"/>
                  </a:cubicBezTo>
                  <a:cubicBezTo>
                    <a:pt x="16839" y="39876"/>
                    <a:pt x="17485" y="39110"/>
                    <a:pt x="18208" y="38417"/>
                  </a:cubicBezTo>
                  <a:cubicBezTo>
                    <a:pt x="19033" y="37449"/>
                    <a:pt x="19875" y="36463"/>
                    <a:pt x="20473" y="35333"/>
                  </a:cubicBezTo>
                  <a:cubicBezTo>
                    <a:pt x="20521" y="35225"/>
                    <a:pt x="20575" y="35118"/>
                    <a:pt x="20628" y="35010"/>
                  </a:cubicBezTo>
                  <a:cubicBezTo>
                    <a:pt x="20713" y="34855"/>
                    <a:pt x="20796" y="34687"/>
                    <a:pt x="20873" y="34533"/>
                  </a:cubicBezTo>
                  <a:cubicBezTo>
                    <a:pt x="21036" y="34221"/>
                    <a:pt x="21208" y="33923"/>
                    <a:pt x="21376" y="33617"/>
                  </a:cubicBezTo>
                  <a:cubicBezTo>
                    <a:pt x="21459" y="33474"/>
                    <a:pt x="21549" y="33336"/>
                    <a:pt x="21632" y="33193"/>
                  </a:cubicBezTo>
                  <a:cubicBezTo>
                    <a:pt x="22104" y="32381"/>
                    <a:pt x="22769" y="31693"/>
                    <a:pt x="23252" y="30886"/>
                  </a:cubicBezTo>
                  <a:cubicBezTo>
                    <a:pt x="23431" y="30587"/>
                    <a:pt x="23599" y="30282"/>
                    <a:pt x="23748" y="29972"/>
                  </a:cubicBezTo>
                  <a:cubicBezTo>
                    <a:pt x="23969" y="29559"/>
                    <a:pt x="24245" y="29176"/>
                    <a:pt x="24502" y="28788"/>
                  </a:cubicBezTo>
                  <a:cubicBezTo>
                    <a:pt x="24915" y="28166"/>
                    <a:pt x="25434" y="27622"/>
                    <a:pt x="25770" y="26952"/>
                  </a:cubicBezTo>
                  <a:cubicBezTo>
                    <a:pt x="25817" y="26857"/>
                    <a:pt x="25864" y="26767"/>
                    <a:pt x="25919" y="26672"/>
                  </a:cubicBezTo>
                  <a:cubicBezTo>
                    <a:pt x="26146" y="26235"/>
                    <a:pt x="26361" y="25787"/>
                    <a:pt x="26570" y="25338"/>
                  </a:cubicBezTo>
                  <a:cubicBezTo>
                    <a:pt x="26910" y="24574"/>
                    <a:pt x="27401" y="23892"/>
                    <a:pt x="27927" y="23241"/>
                  </a:cubicBezTo>
                  <a:cubicBezTo>
                    <a:pt x="28501" y="22427"/>
                    <a:pt x="29026" y="21572"/>
                    <a:pt x="29541" y="20719"/>
                  </a:cubicBezTo>
                  <a:cubicBezTo>
                    <a:pt x="29660" y="20479"/>
                    <a:pt x="29804" y="20245"/>
                    <a:pt x="29942" y="20013"/>
                  </a:cubicBezTo>
                  <a:cubicBezTo>
                    <a:pt x="30432" y="19147"/>
                    <a:pt x="31083" y="18381"/>
                    <a:pt x="31555" y="17497"/>
                  </a:cubicBezTo>
                  <a:cubicBezTo>
                    <a:pt x="31669" y="17287"/>
                    <a:pt x="31795" y="17084"/>
                    <a:pt x="31914" y="16874"/>
                  </a:cubicBezTo>
                  <a:cubicBezTo>
                    <a:pt x="32046" y="16642"/>
                    <a:pt x="32182" y="16408"/>
                    <a:pt x="32314" y="16170"/>
                  </a:cubicBezTo>
                  <a:cubicBezTo>
                    <a:pt x="32416" y="16002"/>
                    <a:pt x="32518" y="15834"/>
                    <a:pt x="32613" y="15668"/>
                  </a:cubicBezTo>
                  <a:cubicBezTo>
                    <a:pt x="33385" y="14490"/>
                    <a:pt x="34168" y="13318"/>
                    <a:pt x="34932" y="12140"/>
                  </a:cubicBezTo>
                  <a:cubicBezTo>
                    <a:pt x="35016" y="12015"/>
                    <a:pt x="35100" y="11883"/>
                    <a:pt x="35184" y="11758"/>
                  </a:cubicBezTo>
                  <a:cubicBezTo>
                    <a:pt x="35901" y="10628"/>
                    <a:pt x="37054" y="9852"/>
                    <a:pt x="37718" y="8674"/>
                  </a:cubicBezTo>
                  <a:cubicBezTo>
                    <a:pt x="38704" y="7579"/>
                    <a:pt x="39793" y="6570"/>
                    <a:pt x="40928" y="5631"/>
                  </a:cubicBezTo>
                  <a:cubicBezTo>
                    <a:pt x="41741" y="4759"/>
                    <a:pt x="42762" y="4106"/>
                    <a:pt x="43457" y="3132"/>
                  </a:cubicBezTo>
                  <a:cubicBezTo>
                    <a:pt x="43940" y="2492"/>
                    <a:pt x="44663" y="2117"/>
                    <a:pt x="45250" y="1596"/>
                  </a:cubicBezTo>
                  <a:cubicBezTo>
                    <a:pt x="45711" y="1137"/>
                    <a:pt x="46260" y="795"/>
                    <a:pt x="46762" y="384"/>
                  </a:cubicBezTo>
                  <a:cubicBezTo>
                    <a:pt x="46900" y="299"/>
                    <a:pt x="46894" y="138"/>
                    <a:pt x="46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-830828" y="-1239055"/>
              <a:ext cx="7662636" cy="5467460"/>
            </a:xfrm>
            <a:custGeom>
              <a:avLst/>
              <a:gdLst/>
              <a:ahLst/>
              <a:cxnLst/>
              <a:rect l="l" t="t" r="r" b="b"/>
              <a:pathLst>
                <a:path w="44987" h="54199" extrusionOk="0">
                  <a:moveTo>
                    <a:pt x="44968" y="0"/>
                  </a:moveTo>
                  <a:cubicBezTo>
                    <a:pt x="44760" y="0"/>
                    <a:pt x="44575" y="92"/>
                    <a:pt x="44395" y="186"/>
                  </a:cubicBezTo>
                  <a:cubicBezTo>
                    <a:pt x="43283" y="741"/>
                    <a:pt x="42362" y="1573"/>
                    <a:pt x="41375" y="2313"/>
                  </a:cubicBezTo>
                  <a:cubicBezTo>
                    <a:pt x="41298" y="2362"/>
                    <a:pt x="41215" y="2409"/>
                    <a:pt x="41137" y="2451"/>
                  </a:cubicBezTo>
                  <a:lnTo>
                    <a:pt x="41089" y="2511"/>
                  </a:lnTo>
                  <a:cubicBezTo>
                    <a:pt x="40277" y="2989"/>
                    <a:pt x="39595" y="3646"/>
                    <a:pt x="38895" y="4263"/>
                  </a:cubicBezTo>
                  <a:cubicBezTo>
                    <a:pt x="38244" y="4782"/>
                    <a:pt x="37623" y="5332"/>
                    <a:pt x="37054" y="5936"/>
                  </a:cubicBezTo>
                  <a:cubicBezTo>
                    <a:pt x="35775" y="7419"/>
                    <a:pt x="34561" y="8978"/>
                    <a:pt x="33528" y="10647"/>
                  </a:cubicBezTo>
                  <a:cubicBezTo>
                    <a:pt x="33402" y="10843"/>
                    <a:pt x="33283" y="11041"/>
                    <a:pt x="33181" y="11244"/>
                  </a:cubicBezTo>
                  <a:cubicBezTo>
                    <a:pt x="32756" y="12063"/>
                    <a:pt x="32194" y="12799"/>
                    <a:pt x="31711" y="13575"/>
                  </a:cubicBezTo>
                  <a:cubicBezTo>
                    <a:pt x="31556" y="13803"/>
                    <a:pt x="31412" y="14035"/>
                    <a:pt x="31262" y="14269"/>
                  </a:cubicBezTo>
                  <a:cubicBezTo>
                    <a:pt x="31131" y="14502"/>
                    <a:pt x="30988" y="14728"/>
                    <a:pt x="30861" y="14968"/>
                  </a:cubicBezTo>
                  <a:cubicBezTo>
                    <a:pt x="30695" y="15273"/>
                    <a:pt x="30521" y="15572"/>
                    <a:pt x="30359" y="15876"/>
                  </a:cubicBezTo>
                  <a:cubicBezTo>
                    <a:pt x="30265" y="16049"/>
                    <a:pt x="30163" y="16217"/>
                    <a:pt x="30055" y="16385"/>
                  </a:cubicBezTo>
                  <a:cubicBezTo>
                    <a:pt x="29935" y="16587"/>
                    <a:pt x="29810" y="16791"/>
                    <a:pt x="29702" y="17001"/>
                  </a:cubicBezTo>
                  <a:cubicBezTo>
                    <a:pt x="29595" y="17167"/>
                    <a:pt x="29493" y="17335"/>
                    <a:pt x="29397" y="17503"/>
                  </a:cubicBezTo>
                  <a:cubicBezTo>
                    <a:pt x="29074" y="18058"/>
                    <a:pt x="28687" y="18566"/>
                    <a:pt x="28339" y="19104"/>
                  </a:cubicBezTo>
                  <a:cubicBezTo>
                    <a:pt x="28256" y="19241"/>
                    <a:pt x="28166" y="19379"/>
                    <a:pt x="28083" y="19523"/>
                  </a:cubicBezTo>
                  <a:cubicBezTo>
                    <a:pt x="27969" y="19713"/>
                    <a:pt x="27854" y="19911"/>
                    <a:pt x="27735" y="20102"/>
                  </a:cubicBezTo>
                  <a:cubicBezTo>
                    <a:pt x="27539" y="20444"/>
                    <a:pt x="27324" y="20778"/>
                    <a:pt x="27131" y="21119"/>
                  </a:cubicBezTo>
                  <a:cubicBezTo>
                    <a:pt x="26988" y="21393"/>
                    <a:pt x="26814" y="21657"/>
                    <a:pt x="26678" y="21931"/>
                  </a:cubicBezTo>
                  <a:cubicBezTo>
                    <a:pt x="26540" y="22171"/>
                    <a:pt x="26397" y="22403"/>
                    <a:pt x="26271" y="22643"/>
                  </a:cubicBezTo>
                  <a:cubicBezTo>
                    <a:pt x="26176" y="22816"/>
                    <a:pt x="26068" y="22977"/>
                    <a:pt x="25972" y="23151"/>
                  </a:cubicBezTo>
                  <a:cubicBezTo>
                    <a:pt x="25870" y="23319"/>
                    <a:pt x="25769" y="23479"/>
                    <a:pt x="25667" y="23647"/>
                  </a:cubicBezTo>
                  <a:cubicBezTo>
                    <a:pt x="25434" y="24017"/>
                    <a:pt x="25189" y="24389"/>
                    <a:pt x="24962" y="24759"/>
                  </a:cubicBezTo>
                  <a:cubicBezTo>
                    <a:pt x="24860" y="24927"/>
                    <a:pt x="24753" y="25087"/>
                    <a:pt x="24657" y="25261"/>
                  </a:cubicBezTo>
                  <a:cubicBezTo>
                    <a:pt x="24466" y="25602"/>
                    <a:pt x="24257" y="25931"/>
                    <a:pt x="24053" y="26265"/>
                  </a:cubicBezTo>
                  <a:cubicBezTo>
                    <a:pt x="23671" y="26886"/>
                    <a:pt x="23235" y="27467"/>
                    <a:pt x="22846" y="28083"/>
                  </a:cubicBezTo>
                  <a:cubicBezTo>
                    <a:pt x="22439" y="28740"/>
                    <a:pt x="21944" y="29332"/>
                    <a:pt x="21537" y="29989"/>
                  </a:cubicBezTo>
                  <a:cubicBezTo>
                    <a:pt x="20825" y="31167"/>
                    <a:pt x="19887" y="32171"/>
                    <a:pt x="19062" y="33265"/>
                  </a:cubicBezTo>
                  <a:cubicBezTo>
                    <a:pt x="18883" y="33493"/>
                    <a:pt x="18644" y="33672"/>
                    <a:pt x="18507" y="33934"/>
                  </a:cubicBezTo>
                  <a:cubicBezTo>
                    <a:pt x="18052" y="34210"/>
                    <a:pt x="17795" y="34699"/>
                    <a:pt x="17412" y="35052"/>
                  </a:cubicBezTo>
                  <a:cubicBezTo>
                    <a:pt x="16851" y="35739"/>
                    <a:pt x="16277" y="36409"/>
                    <a:pt x="15798" y="37157"/>
                  </a:cubicBezTo>
                  <a:cubicBezTo>
                    <a:pt x="15368" y="37772"/>
                    <a:pt x="14902" y="38363"/>
                    <a:pt x="14490" y="38986"/>
                  </a:cubicBezTo>
                  <a:lnTo>
                    <a:pt x="14435" y="39027"/>
                  </a:lnTo>
                  <a:cubicBezTo>
                    <a:pt x="14305" y="39242"/>
                    <a:pt x="14161" y="39446"/>
                    <a:pt x="14035" y="39654"/>
                  </a:cubicBezTo>
                  <a:cubicBezTo>
                    <a:pt x="13903" y="39894"/>
                    <a:pt x="13760" y="40128"/>
                    <a:pt x="13635" y="40366"/>
                  </a:cubicBezTo>
                  <a:cubicBezTo>
                    <a:pt x="13444" y="40707"/>
                    <a:pt x="13240" y="41041"/>
                    <a:pt x="13031" y="41376"/>
                  </a:cubicBezTo>
                  <a:cubicBezTo>
                    <a:pt x="12661" y="41927"/>
                    <a:pt x="12278" y="42476"/>
                    <a:pt x="11859" y="42990"/>
                  </a:cubicBezTo>
                  <a:cubicBezTo>
                    <a:pt x="11500" y="43409"/>
                    <a:pt x="11077" y="43767"/>
                    <a:pt x="10741" y="44198"/>
                  </a:cubicBezTo>
                  <a:cubicBezTo>
                    <a:pt x="10137" y="44962"/>
                    <a:pt x="9505" y="45715"/>
                    <a:pt x="8793" y="46385"/>
                  </a:cubicBezTo>
                  <a:cubicBezTo>
                    <a:pt x="7634" y="47635"/>
                    <a:pt x="6109" y="48460"/>
                    <a:pt x="4895" y="49655"/>
                  </a:cubicBezTo>
                  <a:cubicBezTo>
                    <a:pt x="4172" y="50319"/>
                    <a:pt x="3342" y="50844"/>
                    <a:pt x="2577" y="51454"/>
                  </a:cubicBezTo>
                  <a:cubicBezTo>
                    <a:pt x="1896" y="51986"/>
                    <a:pt x="1286" y="52590"/>
                    <a:pt x="669" y="53182"/>
                  </a:cubicBezTo>
                  <a:cubicBezTo>
                    <a:pt x="335" y="53409"/>
                    <a:pt x="114" y="53756"/>
                    <a:pt x="1" y="54144"/>
                  </a:cubicBezTo>
                  <a:lnTo>
                    <a:pt x="120" y="54198"/>
                  </a:lnTo>
                  <a:cubicBezTo>
                    <a:pt x="353" y="53552"/>
                    <a:pt x="944" y="53169"/>
                    <a:pt x="1422" y="52716"/>
                  </a:cubicBezTo>
                  <a:cubicBezTo>
                    <a:pt x="1805" y="52393"/>
                    <a:pt x="2117" y="51999"/>
                    <a:pt x="2528" y="51718"/>
                  </a:cubicBezTo>
                  <a:cubicBezTo>
                    <a:pt x="3264" y="51102"/>
                    <a:pt x="4083" y="50587"/>
                    <a:pt x="4812" y="49960"/>
                  </a:cubicBezTo>
                  <a:cubicBezTo>
                    <a:pt x="6049" y="48722"/>
                    <a:pt x="7598" y="47844"/>
                    <a:pt x="8835" y="46612"/>
                  </a:cubicBezTo>
                  <a:cubicBezTo>
                    <a:pt x="9384" y="45985"/>
                    <a:pt x="10001" y="45428"/>
                    <a:pt x="10503" y="44766"/>
                  </a:cubicBezTo>
                  <a:cubicBezTo>
                    <a:pt x="10832" y="44299"/>
                    <a:pt x="11274" y="43929"/>
                    <a:pt x="11626" y="43480"/>
                  </a:cubicBezTo>
                  <a:cubicBezTo>
                    <a:pt x="12253" y="42853"/>
                    <a:pt x="12755" y="42117"/>
                    <a:pt x="13229" y="41370"/>
                  </a:cubicBezTo>
                  <a:cubicBezTo>
                    <a:pt x="13312" y="41239"/>
                    <a:pt x="13395" y="41107"/>
                    <a:pt x="13480" y="40975"/>
                  </a:cubicBezTo>
                  <a:cubicBezTo>
                    <a:pt x="13599" y="40766"/>
                    <a:pt x="13718" y="40564"/>
                    <a:pt x="13831" y="40354"/>
                  </a:cubicBezTo>
                  <a:cubicBezTo>
                    <a:pt x="13963" y="40115"/>
                    <a:pt x="14101" y="39882"/>
                    <a:pt x="14233" y="39648"/>
                  </a:cubicBezTo>
                  <a:cubicBezTo>
                    <a:pt x="14807" y="38776"/>
                    <a:pt x="15452" y="37963"/>
                    <a:pt x="16044" y="37102"/>
                  </a:cubicBezTo>
                  <a:cubicBezTo>
                    <a:pt x="16557" y="36326"/>
                    <a:pt x="17167" y="35614"/>
                    <a:pt x="17759" y="34903"/>
                  </a:cubicBezTo>
                  <a:cubicBezTo>
                    <a:pt x="18076" y="34514"/>
                    <a:pt x="18512" y="34227"/>
                    <a:pt x="18775" y="33808"/>
                  </a:cubicBezTo>
                  <a:cubicBezTo>
                    <a:pt x="19332" y="33277"/>
                    <a:pt x="19749" y="32632"/>
                    <a:pt x="20251" y="32051"/>
                  </a:cubicBezTo>
                  <a:cubicBezTo>
                    <a:pt x="20861" y="31334"/>
                    <a:pt x="21393" y="30552"/>
                    <a:pt x="21889" y="29750"/>
                  </a:cubicBezTo>
                  <a:cubicBezTo>
                    <a:pt x="22511" y="28913"/>
                    <a:pt x="23073" y="28041"/>
                    <a:pt x="23658" y="27180"/>
                  </a:cubicBezTo>
                  <a:cubicBezTo>
                    <a:pt x="23707" y="27102"/>
                    <a:pt x="23754" y="27030"/>
                    <a:pt x="23802" y="26952"/>
                  </a:cubicBezTo>
                  <a:cubicBezTo>
                    <a:pt x="24060" y="26599"/>
                    <a:pt x="24292" y="26224"/>
                    <a:pt x="24513" y="25846"/>
                  </a:cubicBezTo>
                  <a:cubicBezTo>
                    <a:pt x="24866" y="25231"/>
                    <a:pt x="25236" y="24627"/>
                    <a:pt x="25625" y="24042"/>
                  </a:cubicBezTo>
                  <a:cubicBezTo>
                    <a:pt x="25912" y="23575"/>
                    <a:pt x="26205" y="23109"/>
                    <a:pt x="26474" y="22637"/>
                  </a:cubicBezTo>
                  <a:cubicBezTo>
                    <a:pt x="26618" y="22362"/>
                    <a:pt x="26786" y="22099"/>
                    <a:pt x="26929" y="21824"/>
                  </a:cubicBezTo>
                  <a:cubicBezTo>
                    <a:pt x="27060" y="21586"/>
                    <a:pt x="27203" y="21357"/>
                    <a:pt x="27335" y="21119"/>
                  </a:cubicBezTo>
                  <a:cubicBezTo>
                    <a:pt x="27431" y="20946"/>
                    <a:pt x="27539" y="20778"/>
                    <a:pt x="27634" y="20604"/>
                  </a:cubicBezTo>
                  <a:cubicBezTo>
                    <a:pt x="27754" y="20413"/>
                    <a:pt x="27873" y="20223"/>
                    <a:pt x="27986" y="20025"/>
                  </a:cubicBezTo>
                  <a:cubicBezTo>
                    <a:pt x="28077" y="19851"/>
                    <a:pt x="28177" y="19678"/>
                    <a:pt x="28285" y="19511"/>
                  </a:cubicBezTo>
                  <a:cubicBezTo>
                    <a:pt x="28626" y="18960"/>
                    <a:pt x="29009" y="18441"/>
                    <a:pt x="29349" y="17897"/>
                  </a:cubicBezTo>
                  <a:cubicBezTo>
                    <a:pt x="29540" y="17597"/>
                    <a:pt x="29719" y="17299"/>
                    <a:pt x="29899" y="16995"/>
                  </a:cubicBezTo>
                  <a:cubicBezTo>
                    <a:pt x="30014" y="16785"/>
                    <a:pt x="30144" y="16587"/>
                    <a:pt x="30257" y="16385"/>
                  </a:cubicBezTo>
                  <a:cubicBezTo>
                    <a:pt x="30372" y="16187"/>
                    <a:pt x="30491" y="15991"/>
                    <a:pt x="30605" y="15793"/>
                  </a:cubicBezTo>
                  <a:cubicBezTo>
                    <a:pt x="30760" y="15481"/>
                    <a:pt x="30939" y="15183"/>
                    <a:pt x="31107" y="14879"/>
                  </a:cubicBezTo>
                  <a:cubicBezTo>
                    <a:pt x="31220" y="14669"/>
                    <a:pt x="31346" y="14471"/>
                    <a:pt x="31465" y="14262"/>
                  </a:cubicBezTo>
                  <a:cubicBezTo>
                    <a:pt x="31884" y="13581"/>
                    <a:pt x="32350" y="12929"/>
                    <a:pt x="32775" y="12248"/>
                  </a:cubicBezTo>
                  <a:cubicBezTo>
                    <a:pt x="33013" y="11902"/>
                    <a:pt x="33228" y="11531"/>
                    <a:pt x="33426" y="11155"/>
                  </a:cubicBezTo>
                  <a:cubicBezTo>
                    <a:pt x="33540" y="10945"/>
                    <a:pt x="33665" y="10741"/>
                    <a:pt x="33785" y="10539"/>
                  </a:cubicBezTo>
                  <a:cubicBezTo>
                    <a:pt x="34897" y="8829"/>
                    <a:pt x="36139" y="7197"/>
                    <a:pt x="37509" y="5679"/>
                  </a:cubicBezTo>
                  <a:cubicBezTo>
                    <a:pt x="38232" y="5022"/>
                    <a:pt x="38985" y="4406"/>
                    <a:pt x="39720" y="3767"/>
                  </a:cubicBezTo>
                  <a:cubicBezTo>
                    <a:pt x="40492" y="2995"/>
                    <a:pt x="41490" y="2517"/>
                    <a:pt x="42308" y="1811"/>
                  </a:cubicBezTo>
                  <a:cubicBezTo>
                    <a:pt x="42918" y="1292"/>
                    <a:pt x="43582" y="837"/>
                    <a:pt x="44275" y="443"/>
                  </a:cubicBezTo>
                  <a:cubicBezTo>
                    <a:pt x="44413" y="377"/>
                    <a:pt x="44544" y="311"/>
                    <a:pt x="44682" y="252"/>
                  </a:cubicBezTo>
                  <a:cubicBezTo>
                    <a:pt x="44801" y="192"/>
                    <a:pt x="44897" y="103"/>
                    <a:pt x="44986" y="1"/>
                  </a:cubicBezTo>
                  <a:cubicBezTo>
                    <a:pt x="44980" y="1"/>
                    <a:pt x="44974" y="0"/>
                    <a:pt x="44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-5" y="-335047"/>
              <a:ext cx="7135294" cy="5238972"/>
            </a:xfrm>
            <a:custGeom>
              <a:avLst/>
              <a:gdLst/>
              <a:ahLst/>
              <a:cxnLst/>
              <a:rect l="l" t="t" r="r" b="b"/>
              <a:pathLst>
                <a:path w="41891" h="51934" extrusionOk="0">
                  <a:moveTo>
                    <a:pt x="41890" y="1"/>
                  </a:moveTo>
                  <a:lnTo>
                    <a:pt x="41890" y="1"/>
                  </a:lnTo>
                  <a:cubicBezTo>
                    <a:pt x="41782" y="43"/>
                    <a:pt x="41675" y="90"/>
                    <a:pt x="41567" y="139"/>
                  </a:cubicBezTo>
                  <a:cubicBezTo>
                    <a:pt x="41016" y="449"/>
                    <a:pt x="40514" y="837"/>
                    <a:pt x="40012" y="1215"/>
                  </a:cubicBezTo>
                  <a:cubicBezTo>
                    <a:pt x="37998" y="2631"/>
                    <a:pt x="36205" y="4329"/>
                    <a:pt x="34496" y="6092"/>
                  </a:cubicBezTo>
                  <a:cubicBezTo>
                    <a:pt x="33898" y="6840"/>
                    <a:pt x="33313" y="7599"/>
                    <a:pt x="32690" y="8327"/>
                  </a:cubicBezTo>
                  <a:cubicBezTo>
                    <a:pt x="32075" y="9248"/>
                    <a:pt x="31399" y="10126"/>
                    <a:pt x="30814" y="11059"/>
                  </a:cubicBezTo>
                  <a:cubicBezTo>
                    <a:pt x="30712" y="11227"/>
                    <a:pt x="30604" y="11387"/>
                    <a:pt x="30508" y="11561"/>
                  </a:cubicBezTo>
                  <a:cubicBezTo>
                    <a:pt x="30019" y="12386"/>
                    <a:pt x="29439" y="13169"/>
                    <a:pt x="29104" y="14077"/>
                  </a:cubicBezTo>
                  <a:cubicBezTo>
                    <a:pt x="29081" y="14132"/>
                    <a:pt x="29026" y="14234"/>
                    <a:pt x="29002" y="14281"/>
                  </a:cubicBezTo>
                  <a:cubicBezTo>
                    <a:pt x="28913" y="14443"/>
                    <a:pt x="28830" y="14604"/>
                    <a:pt x="28751" y="14766"/>
                  </a:cubicBezTo>
                  <a:cubicBezTo>
                    <a:pt x="28507" y="15213"/>
                    <a:pt x="28220" y="15638"/>
                    <a:pt x="27992" y="16099"/>
                  </a:cubicBezTo>
                  <a:cubicBezTo>
                    <a:pt x="27818" y="16433"/>
                    <a:pt x="27622" y="16756"/>
                    <a:pt x="27442" y="17090"/>
                  </a:cubicBezTo>
                  <a:cubicBezTo>
                    <a:pt x="27155" y="17635"/>
                    <a:pt x="26802" y="18149"/>
                    <a:pt x="26534" y="18704"/>
                  </a:cubicBezTo>
                  <a:cubicBezTo>
                    <a:pt x="26361" y="19045"/>
                    <a:pt x="26157" y="19379"/>
                    <a:pt x="25978" y="19721"/>
                  </a:cubicBezTo>
                  <a:cubicBezTo>
                    <a:pt x="25870" y="19882"/>
                    <a:pt x="25768" y="20049"/>
                    <a:pt x="25679" y="20223"/>
                  </a:cubicBezTo>
                  <a:cubicBezTo>
                    <a:pt x="25105" y="21065"/>
                    <a:pt x="24490" y="21873"/>
                    <a:pt x="23963" y="22739"/>
                  </a:cubicBezTo>
                  <a:cubicBezTo>
                    <a:pt x="23801" y="22966"/>
                    <a:pt x="23665" y="23211"/>
                    <a:pt x="23514" y="23445"/>
                  </a:cubicBezTo>
                  <a:cubicBezTo>
                    <a:pt x="23414" y="23611"/>
                    <a:pt x="23312" y="23779"/>
                    <a:pt x="23210" y="23947"/>
                  </a:cubicBezTo>
                  <a:cubicBezTo>
                    <a:pt x="22899" y="24461"/>
                    <a:pt x="22576" y="24969"/>
                    <a:pt x="22206" y="25441"/>
                  </a:cubicBezTo>
                  <a:cubicBezTo>
                    <a:pt x="21190" y="26798"/>
                    <a:pt x="20150" y="28149"/>
                    <a:pt x="19163" y="29535"/>
                  </a:cubicBezTo>
                  <a:cubicBezTo>
                    <a:pt x="18457" y="30403"/>
                    <a:pt x="17908" y="31371"/>
                    <a:pt x="17310" y="32315"/>
                  </a:cubicBezTo>
                  <a:cubicBezTo>
                    <a:pt x="16785" y="33134"/>
                    <a:pt x="16283" y="33971"/>
                    <a:pt x="15654" y="34724"/>
                  </a:cubicBezTo>
                  <a:cubicBezTo>
                    <a:pt x="15003" y="35645"/>
                    <a:pt x="14327" y="36547"/>
                    <a:pt x="13687" y="37474"/>
                  </a:cubicBezTo>
                  <a:lnTo>
                    <a:pt x="13634" y="37521"/>
                  </a:lnTo>
                  <a:cubicBezTo>
                    <a:pt x="12934" y="38639"/>
                    <a:pt x="12117" y="39679"/>
                    <a:pt x="11273" y="40689"/>
                  </a:cubicBezTo>
                  <a:cubicBezTo>
                    <a:pt x="9940" y="42046"/>
                    <a:pt x="8649" y="43450"/>
                    <a:pt x="7196" y="44677"/>
                  </a:cubicBezTo>
                  <a:cubicBezTo>
                    <a:pt x="6635" y="45257"/>
                    <a:pt x="5995" y="45753"/>
                    <a:pt x="5446" y="46350"/>
                  </a:cubicBezTo>
                  <a:cubicBezTo>
                    <a:pt x="4555" y="47337"/>
                    <a:pt x="3598" y="48263"/>
                    <a:pt x="2660" y="49213"/>
                  </a:cubicBezTo>
                  <a:cubicBezTo>
                    <a:pt x="2254" y="49655"/>
                    <a:pt x="1763" y="50002"/>
                    <a:pt x="1333" y="50415"/>
                  </a:cubicBezTo>
                  <a:cubicBezTo>
                    <a:pt x="842" y="50839"/>
                    <a:pt x="317" y="51246"/>
                    <a:pt x="0" y="51826"/>
                  </a:cubicBezTo>
                  <a:cubicBezTo>
                    <a:pt x="36" y="51850"/>
                    <a:pt x="108" y="51903"/>
                    <a:pt x="143" y="51933"/>
                  </a:cubicBezTo>
                  <a:cubicBezTo>
                    <a:pt x="436" y="51341"/>
                    <a:pt x="1010" y="50989"/>
                    <a:pt x="1446" y="50523"/>
                  </a:cubicBezTo>
                  <a:cubicBezTo>
                    <a:pt x="1996" y="50068"/>
                    <a:pt x="2516" y="49578"/>
                    <a:pt x="3036" y="49094"/>
                  </a:cubicBezTo>
                  <a:cubicBezTo>
                    <a:pt x="4304" y="47737"/>
                    <a:pt x="5618" y="46434"/>
                    <a:pt x="6939" y="45136"/>
                  </a:cubicBezTo>
                  <a:cubicBezTo>
                    <a:pt x="7471" y="44736"/>
                    <a:pt x="7902" y="44216"/>
                    <a:pt x="8434" y="43809"/>
                  </a:cubicBezTo>
                  <a:cubicBezTo>
                    <a:pt x="8996" y="43301"/>
                    <a:pt x="9516" y="42740"/>
                    <a:pt x="10059" y="42208"/>
                  </a:cubicBezTo>
                  <a:cubicBezTo>
                    <a:pt x="11452" y="40827"/>
                    <a:pt x="12702" y="39297"/>
                    <a:pt x="13766" y="37647"/>
                  </a:cubicBezTo>
                  <a:cubicBezTo>
                    <a:pt x="14250" y="36930"/>
                    <a:pt x="14788" y="36249"/>
                    <a:pt x="15278" y="35537"/>
                  </a:cubicBezTo>
                  <a:cubicBezTo>
                    <a:pt x="15756" y="34837"/>
                    <a:pt x="16313" y="34204"/>
                    <a:pt x="16760" y="33487"/>
                  </a:cubicBezTo>
                  <a:cubicBezTo>
                    <a:pt x="17472" y="32411"/>
                    <a:pt x="18112" y="31292"/>
                    <a:pt x="18840" y="30235"/>
                  </a:cubicBezTo>
                  <a:cubicBezTo>
                    <a:pt x="19318" y="29631"/>
                    <a:pt x="19756" y="29004"/>
                    <a:pt x="20209" y="28387"/>
                  </a:cubicBezTo>
                  <a:cubicBezTo>
                    <a:pt x="21387" y="26745"/>
                    <a:pt x="22725" y="25208"/>
                    <a:pt x="23718" y="23438"/>
                  </a:cubicBezTo>
                  <a:cubicBezTo>
                    <a:pt x="24394" y="22290"/>
                    <a:pt x="25224" y="21244"/>
                    <a:pt x="25930" y="20115"/>
                  </a:cubicBezTo>
                  <a:cubicBezTo>
                    <a:pt x="26013" y="19983"/>
                    <a:pt x="26097" y="19851"/>
                    <a:pt x="26181" y="19721"/>
                  </a:cubicBezTo>
                  <a:cubicBezTo>
                    <a:pt x="26211" y="19666"/>
                    <a:pt x="26253" y="19572"/>
                    <a:pt x="26276" y="19523"/>
                  </a:cubicBezTo>
                  <a:cubicBezTo>
                    <a:pt x="26504" y="19117"/>
                    <a:pt x="26742" y="18717"/>
                    <a:pt x="26940" y="18298"/>
                  </a:cubicBezTo>
                  <a:cubicBezTo>
                    <a:pt x="27036" y="18124"/>
                    <a:pt x="27144" y="17963"/>
                    <a:pt x="27244" y="17790"/>
                  </a:cubicBezTo>
                  <a:cubicBezTo>
                    <a:pt x="27382" y="17556"/>
                    <a:pt x="27514" y="17324"/>
                    <a:pt x="27646" y="17084"/>
                  </a:cubicBezTo>
                  <a:cubicBezTo>
                    <a:pt x="27837" y="16708"/>
                    <a:pt x="28069" y="16361"/>
                    <a:pt x="28249" y="15978"/>
                  </a:cubicBezTo>
                  <a:cubicBezTo>
                    <a:pt x="28375" y="15740"/>
                    <a:pt x="28512" y="15512"/>
                    <a:pt x="28656" y="15279"/>
                  </a:cubicBezTo>
                  <a:cubicBezTo>
                    <a:pt x="28847" y="14951"/>
                    <a:pt x="29020" y="14609"/>
                    <a:pt x="29205" y="14275"/>
                  </a:cubicBezTo>
                  <a:cubicBezTo>
                    <a:pt x="29324" y="14005"/>
                    <a:pt x="29439" y="13737"/>
                    <a:pt x="29558" y="13467"/>
                  </a:cubicBezTo>
                  <a:cubicBezTo>
                    <a:pt x="29798" y="12973"/>
                    <a:pt x="30113" y="12529"/>
                    <a:pt x="30413" y="12069"/>
                  </a:cubicBezTo>
                  <a:cubicBezTo>
                    <a:pt x="30508" y="11897"/>
                    <a:pt x="30610" y="11729"/>
                    <a:pt x="30712" y="11555"/>
                  </a:cubicBezTo>
                  <a:cubicBezTo>
                    <a:pt x="30808" y="11387"/>
                    <a:pt x="30915" y="11227"/>
                    <a:pt x="31017" y="11059"/>
                  </a:cubicBezTo>
                  <a:cubicBezTo>
                    <a:pt x="31627" y="10115"/>
                    <a:pt x="32301" y="9200"/>
                    <a:pt x="32947" y="8280"/>
                  </a:cubicBezTo>
                  <a:cubicBezTo>
                    <a:pt x="33569" y="7580"/>
                    <a:pt x="34119" y="6833"/>
                    <a:pt x="34698" y="6104"/>
                  </a:cubicBezTo>
                  <a:cubicBezTo>
                    <a:pt x="35081" y="5679"/>
                    <a:pt x="35506" y="5290"/>
                    <a:pt x="35906" y="4884"/>
                  </a:cubicBezTo>
                  <a:cubicBezTo>
                    <a:pt x="37018" y="3910"/>
                    <a:pt x="38058" y="2852"/>
                    <a:pt x="39259" y="1985"/>
                  </a:cubicBezTo>
                  <a:cubicBezTo>
                    <a:pt x="39995" y="1453"/>
                    <a:pt x="40694" y="867"/>
                    <a:pt x="41471" y="396"/>
                  </a:cubicBezTo>
                  <a:cubicBezTo>
                    <a:pt x="41645" y="299"/>
                    <a:pt x="41841" y="210"/>
                    <a:pt x="41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711325" y="1092165"/>
              <a:ext cx="6924425" cy="5054972"/>
            </a:xfrm>
            <a:custGeom>
              <a:avLst/>
              <a:gdLst/>
              <a:ahLst/>
              <a:cxnLst/>
              <a:rect l="l" t="t" r="r" b="b"/>
              <a:pathLst>
                <a:path w="40653" h="50110" extrusionOk="0">
                  <a:moveTo>
                    <a:pt x="40652" y="1"/>
                  </a:moveTo>
                  <a:cubicBezTo>
                    <a:pt x="40473" y="133"/>
                    <a:pt x="40294" y="258"/>
                    <a:pt x="40126" y="395"/>
                  </a:cubicBezTo>
                  <a:cubicBezTo>
                    <a:pt x="39445" y="1029"/>
                    <a:pt x="38686" y="1579"/>
                    <a:pt x="38046" y="2249"/>
                  </a:cubicBezTo>
                  <a:cubicBezTo>
                    <a:pt x="37341" y="2823"/>
                    <a:pt x="36719" y="3480"/>
                    <a:pt x="36086" y="4125"/>
                  </a:cubicBezTo>
                  <a:cubicBezTo>
                    <a:pt x="35237" y="5124"/>
                    <a:pt x="34418" y="6152"/>
                    <a:pt x="33570" y="7149"/>
                  </a:cubicBezTo>
                  <a:cubicBezTo>
                    <a:pt x="33162" y="7676"/>
                    <a:pt x="32685" y="8142"/>
                    <a:pt x="32296" y="8686"/>
                  </a:cubicBezTo>
                  <a:cubicBezTo>
                    <a:pt x="31124" y="10366"/>
                    <a:pt x="29929" y="12040"/>
                    <a:pt x="28823" y="13767"/>
                  </a:cubicBezTo>
                  <a:cubicBezTo>
                    <a:pt x="28232" y="14724"/>
                    <a:pt x="27562" y="15632"/>
                    <a:pt x="26971" y="16589"/>
                  </a:cubicBezTo>
                  <a:cubicBezTo>
                    <a:pt x="26373" y="17527"/>
                    <a:pt x="25738" y="18441"/>
                    <a:pt x="25201" y="19409"/>
                  </a:cubicBezTo>
                  <a:cubicBezTo>
                    <a:pt x="24657" y="20247"/>
                    <a:pt x="24071" y="21059"/>
                    <a:pt x="23587" y="21933"/>
                  </a:cubicBezTo>
                  <a:cubicBezTo>
                    <a:pt x="23449" y="22165"/>
                    <a:pt x="23305" y="22392"/>
                    <a:pt x="23186" y="22637"/>
                  </a:cubicBezTo>
                  <a:cubicBezTo>
                    <a:pt x="23054" y="22877"/>
                    <a:pt x="22918" y="23109"/>
                    <a:pt x="22780" y="23343"/>
                  </a:cubicBezTo>
                  <a:cubicBezTo>
                    <a:pt x="22679" y="23511"/>
                    <a:pt x="22571" y="23671"/>
                    <a:pt x="22475" y="23845"/>
                  </a:cubicBezTo>
                  <a:cubicBezTo>
                    <a:pt x="22093" y="24526"/>
                    <a:pt x="21686" y="25196"/>
                    <a:pt x="21220" y="25823"/>
                  </a:cubicBezTo>
                  <a:cubicBezTo>
                    <a:pt x="20808" y="26373"/>
                    <a:pt x="20515" y="27001"/>
                    <a:pt x="20113" y="27569"/>
                  </a:cubicBezTo>
                  <a:cubicBezTo>
                    <a:pt x="19456" y="28591"/>
                    <a:pt x="18847" y="29672"/>
                    <a:pt x="17944" y="30516"/>
                  </a:cubicBezTo>
                  <a:cubicBezTo>
                    <a:pt x="17180" y="31365"/>
                    <a:pt x="16468" y="32268"/>
                    <a:pt x="15817" y="33211"/>
                  </a:cubicBezTo>
                  <a:cubicBezTo>
                    <a:pt x="14860" y="34586"/>
                    <a:pt x="13550" y="35662"/>
                    <a:pt x="12601" y="37043"/>
                  </a:cubicBezTo>
                  <a:cubicBezTo>
                    <a:pt x="12044" y="37857"/>
                    <a:pt x="11406" y="38603"/>
                    <a:pt x="10789" y="39369"/>
                  </a:cubicBezTo>
                  <a:cubicBezTo>
                    <a:pt x="10388" y="39846"/>
                    <a:pt x="9850" y="40181"/>
                    <a:pt x="9433" y="40635"/>
                  </a:cubicBezTo>
                  <a:cubicBezTo>
                    <a:pt x="8589" y="41413"/>
                    <a:pt x="7819" y="42249"/>
                    <a:pt x="7066" y="43110"/>
                  </a:cubicBezTo>
                  <a:cubicBezTo>
                    <a:pt x="6349" y="43833"/>
                    <a:pt x="5624" y="44556"/>
                    <a:pt x="4895" y="45274"/>
                  </a:cubicBezTo>
                  <a:cubicBezTo>
                    <a:pt x="4208" y="45860"/>
                    <a:pt x="3521" y="46451"/>
                    <a:pt x="2857" y="47061"/>
                  </a:cubicBezTo>
                  <a:cubicBezTo>
                    <a:pt x="1966" y="47784"/>
                    <a:pt x="1297" y="48724"/>
                    <a:pt x="467" y="49506"/>
                  </a:cubicBezTo>
                  <a:cubicBezTo>
                    <a:pt x="293" y="49692"/>
                    <a:pt x="72" y="49853"/>
                    <a:pt x="1" y="50110"/>
                  </a:cubicBezTo>
                  <a:cubicBezTo>
                    <a:pt x="341" y="50079"/>
                    <a:pt x="448" y="49704"/>
                    <a:pt x="675" y="49513"/>
                  </a:cubicBezTo>
                  <a:cubicBezTo>
                    <a:pt x="1422" y="48783"/>
                    <a:pt x="2104" y="47982"/>
                    <a:pt x="2881" y="47282"/>
                  </a:cubicBezTo>
                  <a:cubicBezTo>
                    <a:pt x="3640" y="46493"/>
                    <a:pt x="4548" y="45872"/>
                    <a:pt x="5309" y="45077"/>
                  </a:cubicBezTo>
                  <a:cubicBezTo>
                    <a:pt x="5990" y="44484"/>
                    <a:pt x="6623" y="43839"/>
                    <a:pt x="7215" y="43165"/>
                  </a:cubicBezTo>
                  <a:cubicBezTo>
                    <a:pt x="7819" y="42584"/>
                    <a:pt x="8314" y="41909"/>
                    <a:pt x="8931" y="41341"/>
                  </a:cubicBezTo>
                  <a:cubicBezTo>
                    <a:pt x="9684" y="40522"/>
                    <a:pt x="10634" y="39894"/>
                    <a:pt x="11309" y="38997"/>
                  </a:cubicBezTo>
                  <a:cubicBezTo>
                    <a:pt x="12331" y="37796"/>
                    <a:pt x="13150" y="36422"/>
                    <a:pt x="14268" y="35297"/>
                  </a:cubicBezTo>
                  <a:cubicBezTo>
                    <a:pt x="15051" y="34533"/>
                    <a:pt x="15721" y="33653"/>
                    <a:pt x="16348" y="32757"/>
                  </a:cubicBezTo>
                  <a:cubicBezTo>
                    <a:pt x="16952" y="31920"/>
                    <a:pt x="17616" y="31131"/>
                    <a:pt x="18297" y="30361"/>
                  </a:cubicBezTo>
                  <a:cubicBezTo>
                    <a:pt x="18764" y="29942"/>
                    <a:pt x="19128" y="29434"/>
                    <a:pt x="19456" y="28908"/>
                  </a:cubicBezTo>
                  <a:cubicBezTo>
                    <a:pt x="19905" y="28185"/>
                    <a:pt x="20395" y="27492"/>
                    <a:pt x="20819" y="26750"/>
                  </a:cubicBezTo>
                  <a:cubicBezTo>
                    <a:pt x="21286" y="25955"/>
                    <a:pt x="21884" y="25244"/>
                    <a:pt x="22331" y="24436"/>
                  </a:cubicBezTo>
                  <a:cubicBezTo>
                    <a:pt x="22439" y="24234"/>
                    <a:pt x="22559" y="24036"/>
                    <a:pt x="22679" y="23839"/>
                  </a:cubicBezTo>
                  <a:cubicBezTo>
                    <a:pt x="22792" y="23636"/>
                    <a:pt x="22918" y="23432"/>
                    <a:pt x="23037" y="23230"/>
                  </a:cubicBezTo>
                  <a:cubicBezTo>
                    <a:pt x="23192" y="22973"/>
                    <a:pt x="23341" y="22703"/>
                    <a:pt x="23485" y="22435"/>
                  </a:cubicBezTo>
                  <a:cubicBezTo>
                    <a:pt x="24066" y="21346"/>
                    <a:pt x="24812" y="20355"/>
                    <a:pt x="25452" y="19302"/>
                  </a:cubicBezTo>
                  <a:cubicBezTo>
                    <a:pt x="25553" y="19135"/>
                    <a:pt x="25661" y="18967"/>
                    <a:pt x="25757" y="18800"/>
                  </a:cubicBezTo>
                  <a:cubicBezTo>
                    <a:pt x="26199" y="18041"/>
                    <a:pt x="26713" y="17329"/>
                    <a:pt x="27167" y="16582"/>
                  </a:cubicBezTo>
                  <a:cubicBezTo>
                    <a:pt x="27735" y="15674"/>
                    <a:pt x="28381" y="14813"/>
                    <a:pt x="28936" y="13905"/>
                  </a:cubicBezTo>
                  <a:cubicBezTo>
                    <a:pt x="29374" y="13175"/>
                    <a:pt x="29893" y="12506"/>
                    <a:pt x="30342" y="11783"/>
                  </a:cubicBezTo>
                  <a:cubicBezTo>
                    <a:pt x="30939" y="10879"/>
                    <a:pt x="31597" y="10018"/>
                    <a:pt x="32200" y="9116"/>
                  </a:cubicBezTo>
                  <a:cubicBezTo>
                    <a:pt x="32685" y="8369"/>
                    <a:pt x="33342" y="7759"/>
                    <a:pt x="33874" y="7049"/>
                  </a:cubicBezTo>
                  <a:cubicBezTo>
                    <a:pt x="35069" y="5692"/>
                    <a:pt x="36098" y="4173"/>
                    <a:pt x="37485" y="3002"/>
                  </a:cubicBezTo>
                  <a:cubicBezTo>
                    <a:pt x="38501" y="2021"/>
                    <a:pt x="39559" y="1088"/>
                    <a:pt x="40652" y="204"/>
                  </a:cubicBezTo>
                  <a:lnTo>
                    <a:pt x="40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-1125529" y="-1024099"/>
              <a:ext cx="6303573" cy="4705128"/>
            </a:xfrm>
            <a:custGeom>
              <a:avLst/>
              <a:gdLst/>
              <a:ahLst/>
              <a:cxnLst/>
              <a:rect l="l" t="t" r="r" b="b"/>
              <a:pathLst>
                <a:path w="37008" h="46642" extrusionOk="0">
                  <a:moveTo>
                    <a:pt x="37007" y="0"/>
                  </a:moveTo>
                  <a:cubicBezTo>
                    <a:pt x="36601" y="238"/>
                    <a:pt x="36188" y="478"/>
                    <a:pt x="35824" y="784"/>
                  </a:cubicBezTo>
                  <a:cubicBezTo>
                    <a:pt x="35048" y="1375"/>
                    <a:pt x="34187" y="1871"/>
                    <a:pt x="33517" y="2600"/>
                  </a:cubicBezTo>
                  <a:cubicBezTo>
                    <a:pt x="32549" y="3479"/>
                    <a:pt x="31754" y="4525"/>
                    <a:pt x="30905" y="5518"/>
                  </a:cubicBezTo>
                  <a:cubicBezTo>
                    <a:pt x="29649" y="6934"/>
                    <a:pt x="28609" y="8542"/>
                    <a:pt x="27737" y="10222"/>
                  </a:cubicBezTo>
                  <a:cubicBezTo>
                    <a:pt x="27599" y="10503"/>
                    <a:pt x="27426" y="10765"/>
                    <a:pt x="27277" y="11047"/>
                  </a:cubicBezTo>
                  <a:cubicBezTo>
                    <a:pt x="27114" y="11315"/>
                    <a:pt x="26929" y="11572"/>
                    <a:pt x="26769" y="11841"/>
                  </a:cubicBezTo>
                  <a:cubicBezTo>
                    <a:pt x="26684" y="11973"/>
                    <a:pt x="26607" y="12104"/>
                    <a:pt x="26523" y="12236"/>
                  </a:cubicBezTo>
                  <a:cubicBezTo>
                    <a:pt x="26440" y="12374"/>
                    <a:pt x="26350" y="12511"/>
                    <a:pt x="26267" y="12655"/>
                  </a:cubicBezTo>
                  <a:cubicBezTo>
                    <a:pt x="26063" y="12989"/>
                    <a:pt x="25872" y="13329"/>
                    <a:pt x="25663" y="13665"/>
                  </a:cubicBezTo>
                  <a:cubicBezTo>
                    <a:pt x="25465" y="14005"/>
                    <a:pt x="25250" y="14333"/>
                    <a:pt x="25059" y="14675"/>
                  </a:cubicBezTo>
                  <a:cubicBezTo>
                    <a:pt x="24832" y="15063"/>
                    <a:pt x="24628" y="15469"/>
                    <a:pt x="24407" y="15864"/>
                  </a:cubicBezTo>
                  <a:cubicBezTo>
                    <a:pt x="23900" y="16923"/>
                    <a:pt x="23194" y="17861"/>
                    <a:pt x="22548" y="18835"/>
                  </a:cubicBezTo>
                  <a:cubicBezTo>
                    <a:pt x="21472" y="20515"/>
                    <a:pt x="20187" y="22044"/>
                    <a:pt x="19022" y="23665"/>
                  </a:cubicBezTo>
                  <a:cubicBezTo>
                    <a:pt x="18592" y="24298"/>
                    <a:pt x="18041" y="24830"/>
                    <a:pt x="17582" y="25440"/>
                  </a:cubicBezTo>
                  <a:cubicBezTo>
                    <a:pt x="17133" y="26091"/>
                    <a:pt x="16583" y="26665"/>
                    <a:pt x="16134" y="27316"/>
                  </a:cubicBezTo>
                  <a:cubicBezTo>
                    <a:pt x="15100" y="28692"/>
                    <a:pt x="13916" y="29942"/>
                    <a:pt x="12823" y="31261"/>
                  </a:cubicBezTo>
                  <a:cubicBezTo>
                    <a:pt x="11502" y="32858"/>
                    <a:pt x="10097" y="34389"/>
                    <a:pt x="8788" y="35996"/>
                  </a:cubicBezTo>
                  <a:cubicBezTo>
                    <a:pt x="8286" y="36511"/>
                    <a:pt x="7885" y="37107"/>
                    <a:pt x="7443" y="37675"/>
                  </a:cubicBezTo>
                  <a:cubicBezTo>
                    <a:pt x="6254" y="39259"/>
                    <a:pt x="4980" y="40778"/>
                    <a:pt x="3642" y="42230"/>
                  </a:cubicBezTo>
                  <a:cubicBezTo>
                    <a:pt x="2775" y="43014"/>
                    <a:pt x="1973" y="43869"/>
                    <a:pt x="1250" y="44790"/>
                  </a:cubicBezTo>
                  <a:cubicBezTo>
                    <a:pt x="844" y="45333"/>
                    <a:pt x="276" y="45764"/>
                    <a:pt x="8" y="46403"/>
                  </a:cubicBezTo>
                  <a:cubicBezTo>
                    <a:pt x="8" y="46462"/>
                    <a:pt x="1" y="46583"/>
                    <a:pt x="1" y="46642"/>
                  </a:cubicBezTo>
                  <a:cubicBezTo>
                    <a:pt x="44" y="46619"/>
                    <a:pt x="133" y="46558"/>
                    <a:pt x="180" y="46534"/>
                  </a:cubicBezTo>
                  <a:cubicBezTo>
                    <a:pt x="229" y="46307"/>
                    <a:pt x="318" y="46092"/>
                    <a:pt x="480" y="45924"/>
                  </a:cubicBezTo>
                  <a:cubicBezTo>
                    <a:pt x="1275" y="45135"/>
                    <a:pt x="1879" y="44173"/>
                    <a:pt x="2691" y="43402"/>
                  </a:cubicBezTo>
                  <a:cubicBezTo>
                    <a:pt x="3366" y="42702"/>
                    <a:pt x="4114" y="42064"/>
                    <a:pt x="4718" y="41292"/>
                  </a:cubicBezTo>
                  <a:cubicBezTo>
                    <a:pt x="5877" y="39995"/>
                    <a:pt x="6953" y="38627"/>
                    <a:pt x="7993" y="37228"/>
                  </a:cubicBezTo>
                  <a:cubicBezTo>
                    <a:pt x="9237" y="35656"/>
                    <a:pt x="10588" y="34179"/>
                    <a:pt x="11866" y="32637"/>
                  </a:cubicBezTo>
                  <a:cubicBezTo>
                    <a:pt x="12584" y="31895"/>
                    <a:pt x="13163" y="31040"/>
                    <a:pt x="13875" y="30300"/>
                  </a:cubicBezTo>
                  <a:cubicBezTo>
                    <a:pt x="14539" y="29523"/>
                    <a:pt x="15207" y="28758"/>
                    <a:pt x="15853" y="27962"/>
                  </a:cubicBezTo>
                  <a:cubicBezTo>
                    <a:pt x="16355" y="27288"/>
                    <a:pt x="16870" y="26618"/>
                    <a:pt x="17402" y="25961"/>
                  </a:cubicBezTo>
                  <a:cubicBezTo>
                    <a:pt x="17910" y="25207"/>
                    <a:pt x="18573" y="24579"/>
                    <a:pt x="19099" y="23837"/>
                  </a:cubicBezTo>
                  <a:cubicBezTo>
                    <a:pt x="20343" y="22123"/>
                    <a:pt x="21706" y="20491"/>
                    <a:pt x="22847" y="18703"/>
                  </a:cubicBezTo>
                  <a:cubicBezTo>
                    <a:pt x="23248" y="18046"/>
                    <a:pt x="23743" y="17448"/>
                    <a:pt x="24109" y="16766"/>
                  </a:cubicBezTo>
                  <a:cubicBezTo>
                    <a:pt x="24317" y="16408"/>
                    <a:pt x="24515" y="16038"/>
                    <a:pt x="24712" y="15667"/>
                  </a:cubicBezTo>
                  <a:cubicBezTo>
                    <a:pt x="24891" y="15332"/>
                    <a:pt x="25064" y="14992"/>
                    <a:pt x="25262" y="14669"/>
                  </a:cubicBezTo>
                  <a:cubicBezTo>
                    <a:pt x="25555" y="14161"/>
                    <a:pt x="25878" y="13670"/>
                    <a:pt x="26171" y="13163"/>
                  </a:cubicBezTo>
                  <a:cubicBezTo>
                    <a:pt x="26261" y="12989"/>
                    <a:pt x="26368" y="12821"/>
                    <a:pt x="26469" y="12655"/>
                  </a:cubicBezTo>
                  <a:cubicBezTo>
                    <a:pt x="27031" y="11715"/>
                    <a:pt x="27665" y="10813"/>
                    <a:pt x="28137" y="9821"/>
                  </a:cubicBezTo>
                  <a:cubicBezTo>
                    <a:pt x="28281" y="9558"/>
                    <a:pt x="28436" y="9295"/>
                    <a:pt x="28585" y="9032"/>
                  </a:cubicBezTo>
                  <a:cubicBezTo>
                    <a:pt x="29351" y="7723"/>
                    <a:pt x="30248" y="6498"/>
                    <a:pt x="31258" y="5367"/>
                  </a:cubicBezTo>
                  <a:cubicBezTo>
                    <a:pt x="31950" y="4578"/>
                    <a:pt x="32560" y="3724"/>
                    <a:pt x="33326" y="3000"/>
                  </a:cubicBezTo>
                  <a:cubicBezTo>
                    <a:pt x="33881" y="2409"/>
                    <a:pt x="34533" y="1907"/>
                    <a:pt x="35197" y="1441"/>
                  </a:cubicBezTo>
                  <a:cubicBezTo>
                    <a:pt x="35686" y="1129"/>
                    <a:pt x="36111" y="729"/>
                    <a:pt x="36613" y="436"/>
                  </a:cubicBezTo>
                  <a:cubicBezTo>
                    <a:pt x="36792" y="346"/>
                    <a:pt x="36977" y="215"/>
                    <a:pt x="37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817959" y="1843601"/>
              <a:ext cx="5798544" cy="4325224"/>
            </a:xfrm>
            <a:custGeom>
              <a:avLst/>
              <a:gdLst/>
              <a:ahLst/>
              <a:cxnLst/>
              <a:rect l="l" t="t" r="r" b="b"/>
              <a:pathLst>
                <a:path w="34043" h="42876" extrusionOk="0">
                  <a:moveTo>
                    <a:pt x="34042" y="0"/>
                  </a:moveTo>
                  <a:lnTo>
                    <a:pt x="34042" y="0"/>
                  </a:lnTo>
                  <a:cubicBezTo>
                    <a:pt x="33546" y="89"/>
                    <a:pt x="33127" y="425"/>
                    <a:pt x="32679" y="651"/>
                  </a:cubicBezTo>
                  <a:cubicBezTo>
                    <a:pt x="31471" y="1393"/>
                    <a:pt x="30467" y="2409"/>
                    <a:pt x="29493" y="3424"/>
                  </a:cubicBezTo>
                  <a:cubicBezTo>
                    <a:pt x="28853" y="4172"/>
                    <a:pt x="28136" y="4853"/>
                    <a:pt x="27617" y="5697"/>
                  </a:cubicBezTo>
                  <a:cubicBezTo>
                    <a:pt x="27396" y="6037"/>
                    <a:pt x="27173" y="6378"/>
                    <a:pt x="26965" y="6724"/>
                  </a:cubicBezTo>
                  <a:cubicBezTo>
                    <a:pt x="26858" y="6892"/>
                    <a:pt x="26756" y="7053"/>
                    <a:pt x="26660" y="7226"/>
                  </a:cubicBezTo>
                  <a:cubicBezTo>
                    <a:pt x="26558" y="7394"/>
                    <a:pt x="26456" y="7562"/>
                    <a:pt x="26361" y="7734"/>
                  </a:cubicBezTo>
                  <a:cubicBezTo>
                    <a:pt x="26241" y="7926"/>
                    <a:pt x="26122" y="8123"/>
                    <a:pt x="26008" y="8321"/>
                  </a:cubicBezTo>
                  <a:cubicBezTo>
                    <a:pt x="25871" y="8553"/>
                    <a:pt x="25739" y="8787"/>
                    <a:pt x="25608" y="9025"/>
                  </a:cubicBezTo>
                  <a:cubicBezTo>
                    <a:pt x="25465" y="9306"/>
                    <a:pt x="25303" y="9576"/>
                    <a:pt x="25153" y="9844"/>
                  </a:cubicBezTo>
                  <a:cubicBezTo>
                    <a:pt x="24974" y="10108"/>
                    <a:pt x="24801" y="10371"/>
                    <a:pt x="24646" y="10652"/>
                  </a:cubicBezTo>
                  <a:cubicBezTo>
                    <a:pt x="24508" y="10884"/>
                    <a:pt x="24364" y="11118"/>
                    <a:pt x="24245" y="11356"/>
                  </a:cubicBezTo>
                  <a:cubicBezTo>
                    <a:pt x="23923" y="11943"/>
                    <a:pt x="23558" y="12504"/>
                    <a:pt x="23187" y="13061"/>
                  </a:cubicBezTo>
                  <a:cubicBezTo>
                    <a:pt x="22662" y="13952"/>
                    <a:pt x="22045" y="14782"/>
                    <a:pt x="21424" y="15607"/>
                  </a:cubicBezTo>
                  <a:cubicBezTo>
                    <a:pt x="20921" y="16372"/>
                    <a:pt x="20389" y="17113"/>
                    <a:pt x="19851" y="17848"/>
                  </a:cubicBezTo>
                  <a:cubicBezTo>
                    <a:pt x="19219" y="18852"/>
                    <a:pt x="18477" y="19785"/>
                    <a:pt x="17837" y="20783"/>
                  </a:cubicBezTo>
                  <a:cubicBezTo>
                    <a:pt x="17467" y="21376"/>
                    <a:pt x="17031" y="21925"/>
                    <a:pt x="16612" y="22482"/>
                  </a:cubicBezTo>
                  <a:cubicBezTo>
                    <a:pt x="15984" y="23431"/>
                    <a:pt x="15291" y="24334"/>
                    <a:pt x="14700" y="25302"/>
                  </a:cubicBezTo>
                  <a:cubicBezTo>
                    <a:pt x="14143" y="26157"/>
                    <a:pt x="13563" y="26993"/>
                    <a:pt x="13061" y="27884"/>
                  </a:cubicBezTo>
                  <a:cubicBezTo>
                    <a:pt x="12565" y="28643"/>
                    <a:pt x="12182" y="29468"/>
                    <a:pt x="11644" y="30198"/>
                  </a:cubicBezTo>
                  <a:cubicBezTo>
                    <a:pt x="10909" y="31233"/>
                    <a:pt x="10060" y="32188"/>
                    <a:pt x="9313" y="33222"/>
                  </a:cubicBezTo>
                  <a:cubicBezTo>
                    <a:pt x="8961" y="33611"/>
                    <a:pt x="8716" y="34089"/>
                    <a:pt x="8344" y="34460"/>
                  </a:cubicBezTo>
                  <a:cubicBezTo>
                    <a:pt x="7610" y="35214"/>
                    <a:pt x="6766" y="35840"/>
                    <a:pt x="5990" y="36546"/>
                  </a:cubicBezTo>
                  <a:cubicBezTo>
                    <a:pt x="5362" y="36982"/>
                    <a:pt x="4824" y="37526"/>
                    <a:pt x="4250" y="38028"/>
                  </a:cubicBezTo>
                  <a:cubicBezTo>
                    <a:pt x="3378" y="38908"/>
                    <a:pt x="2463" y="39744"/>
                    <a:pt x="1632" y="40671"/>
                  </a:cubicBezTo>
                  <a:cubicBezTo>
                    <a:pt x="1077" y="41388"/>
                    <a:pt x="341" y="42009"/>
                    <a:pt x="1" y="42876"/>
                  </a:cubicBezTo>
                  <a:cubicBezTo>
                    <a:pt x="54" y="42853"/>
                    <a:pt x="156" y="42798"/>
                    <a:pt x="210" y="42768"/>
                  </a:cubicBezTo>
                  <a:cubicBezTo>
                    <a:pt x="467" y="42362"/>
                    <a:pt x="730" y="41943"/>
                    <a:pt x="1071" y="41597"/>
                  </a:cubicBezTo>
                  <a:cubicBezTo>
                    <a:pt x="1662" y="40916"/>
                    <a:pt x="2230" y="40210"/>
                    <a:pt x="2887" y="39589"/>
                  </a:cubicBezTo>
                  <a:cubicBezTo>
                    <a:pt x="3629" y="38817"/>
                    <a:pt x="4459" y="38136"/>
                    <a:pt x="5207" y="37377"/>
                  </a:cubicBezTo>
                  <a:cubicBezTo>
                    <a:pt x="5762" y="36958"/>
                    <a:pt x="6294" y="36516"/>
                    <a:pt x="6815" y="36061"/>
                  </a:cubicBezTo>
                  <a:cubicBezTo>
                    <a:pt x="7491" y="35434"/>
                    <a:pt x="8303" y="34927"/>
                    <a:pt x="8829" y="34149"/>
                  </a:cubicBezTo>
                  <a:cubicBezTo>
                    <a:pt x="9415" y="33330"/>
                    <a:pt x="10054" y="32552"/>
                    <a:pt x="10653" y="31746"/>
                  </a:cubicBezTo>
                  <a:cubicBezTo>
                    <a:pt x="11257" y="31029"/>
                    <a:pt x="11836" y="30287"/>
                    <a:pt x="12308" y="29481"/>
                  </a:cubicBezTo>
                  <a:cubicBezTo>
                    <a:pt x="12427" y="29283"/>
                    <a:pt x="12548" y="29086"/>
                    <a:pt x="12655" y="28883"/>
                  </a:cubicBezTo>
                  <a:cubicBezTo>
                    <a:pt x="13832" y="26844"/>
                    <a:pt x="15141" y="24890"/>
                    <a:pt x="16486" y="22959"/>
                  </a:cubicBezTo>
                  <a:cubicBezTo>
                    <a:pt x="16916" y="22289"/>
                    <a:pt x="17454" y="21698"/>
                    <a:pt x="17873" y="21028"/>
                  </a:cubicBezTo>
                  <a:cubicBezTo>
                    <a:pt x="18543" y="19988"/>
                    <a:pt x="19307" y="19020"/>
                    <a:pt x="19965" y="17980"/>
                  </a:cubicBezTo>
                  <a:cubicBezTo>
                    <a:pt x="20485" y="17257"/>
                    <a:pt x="21018" y="16534"/>
                    <a:pt x="21507" y="15786"/>
                  </a:cubicBezTo>
                  <a:cubicBezTo>
                    <a:pt x="22027" y="15063"/>
                    <a:pt x="22583" y="14369"/>
                    <a:pt x="23043" y="13610"/>
                  </a:cubicBezTo>
                  <a:cubicBezTo>
                    <a:pt x="23534" y="12821"/>
                    <a:pt x="24077" y="12068"/>
                    <a:pt x="24496" y="11243"/>
                  </a:cubicBezTo>
                  <a:cubicBezTo>
                    <a:pt x="24627" y="11005"/>
                    <a:pt x="24770" y="10777"/>
                    <a:pt x="24902" y="10539"/>
                  </a:cubicBezTo>
                  <a:cubicBezTo>
                    <a:pt x="24986" y="10407"/>
                    <a:pt x="25064" y="10280"/>
                    <a:pt x="25153" y="10156"/>
                  </a:cubicBezTo>
                  <a:cubicBezTo>
                    <a:pt x="25219" y="10048"/>
                    <a:pt x="25285" y="9946"/>
                    <a:pt x="25351" y="9844"/>
                  </a:cubicBezTo>
                  <a:cubicBezTo>
                    <a:pt x="25512" y="9540"/>
                    <a:pt x="25691" y="9240"/>
                    <a:pt x="25854" y="8936"/>
                  </a:cubicBezTo>
                  <a:cubicBezTo>
                    <a:pt x="25978" y="8697"/>
                    <a:pt x="26122" y="8470"/>
                    <a:pt x="26259" y="8230"/>
                  </a:cubicBezTo>
                  <a:cubicBezTo>
                    <a:pt x="26475" y="7860"/>
                    <a:pt x="26701" y="7496"/>
                    <a:pt x="26917" y="7119"/>
                  </a:cubicBezTo>
                  <a:cubicBezTo>
                    <a:pt x="27090" y="6850"/>
                    <a:pt x="27258" y="6586"/>
                    <a:pt x="27419" y="6312"/>
                  </a:cubicBezTo>
                  <a:cubicBezTo>
                    <a:pt x="28202" y="4980"/>
                    <a:pt x="29308" y="3896"/>
                    <a:pt x="30354" y="2779"/>
                  </a:cubicBezTo>
                  <a:cubicBezTo>
                    <a:pt x="31083" y="2086"/>
                    <a:pt x="31813" y="1380"/>
                    <a:pt x="32674" y="848"/>
                  </a:cubicBezTo>
                  <a:cubicBezTo>
                    <a:pt x="32912" y="717"/>
                    <a:pt x="33146" y="580"/>
                    <a:pt x="33385" y="448"/>
                  </a:cubicBezTo>
                  <a:cubicBezTo>
                    <a:pt x="33636" y="359"/>
                    <a:pt x="33857" y="197"/>
                    <a:pt x="34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578484" y="2198491"/>
              <a:ext cx="5057268" cy="3970337"/>
            </a:xfrm>
            <a:custGeom>
              <a:avLst/>
              <a:gdLst/>
              <a:ahLst/>
              <a:cxnLst/>
              <a:rect l="l" t="t" r="r" b="b"/>
              <a:pathLst>
                <a:path w="29691" h="39358" extrusionOk="0">
                  <a:moveTo>
                    <a:pt x="29678" y="1"/>
                  </a:moveTo>
                  <a:lnTo>
                    <a:pt x="29678" y="1"/>
                  </a:lnTo>
                  <a:cubicBezTo>
                    <a:pt x="29045" y="438"/>
                    <a:pt x="28375" y="844"/>
                    <a:pt x="27837" y="1407"/>
                  </a:cubicBezTo>
                  <a:cubicBezTo>
                    <a:pt x="27067" y="2111"/>
                    <a:pt x="26433" y="2954"/>
                    <a:pt x="25781" y="3774"/>
                  </a:cubicBezTo>
                  <a:cubicBezTo>
                    <a:pt x="25273" y="4401"/>
                    <a:pt x="24866" y="5088"/>
                    <a:pt x="24436" y="5763"/>
                  </a:cubicBezTo>
                  <a:cubicBezTo>
                    <a:pt x="23796" y="6696"/>
                    <a:pt x="23103" y="7587"/>
                    <a:pt x="22499" y="8544"/>
                  </a:cubicBezTo>
                  <a:cubicBezTo>
                    <a:pt x="22057" y="9153"/>
                    <a:pt x="21591" y="9739"/>
                    <a:pt x="21149" y="10343"/>
                  </a:cubicBezTo>
                  <a:cubicBezTo>
                    <a:pt x="20640" y="11035"/>
                    <a:pt x="20079" y="11700"/>
                    <a:pt x="19684" y="12470"/>
                  </a:cubicBezTo>
                  <a:cubicBezTo>
                    <a:pt x="19582" y="12638"/>
                    <a:pt x="19475" y="12804"/>
                    <a:pt x="19379" y="12978"/>
                  </a:cubicBezTo>
                  <a:cubicBezTo>
                    <a:pt x="18560" y="14329"/>
                    <a:pt x="17646" y="15626"/>
                    <a:pt x="16863" y="17001"/>
                  </a:cubicBezTo>
                  <a:cubicBezTo>
                    <a:pt x="16761" y="17168"/>
                    <a:pt x="16659" y="17342"/>
                    <a:pt x="16564" y="17516"/>
                  </a:cubicBezTo>
                  <a:cubicBezTo>
                    <a:pt x="16104" y="18233"/>
                    <a:pt x="15690" y="18986"/>
                    <a:pt x="15177" y="19667"/>
                  </a:cubicBezTo>
                  <a:cubicBezTo>
                    <a:pt x="14531" y="20534"/>
                    <a:pt x="13897" y="21419"/>
                    <a:pt x="13336" y="22344"/>
                  </a:cubicBezTo>
                  <a:cubicBezTo>
                    <a:pt x="13121" y="22710"/>
                    <a:pt x="12906" y="23075"/>
                    <a:pt x="12732" y="23456"/>
                  </a:cubicBezTo>
                  <a:cubicBezTo>
                    <a:pt x="12379" y="24126"/>
                    <a:pt x="11907" y="24724"/>
                    <a:pt x="11519" y="25370"/>
                  </a:cubicBezTo>
                  <a:cubicBezTo>
                    <a:pt x="11196" y="26057"/>
                    <a:pt x="10748" y="26678"/>
                    <a:pt x="10269" y="27265"/>
                  </a:cubicBezTo>
                  <a:cubicBezTo>
                    <a:pt x="9863" y="27803"/>
                    <a:pt x="9535" y="28394"/>
                    <a:pt x="9116" y="28926"/>
                  </a:cubicBezTo>
                  <a:cubicBezTo>
                    <a:pt x="8661" y="29517"/>
                    <a:pt x="8266" y="30151"/>
                    <a:pt x="7843" y="30767"/>
                  </a:cubicBezTo>
                  <a:cubicBezTo>
                    <a:pt x="6503" y="32417"/>
                    <a:pt x="5314" y="34193"/>
                    <a:pt x="3813" y="35705"/>
                  </a:cubicBezTo>
                  <a:cubicBezTo>
                    <a:pt x="3270" y="36279"/>
                    <a:pt x="2672" y="36805"/>
                    <a:pt x="1997" y="37211"/>
                  </a:cubicBezTo>
                  <a:cubicBezTo>
                    <a:pt x="1459" y="37641"/>
                    <a:pt x="850" y="38012"/>
                    <a:pt x="436" y="38580"/>
                  </a:cubicBezTo>
                  <a:cubicBezTo>
                    <a:pt x="269" y="38825"/>
                    <a:pt x="36" y="39052"/>
                    <a:pt x="0" y="39357"/>
                  </a:cubicBezTo>
                  <a:cubicBezTo>
                    <a:pt x="155" y="39285"/>
                    <a:pt x="257" y="39148"/>
                    <a:pt x="348" y="39004"/>
                  </a:cubicBezTo>
                  <a:cubicBezTo>
                    <a:pt x="718" y="38412"/>
                    <a:pt x="1250" y="37940"/>
                    <a:pt x="1835" y="37570"/>
                  </a:cubicBezTo>
                  <a:cubicBezTo>
                    <a:pt x="2218" y="37319"/>
                    <a:pt x="2571" y="37026"/>
                    <a:pt x="2941" y="36756"/>
                  </a:cubicBezTo>
                  <a:cubicBezTo>
                    <a:pt x="4310" y="35537"/>
                    <a:pt x="5505" y="34127"/>
                    <a:pt x="6588" y="32650"/>
                  </a:cubicBezTo>
                  <a:cubicBezTo>
                    <a:pt x="7137" y="31884"/>
                    <a:pt x="7783" y="31191"/>
                    <a:pt x="8302" y="30408"/>
                  </a:cubicBezTo>
                  <a:cubicBezTo>
                    <a:pt x="8781" y="29596"/>
                    <a:pt x="9403" y="28885"/>
                    <a:pt x="9910" y="28090"/>
                  </a:cubicBezTo>
                  <a:cubicBezTo>
                    <a:pt x="10365" y="27318"/>
                    <a:pt x="11022" y="26691"/>
                    <a:pt x="11430" y="25889"/>
                  </a:cubicBezTo>
                  <a:cubicBezTo>
                    <a:pt x="11596" y="25566"/>
                    <a:pt x="11788" y="25257"/>
                    <a:pt x="11979" y="24945"/>
                  </a:cubicBezTo>
                  <a:cubicBezTo>
                    <a:pt x="12098" y="24783"/>
                    <a:pt x="12212" y="24622"/>
                    <a:pt x="12326" y="24460"/>
                  </a:cubicBezTo>
                  <a:cubicBezTo>
                    <a:pt x="12410" y="24317"/>
                    <a:pt x="12498" y="24186"/>
                    <a:pt x="12583" y="24043"/>
                  </a:cubicBezTo>
                  <a:cubicBezTo>
                    <a:pt x="12816" y="23696"/>
                    <a:pt x="12995" y="23307"/>
                    <a:pt x="13187" y="22937"/>
                  </a:cubicBezTo>
                  <a:cubicBezTo>
                    <a:pt x="13318" y="22703"/>
                    <a:pt x="13461" y="22471"/>
                    <a:pt x="13587" y="22231"/>
                  </a:cubicBezTo>
                  <a:cubicBezTo>
                    <a:pt x="13725" y="22029"/>
                    <a:pt x="13861" y="21831"/>
                    <a:pt x="13993" y="21621"/>
                  </a:cubicBezTo>
                  <a:cubicBezTo>
                    <a:pt x="14609" y="20659"/>
                    <a:pt x="15356" y="19786"/>
                    <a:pt x="15954" y="18812"/>
                  </a:cubicBezTo>
                  <a:cubicBezTo>
                    <a:pt x="16677" y="17689"/>
                    <a:pt x="17304" y="16506"/>
                    <a:pt x="18046" y="15387"/>
                  </a:cubicBezTo>
                  <a:cubicBezTo>
                    <a:pt x="18542" y="14575"/>
                    <a:pt x="19105" y="13797"/>
                    <a:pt x="19582" y="12972"/>
                  </a:cubicBezTo>
                  <a:cubicBezTo>
                    <a:pt x="20455" y="11305"/>
                    <a:pt x="21770" y="9929"/>
                    <a:pt x="22810" y="8376"/>
                  </a:cubicBezTo>
                  <a:cubicBezTo>
                    <a:pt x="23211" y="7766"/>
                    <a:pt x="23635" y="7174"/>
                    <a:pt x="24066" y="6583"/>
                  </a:cubicBezTo>
                  <a:cubicBezTo>
                    <a:pt x="24741" y="5674"/>
                    <a:pt x="25261" y="4657"/>
                    <a:pt x="25984" y="3779"/>
                  </a:cubicBezTo>
                  <a:cubicBezTo>
                    <a:pt x="26576" y="3062"/>
                    <a:pt x="27114" y="2296"/>
                    <a:pt x="27796" y="1658"/>
                  </a:cubicBezTo>
                  <a:cubicBezTo>
                    <a:pt x="28292" y="1137"/>
                    <a:pt x="28883" y="731"/>
                    <a:pt x="29487" y="336"/>
                  </a:cubicBezTo>
                  <a:cubicBezTo>
                    <a:pt x="29606" y="270"/>
                    <a:pt x="29691" y="151"/>
                    <a:pt x="29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-616092" y="-714969"/>
              <a:ext cx="4133909" cy="3277913"/>
            </a:xfrm>
            <a:custGeom>
              <a:avLst/>
              <a:gdLst/>
              <a:ahLst/>
              <a:cxnLst/>
              <a:rect l="l" t="t" r="r" b="b"/>
              <a:pathLst>
                <a:path w="24270" h="32494" extrusionOk="0">
                  <a:moveTo>
                    <a:pt x="24270" y="1"/>
                  </a:moveTo>
                  <a:lnTo>
                    <a:pt x="24270" y="1"/>
                  </a:lnTo>
                  <a:cubicBezTo>
                    <a:pt x="23738" y="102"/>
                    <a:pt x="23367" y="544"/>
                    <a:pt x="22918" y="814"/>
                  </a:cubicBezTo>
                  <a:cubicBezTo>
                    <a:pt x="21031" y="2475"/>
                    <a:pt x="19536" y="4531"/>
                    <a:pt x="18156" y="6630"/>
                  </a:cubicBezTo>
                  <a:cubicBezTo>
                    <a:pt x="17588" y="7419"/>
                    <a:pt x="17014" y="8202"/>
                    <a:pt x="16499" y="9033"/>
                  </a:cubicBezTo>
                  <a:cubicBezTo>
                    <a:pt x="16404" y="9206"/>
                    <a:pt x="16296" y="9367"/>
                    <a:pt x="16195" y="9535"/>
                  </a:cubicBezTo>
                  <a:cubicBezTo>
                    <a:pt x="16021" y="9882"/>
                    <a:pt x="15817" y="10210"/>
                    <a:pt x="15645" y="10556"/>
                  </a:cubicBezTo>
                  <a:cubicBezTo>
                    <a:pt x="15525" y="10754"/>
                    <a:pt x="15406" y="10951"/>
                    <a:pt x="15298" y="11154"/>
                  </a:cubicBezTo>
                  <a:cubicBezTo>
                    <a:pt x="15064" y="11519"/>
                    <a:pt x="14802" y="11872"/>
                    <a:pt x="14586" y="12249"/>
                  </a:cubicBezTo>
                  <a:cubicBezTo>
                    <a:pt x="14426" y="12523"/>
                    <a:pt x="14258" y="12793"/>
                    <a:pt x="14132" y="13080"/>
                  </a:cubicBezTo>
                  <a:cubicBezTo>
                    <a:pt x="14079" y="13174"/>
                    <a:pt x="14031" y="13270"/>
                    <a:pt x="13977" y="13367"/>
                  </a:cubicBezTo>
                  <a:cubicBezTo>
                    <a:pt x="13797" y="13731"/>
                    <a:pt x="13654" y="14107"/>
                    <a:pt x="13480" y="14473"/>
                  </a:cubicBezTo>
                  <a:cubicBezTo>
                    <a:pt x="13367" y="14752"/>
                    <a:pt x="13248" y="15022"/>
                    <a:pt x="13122" y="15298"/>
                  </a:cubicBezTo>
                  <a:cubicBezTo>
                    <a:pt x="12572" y="16427"/>
                    <a:pt x="11729" y="17378"/>
                    <a:pt x="11162" y="18501"/>
                  </a:cubicBezTo>
                  <a:cubicBezTo>
                    <a:pt x="11108" y="18609"/>
                    <a:pt x="11054" y="18710"/>
                    <a:pt x="11006" y="18818"/>
                  </a:cubicBezTo>
                  <a:cubicBezTo>
                    <a:pt x="10922" y="18979"/>
                    <a:pt x="10839" y="19141"/>
                    <a:pt x="10760" y="19307"/>
                  </a:cubicBezTo>
                  <a:cubicBezTo>
                    <a:pt x="10354" y="19941"/>
                    <a:pt x="10020" y="20623"/>
                    <a:pt x="9548" y="21221"/>
                  </a:cubicBezTo>
                  <a:cubicBezTo>
                    <a:pt x="9016" y="21955"/>
                    <a:pt x="8352" y="22584"/>
                    <a:pt x="7850" y="23337"/>
                  </a:cubicBezTo>
                  <a:cubicBezTo>
                    <a:pt x="7383" y="24060"/>
                    <a:pt x="6756" y="24664"/>
                    <a:pt x="6266" y="25368"/>
                  </a:cubicBezTo>
                  <a:cubicBezTo>
                    <a:pt x="5518" y="26397"/>
                    <a:pt x="4699" y="27365"/>
                    <a:pt x="3904" y="28352"/>
                  </a:cubicBezTo>
                  <a:cubicBezTo>
                    <a:pt x="3421" y="28847"/>
                    <a:pt x="2930" y="29332"/>
                    <a:pt x="2428" y="29804"/>
                  </a:cubicBezTo>
                  <a:cubicBezTo>
                    <a:pt x="1645" y="30540"/>
                    <a:pt x="982" y="31382"/>
                    <a:pt x="229" y="32141"/>
                  </a:cubicBezTo>
                  <a:cubicBezTo>
                    <a:pt x="133" y="32243"/>
                    <a:pt x="1" y="32369"/>
                    <a:pt x="152" y="32494"/>
                  </a:cubicBezTo>
                  <a:cubicBezTo>
                    <a:pt x="516" y="32082"/>
                    <a:pt x="880" y="31658"/>
                    <a:pt x="1281" y="31275"/>
                  </a:cubicBezTo>
                  <a:cubicBezTo>
                    <a:pt x="2160" y="30174"/>
                    <a:pt x="3272" y="29296"/>
                    <a:pt x="4204" y="28250"/>
                  </a:cubicBezTo>
                  <a:cubicBezTo>
                    <a:pt x="4903" y="27371"/>
                    <a:pt x="5639" y="26523"/>
                    <a:pt x="6296" y="25608"/>
                  </a:cubicBezTo>
                  <a:cubicBezTo>
                    <a:pt x="6756" y="24932"/>
                    <a:pt x="7330" y="24353"/>
                    <a:pt x="7814" y="23696"/>
                  </a:cubicBezTo>
                  <a:cubicBezTo>
                    <a:pt x="8580" y="22506"/>
                    <a:pt x="9679" y="21561"/>
                    <a:pt x="10354" y="20311"/>
                  </a:cubicBezTo>
                  <a:cubicBezTo>
                    <a:pt x="10755" y="19654"/>
                    <a:pt x="11126" y="18984"/>
                    <a:pt x="11460" y="18297"/>
                  </a:cubicBezTo>
                  <a:cubicBezTo>
                    <a:pt x="11872" y="17521"/>
                    <a:pt x="12434" y="16840"/>
                    <a:pt x="12876" y="16087"/>
                  </a:cubicBezTo>
                  <a:cubicBezTo>
                    <a:pt x="13152" y="15638"/>
                    <a:pt x="13386" y="15160"/>
                    <a:pt x="13576" y="14669"/>
                  </a:cubicBezTo>
                  <a:cubicBezTo>
                    <a:pt x="13701" y="14407"/>
                    <a:pt x="13803" y="14137"/>
                    <a:pt x="13924" y="13874"/>
                  </a:cubicBezTo>
                  <a:cubicBezTo>
                    <a:pt x="14024" y="13671"/>
                    <a:pt x="14120" y="13468"/>
                    <a:pt x="14228" y="13270"/>
                  </a:cubicBezTo>
                  <a:cubicBezTo>
                    <a:pt x="14305" y="13097"/>
                    <a:pt x="14396" y="12923"/>
                    <a:pt x="14479" y="12751"/>
                  </a:cubicBezTo>
                  <a:cubicBezTo>
                    <a:pt x="14790" y="12195"/>
                    <a:pt x="15160" y="11681"/>
                    <a:pt x="15494" y="11143"/>
                  </a:cubicBezTo>
                  <a:cubicBezTo>
                    <a:pt x="15645" y="10879"/>
                    <a:pt x="15806" y="10622"/>
                    <a:pt x="15943" y="10348"/>
                  </a:cubicBezTo>
                  <a:cubicBezTo>
                    <a:pt x="16081" y="10073"/>
                    <a:pt x="16242" y="9797"/>
                    <a:pt x="16398" y="9529"/>
                  </a:cubicBezTo>
                  <a:cubicBezTo>
                    <a:pt x="16499" y="9361"/>
                    <a:pt x="16601" y="9193"/>
                    <a:pt x="16702" y="9027"/>
                  </a:cubicBezTo>
                  <a:cubicBezTo>
                    <a:pt x="17342" y="7998"/>
                    <a:pt x="18107" y="7049"/>
                    <a:pt x="18765" y="6026"/>
                  </a:cubicBezTo>
                  <a:cubicBezTo>
                    <a:pt x="19285" y="5220"/>
                    <a:pt x="19877" y="4459"/>
                    <a:pt x="20451" y="3689"/>
                  </a:cubicBezTo>
                  <a:cubicBezTo>
                    <a:pt x="21078" y="2917"/>
                    <a:pt x="21759" y="2183"/>
                    <a:pt x="22441" y="1454"/>
                  </a:cubicBezTo>
                  <a:cubicBezTo>
                    <a:pt x="22973" y="880"/>
                    <a:pt x="23726" y="557"/>
                    <a:pt x="24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40978" y="3164582"/>
              <a:ext cx="3623771" cy="2626245"/>
            </a:xfrm>
            <a:custGeom>
              <a:avLst/>
              <a:gdLst/>
              <a:ahLst/>
              <a:cxnLst/>
              <a:rect l="l" t="t" r="r" b="b"/>
              <a:pathLst>
                <a:path w="21275" h="26034" extrusionOk="0">
                  <a:moveTo>
                    <a:pt x="21275" y="1"/>
                  </a:moveTo>
                  <a:cubicBezTo>
                    <a:pt x="21215" y="12"/>
                    <a:pt x="21107" y="37"/>
                    <a:pt x="21047" y="43"/>
                  </a:cubicBezTo>
                  <a:cubicBezTo>
                    <a:pt x="20216" y="420"/>
                    <a:pt x="19386" y="845"/>
                    <a:pt x="18721" y="1477"/>
                  </a:cubicBezTo>
                  <a:cubicBezTo>
                    <a:pt x="17909" y="2440"/>
                    <a:pt x="17036" y="3348"/>
                    <a:pt x="16290" y="4371"/>
                  </a:cubicBezTo>
                  <a:cubicBezTo>
                    <a:pt x="15070" y="5858"/>
                    <a:pt x="13916" y="7401"/>
                    <a:pt x="12924" y="9050"/>
                  </a:cubicBezTo>
                  <a:cubicBezTo>
                    <a:pt x="12428" y="9781"/>
                    <a:pt x="11896" y="10485"/>
                    <a:pt x="11465" y="11257"/>
                  </a:cubicBezTo>
                  <a:cubicBezTo>
                    <a:pt x="11142" y="11812"/>
                    <a:pt x="10838" y="12380"/>
                    <a:pt x="10605" y="12984"/>
                  </a:cubicBezTo>
                  <a:cubicBezTo>
                    <a:pt x="10533" y="13116"/>
                    <a:pt x="10467" y="13254"/>
                    <a:pt x="10401" y="13390"/>
                  </a:cubicBezTo>
                  <a:cubicBezTo>
                    <a:pt x="10300" y="13588"/>
                    <a:pt x="10199" y="13785"/>
                    <a:pt x="10102" y="13988"/>
                  </a:cubicBezTo>
                  <a:cubicBezTo>
                    <a:pt x="9965" y="14228"/>
                    <a:pt x="9821" y="14460"/>
                    <a:pt x="9696" y="14700"/>
                  </a:cubicBezTo>
                  <a:cubicBezTo>
                    <a:pt x="9564" y="14926"/>
                    <a:pt x="9421" y="15155"/>
                    <a:pt x="9296" y="15393"/>
                  </a:cubicBezTo>
                  <a:cubicBezTo>
                    <a:pt x="8674" y="16319"/>
                    <a:pt x="8077" y="17263"/>
                    <a:pt x="7388" y="18149"/>
                  </a:cubicBezTo>
                  <a:cubicBezTo>
                    <a:pt x="6731" y="18998"/>
                    <a:pt x="6133" y="19900"/>
                    <a:pt x="5380" y="20671"/>
                  </a:cubicBezTo>
                  <a:cubicBezTo>
                    <a:pt x="4770" y="21305"/>
                    <a:pt x="4149" y="21933"/>
                    <a:pt x="3443" y="22471"/>
                  </a:cubicBezTo>
                  <a:cubicBezTo>
                    <a:pt x="2523" y="23139"/>
                    <a:pt x="1680" y="23917"/>
                    <a:pt x="879" y="24736"/>
                  </a:cubicBezTo>
                  <a:cubicBezTo>
                    <a:pt x="670" y="24946"/>
                    <a:pt x="532" y="25214"/>
                    <a:pt x="383" y="25465"/>
                  </a:cubicBezTo>
                  <a:cubicBezTo>
                    <a:pt x="264" y="25663"/>
                    <a:pt x="115" y="25835"/>
                    <a:pt x="0" y="26033"/>
                  </a:cubicBezTo>
                  <a:cubicBezTo>
                    <a:pt x="7" y="26033"/>
                    <a:pt x="13" y="26033"/>
                    <a:pt x="20" y="26033"/>
                  </a:cubicBezTo>
                  <a:cubicBezTo>
                    <a:pt x="148" y="26033"/>
                    <a:pt x="249" y="25980"/>
                    <a:pt x="317" y="25878"/>
                  </a:cubicBezTo>
                  <a:cubicBezTo>
                    <a:pt x="593" y="25484"/>
                    <a:pt x="778" y="25023"/>
                    <a:pt x="1130" y="24682"/>
                  </a:cubicBezTo>
                  <a:cubicBezTo>
                    <a:pt x="1506" y="24287"/>
                    <a:pt x="1955" y="23964"/>
                    <a:pt x="2344" y="23576"/>
                  </a:cubicBezTo>
                  <a:cubicBezTo>
                    <a:pt x="2888" y="23038"/>
                    <a:pt x="3558" y="22650"/>
                    <a:pt x="4113" y="22118"/>
                  </a:cubicBezTo>
                  <a:cubicBezTo>
                    <a:pt x="5106" y="21310"/>
                    <a:pt x="5978" y="20348"/>
                    <a:pt x="6725" y="19308"/>
                  </a:cubicBezTo>
                  <a:cubicBezTo>
                    <a:pt x="7862" y="17826"/>
                    <a:pt x="8966" y="16314"/>
                    <a:pt x="9899" y="14688"/>
                  </a:cubicBezTo>
                  <a:cubicBezTo>
                    <a:pt x="10078" y="14347"/>
                    <a:pt x="10293" y="14018"/>
                    <a:pt x="10455" y="13665"/>
                  </a:cubicBezTo>
                  <a:cubicBezTo>
                    <a:pt x="10521" y="13528"/>
                    <a:pt x="10587" y="13397"/>
                    <a:pt x="10659" y="13259"/>
                  </a:cubicBezTo>
                  <a:cubicBezTo>
                    <a:pt x="10795" y="12967"/>
                    <a:pt x="10922" y="12661"/>
                    <a:pt x="11059" y="12357"/>
                  </a:cubicBezTo>
                  <a:cubicBezTo>
                    <a:pt x="11256" y="11950"/>
                    <a:pt x="11490" y="11561"/>
                    <a:pt x="11711" y="11161"/>
                  </a:cubicBezTo>
                  <a:cubicBezTo>
                    <a:pt x="11788" y="11023"/>
                    <a:pt x="11884" y="10887"/>
                    <a:pt x="11967" y="10749"/>
                  </a:cubicBezTo>
                  <a:cubicBezTo>
                    <a:pt x="12416" y="10032"/>
                    <a:pt x="12947" y="9362"/>
                    <a:pt x="13378" y="8633"/>
                  </a:cubicBezTo>
                  <a:cubicBezTo>
                    <a:pt x="14221" y="7312"/>
                    <a:pt x="15135" y="6032"/>
                    <a:pt x="16139" y="4831"/>
                  </a:cubicBezTo>
                  <a:cubicBezTo>
                    <a:pt x="16773" y="4024"/>
                    <a:pt x="17389" y="3199"/>
                    <a:pt x="18106" y="2458"/>
                  </a:cubicBezTo>
                  <a:cubicBezTo>
                    <a:pt x="18578" y="1866"/>
                    <a:pt x="19093" y="1292"/>
                    <a:pt x="19756" y="903"/>
                  </a:cubicBezTo>
                  <a:cubicBezTo>
                    <a:pt x="20228" y="550"/>
                    <a:pt x="20862" y="437"/>
                    <a:pt x="2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589228" y="4011257"/>
              <a:ext cx="2975154" cy="2064055"/>
            </a:xfrm>
            <a:custGeom>
              <a:avLst/>
              <a:gdLst/>
              <a:ahLst/>
              <a:cxnLst/>
              <a:rect l="l" t="t" r="r" b="b"/>
              <a:pathLst>
                <a:path w="17467" h="20461" extrusionOk="0">
                  <a:moveTo>
                    <a:pt x="17467" y="1"/>
                  </a:moveTo>
                  <a:lnTo>
                    <a:pt x="17467" y="1"/>
                  </a:lnTo>
                  <a:cubicBezTo>
                    <a:pt x="16672" y="395"/>
                    <a:pt x="16081" y="1088"/>
                    <a:pt x="15399" y="1645"/>
                  </a:cubicBezTo>
                  <a:cubicBezTo>
                    <a:pt x="14807" y="2194"/>
                    <a:pt x="14299" y="2828"/>
                    <a:pt x="13773" y="3438"/>
                  </a:cubicBezTo>
                  <a:cubicBezTo>
                    <a:pt x="13104" y="4197"/>
                    <a:pt x="12512" y="5022"/>
                    <a:pt x="12004" y="5894"/>
                  </a:cubicBezTo>
                  <a:cubicBezTo>
                    <a:pt x="11262" y="7042"/>
                    <a:pt x="10480" y="8154"/>
                    <a:pt x="9738" y="9301"/>
                  </a:cubicBezTo>
                  <a:cubicBezTo>
                    <a:pt x="9612" y="9541"/>
                    <a:pt x="9469" y="9773"/>
                    <a:pt x="9338" y="10007"/>
                  </a:cubicBezTo>
                  <a:cubicBezTo>
                    <a:pt x="8536" y="11453"/>
                    <a:pt x="7353" y="12655"/>
                    <a:pt x="6618" y="14143"/>
                  </a:cubicBezTo>
                  <a:cubicBezTo>
                    <a:pt x="5961" y="15321"/>
                    <a:pt x="4806" y="16085"/>
                    <a:pt x="3981" y="17133"/>
                  </a:cubicBezTo>
                  <a:cubicBezTo>
                    <a:pt x="3402" y="17795"/>
                    <a:pt x="2762" y="18399"/>
                    <a:pt x="2129" y="19009"/>
                  </a:cubicBezTo>
                  <a:cubicBezTo>
                    <a:pt x="1650" y="19404"/>
                    <a:pt x="1101" y="19715"/>
                    <a:pt x="593" y="20079"/>
                  </a:cubicBezTo>
                  <a:cubicBezTo>
                    <a:pt x="425" y="20210"/>
                    <a:pt x="210" y="20253"/>
                    <a:pt x="0" y="20276"/>
                  </a:cubicBezTo>
                  <a:cubicBezTo>
                    <a:pt x="85" y="20336"/>
                    <a:pt x="174" y="20402"/>
                    <a:pt x="264" y="20461"/>
                  </a:cubicBezTo>
                  <a:cubicBezTo>
                    <a:pt x="1214" y="19894"/>
                    <a:pt x="2160" y="19296"/>
                    <a:pt x="2936" y="18501"/>
                  </a:cubicBezTo>
                  <a:cubicBezTo>
                    <a:pt x="3713" y="17765"/>
                    <a:pt x="4347" y="16899"/>
                    <a:pt x="5136" y="16176"/>
                  </a:cubicBezTo>
                  <a:cubicBezTo>
                    <a:pt x="5799" y="15489"/>
                    <a:pt x="6505" y="14813"/>
                    <a:pt x="6917" y="13934"/>
                  </a:cubicBezTo>
                  <a:cubicBezTo>
                    <a:pt x="7581" y="12727"/>
                    <a:pt x="8513" y="11687"/>
                    <a:pt x="9236" y="10515"/>
                  </a:cubicBezTo>
                  <a:cubicBezTo>
                    <a:pt x="9350" y="10311"/>
                    <a:pt x="9469" y="10115"/>
                    <a:pt x="9584" y="9917"/>
                  </a:cubicBezTo>
                  <a:cubicBezTo>
                    <a:pt x="10373" y="8518"/>
                    <a:pt x="11364" y="7251"/>
                    <a:pt x="12207" y="5888"/>
                  </a:cubicBezTo>
                  <a:cubicBezTo>
                    <a:pt x="12458" y="5477"/>
                    <a:pt x="12715" y="5069"/>
                    <a:pt x="12991" y="4675"/>
                  </a:cubicBezTo>
                  <a:cubicBezTo>
                    <a:pt x="14174" y="3127"/>
                    <a:pt x="15477" y="1656"/>
                    <a:pt x="17025" y="467"/>
                  </a:cubicBezTo>
                  <a:cubicBezTo>
                    <a:pt x="17193" y="335"/>
                    <a:pt x="17402" y="228"/>
                    <a:pt x="1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8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  <a:defRPr sz="3200" b="1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314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  <a:defRPr sz="3200" b="1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88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ungee"/>
              <a:buNone/>
              <a:defRPr sz="3200" b="1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●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ura Medium"/>
              <a:buChar char="○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ura Medium"/>
              <a:buChar char="■"/>
              <a:defRPr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04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2B5552-F682-4791-9A8D-87F46937542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738" y="247650"/>
            <a:ext cx="1071339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  <p:sldLayoutId id="2147483793" r:id="rId13"/>
    <p:sldLayoutId id="2147483794" r:id="rId14"/>
    <p:sldLayoutId id="2147483674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  <a:solidFill>
            <a:schemeClr val="bg2">
              <a:lumMod val="90000"/>
            </a:schemeClr>
          </a:solidFill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grp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08875" y="3525357"/>
            <a:ext cx="8461629" cy="136355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27DCE-8F10-4ED1-B97D-266BFE7EFCBF}"/>
              </a:ext>
            </a:extLst>
          </p:cNvPr>
          <p:cNvSpPr txBox="1"/>
          <p:nvPr/>
        </p:nvSpPr>
        <p:spPr>
          <a:xfrm>
            <a:off x="2478155" y="3896140"/>
            <a:ext cx="580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Nghe </a:t>
            </a:r>
            <a:r>
              <a:rPr lang="en-US" sz="4400" dirty="0" err="1"/>
              <a:t>viết</a:t>
            </a:r>
            <a:r>
              <a:rPr lang="en-US" sz="4400" dirty="0"/>
              <a:t>: Th</a:t>
            </a:r>
            <a:r>
              <a:rPr lang="vi-VN" sz="4400" dirty="0"/>
              <a:t>ư</a:t>
            </a:r>
            <a:r>
              <a:rPr lang="en-US" sz="4400" dirty="0"/>
              <a:t> </a:t>
            </a:r>
            <a:r>
              <a:rPr lang="en-US" sz="4400" dirty="0" err="1"/>
              <a:t>viện</a:t>
            </a:r>
            <a:endParaRPr lang="en-US" sz="4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9208008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885538" y="1409171"/>
            <a:ext cx="7240084" cy="5293383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032268" y="2514693"/>
            <a:ext cx="3987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gìn bàn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quên đôi dép.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 gương mặt đẹp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 đừng giận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4871049" y="2514786"/>
            <a:ext cx="4035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đường thì dài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ân thì ngắn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giờ nghiêm lắm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ẳng thích rong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mà bạn ơi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 đừng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 vội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đoàn có đội</a:t>
            </a:r>
          </a:p>
          <a:p>
            <a:pPr algn="l"/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 cùng nhau.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vi-VN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Nguyễn Trọng Tạo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2329120" y="1560634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hát tới trường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(Trích)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3624" y="237577"/>
            <a:ext cx="9302116" cy="495147"/>
            <a:chOff x="3184408" y="-14835"/>
            <a:chExt cx="29766102" cy="894235"/>
          </a:xfrm>
        </p:grpSpPr>
        <p:sp>
          <p:nvSpPr>
            <p:cNvPr id="18" name="Rounded Rectangle 17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5441" y="-14835"/>
              <a:ext cx="28835069" cy="83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a.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96004" y="835847"/>
            <a:ext cx="2415156" cy="1377003"/>
            <a:chOff x="6476999" y="419100"/>
            <a:chExt cx="3943349" cy="2515432"/>
          </a:xfrm>
        </p:grpSpPr>
        <p:sp>
          <p:nvSpPr>
            <p:cNvPr id="21" name="Cloud Callout 20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-46294"/>
                <a:gd name="adj2" fmla="val 7029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16081" y="970302"/>
              <a:ext cx="3376613" cy="151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 LUẬN NHÓM ĐÔI</a:t>
              </a:r>
              <a:endParaRPr lang="zh-CN" altLang="en-US" sz="20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19866" y="3687139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8270" y="2939871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89383" y="4382887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1782" y="5478300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71138" y="4767791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675777" y="1053709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5070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5" y="3937626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9208008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885538" y="1409171"/>
            <a:ext cx="7240084" cy="5293383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1032268" y="2514693"/>
            <a:ext cx="3987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Giữ gìn bàn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ân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Đừng quên đôi dép.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Giữ gương mặt đẹp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Nhớ đừng giận nhau.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D36A-4701-4C82-B871-BE3879004E6D}"/>
              </a:ext>
            </a:extLst>
          </p:cNvPr>
          <p:cNvSpPr txBox="1"/>
          <p:nvPr/>
        </p:nvSpPr>
        <p:spPr>
          <a:xfrm>
            <a:off x="4871049" y="2514786"/>
            <a:ext cx="4035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Con đường thì dài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Đôi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ân thì ngắn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Thời giờ nghiêm lắm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ẳng thích rong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ơi.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Nhưng mà bạn ơi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Xin đừng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ạy vội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Có đoàn có đội</a:t>
            </a:r>
          </a:p>
          <a:p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Tới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ường cùng nhau.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vi-VN" i="1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vi-VN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Nguyễn Trọng Tạo</a:t>
            </a:r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26A9B-92D3-4123-BDDE-D79A165B8796}"/>
              </a:ext>
            </a:extLst>
          </p:cNvPr>
          <p:cNvSpPr txBox="1"/>
          <p:nvPr/>
        </p:nvSpPr>
        <p:spPr>
          <a:xfrm>
            <a:off x="2329120" y="1560634"/>
            <a:ext cx="435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Bài hát tới trường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(Trích)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3624" y="237577"/>
            <a:ext cx="9302116" cy="495147"/>
            <a:chOff x="3184408" y="-14835"/>
            <a:chExt cx="29766102" cy="894235"/>
          </a:xfrm>
        </p:grpSpPr>
        <p:sp>
          <p:nvSpPr>
            <p:cNvPr id="18" name="Rounded Rectangle 17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5441" y="-14835"/>
              <a:ext cx="28835069" cy="83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a.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45499" y="3671526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27100" y="2944404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32786" y="4404828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7714" y="4763258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5660" y="5511829"/>
            <a:ext cx="274320" cy="285424"/>
          </a:xfrm>
          <a:prstGeom prst="rect">
            <a:avLst/>
          </a:prstGeom>
          <a:solidFill>
            <a:srgbClr val="FD8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3264408" y="2990853"/>
            <a:ext cx="624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5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79525" y="2014474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/>
            <a:r>
              <a:rPr lang="vi-VN" sz="2800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Kể lại cho người thân nghe câu chuyện Mặt trời mọc ở đằng … tây. Nếu có thể thử làm vài câu thơ về mặt trời.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4050160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0721" y="955434"/>
            <a:ext cx="276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dò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38" y="1917061"/>
            <a:ext cx="7145131" cy="302387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017AE61C-F552-4FBA-AA36-52DDCB6458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3" y="962273"/>
            <a:ext cx="7247444" cy="1828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CE383E-3D3C-4EB1-93CE-32B16CCF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412" y="1600200"/>
            <a:ext cx="10246588" cy="7636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720468" y="2685490"/>
            <a:ext cx="7729853" cy="840915"/>
            <a:chOff x="356234" y="1855642"/>
            <a:chExt cx="7729853" cy="840915"/>
          </a:xfrm>
        </p:grpSpPr>
        <p:grpSp>
          <p:nvGrpSpPr>
            <p:cNvPr id="6" name="Google Shape;1076;p41"/>
            <p:cNvGrpSpPr/>
            <p:nvPr/>
          </p:nvGrpSpPr>
          <p:grpSpPr>
            <a:xfrm>
              <a:off x="356234" y="1855642"/>
              <a:ext cx="956683" cy="806925"/>
              <a:chOff x="424700" y="304829"/>
              <a:chExt cx="1969953" cy="1963325"/>
            </a:xfrm>
          </p:grpSpPr>
          <p:sp>
            <p:nvSpPr>
              <p:cNvPr id="7" name="Google Shape;1077;p41"/>
              <p:cNvSpPr/>
              <p:nvPr/>
            </p:nvSpPr>
            <p:spPr>
              <a:xfrm>
                <a:off x="424700" y="304829"/>
                <a:ext cx="1969953" cy="1963325"/>
              </a:xfrm>
              <a:custGeom>
                <a:avLst/>
                <a:gdLst/>
                <a:ahLst/>
                <a:cxnLst/>
                <a:rect l="l" t="t" r="r" b="b"/>
                <a:pathLst>
                  <a:path w="99568" h="99233" extrusionOk="0">
                    <a:moveTo>
                      <a:pt x="50249" y="0"/>
                    </a:moveTo>
                    <a:cubicBezTo>
                      <a:pt x="34506" y="0"/>
                      <a:pt x="19587" y="7253"/>
                      <a:pt x="10330" y="19403"/>
                    </a:cubicBezTo>
                    <a:cubicBezTo>
                      <a:pt x="3901" y="27840"/>
                      <a:pt x="309" y="38423"/>
                      <a:pt x="206" y="49206"/>
                    </a:cubicBezTo>
                    <a:cubicBezTo>
                      <a:pt x="1" y="70146"/>
                      <a:pt x="14319" y="90132"/>
                      <a:pt x="34248" y="96730"/>
                    </a:cubicBezTo>
                    <a:cubicBezTo>
                      <a:pt x="39275" y="98390"/>
                      <a:pt x="44524" y="99232"/>
                      <a:pt x="49862" y="99232"/>
                    </a:cubicBezTo>
                    <a:cubicBezTo>
                      <a:pt x="56158" y="99232"/>
                      <a:pt x="62292" y="98074"/>
                      <a:pt x="68099" y="95782"/>
                    </a:cubicBezTo>
                    <a:cubicBezTo>
                      <a:pt x="86793" y="88400"/>
                      <a:pt x="99438" y="69825"/>
                      <a:pt x="99558" y="49549"/>
                    </a:cubicBezTo>
                    <a:cubicBezTo>
                      <a:pt x="99567" y="47386"/>
                      <a:pt x="99434" y="45204"/>
                      <a:pt x="99153" y="43067"/>
                    </a:cubicBezTo>
                    <a:cubicBezTo>
                      <a:pt x="97020" y="26808"/>
                      <a:pt x="86558" y="12208"/>
                      <a:pt x="71847" y="4964"/>
                    </a:cubicBezTo>
                    <a:cubicBezTo>
                      <a:pt x="65249" y="1718"/>
                      <a:pt x="57782" y="0"/>
                      <a:pt x="50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6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" name="Google Shape;1078;p41"/>
              <p:cNvSpPr/>
              <p:nvPr/>
            </p:nvSpPr>
            <p:spPr>
              <a:xfrm>
                <a:off x="487438" y="361118"/>
                <a:ext cx="1853993" cy="1853993"/>
              </a:xfrm>
              <a:custGeom>
                <a:avLst/>
                <a:gdLst/>
                <a:ahLst/>
                <a:cxnLst/>
                <a:rect l="l" t="t" r="r" b="b"/>
                <a:pathLst>
                  <a:path w="93707" h="93707" extrusionOk="0">
                    <a:moveTo>
                      <a:pt x="46851" y="1"/>
                    </a:moveTo>
                    <a:cubicBezTo>
                      <a:pt x="45454" y="1"/>
                      <a:pt x="44069" y="63"/>
                      <a:pt x="42702" y="188"/>
                    </a:cubicBezTo>
                    <a:cubicBezTo>
                      <a:pt x="42257" y="219"/>
                      <a:pt x="41815" y="268"/>
                      <a:pt x="41379" y="316"/>
                    </a:cubicBezTo>
                    <a:cubicBezTo>
                      <a:pt x="41322" y="325"/>
                      <a:pt x="41273" y="330"/>
                      <a:pt x="41219" y="338"/>
                    </a:cubicBezTo>
                    <a:cubicBezTo>
                      <a:pt x="39363" y="562"/>
                      <a:pt x="37547" y="886"/>
                      <a:pt x="35765" y="1322"/>
                    </a:cubicBezTo>
                    <a:cubicBezTo>
                      <a:pt x="35716" y="1331"/>
                      <a:pt x="35667" y="1340"/>
                      <a:pt x="35618" y="1358"/>
                    </a:cubicBezTo>
                    <a:cubicBezTo>
                      <a:pt x="32925" y="2021"/>
                      <a:pt x="30320" y="2917"/>
                      <a:pt x="27836" y="4020"/>
                    </a:cubicBezTo>
                    <a:cubicBezTo>
                      <a:pt x="27796" y="4043"/>
                      <a:pt x="27756" y="4061"/>
                      <a:pt x="27720" y="4074"/>
                    </a:cubicBezTo>
                    <a:cubicBezTo>
                      <a:pt x="26598" y="4577"/>
                      <a:pt x="25503" y="5120"/>
                      <a:pt x="24435" y="5703"/>
                    </a:cubicBezTo>
                    <a:cubicBezTo>
                      <a:pt x="23584" y="6171"/>
                      <a:pt x="22742" y="6656"/>
                      <a:pt x="21928" y="7177"/>
                    </a:cubicBezTo>
                    <a:cubicBezTo>
                      <a:pt x="21897" y="7195"/>
                      <a:pt x="21860" y="7213"/>
                      <a:pt x="21829" y="7235"/>
                    </a:cubicBezTo>
                    <a:cubicBezTo>
                      <a:pt x="19782" y="8531"/>
                      <a:pt x="17836" y="9982"/>
                      <a:pt x="16020" y="11576"/>
                    </a:cubicBezTo>
                    <a:cubicBezTo>
                      <a:pt x="15993" y="11599"/>
                      <a:pt x="15957" y="11629"/>
                      <a:pt x="15930" y="11656"/>
                    </a:cubicBezTo>
                    <a:cubicBezTo>
                      <a:pt x="12907" y="14305"/>
                      <a:pt x="10236" y="17346"/>
                      <a:pt x="7979" y="20690"/>
                    </a:cubicBezTo>
                    <a:cubicBezTo>
                      <a:pt x="7961" y="20721"/>
                      <a:pt x="7934" y="20757"/>
                      <a:pt x="7916" y="20788"/>
                    </a:cubicBezTo>
                    <a:cubicBezTo>
                      <a:pt x="7200" y="21852"/>
                      <a:pt x="6532" y="22948"/>
                      <a:pt x="5904" y="24069"/>
                    </a:cubicBezTo>
                    <a:cubicBezTo>
                      <a:pt x="5886" y="24105"/>
                      <a:pt x="5864" y="24140"/>
                      <a:pt x="5850" y="24181"/>
                    </a:cubicBezTo>
                    <a:cubicBezTo>
                      <a:pt x="4332" y="26910"/>
                      <a:pt x="3086" y="29808"/>
                      <a:pt x="2137" y="32840"/>
                    </a:cubicBezTo>
                    <a:cubicBezTo>
                      <a:pt x="2119" y="32885"/>
                      <a:pt x="2102" y="32933"/>
                      <a:pt x="2092" y="32982"/>
                    </a:cubicBezTo>
                    <a:cubicBezTo>
                      <a:pt x="730" y="37363"/>
                      <a:pt x="0" y="42025"/>
                      <a:pt x="0" y="46851"/>
                    </a:cubicBezTo>
                    <a:cubicBezTo>
                      <a:pt x="0" y="49429"/>
                      <a:pt x="210" y="51958"/>
                      <a:pt x="615" y="54425"/>
                    </a:cubicBezTo>
                    <a:cubicBezTo>
                      <a:pt x="970" y="56624"/>
                      <a:pt x="1483" y="58775"/>
                      <a:pt x="2137" y="60863"/>
                    </a:cubicBezTo>
                    <a:cubicBezTo>
                      <a:pt x="2587" y="62314"/>
                      <a:pt x="3108" y="63730"/>
                      <a:pt x="3695" y="65114"/>
                    </a:cubicBezTo>
                    <a:cubicBezTo>
                      <a:pt x="3812" y="65382"/>
                      <a:pt x="3923" y="65649"/>
                      <a:pt x="4042" y="65912"/>
                    </a:cubicBezTo>
                    <a:cubicBezTo>
                      <a:pt x="4123" y="66094"/>
                      <a:pt x="4208" y="66277"/>
                      <a:pt x="4288" y="66459"/>
                    </a:cubicBezTo>
                    <a:cubicBezTo>
                      <a:pt x="4346" y="66575"/>
                      <a:pt x="4404" y="66699"/>
                      <a:pt x="4453" y="66820"/>
                    </a:cubicBezTo>
                    <a:cubicBezTo>
                      <a:pt x="5659" y="69362"/>
                      <a:pt x="7075" y="71780"/>
                      <a:pt x="8700" y="74045"/>
                    </a:cubicBezTo>
                    <a:cubicBezTo>
                      <a:pt x="8767" y="74144"/>
                      <a:pt x="8838" y="74242"/>
                      <a:pt x="8900" y="74335"/>
                    </a:cubicBezTo>
                    <a:cubicBezTo>
                      <a:pt x="9159" y="74686"/>
                      <a:pt x="9422" y="75039"/>
                      <a:pt x="9684" y="75377"/>
                    </a:cubicBezTo>
                    <a:cubicBezTo>
                      <a:pt x="11185" y="77331"/>
                      <a:pt x="12831" y="79161"/>
                      <a:pt x="14621" y="80857"/>
                    </a:cubicBezTo>
                    <a:cubicBezTo>
                      <a:pt x="19563" y="85542"/>
                      <a:pt x="25520" y="89161"/>
                      <a:pt x="32132" y="91343"/>
                    </a:cubicBezTo>
                    <a:cubicBezTo>
                      <a:pt x="36762" y="92874"/>
                      <a:pt x="41709" y="93706"/>
                      <a:pt x="46851" y="93706"/>
                    </a:cubicBezTo>
                    <a:cubicBezTo>
                      <a:pt x="64032" y="93706"/>
                      <a:pt x="79050" y="84459"/>
                      <a:pt x="87207" y="70675"/>
                    </a:cubicBezTo>
                    <a:cubicBezTo>
                      <a:pt x="87559" y="70079"/>
                      <a:pt x="87896" y="69473"/>
                      <a:pt x="88226" y="68863"/>
                    </a:cubicBezTo>
                    <a:cubicBezTo>
                      <a:pt x="88382" y="68560"/>
                      <a:pt x="88543" y="68258"/>
                      <a:pt x="88693" y="67950"/>
                    </a:cubicBezTo>
                    <a:cubicBezTo>
                      <a:pt x="91899" y="61606"/>
                      <a:pt x="93707" y="54438"/>
                      <a:pt x="93707" y="46851"/>
                    </a:cubicBezTo>
                    <a:cubicBezTo>
                      <a:pt x="93707" y="40498"/>
                      <a:pt x="92443" y="34439"/>
                      <a:pt x="90150" y="28913"/>
                    </a:cubicBezTo>
                    <a:cubicBezTo>
                      <a:pt x="83110" y="11936"/>
                      <a:pt x="66375" y="1"/>
                      <a:pt x="46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" name="Google Shape;1079;p41"/>
              <p:cNvSpPr/>
              <p:nvPr/>
            </p:nvSpPr>
            <p:spPr>
              <a:xfrm>
                <a:off x="1424159" y="611813"/>
                <a:ext cx="746389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7725" h="7445" extrusionOk="0">
                    <a:moveTo>
                      <a:pt x="19402" y="0"/>
                    </a:moveTo>
                    <a:cubicBezTo>
                      <a:pt x="19392" y="0"/>
                      <a:pt x="19382" y="0"/>
                      <a:pt x="19373" y="0"/>
                    </a:cubicBezTo>
                    <a:cubicBezTo>
                      <a:pt x="15272" y="9"/>
                      <a:pt x="11421" y="2645"/>
                      <a:pt x="9426" y="6233"/>
                    </a:cubicBezTo>
                    <a:cubicBezTo>
                      <a:pt x="8274" y="5208"/>
                      <a:pt x="6732" y="4639"/>
                      <a:pt x="5190" y="4639"/>
                    </a:cubicBezTo>
                    <a:cubicBezTo>
                      <a:pt x="4832" y="4639"/>
                      <a:pt x="4473" y="4670"/>
                      <a:pt x="4119" y="4733"/>
                    </a:cubicBezTo>
                    <a:cubicBezTo>
                      <a:pt x="2458" y="5031"/>
                      <a:pt x="935" y="6038"/>
                      <a:pt x="0" y="7445"/>
                    </a:cubicBezTo>
                    <a:lnTo>
                      <a:pt x="37725" y="7445"/>
                    </a:lnTo>
                    <a:cubicBezTo>
                      <a:pt x="36696" y="6296"/>
                      <a:pt x="35258" y="5512"/>
                      <a:pt x="33726" y="5294"/>
                    </a:cubicBezTo>
                    <a:cubicBezTo>
                      <a:pt x="33431" y="5253"/>
                      <a:pt x="33133" y="5232"/>
                      <a:pt x="32836" y="5232"/>
                    </a:cubicBezTo>
                    <a:cubicBezTo>
                      <a:pt x="31204" y="5232"/>
                      <a:pt x="29575" y="5841"/>
                      <a:pt x="28370" y="6937"/>
                    </a:cubicBezTo>
                    <a:cubicBezTo>
                      <a:pt x="27557" y="2926"/>
                      <a:pt x="23496" y="0"/>
                      <a:pt x="1940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080;p41"/>
              <p:cNvSpPr/>
              <p:nvPr/>
            </p:nvSpPr>
            <p:spPr>
              <a:xfrm>
                <a:off x="1178212" y="1046173"/>
                <a:ext cx="746468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7729" h="7445" extrusionOk="0">
                    <a:moveTo>
                      <a:pt x="19401" y="1"/>
                    </a:moveTo>
                    <a:cubicBezTo>
                      <a:pt x="19392" y="1"/>
                      <a:pt x="19382" y="1"/>
                      <a:pt x="19372" y="1"/>
                    </a:cubicBezTo>
                    <a:cubicBezTo>
                      <a:pt x="15272" y="9"/>
                      <a:pt x="11421" y="2645"/>
                      <a:pt x="9426" y="6233"/>
                    </a:cubicBezTo>
                    <a:cubicBezTo>
                      <a:pt x="8275" y="5208"/>
                      <a:pt x="6733" y="4639"/>
                      <a:pt x="5193" y="4639"/>
                    </a:cubicBezTo>
                    <a:cubicBezTo>
                      <a:pt x="4835" y="4639"/>
                      <a:pt x="4476" y="4670"/>
                      <a:pt x="4123" y="4733"/>
                    </a:cubicBezTo>
                    <a:cubicBezTo>
                      <a:pt x="2458" y="5031"/>
                      <a:pt x="936" y="6038"/>
                      <a:pt x="1" y="7444"/>
                    </a:cubicBezTo>
                    <a:lnTo>
                      <a:pt x="37729" y="7444"/>
                    </a:lnTo>
                    <a:cubicBezTo>
                      <a:pt x="36697" y="6295"/>
                      <a:pt x="35258" y="5512"/>
                      <a:pt x="33727" y="5294"/>
                    </a:cubicBezTo>
                    <a:cubicBezTo>
                      <a:pt x="33430" y="5252"/>
                      <a:pt x="33130" y="5231"/>
                      <a:pt x="32830" y="5231"/>
                    </a:cubicBezTo>
                    <a:cubicBezTo>
                      <a:pt x="31200" y="5231"/>
                      <a:pt x="29574" y="5843"/>
                      <a:pt x="28370" y="6937"/>
                    </a:cubicBezTo>
                    <a:cubicBezTo>
                      <a:pt x="27558" y="2926"/>
                      <a:pt x="23497" y="1"/>
                      <a:pt x="1940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" name="Google Shape;1081;p41"/>
              <p:cNvSpPr/>
              <p:nvPr/>
            </p:nvSpPr>
            <p:spPr>
              <a:xfrm>
                <a:off x="1682868" y="1576372"/>
                <a:ext cx="559381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28273" h="7440" extrusionOk="0">
                    <a:moveTo>
                      <a:pt x="19402" y="1"/>
                    </a:moveTo>
                    <a:cubicBezTo>
                      <a:pt x="19392" y="1"/>
                      <a:pt x="19382" y="1"/>
                      <a:pt x="19372" y="1"/>
                    </a:cubicBezTo>
                    <a:cubicBezTo>
                      <a:pt x="15272" y="9"/>
                      <a:pt x="11420" y="2645"/>
                      <a:pt x="9426" y="6229"/>
                    </a:cubicBezTo>
                    <a:cubicBezTo>
                      <a:pt x="8275" y="5205"/>
                      <a:pt x="6738" y="4639"/>
                      <a:pt x="5196" y="4639"/>
                    </a:cubicBezTo>
                    <a:cubicBezTo>
                      <a:pt x="4836" y="4639"/>
                      <a:pt x="4475" y="4670"/>
                      <a:pt x="4119" y="4733"/>
                    </a:cubicBezTo>
                    <a:cubicBezTo>
                      <a:pt x="2459" y="5031"/>
                      <a:pt x="936" y="6038"/>
                      <a:pt x="1" y="7440"/>
                    </a:cubicBezTo>
                    <a:lnTo>
                      <a:pt x="27805" y="7440"/>
                    </a:lnTo>
                    <a:cubicBezTo>
                      <a:pt x="27961" y="7137"/>
                      <a:pt x="28122" y="6835"/>
                      <a:pt x="28272" y="6527"/>
                    </a:cubicBezTo>
                    <a:cubicBezTo>
                      <a:pt x="27282" y="2731"/>
                      <a:pt x="23355" y="1"/>
                      <a:pt x="19402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082;p41"/>
              <p:cNvSpPr/>
              <p:nvPr/>
            </p:nvSpPr>
            <p:spPr>
              <a:xfrm>
                <a:off x="487438" y="473952"/>
                <a:ext cx="1616949" cy="1694387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85640" extrusionOk="0">
                    <a:moveTo>
                      <a:pt x="24435" y="0"/>
                    </a:moveTo>
                    <a:cubicBezTo>
                      <a:pt x="9876" y="7943"/>
                      <a:pt x="0" y="23393"/>
                      <a:pt x="0" y="41148"/>
                    </a:cubicBezTo>
                    <a:cubicBezTo>
                      <a:pt x="0" y="61883"/>
                      <a:pt x="13468" y="79473"/>
                      <a:pt x="32132" y="85640"/>
                    </a:cubicBezTo>
                    <a:lnTo>
                      <a:pt x="34492" y="80026"/>
                    </a:lnTo>
                    <a:lnTo>
                      <a:pt x="36686" y="74807"/>
                    </a:lnTo>
                    <a:lnTo>
                      <a:pt x="36692" y="74812"/>
                    </a:lnTo>
                    <a:cubicBezTo>
                      <a:pt x="36692" y="74812"/>
                      <a:pt x="36692" y="74810"/>
                      <a:pt x="36693" y="74810"/>
                    </a:cubicBezTo>
                    <a:cubicBezTo>
                      <a:pt x="36694" y="74810"/>
                      <a:pt x="36695" y="74811"/>
                      <a:pt x="36696" y="74812"/>
                    </a:cubicBezTo>
                    <a:cubicBezTo>
                      <a:pt x="36705" y="74812"/>
                      <a:pt x="36713" y="74817"/>
                      <a:pt x="36723" y="74821"/>
                    </a:cubicBezTo>
                    <a:cubicBezTo>
                      <a:pt x="36905" y="74879"/>
                      <a:pt x="37689" y="75137"/>
                      <a:pt x="38913" y="75520"/>
                    </a:cubicBezTo>
                    <a:cubicBezTo>
                      <a:pt x="44047" y="77129"/>
                      <a:pt x="56844" y="80886"/>
                      <a:pt x="64196" y="80886"/>
                    </a:cubicBezTo>
                    <a:cubicBezTo>
                      <a:pt x="66649" y="80886"/>
                      <a:pt x="68496" y="80467"/>
                      <a:pt x="69250" y="79411"/>
                    </a:cubicBezTo>
                    <a:cubicBezTo>
                      <a:pt x="69250" y="79411"/>
                      <a:pt x="69259" y="79412"/>
                      <a:pt x="69276" y="79412"/>
                    </a:cubicBezTo>
                    <a:cubicBezTo>
                      <a:pt x="69592" y="79412"/>
                      <a:pt x="72826" y="79308"/>
                      <a:pt x="76276" y="75172"/>
                    </a:cubicBezTo>
                    <a:cubicBezTo>
                      <a:pt x="79909" y="70814"/>
                      <a:pt x="81725" y="68272"/>
                      <a:pt x="80025" y="64879"/>
                    </a:cubicBezTo>
                    <a:cubicBezTo>
                      <a:pt x="78333" y="61491"/>
                      <a:pt x="74945" y="59794"/>
                      <a:pt x="75786" y="57007"/>
                    </a:cubicBezTo>
                    <a:cubicBezTo>
                      <a:pt x="76637" y="54225"/>
                      <a:pt x="79179" y="46838"/>
                      <a:pt x="78819" y="39937"/>
                    </a:cubicBezTo>
                    <a:cubicBezTo>
                      <a:pt x="78462" y="33194"/>
                      <a:pt x="78568" y="30495"/>
                      <a:pt x="76535" y="30495"/>
                    </a:cubicBezTo>
                    <a:cubicBezTo>
                      <a:pt x="76488" y="30495"/>
                      <a:pt x="76441" y="30496"/>
                      <a:pt x="76392" y="30499"/>
                    </a:cubicBezTo>
                    <a:cubicBezTo>
                      <a:pt x="74219" y="30614"/>
                      <a:pt x="73489" y="39091"/>
                      <a:pt x="71793" y="41148"/>
                    </a:cubicBezTo>
                    <a:cubicBezTo>
                      <a:pt x="70096" y="43205"/>
                      <a:pt x="67679" y="45146"/>
                      <a:pt x="67679" y="45146"/>
                    </a:cubicBezTo>
                    <a:cubicBezTo>
                      <a:pt x="67679" y="45146"/>
                      <a:pt x="67554" y="35338"/>
                      <a:pt x="67439" y="32675"/>
                    </a:cubicBezTo>
                    <a:cubicBezTo>
                      <a:pt x="67317" y="30078"/>
                      <a:pt x="66743" y="25765"/>
                      <a:pt x="65706" y="25765"/>
                    </a:cubicBezTo>
                    <a:cubicBezTo>
                      <a:pt x="65679" y="25765"/>
                      <a:pt x="65651" y="25768"/>
                      <a:pt x="65622" y="25775"/>
                    </a:cubicBezTo>
                    <a:cubicBezTo>
                      <a:pt x="64531" y="26015"/>
                      <a:pt x="64046" y="26741"/>
                      <a:pt x="64046" y="26741"/>
                    </a:cubicBezTo>
                    <a:lnTo>
                      <a:pt x="63921" y="24924"/>
                    </a:lnTo>
                    <a:lnTo>
                      <a:pt x="63921" y="24924"/>
                    </a:lnTo>
                    <a:cubicBezTo>
                      <a:pt x="63921" y="24924"/>
                      <a:pt x="63958" y="24928"/>
                      <a:pt x="64023" y="24928"/>
                    </a:cubicBezTo>
                    <a:cubicBezTo>
                      <a:pt x="64495" y="24928"/>
                      <a:pt x="66481" y="24739"/>
                      <a:pt x="67439" y="21657"/>
                    </a:cubicBezTo>
                    <a:cubicBezTo>
                      <a:pt x="68529" y="18143"/>
                      <a:pt x="68164" y="13184"/>
                      <a:pt x="68164" y="13184"/>
                    </a:cubicBezTo>
                    <a:cubicBezTo>
                      <a:pt x="68164" y="13184"/>
                      <a:pt x="68046" y="13125"/>
                      <a:pt x="67753" y="13125"/>
                    </a:cubicBezTo>
                    <a:cubicBezTo>
                      <a:pt x="67111" y="13125"/>
                      <a:pt x="65627" y="13411"/>
                      <a:pt x="62715" y="15241"/>
                    </a:cubicBezTo>
                    <a:cubicBezTo>
                      <a:pt x="58476" y="17903"/>
                      <a:pt x="54964" y="21416"/>
                      <a:pt x="51090" y="22017"/>
                    </a:cubicBezTo>
                    <a:cubicBezTo>
                      <a:pt x="51090" y="22017"/>
                      <a:pt x="48908" y="20200"/>
                      <a:pt x="46126" y="19600"/>
                    </a:cubicBezTo>
                    <a:cubicBezTo>
                      <a:pt x="46126" y="19600"/>
                      <a:pt x="46611" y="16937"/>
                      <a:pt x="43584" y="16086"/>
                    </a:cubicBezTo>
                    <a:cubicBezTo>
                      <a:pt x="40560" y="15241"/>
                      <a:pt x="36803" y="15486"/>
                      <a:pt x="34144" y="12338"/>
                    </a:cubicBezTo>
                    <a:cubicBezTo>
                      <a:pt x="32235" y="10080"/>
                      <a:pt x="27155" y="3535"/>
                      <a:pt x="24435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Google Shape;1083;p41"/>
              <p:cNvSpPr/>
              <p:nvPr/>
            </p:nvSpPr>
            <p:spPr>
              <a:xfrm>
                <a:off x="487438" y="473952"/>
                <a:ext cx="1595997" cy="1694387"/>
              </a:xfrm>
              <a:custGeom>
                <a:avLst/>
                <a:gdLst/>
                <a:ahLst/>
                <a:cxnLst/>
                <a:rect l="l" t="t" r="r" b="b"/>
                <a:pathLst>
                  <a:path w="80667" h="85640" extrusionOk="0">
                    <a:moveTo>
                      <a:pt x="2391" y="55958"/>
                    </a:moveTo>
                    <a:cubicBezTo>
                      <a:pt x="2551" y="56443"/>
                      <a:pt x="2720" y="56925"/>
                      <a:pt x="2899" y="57404"/>
                    </a:cubicBezTo>
                    <a:cubicBezTo>
                      <a:pt x="2722" y="56925"/>
                      <a:pt x="2553" y="56443"/>
                      <a:pt x="2391" y="55958"/>
                    </a:cubicBezTo>
                    <a:close/>
                    <a:moveTo>
                      <a:pt x="3228" y="58271"/>
                    </a:moveTo>
                    <a:lnTo>
                      <a:pt x="3228" y="58271"/>
                    </a:lnTo>
                    <a:cubicBezTo>
                      <a:pt x="3557" y="59109"/>
                      <a:pt x="3909" y="59933"/>
                      <a:pt x="4283" y="60747"/>
                    </a:cubicBezTo>
                    <a:cubicBezTo>
                      <a:pt x="4203" y="60569"/>
                      <a:pt x="4123" y="60387"/>
                      <a:pt x="4042" y="60209"/>
                    </a:cubicBezTo>
                    <a:cubicBezTo>
                      <a:pt x="3923" y="59946"/>
                      <a:pt x="3812" y="59679"/>
                      <a:pt x="3695" y="59411"/>
                    </a:cubicBezTo>
                    <a:cubicBezTo>
                      <a:pt x="3535" y="59033"/>
                      <a:pt x="3380" y="58655"/>
                      <a:pt x="3228" y="58271"/>
                    </a:cubicBezTo>
                    <a:close/>
                    <a:moveTo>
                      <a:pt x="4293" y="60765"/>
                    </a:moveTo>
                    <a:cubicBezTo>
                      <a:pt x="4332" y="60850"/>
                      <a:pt x="4373" y="60938"/>
                      <a:pt x="4412" y="61023"/>
                    </a:cubicBezTo>
                    <a:cubicBezTo>
                      <a:pt x="4373" y="60934"/>
                      <a:pt x="4332" y="60850"/>
                      <a:pt x="4293" y="60765"/>
                    </a:cubicBezTo>
                    <a:close/>
                    <a:moveTo>
                      <a:pt x="5209" y="62635"/>
                    </a:moveTo>
                    <a:lnTo>
                      <a:pt x="5209" y="62635"/>
                    </a:lnTo>
                    <a:cubicBezTo>
                      <a:pt x="6253" y="64656"/>
                      <a:pt x="7439" y="66592"/>
                      <a:pt x="8756" y="68426"/>
                    </a:cubicBezTo>
                    <a:lnTo>
                      <a:pt x="8756" y="68426"/>
                    </a:lnTo>
                    <a:cubicBezTo>
                      <a:pt x="8738" y="68400"/>
                      <a:pt x="8719" y="68373"/>
                      <a:pt x="8700" y="68342"/>
                    </a:cubicBezTo>
                    <a:cubicBezTo>
                      <a:pt x="7404" y="66531"/>
                      <a:pt x="6238" y="64625"/>
                      <a:pt x="5209" y="62635"/>
                    </a:cubicBezTo>
                    <a:close/>
                    <a:moveTo>
                      <a:pt x="8756" y="68426"/>
                    </a:moveTo>
                    <a:cubicBezTo>
                      <a:pt x="8760" y="68431"/>
                      <a:pt x="8763" y="68436"/>
                      <a:pt x="8767" y="68441"/>
                    </a:cubicBezTo>
                    <a:cubicBezTo>
                      <a:pt x="8763" y="68436"/>
                      <a:pt x="8760" y="68431"/>
                      <a:pt x="8756" y="68426"/>
                    </a:cubicBezTo>
                    <a:close/>
                    <a:moveTo>
                      <a:pt x="9444" y="69363"/>
                    </a:moveTo>
                    <a:lnTo>
                      <a:pt x="9444" y="69363"/>
                    </a:lnTo>
                    <a:cubicBezTo>
                      <a:pt x="9460" y="69385"/>
                      <a:pt x="9477" y="69406"/>
                      <a:pt x="9493" y="69428"/>
                    </a:cubicBezTo>
                    <a:lnTo>
                      <a:pt x="9493" y="69428"/>
                    </a:lnTo>
                    <a:cubicBezTo>
                      <a:pt x="9477" y="69406"/>
                      <a:pt x="9460" y="69384"/>
                      <a:pt x="9444" y="69363"/>
                    </a:cubicBezTo>
                    <a:close/>
                    <a:moveTo>
                      <a:pt x="24435" y="0"/>
                    </a:moveTo>
                    <a:cubicBezTo>
                      <a:pt x="9876" y="7943"/>
                      <a:pt x="0" y="23393"/>
                      <a:pt x="0" y="41148"/>
                    </a:cubicBezTo>
                    <a:cubicBezTo>
                      <a:pt x="0" y="46321"/>
                      <a:pt x="840" y="51301"/>
                      <a:pt x="2391" y="55958"/>
                    </a:cubicBezTo>
                    <a:lnTo>
                      <a:pt x="2391" y="55958"/>
                    </a:lnTo>
                    <a:cubicBezTo>
                      <a:pt x="2304" y="55693"/>
                      <a:pt x="2219" y="55427"/>
                      <a:pt x="2137" y="55160"/>
                    </a:cubicBezTo>
                    <a:cubicBezTo>
                      <a:pt x="2413" y="55151"/>
                      <a:pt x="2690" y="55098"/>
                      <a:pt x="2957" y="54977"/>
                    </a:cubicBezTo>
                    <a:cubicBezTo>
                      <a:pt x="3865" y="54558"/>
                      <a:pt x="4293" y="53463"/>
                      <a:pt x="4270" y="52457"/>
                    </a:cubicBezTo>
                    <a:cubicBezTo>
                      <a:pt x="4252" y="51455"/>
                      <a:pt x="3888" y="50498"/>
                      <a:pt x="3629" y="49532"/>
                    </a:cubicBezTo>
                    <a:cubicBezTo>
                      <a:pt x="3210" y="47987"/>
                      <a:pt x="3077" y="46299"/>
                      <a:pt x="3674" y="44808"/>
                    </a:cubicBezTo>
                    <a:cubicBezTo>
                      <a:pt x="4248" y="43388"/>
                      <a:pt x="5628" y="42226"/>
                      <a:pt x="7151" y="42226"/>
                    </a:cubicBezTo>
                    <a:cubicBezTo>
                      <a:pt x="7221" y="42226"/>
                      <a:pt x="7293" y="42230"/>
                      <a:pt x="7360" y="42235"/>
                    </a:cubicBezTo>
                    <a:cubicBezTo>
                      <a:pt x="8727" y="42333"/>
                      <a:pt x="9911" y="43326"/>
                      <a:pt x="11278" y="43379"/>
                    </a:cubicBezTo>
                    <a:cubicBezTo>
                      <a:pt x="11318" y="43383"/>
                      <a:pt x="11362" y="43383"/>
                      <a:pt x="11403" y="43383"/>
                    </a:cubicBezTo>
                    <a:cubicBezTo>
                      <a:pt x="11723" y="43383"/>
                      <a:pt x="12030" y="43334"/>
                      <a:pt x="12319" y="43241"/>
                    </a:cubicBezTo>
                    <a:cubicBezTo>
                      <a:pt x="12662" y="40966"/>
                      <a:pt x="13205" y="38717"/>
                      <a:pt x="13940" y="36536"/>
                    </a:cubicBezTo>
                    <a:cubicBezTo>
                      <a:pt x="14510" y="34888"/>
                      <a:pt x="15223" y="33294"/>
                      <a:pt x="16059" y="31771"/>
                    </a:cubicBezTo>
                    <a:cubicBezTo>
                      <a:pt x="16910" y="30254"/>
                      <a:pt x="17912" y="28820"/>
                      <a:pt x="19051" y="27515"/>
                    </a:cubicBezTo>
                    <a:cubicBezTo>
                      <a:pt x="19061" y="27511"/>
                      <a:pt x="19069" y="27507"/>
                      <a:pt x="19078" y="27507"/>
                    </a:cubicBezTo>
                    <a:cubicBezTo>
                      <a:pt x="19088" y="27507"/>
                      <a:pt x="19092" y="27507"/>
                      <a:pt x="19100" y="27515"/>
                    </a:cubicBezTo>
                    <a:cubicBezTo>
                      <a:pt x="19114" y="27524"/>
                      <a:pt x="19114" y="27546"/>
                      <a:pt x="19105" y="27560"/>
                    </a:cubicBezTo>
                    <a:cubicBezTo>
                      <a:pt x="16994" y="30298"/>
                      <a:pt x="15445" y="33419"/>
                      <a:pt x="14381" y="36682"/>
                    </a:cubicBezTo>
                    <a:cubicBezTo>
                      <a:pt x="13704" y="38744"/>
                      <a:pt x="13211" y="40868"/>
                      <a:pt x="12872" y="43014"/>
                    </a:cubicBezTo>
                    <a:cubicBezTo>
                      <a:pt x="14070" y="42391"/>
                      <a:pt x="14991" y="41086"/>
                      <a:pt x="15578" y="39804"/>
                    </a:cubicBezTo>
                    <a:cubicBezTo>
                      <a:pt x="16398" y="38010"/>
                      <a:pt x="16986" y="35957"/>
                      <a:pt x="18562" y="34755"/>
                    </a:cubicBezTo>
                    <a:cubicBezTo>
                      <a:pt x="19123" y="34323"/>
                      <a:pt x="19822" y="34033"/>
                      <a:pt x="20512" y="34033"/>
                    </a:cubicBezTo>
                    <a:cubicBezTo>
                      <a:pt x="20717" y="34033"/>
                      <a:pt x="20917" y="34056"/>
                      <a:pt x="21118" y="34109"/>
                    </a:cubicBezTo>
                    <a:cubicBezTo>
                      <a:pt x="22030" y="34368"/>
                      <a:pt x="22689" y="35169"/>
                      <a:pt x="23089" y="36028"/>
                    </a:cubicBezTo>
                    <a:cubicBezTo>
                      <a:pt x="23909" y="37792"/>
                      <a:pt x="23833" y="39941"/>
                      <a:pt x="22894" y="41647"/>
                    </a:cubicBezTo>
                    <a:cubicBezTo>
                      <a:pt x="22203" y="42894"/>
                      <a:pt x="21081" y="43936"/>
                      <a:pt x="20761" y="45325"/>
                    </a:cubicBezTo>
                    <a:cubicBezTo>
                      <a:pt x="20489" y="46554"/>
                      <a:pt x="20908" y="47787"/>
                      <a:pt x="21424" y="48966"/>
                    </a:cubicBezTo>
                    <a:cubicBezTo>
                      <a:pt x="21567" y="49283"/>
                      <a:pt x="21710" y="49599"/>
                      <a:pt x="21856" y="49906"/>
                    </a:cubicBezTo>
                    <a:cubicBezTo>
                      <a:pt x="21860" y="49915"/>
                      <a:pt x="21860" y="49928"/>
                      <a:pt x="21870" y="49937"/>
                    </a:cubicBezTo>
                    <a:cubicBezTo>
                      <a:pt x="22226" y="50725"/>
                      <a:pt x="22565" y="51527"/>
                      <a:pt x="22805" y="52359"/>
                    </a:cubicBezTo>
                    <a:cubicBezTo>
                      <a:pt x="22902" y="52693"/>
                      <a:pt x="22988" y="53035"/>
                      <a:pt x="23050" y="53383"/>
                    </a:cubicBezTo>
                    <a:cubicBezTo>
                      <a:pt x="24104" y="49359"/>
                      <a:pt x="25312" y="45872"/>
                      <a:pt x="25419" y="45569"/>
                    </a:cubicBezTo>
                    <a:cubicBezTo>
                      <a:pt x="25445" y="45498"/>
                      <a:pt x="25512" y="45454"/>
                      <a:pt x="25587" y="45454"/>
                    </a:cubicBezTo>
                    <a:cubicBezTo>
                      <a:pt x="25606" y="45454"/>
                      <a:pt x="25623" y="45454"/>
                      <a:pt x="25645" y="45463"/>
                    </a:cubicBezTo>
                    <a:cubicBezTo>
                      <a:pt x="25739" y="45494"/>
                      <a:pt x="25787" y="45596"/>
                      <a:pt x="25752" y="45689"/>
                    </a:cubicBezTo>
                    <a:cubicBezTo>
                      <a:pt x="25725" y="45769"/>
                      <a:pt x="24297" y="49893"/>
                      <a:pt x="23165" y="54403"/>
                    </a:cubicBezTo>
                    <a:cubicBezTo>
                      <a:pt x="23169" y="54500"/>
                      <a:pt x="23169" y="54603"/>
                      <a:pt x="23169" y="54701"/>
                    </a:cubicBezTo>
                    <a:cubicBezTo>
                      <a:pt x="23169" y="55702"/>
                      <a:pt x="22943" y="56709"/>
                      <a:pt x="22444" y="57555"/>
                    </a:cubicBezTo>
                    <a:cubicBezTo>
                      <a:pt x="21794" y="60782"/>
                      <a:pt x="21500" y="63774"/>
                      <a:pt x="22195" y="65163"/>
                    </a:cubicBezTo>
                    <a:cubicBezTo>
                      <a:pt x="24078" y="68935"/>
                      <a:pt x="37150" y="74710"/>
                      <a:pt x="37279" y="74767"/>
                    </a:cubicBezTo>
                    <a:cubicBezTo>
                      <a:pt x="37368" y="74803"/>
                      <a:pt x="37413" y="74910"/>
                      <a:pt x="37372" y="74999"/>
                    </a:cubicBezTo>
                    <a:cubicBezTo>
                      <a:pt x="37368" y="75008"/>
                      <a:pt x="37364" y="75016"/>
                      <a:pt x="37360" y="75026"/>
                    </a:cubicBezTo>
                    <a:cubicBezTo>
                      <a:pt x="37738" y="75150"/>
                      <a:pt x="38262" y="75320"/>
                      <a:pt x="38913" y="75520"/>
                    </a:cubicBezTo>
                    <a:cubicBezTo>
                      <a:pt x="44046" y="77127"/>
                      <a:pt x="56842" y="80885"/>
                      <a:pt x="64197" y="80885"/>
                    </a:cubicBezTo>
                    <a:cubicBezTo>
                      <a:pt x="66650" y="80885"/>
                      <a:pt x="68498" y="80466"/>
                      <a:pt x="69250" y="79411"/>
                    </a:cubicBezTo>
                    <a:lnTo>
                      <a:pt x="69277" y="79411"/>
                    </a:lnTo>
                    <a:cubicBezTo>
                      <a:pt x="69603" y="79411"/>
                      <a:pt x="72830" y="79304"/>
                      <a:pt x="76276" y="75172"/>
                    </a:cubicBezTo>
                    <a:cubicBezTo>
                      <a:pt x="78970" y="71936"/>
                      <a:pt x="80666" y="69700"/>
                      <a:pt x="80666" y="67381"/>
                    </a:cubicBezTo>
                    <a:cubicBezTo>
                      <a:pt x="80666" y="66571"/>
                      <a:pt x="80466" y="65756"/>
                      <a:pt x="80025" y="64879"/>
                    </a:cubicBezTo>
                    <a:cubicBezTo>
                      <a:pt x="78515" y="61856"/>
                      <a:pt x="75653" y="60178"/>
                      <a:pt x="75653" y="57871"/>
                    </a:cubicBezTo>
                    <a:cubicBezTo>
                      <a:pt x="75653" y="57595"/>
                      <a:pt x="75698" y="57310"/>
                      <a:pt x="75786" y="57007"/>
                    </a:cubicBezTo>
                    <a:cubicBezTo>
                      <a:pt x="76579" y="54407"/>
                      <a:pt x="78854" y="47787"/>
                      <a:pt x="78850" y="41300"/>
                    </a:cubicBezTo>
                    <a:cubicBezTo>
                      <a:pt x="78850" y="40845"/>
                      <a:pt x="78840" y="40391"/>
                      <a:pt x="78819" y="39937"/>
                    </a:cubicBezTo>
                    <a:cubicBezTo>
                      <a:pt x="78458" y="33193"/>
                      <a:pt x="78569" y="30494"/>
                      <a:pt x="76534" y="30494"/>
                    </a:cubicBezTo>
                    <a:cubicBezTo>
                      <a:pt x="76489" y="30494"/>
                      <a:pt x="76441" y="30494"/>
                      <a:pt x="76392" y="30499"/>
                    </a:cubicBezTo>
                    <a:cubicBezTo>
                      <a:pt x="74219" y="30614"/>
                      <a:pt x="73489" y="39091"/>
                      <a:pt x="71793" y="41148"/>
                    </a:cubicBezTo>
                    <a:cubicBezTo>
                      <a:pt x="70096" y="43205"/>
                      <a:pt x="67679" y="45146"/>
                      <a:pt x="67679" y="45146"/>
                    </a:cubicBezTo>
                    <a:cubicBezTo>
                      <a:pt x="67679" y="45146"/>
                      <a:pt x="67616" y="40186"/>
                      <a:pt x="67536" y="36366"/>
                    </a:cubicBezTo>
                    <a:cubicBezTo>
                      <a:pt x="67519" y="35560"/>
                      <a:pt x="67505" y="34808"/>
                      <a:pt x="67487" y="34158"/>
                    </a:cubicBezTo>
                    <a:cubicBezTo>
                      <a:pt x="67470" y="33557"/>
                      <a:pt x="67452" y="33045"/>
                      <a:pt x="67439" y="32675"/>
                    </a:cubicBezTo>
                    <a:cubicBezTo>
                      <a:pt x="67318" y="30080"/>
                      <a:pt x="66744" y="25766"/>
                      <a:pt x="65707" y="25766"/>
                    </a:cubicBezTo>
                    <a:cubicBezTo>
                      <a:pt x="65676" y="25766"/>
                      <a:pt x="65649" y="25770"/>
                      <a:pt x="65622" y="25775"/>
                    </a:cubicBezTo>
                    <a:cubicBezTo>
                      <a:pt x="64531" y="26015"/>
                      <a:pt x="64046" y="26741"/>
                      <a:pt x="64046" y="26741"/>
                    </a:cubicBezTo>
                    <a:lnTo>
                      <a:pt x="63921" y="24924"/>
                    </a:lnTo>
                    <a:lnTo>
                      <a:pt x="63921" y="24924"/>
                    </a:lnTo>
                    <a:cubicBezTo>
                      <a:pt x="63921" y="24924"/>
                      <a:pt x="63957" y="24928"/>
                      <a:pt x="64024" y="24928"/>
                    </a:cubicBezTo>
                    <a:cubicBezTo>
                      <a:pt x="64491" y="24928"/>
                      <a:pt x="66477" y="24741"/>
                      <a:pt x="67439" y="21657"/>
                    </a:cubicBezTo>
                    <a:cubicBezTo>
                      <a:pt x="68089" y="19555"/>
                      <a:pt x="68222" y="16932"/>
                      <a:pt x="68222" y="15169"/>
                    </a:cubicBezTo>
                    <a:cubicBezTo>
                      <a:pt x="68222" y="13985"/>
                      <a:pt x="68164" y="13184"/>
                      <a:pt x="68164" y="13184"/>
                    </a:cubicBezTo>
                    <a:cubicBezTo>
                      <a:pt x="68164" y="13184"/>
                      <a:pt x="68044" y="13125"/>
                      <a:pt x="67750" y="13125"/>
                    </a:cubicBezTo>
                    <a:cubicBezTo>
                      <a:pt x="67109" y="13125"/>
                      <a:pt x="65627" y="13411"/>
                      <a:pt x="62715" y="15241"/>
                    </a:cubicBezTo>
                    <a:cubicBezTo>
                      <a:pt x="58476" y="17903"/>
                      <a:pt x="54964" y="21416"/>
                      <a:pt x="51090" y="22017"/>
                    </a:cubicBezTo>
                    <a:cubicBezTo>
                      <a:pt x="51090" y="22017"/>
                      <a:pt x="48908" y="20200"/>
                      <a:pt x="46126" y="19600"/>
                    </a:cubicBezTo>
                    <a:cubicBezTo>
                      <a:pt x="46126" y="19600"/>
                      <a:pt x="46157" y="19444"/>
                      <a:pt x="46157" y="19195"/>
                    </a:cubicBezTo>
                    <a:cubicBezTo>
                      <a:pt x="46157" y="18415"/>
                      <a:pt x="45876" y="16727"/>
                      <a:pt x="43584" y="16086"/>
                    </a:cubicBezTo>
                    <a:cubicBezTo>
                      <a:pt x="40560" y="15241"/>
                      <a:pt x="36803" y="15486"/>
                      <a:pt x="34144" y="12338"/>
                    </a:cubicBezTo>
                    <a:cubicBezTo>
                      <a:pt x="32235" y="10080"/>
                      <a:pt x="27155" y="3535"/>
                      <a:pt x="24435" y="0"/>
                    </a:cubicBezTo>
                    <a:close/>
                    <a:moveTo>
                      <a:pt x="21946" y="58236"/>
                    </a:moveTo>
                    <a:lnTo>
                      <a:pt x="21946" y="58236"/>
                    </a:lnTo>
                    <a:cubicBezTo>
                      <a:pt x="21901" y="58285"/>
                      <a:pt x="21860" y="58330"/>
                      <a:pt x="21817" y="58374"/>
                    </a:cubicBezTo>
                    <a:cubicBezTo>
                      <a:pt x="20418" y="59785"/>
                      <a:pt x="18272" y="59991"/>
                      <a:pt x="16322" y="60320"/>
                    </a:cubicBezTo>
                    <a:cubicBezTo>
                      <a:pt x="15784" y="60414"/>
                      <a:pt x="15245" y="60521"/>
                      <a:pt x="14711" y="60640"/>
                    </a:cubicBezTo>
                    <a:cubicBezTo>
                      <a:pt x="15556" y="62617"/>
                      <a:pt x="16576" y="64532"/>
                      <a:pt x="17573" y="66437"/>
                    </a:cubicBezTo>
                    <a:cubicBezTo>
                      <a:pt x="16478" y="64567"/>
                      <a:pt x="15379" y="62675"/>
                      <a:pt x="14461" y="60698"/>
                    </a:cubicBezTo>
                    <a:cubicBezTo>
                      <a:pt x="13959" y="60819"/>
                      <a:pt x="13455" y="60952"/>
                      <a:pt x="12956" y="61099"/>
                    </a:cubicBezTo>
                    <a:cubicBezTo>
                      <a:pt x="12436" y="61255"/>
                      <a:pt x="11910" y="61423"/>
                      <a:pt x="11491" y="61780"/>
                    </a:cubicBezTo>
                    <a:cubicBezTo>
                      <a:pt x="10686" y="62475"/>
                      <a:pt x="10583" y="63601"/>
                      <a:pt x="10583" y="64715"/>
                    </a:cubicBezTo>
                    <a:cubicBezTo>
                      <a:pt x="10583" y="65026"/>
                      <a:pt x="10593" y="65338"/>
                      <a:pt x="10597" y="65636"/>
                    </a:cubicBezTo>
                    <a:lnTo>
                      <a:pt x="10597" y="65756"/>
                    </a:lnTo>
                    <a:cubicBezTo>
                      <a:pt x="10597" y="66291"/>
                      <a:pt x="10566" y="66829"/>
                      <a:pt x="10480" y="67354"/>
                    </a:cubicBezTo>
                    <a:cubicBezTo>
                      <a:pt x="10463" y="67510"/>
                      <a:pt x="10432" y="67662"/>
                      <a:pt x="10400" y="67813"/>
                    </a:cubicBezTo>
                    <a:cubicBezTo>
                      <a:pt x="10303" y="68289"/>
                      <a:pt x="10156" y="68757"/>
                      <a:pt x="9946" y="69197"/>
                    </a:cubicBezTo>
                    <a:cubicBezTo>
                      <a:pt x="9871" y="69363"/>
                      <a:pt x="9782" y="69523"/>
                      <a:pt x="9684" y="69674"/>
                    </a:cubicBezTo>
                    <a:cubicBezTo>
                      <a:pt x="9621" y="69592"/>
                      <a:pt x="9557" y="69511"/>
                      <a:pt x="9493" y="69428"/>
                    </a:cubicBezTo>
                    <a:lnTo>
                      <a:pt x="9493" y="69428"/>
                    </a:lnTo>
                    <a:cubicBezTo>
                      <a:pt x="15166" y="76907"/>
                      <a:pt x="23031" y="82634"/>
                      <a:pt x="32132" y="85640"/>
                    </a:cubicBezTo>
                    <a:lnTo>
                      <a:pt x="34492" y="80026"/>
                    </a:lnTo>
                    <a:lnTo>
                      <a:pt x="36655" y="74874"/>
                    </a:lnTo>
                    <a:cubicBezTo>
                      <a:pt x="34220" y="73775"/>
                      <a:pt x="23629" y="68833"/>
                      <a:pt x="21874" y="65324"/>
                    </a:cubicBezTo>
                    <a:cubicBezTo>
                      <a:pt x="21198" y="63967"/>
                      <a:pt x="21393" y="61242"/>
                      <a:pt x="21946" y="582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084;p41"/>
              <p:cNvSpPr/>
              <p:nvPr/>
            </p:nvSpPr>
            <p:spPr>
              <a:xfrm>
                <a:off x="1011128" y="792292"/>
                <a:ext cx="112062" cy="264466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13367" extrusionOk="0">
                    <a:moveTo>
                      <a:pt x="3499" y="0"/>
                    </a:moveTo>
                    <a:lnTo>
                      <a:pt x="3499" y="0"/>
                    </a:lnTo>
                    <a:cubicBezTo>
                      <a:pt x="1188" y="1876"/>
                      <a:pt x="0" y="5037"/>
                      <a:pt x="503" y="7966"/>
                    </a:cubicBezTo>
                    <a:cubicBezTo>
                      <a:pt x="641" y="8768"/>
                      <a:pt x="908" y="9569"/>
                      <a:pt x="1447" y="10178"/>
                    </a:cubicBezTo>
                    <a:cubicBezTo>
                      <a:pt x="1990" y="10784"/>
                      <a:pt x="2751" y="11136"/>
                      <a:pt x="3446" y="11567"/>
                    </a:cubicBezTo>
                    <a:cubicBezTo>
                      <a:pt x="4141" y="11995"/>
                      <a:pt x="4821" y="12574"/>
                      <a:pt x="5000" y="13367"/>
                    </a:cubicBezTo>
                    <a:cubicBezTo>
                      <a:pt x="5156" y="11835"/>
                      <a:pt x="5289" y="10659"/>
                      <a:pt x="5445" y="9124"/>
                    </a:cubicBezTo>
                    <a:cubicBezTo>
                      <a:pt x="5556" y="8041"/>
                      <a:pt x="5663" y="6937"/>
                      <a:pt x="5423" y="5877"/>
                    </a:cubicBezTo>
                    <a:cubicBezTo>
                      <a:pt x="5182" y="4845"/>
                      <a:pt x="4626" y="3923"/>
                      <a:pt x="4190" y="2961"/>
                    </a:cubicBezTo>
                    <a:cubicBezTo>
                      <a:pt x="3748" y="1995"/>
                      <a:pt x="3245" y="1029"/>
                      <a:pt x="3499" y="0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" name="Google Shape;1085;p41"/>
              <p:cNvSpPr/>
              <p:nvPr/>
            </p:nvSpPr>
            <p:spPr>
              <a:xfrm>
                <a:off x="934401" y="1777922"/>
                <a:ext cx="278889" cy="279344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1411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9" y="5918"/>
                      <a:pt x="6447" y="11006"/>
                      <a:pt x="11901" y="14119"/>
                    </a:cubicBezTo>
                    <a:lnTo>
                      <a:pt x="14095" y="8900"/>
                    </a:lnTo>
                    <a:cubicBezTo>
                      <a:pt x="11545" y="7636"/>
                      <a:pt x="9377" y="6318"/>
                      <a:pt x="6679" y="4996"/>
                    </a:cubicBezTo>
                    <a:cubicBezTo>
                      <a:pt x="4145" y="3754"/>
                      <a:pt x="1638" y="2297"/>
                      <a:pt x="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" name="Google Shape;1086;p41"/>
              <p:cNvSpPr/>
              <p:nvPr/>
            </p:nvSpPr>
            <p:spPr>
              <a:xfrm>
                <a:off x="1213271" y="1953988"/>
                <a:ext cx="198" cy="138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0" y="1"/>
                    </a:moveTo>
                    <a:lnTo>
                      <a:pt x="6" y="6"/>
                    </a:lnTo>
                    <a:cubicBezTo>
                      <a:pt x="6" y="6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6" y="1"/>
                      <a:pt x="6" y="1"/>
                      <a:pt x="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1087;p41"/>
              <p:cNvSpPr/>
              <p:nvPr/>
            </p:nvSpPr>
            <p:spPr>
              <a:xfrm>
                <a:off x="881714" y="1373219"/>
                <a:ext cx="345941" cy="586724"/>
              </a:xfrm>
              <a:custGeom>
                <a:avLst/>
                <a:gdLst/>
                <a:ahLst/>
                <a:cxnLst/>
                <a:rect l="l" t="t" r="r" b="b"/>
                <a:pathLst>
                  <a:path w="17485" h="29655" extrusionOk="0">
                    <a:moveTo>
                      <a:pt x="5657" y="1"/>
                    </a:moveTo>
                    <a:cubicBezTo>
                      <a:pt x="5583" y="1"/>
                      <a:pt x="5515" y="44"/>
                      <a:pt x="5491" y="117"/>
                    </a:cubicBezTo>
                    <a:cubicBezTo>
                      <a:pt x="5263" y="763"/>
                      <a:pt x="0" y="15971"/>
                      <a:pt x="1946" y="19872"/>
                    </a:cubicBezTo>
                    <a:cubicBezTo>
                      <a:pt x="3892" y="23759"/>
                      <a:pt x="16665" y="29400"/>
                      <a:pt x="17208" y="29640"/>
                    </a:cubicBezTo>
                    <a:cubicBezTo>
                      <a:pt x="17231" y="29649"/>
                      <a:pt x="17257" y="29654"/>
                      <a:pt x="17280" y="29654"/>
                    </a:cubicBezTo>
                    <a:cubicBezTo>
                      <a:pt x="17351" y="29654"/>
                      <a:pt x="17413" y="29614"/>
                      <a:pt x="17444" y="29547"/>
                    </a:cubicBezTo>
                    <a:cubicBezTo>
                      <a:pt x="17485" y="29458"/>
                      <a:pt x="17440" y="29351"/>
                      <a:pt x="17351" y="29315"/>
                    </a:cubicBezTo>
                    <a:cubicBezTo>
                      <a:pt x="17222" y="29258"/>
                      <a:pt x="4150" y="23483"/>
                      <a:pt x="2267" y="19711"/>
                    </a:cubicBezTo>
                    <a:cubicBezTo>
                      <a:pt x="383" y="15950"/>
                      <a:pt x="5771" y="393"/>
                      <a:pt x="5824" y="237"/>
                    </a:cubicBezTo>
                    <a:cubicBezTo>
                      <a:pt x="5859" y="144"/>
                      <a:pt x="5811" y="42"/>
                      <a:pt x="5717" y="11"/>
                    </a:cubicBezTo>
                    <a:cubicBezTo>
                      <a:pt x="5697" y="4"/>
                      <a:pt x="5677" y="1"/>
                      <a:pt x="565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1088;p41"/>
              <p:cNvSpPr/>
              <p:nvPr/>
            </p:nvSpPr>
            <p:spPr>
              <a:xfrm>
                <a:off x="1340212" y="1445375"/>
                <a:ext cx="86183" cy="86263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4360" extrusionOk="0">
                    <a:moveTo>
                      <a:pt x="2178" y="1"/>
                    </a:moveTo>
                    <a:cubicBezTo>
                      <a:pt x="975" y="1"/>
                      <a:pt x="1" y="977"/>
                      <a:pt x="1" y="2179"/>
                    </a:cubicBezTo>
                    <a:cubicBezTo>
                      <a:pt x="1" y="3385"/>
                      <a:pt x="975" y="4360"/>
                      <a:pt x="2178" y="4360"/>
                    </a:cubicBezTo>
                    <a:cubicBezTo>
                      <a:pt x="3380" y="4360"/>
                      <a:pt x="4355" y="3385"/>
                      <a:pt x="4355" y="2179"/>
                    </a:cubicBezTo>
                    <a:cubicBezTo>
                      <a:pt x="4355" y="977"/>
                      <a:pt x="3380" y="1"/>
                      <a:pt x="2178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089;p41"/>
              <p:cNvSpPr/>
              <p:nvPr/>
            </p:nvSpPr>
            <p:spPr>
              <a:xfrm>
                <a:off x="1597258" y="1621125"/>
                <a:ext cx="505724" cy="426268"/>
              </a:xfrm>
              <a:custGeom>
                <a:avLst/>
                <a:gdLst/>
                <a:ahLst/>
                <a:cxnLst/>
                <a:rect l="l" t="t" r="r" b="b"/>
                <a:pathLst>
                  <a:path w="25561" h="21545" extrusionOk="0">
                    <a:moveTo>
                      <a:pt x="19514" y="0"/>
                    </a:moveTo>
                    <a:cubicBezTo>
                      <a:pt x="19424" y="0"/>
                      <a:pt x="19341" y="75"/>
                      <a:pt x="19337" y="170"/>
                    </a:cubicBezTo>
                    <a:cubicBezTo>
                      <a:pt x="19269" y="1572"/>
                      <a:pt x="20253" y="2654"/>
                      <a:pt x="21394" y="3909"/>
                    </a:cubicBezTo>
                    <a:cubicBezTo>
                      <a:pt x="22462" y="5093"/>
                      <a:pt x="23677" y="6433"/>
                      <a:pt x="24310" y="8344"/>
                    </a:cubicBezTo>
                    <a:cubicBezTo>
                      <a:pt x="25164" y="10939"/>
                      <a:pt x="22181" y="14706"/>
                      <a:pt x="19867" y="17311"/>
                    </a:cubicBezTo>
                    <a:cubicBezTo>
                      <a:pt x="17506" y="19969"/>
                      <a:pt x="15623" y="21126"/>
                      <a:pt x="13575" y="21189"/>
                    </a:cubicBezTo>
                    <a:cubicBezTo>
                      <a:pt x="13551" y="21190"/>
                      <a:pt x="13527" y="21190"/>
                      <a:pt x="13503" y="21190"/>
                    </a:cubicBezTo>
                    <a:cubicBezTo>
                      <a:pt x="11644" y="21190"/>
                      <a:pt x="8475" y="19195"/>
                      <a:pt x="6946" y="18228"/>
                    </a:cubicBezTo>
                    <a:lnTo>
                      <a:pt x="6594" y="18006"/>
                    </a:lnTo>
                    <a:cubicBezTo>
                      <a:pt x="5142" y="17097"/>
                      <a:pt x="463" y="15343"/>
                      <a:pt x="267" y="15267"/>
                    </a:cubicBezTo>
                    <a:cubicBezTo>
                      <a:pt x="247" y="15259"/>
                      <a:pt x="225" y="15256"/>
                      <a:pt x="204" y="15256"/>
                    </a:cubicBezTo>
                    <a:cubicBezTo>
                      <a:pt x="132" y="15256"/>
                      <a:pt x="64" y="15301"/>
                      <a:pt x="36" y="15370"/>
                    </a:cubicBezTo>
                    <a:cubicBezTo>
                      <a:pt x="0" y="15463"/>
                      <a:pt x="49" y="15565"/>
                      <a:pt x="142" y="15601"/>
                    </a:cubicBezTo>
                    <a:cubicBezTo>
                      <a:pt x="187" y="15619"/>
                      <a:pt x="4982" y="17418"/>
                      <a:pt x="6403" y="18308"/>
                    </a:cubicBezTo>
                    <a:lnTo>
                      <a:pt x="6755" y="18530"/>
                    </a:lnTo>
                    <a:cubicBezTo>
                      <a:pt x="8433" y="19586"/>
                      <a:pt x="11536" y="21545"/>
                      <a:pt x="13503" y="21545"/>
                    </a:cubicBezTo>
                    <a:lnTo>
                      <a:pt x="13589" y="21545"/>
                    </a:lnTo>
                    <a:cubicBezTo>
                      <a:pt x="15743" y="21478"/>
                      <a:pt x="17697" y="20285"/>
                      <a:pt x="20128" y="17546"/>
                    </a:cubicBezTo>
                    <a:cubicBezTo>
                      <a:pt x="22506" y="14875"/>
                      <a:pt x="25561" y="11001"/>
                      <a:pt x="24648" y="8233"/>
                    </a:cubicBezTo>
                    <a:cubicBezTo>
                      <a:pt x="23993" y="6252"/>
                      <a:pt x="22752" y="4880"/>
                      <a:pt x="21656" y="3673"/>
                    </a:cubicBezTo>
                    <a:cubicBezTo>
                      <a:pt x="20570" y="2475"/>
                      <a:pt x="19635" y="1438"/>
                      <a:pt x="19692" y="188"/>
                    </a:cubicBezTo>
                    <a:cubicBezTo>
                      <a:pt x="19697" y="89"/>
                      <a:pt x="19621" y="5"/>
                      <a:pt x="19524" y="1"/>
                    </a:cubicBezTo>
                    <a:cubicBezTo>
                      <a:pt x="19520" y="1"/>
                      <a:pt x="19517" y="0"/>
                      <a:pt x="1951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1090;p41"/>
              <p:cNvSpPr/>
              <p:nvPr/>
            </p:nvSpPr>
            <p:spPr>
              <a:xfrm>
                <a:off x="719991" y="1018138"/>
                <a:ext cx="145637" cy="770289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38933" extrusionOk="0">
                    <a:moveTo>
                      <a:pt x="7322" y="1"/>
                    </a:moveTo>
                    <a:cubicBezTo>
                      <a:pt x="7313" y="1"/>
                      <a:pt x="7304" y="4"/>
                      <a:pt x="7297" y="10"/>
                    </a:cubicBezTo>
                    <a:cubicBezTo>
                      <a:pt x="6158" y="1315"/>
                      <a:pt x="5156" y="2749"/>
                      <a:pt x="4305" y="4266"/>
                    </a:cubicBezTo>
                    <a:cubicBezTo>
                      <a:pt x="3469" y="5789"/>
                      <a:pt x="2756" y="7383"/>
                      <a:pt x="2186" y="9031"/>
                    </a:cubicBezTo>
                    <a:cubicBezTo>
                      <a:pt x="1073" y="12330"/>
                      <a:pt x="405" y="15776"/>
                      <a:pt x="205" y="19248"/>
                    </a:cubicBezTo>
                    <a:cubicBezTo>
                      <a:pt x="0" y="22717"/>
                      <a:pt x="281" y="26252"/>
                      <a:pt x="1313" y="29582"/>
                    </a:cubicBezTo>
                    <a:cubicBezTo>
                      <a:pt x="2328" y="32930"/>
                      <a:pt x="4074" y="35958"/>
                      <a:pt x="5819" y="38932"/>
                    </a:cubicBezTo>
                    <a:cubicBezTo>
                      <a:pt x="4217" y="35874"/>
                      <a:pt x="2573" y="32802"/>
                      <a:pt x="1644" y="29489"/>
                    </a:cubicBezTo>
                    <a:cubicBezTo>
                      <a:pt x="721" y="26177"/>
                      <a:pt x="454" y="22704"/>
                      <a:pt x="690" y="19279"/>
                    </a:cubicBezTo>
                    <a:cubicBezTo>
                      <a:pt x="939" y="15856"/>
                      <a:pt x="1554" y="12441"/>
                      <a:pt x="2627" y="9177"/>
                    </a:cubicBezTo>
                    <a:cubicBezTo>
                      <a:pt x="3691" y="5914"/>
                      <a:pt x="5240" y="2793"/>
                      <a:pt x="7351" y="55"/>
                    </a:cubicBezTo>
                    <a:cubicBezTo>
                      <a:pt x="7360" y="41"/>
                      <a:pt x="7360" y="19"/>
                      <a:pt x="7346" y="10"/>
                    </a:cubicBezTo>
                    <a:cubicBezTo>
                      <a:pt x="7340" y="4"/>
                      <a:pt x="7331" y="1"/>
                      <a:pt x="732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" name="Google Shape;1091;p41"/>
              <p:cNvSpPr/>
              <p:nvPr/>
            </p:nvSpPr>
            <p:spPr>
              <a:xfrm>
                <a:off x="1696698" y="1069896"/>
                <a:ext cx="314403" cy="328748"/>
              </a:xfrm>
              <a:custGeom>
                <a:avLst/>
                <a:gdLst/>
                <a:ahLst/>
                <a:cxnLst/>
                <a:rect l="l" t="t" r="r" b="b"/>
                <a:pathLst>
                  <a:path w="15891" h="16616" extrusionOk="0">
                    <a:moveTo>
                      <a:pt x="15521" y="1"/>
                    </a:moveTo>
                    <a:cubicBezTo>
                      <a:pt x="14070" y="1"/>
                      <a:pt x="13309" y="2454"/>
                      <a:pt x="12934" y="3659"/>
                    </a:cubicBezTo>
                    <a:lnTo>
                      <a:pt x="12854" y="3917"/>
                    </a:lnTo>
                    <a:cubicBezTo>
                      <a:pt x="12640" y="4589"/>
                      <a:pt x="12480" y="5275"/>
                      <a:pt x="12320" y="5938"/>
                    </a:cubicBezTo>
                    <a:cubicBezTo>
                      <a:pt x="12084" y="6945"/>
                      <a:pt x="11839" y="7977"/>
                      <a:pt x="11416" y="8949"/>
                    </a:cubicBezTo>
                    <a:cubicBezTo>
                      <a:pt x="10735" y="10502"/>
                      <a:pt x="9823" y="11908"/>
                      <a:pt x="8701" y="13129"/>
                    </a:cubicBezTo>
                    <a:cubicBezTo>
                      <a:pt x="6816" y="15170"/>
                      <a:pt x="4614" y="16257"/>
                      <a:pt x="2501" y="16257"/>
                    </a:cubicBezTo>
                    <a:cubicBezTo>
                      <a:pt x="1739" y="16257"/>
                      <a:pt x="988" y="16116"/>
                      <a:pt x="268" y="15827"/>
                    </a:cubicBezTo>
                    <a:cubicBezTo>
                      <a:pt x="246" y="15818"/>
                      <a:pt x="224" y="15815"/>
                      <a:pt x="202" y="15815"/>
                    </a:cubicBezTo>
                    <a:cubicBezTo>
                      <a:pt x="130" y="15815"/>
                      <a:pt x="64" y="15856"/>
                      <a:pt x="36" y="15925"/>
                    </a:cubicBezTo>
                    <a:cubicBezTo>
                      <a:pt x="1" y="16018"/>
                      <a:pt x="46" y="16121"/>
                      <a:pt x="134" y="16156"/>
                    </a:cubicBezTo>
                    <a:cubicBezTo>
                      <a:pt x="900" y="16464"/>
                      <a:pt x="1698" y="16615"/>
                      <a:pt x="2503" y="16615"/>
                    </a:cubicBezTo>
                    <a:cubicBezTo>
                      <a:pt x="4716" y="16615"/>
                      <a:pt x="7008" y="15488"/>
                      <a:pt x="8964" y="13369"/>
                    </a:cubicBezTo>
                    <a:cubicBezTo>
                      <a:pt x="10112" y="12122"/>
                      <a:pt x="11047" y="10685"/>
                      <a:pt x="11742" y="9091"/>
                    </a:cubicBezTo>
                    <a:cubicBezTo>
                      <a:pt x="12178" y="8094"/>
                      <a:pt x="12427" y="7038"/>
                      <a:pt x="12667" y="6023"/>
                    </a:cubicBezTo>
                    <a:cubicBezTo>
                      <a:pt x="12823" y="5364"/>
                      <a:pt x="12983" y="4683"/>
                      <a:pt x="13193" y="4024"/>
                    </a:cubicBezTo>
                    <a:lnTo>
                      <a:pt x="13277" y="3766"/>
                    </a:lnTo>
                    <a:cubicBezTo>
                      <a:pt x="13594" y="2728"/>
                      <a:pt x="14324" y="357"/>
                      <a:pt x="15531" y="357"/>
                    </a:cubicBezTo>
                    <a:cubicBezTo>
                      <a:pt x="15578" y="357"/>
                      <a:pt x="15625" y="361"/>
                      <a:pt x="15673" y="368"/>
                    </a:cubicBezTo>
                    <a:cubicBezTo>
                      <a:pt x="15682" y="369"/>
                      <a:pt x="15690" y="370"/>
                      <a:pt x="15698" y="370"/>
                    </a:cubicBezTo>
                    <a:cubicBezTo>
                      <a:pt x="15785" y="370"/>
                      <a:pt x="15861" y="306"/>
                      <a:pt x="15873" y="222"/>
                    </a:cubicBezTo>
                    <a:cubicBezTo>
                      <a:pt x="15891" y="123"/>
                      <a:pt x="15824" y="30"/>
                      <a:pt x="15726" y="17"/>
                    </a:cubicBezTo>
                    <a:cubicBezTo>
                      <a:pt x="15657" y="6"/>
                      <a:pt x="15588" y="1"/>
                      <a:pt x="1552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Google Shape;1092;p41"/>
              <p:cNvSpPr/>
              <p:nvPr/>
            </p:nvSpPr>
            <p:spPr>
              <a:xfrm>
                <a:off x="1738721" y="1427054"/>
                <a:ext cx="34386" cy="7128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3603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1" y="682"/>
                      <a:pt x="135" y="1395"/>
                      <a:pt x="410" y="2031"/>
                    </a:cubicBezTo>
                    <a:cubicBezTo>
                      <a:pt x="700" y="2668"/>
                      <a:pt x="1144" y="3242"/>
                      <a:pt x="1737" y="3603"/>
                    </a:cubicBezTo>
                    <a:cubicBezTo>
                      <a:pt x="1345" y="3037"/>
                      <a:pt x="1002" y="2485"/>
                      <a:pt x="735" y="1889"/>
                    </a:cubicBezTo>
                    <a:cubicBezTo>
                      <a:pt x="464" y="1292"/>
                      <a:pt x="281" y="668"/>
                      <a:pt x="12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Google Shape;1093;p41"/>
              <p:cNvSpPr/>
              <p:nvPr/>
            </p:nvSpPr>
            <p:spPr>
              <a:xfrm>
                <a:off x="1723823" y="1460709"/>
                <a:ext cx="21170" cy="34644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751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" y="375"/>
                      <a:pt x="126" y="713"/>
                      <a:pt x="304" y="1020"/>
                    </a:cubicBezTo>
                    <a:cubicBezTo>
                      <a:pt x="491" y="1318"/>
                      <a:pt x="732" y="1591"/>
                      <a:pt x="1069" y="1751"/>
                    </a:cubicBezTo>
                    <a:cubicBezTo>
                      <a:pt x="945" y="1404"/>
                      <a:pt x="775" y="1123"/>
                      <a:pt x="611" y="837"/>
                    </a:cubicBezTo>
                    <a:cubicBezTo>
                      <a:pt x="433" y="553"/>
                      <a:pt x="263" y="276"/>
                      <a:pt x="1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4" name="Google Shape;1094;p41"/>
              <p:cNvSpPr/>
              <p:nvPr/>
            </p:nvSpPr>
            <p:spPr>
              <a:xfrm>
                <a:off x="1608615" y="1735582"/>
                <a:ext cx="154541" cy="107551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5436" extrusionOk="0">
                    <a:moveTo>
                      <a:pt x="6152" y="0"/>
                    </a:moveTo>
                    <a:cubicBezTo>
                      <a:pt x="5821" y="0"/>
                      <a:pt x="5490" y="24"/>
                      <a:pt x="5161" y="70"/>
                    </a:cubicBezTo>
                    <a:cubicBezTo>
                      <a:pt x="4270" y="194"/>
                      <a:pt x="3407" y="502"/>
                      <a:pt x="2636" y="983"/>
                    </a:cubicBezTo>
                    <a:cubicBezTo>
                      <a:pt x="1875" y="1468"/>
                      <a:pt x="1220" y="2123"/>
                      <a:pt x="758" y="2898"/>
                    </a:cubicBezTo>
                    <a:cubicBezTo>
                      <a:pt x="294" y="3667"/>
                      <a:pt x="5" y="4549"/>
                      <a:pt x="0" y="5435"/>
                    </a:cubicBezTo>
                    <a:cubicBezTo>
                      <a:pt x="152" y="4567"/>
                      <a:pt x="495" y="3753"/>
                      <a:pt x="984" y="3044"/>
                    </a:cubicBezTo>
                    <a:cubicBezTo>
                      <a:pt x="1479" y="2345"/>
                      <a:pt x="2102" y="1735"/>
                      <a:pt x="2827" y="1281"/>
                    </a:cubicBezTo>
                    <a:cubicBezTo>
                      <a:pt x="3549" y="823"/>
                      <a:pt x="4364" y="520"/>
                      <a:pt x="5205" y="342"/>
                    </a:cubicBezTo>
                    <a:cubicBezTo>
                      <a:pt x="5774" y="225"/>
                      <a:pt x="6356" y="170"/>
                      <a:pt x="6945" y="170"/>
                    </a:cubicBezTo>
                    <a:cubicBezTo>
                      <a:pt x="7232" y="170"/>
                      <a:pt x="7521" y="183"/>
                      <a:pt x="7810" y="208"/>
                    </a:cubicBezTo>
                    <a:cubicBezTo>
                      <a:pt x="7272" y="68"/>
                      <a:pt x="6713" y="0"/>
                      <a:pt x="615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1095;p41"/>
              <p:cNvSpPr/>
              <p:nvPr/>
            </p:nvSpPr>
            <p:spPr>
              <a:xfrm>
                <a:off x="1571973" y="980388"/>
                <a:ext cx="257581" cy="3942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19928" extrusionOk="0">
                    <a:moveTo>
                      <a:pt x="10687" y="0"/>
                    </a:moveTo>
                    <a:cubicBezTo>
                      <a:pt x="10614" y="0"/>
                      <a:pt x="10542" y="9"/>
                      <a:pt x="10472" y="26"/>
                    </a:cubicBezTo>
                    <a:cubicBezTo>
                      <a:pt x="10174" y="98"/>
                      <a:pt x="9946" y="311"/>
                      <a:pt x="9765" y="507"/>
                    </a:cubicBezTo>
                    <a:cubicBezTo>
                      <a:pt x="8892" y="1456"/>
                      <a:pt x="8370" y="2658"/>
                      <a:pt x="7868" y="3824"/>
                    </a:cubicBezTo>
                    <a:lnTo>
                      <a:pt x="7702" y="4207"/>
                    </a:lnTo>
                    <a:cubicBezTo>
                      <a:pt x="7067" y="5667"/>
                      <a:pt x="6167" y="7546"/>
                      <a:pt x="4840" y="9073"/>
                    </a:cubicBezTo>
                    <a:cubicBezTo>
                      <a:pt x="3500" y="10623"/>
                      <a:pt x="1839" y="11651"/>
                      <a:pt x="161" y="11971"/>
                    </a:cubicBezTo>
                    <a:cubicBezTo>
                      <a:pt x="62" y="11994"/>
                      <a:pt x="0" y="12088"/>
                      <a:pt x="18" y="12181"/>
                    </a:cubicBezTo>
                    <a:cubicBezTo>
                      <a:pt x="38" y="12268"/>
                      <a:pt x="111" y="12327"/>
                      <a:pt x="195" y="12327"/>
                    </a:cubicBezTo>
                    <a:cubicBezTo>
                      <a:pt x="206" y="12327"/>
                      <a:pt x="217" y="12326"/>
                      <a:pt x="228" y="12324"/>
                    </a:cubicBezTo>
                    <a:cubicBezTo>
                      <a:pt x="1981" y="11985"/>
                      <a:pt x="3718" y="10912"/>
                      <a:pt x="5107" y="9309"/>
                    </a:cubicBezTo>
                    <a:cubicBezTo>
                      <a:pt x="6465" y="7742"/>
                      <a:pt x="7382" y="5837"/>
                      <a:pt x="8033" y="4349"/>
                    </a:cubicBezTo>
                    <a:lnTo>
                      <a:pt x="8197" y="3967"/>
                    </a:lnTo>
                    <a:cubicBezTo>
                      <a:pt x="8686" y="2827"/>
                      <a:pt x="9194" y="1651"/>
                      <a:pt x="10026" y="747"/>
                    </a:cubicBezTo>
                    <a:cubicBezTo>
                      <a:pt x="10174" y="591"/>
                      <a:pt x="10347" y="422"/>
                      <a:pt x="10556" y="369"/>
                    </a:cubicBezTo>
                    <a:cubicBezTo>
                      <a:pt x="10599" y="359"/>
                      <a:pt x="10641" y="355"/>
                      <a:pt x="10684" y="355"/>
                    </a:cubicBezTo>
                    <a:cubicBezTo>
                      <a:pt x="10929" y="355"/>
                      <a:pt x="11174" y="506"/>
                      <a:pt x="11323" y="681"/>
                    </a:cubicBezTo>
                    <a:cubicBezTo>
                      <a:pt x="11536" y="930"/>
                      <a:pt x="11647" y="1259"/>
                      <a:pt x="11741" y="1575"/>
                    </a:cubicBezTo>
                    <a:cubicBezTo>
                      <a:pt x="12489" y="4069"/>
                      <a:pt x="12582" y="6669"/>
                      <a:pt x="12623" y="9567"/>
                    </a:cubicBezTo>
                    <a:cubicBezTo>
                      <a:pt x="12662" y="12943"/>
                      <a:pt x="12658" y="16366"/>
                      <a:pt x="12605" y="19745"/>
                    </a:cubicBezTo>
                    <a:cubicBezTo>
                      <a:pt x="12601" y="19843"/>
                      <a:pt x="12681" y="19928"/>
                      <a:pt x="12778" y="19928"/>
                    </a:cubicBezTo>
                    <a:lnTo>
                      <a:pt x="12783" y="19928"/>
                    </a:lnTo>
                    <a:cubicBezTo>
                      <a:pt x="12880" y="19928"/>
                      <a:pt x="12956" y="19852"/>
                      <a:pt x="12961" y="19754"/>
                    </a:cubicBezTo>
                    <a:cubicBezTo>
                      <a:pt x="13014" y="16370"/>
                      <a:pt x="13018" y="12938"/>
                      <a:pt x="12975" y="9563"/>
                    </a:cubicBezTo>
                    <a:cubicBezTo>
                      <a:pt x="12938" y="6638"/>
                      <a:pt x="12845" y="4011"/>
                      <a:pt x="12083" y="1473"/>
                    </a:cubicBezTo>
                    <a:cubicBezTo>
                      <a:pt x="11982" y="1135"/>
                      <a:pt x="11853" y="752"/>
                      <a:pt x="11594" y="449"/>
                    </a:cubicBezTo>
                    <a:cubicBezTo>
                      <a:pt x="11348" y="163"/>
                      <a:pt x="11009" y="0"/>
                      <a:pt x="10687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1096;p41"/>
              <p:cNvSpPr/>
              <p:nvPr/>
            </p:nvSpPr>
            <p:spPr>
              <a:xfrm>
                <a:off x="1704176" y="731315"/>
                <a:ext cx="147042" cy="327481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16552" extrusionOk="0">
                    <a:moveTo>
                      <a:pt x="6512" y="0"/>
                    </a:moveTo>
                    <a:cubicBezTo>
                      <a:pt x="6504" y="0"/>
                      <a:pt x="6496" y="1"/>
                      <a:pt x="6488" y="2"/>
                    </a:cubicBezTo>
                    <a:cubicBezTo>
                      <a:pt x="6390" y="20"/>
                      <a:pt x="6328" y="109"/>
                      <a:pt x="6342" y="207"/>
                    </a:cubicBezTo>
                    <a:cubicBezTo>
                      <a:pt x="6728" y="2665"/>
                      <a:pt x="7067" y="6280"/>
                      <a:pt x="5549" y="9276"/>
                    </a:cubicBezTo>
                    <a:cubicBezTo>
                      <a:pt x="5077" y="10198"/>
                      <a:pt x="4534" y="10848"/>
                      <a:pt x="3888" y="11257"/>
                    </a:cubicBezTo>
                    <a:cubicBezTo>
                      <a:pt x="3630" y="11417"/>
                      <a:pt x="3358" y="11542"/>
                      <a:pt x="3069" y="11676"/>
                    </a:cubicBezTo>
                    <a:cubicBezTo>
                      <a:pt x="2820" y="11791"/>
                      <a:pt x="2561" y="11908"/>
                      <a:pt x="2321" y="12050"/>
                    </a:cubicBezTo>
                    <a:cubicBezTo>
                      <a:pt x="843" y="12918"/>
                      <a:pt x="1" y="14708"/>
                      <a:pt x="282" y="16400"/>
                    </a:cubicBezTo>
                    <a:cubicBezTo>
                      <a:pt x="295" y="16488"/>
                      <a:pt x="371" y="16551"/>
                      <a:pt x="455" y="16551"/>
                    </a:cubicBezTo>
                    <a:cubicBezTo>
                      <a:pt x="469" y="16551"/>
                      <a:pt x="478" y="16551"/>
                      <a:pt x="486" y="16546"/>
                    </a:cubicBezTo>
                    <a:cubicBezTo>
                      <a:pt x="584" y="16533"/>
                      <a:pt x="646" y="16439"/>
                      <a:pt x="634" y="16342"/>
                    </a:cubicBezTo>
                    <a:cubicBezTo>
                      <a:pt x="379" y="14815"/>
                      <a:pt x="1168" y="13141"/>
                      <a:pt x="2499" y="12357"/>
                    </a:cubicBezTo>
                    <a:cubicBezTo>
                      <a:pt x="2726" y="12224"/>
                      <a:pt x="2976" y="12112"/>
                      <a:pt x="3216" y="12001"/>
                    </a:cubicBezTo>
                    <a:cubicBezTo>
                      <a:pt x="3505" y="11867"/>
                      <a:pt x="3804" y="11729"/>
                      <a:pt x="4080" y="11556"/>
                    </a:cubicBezTo>
                    <a:cubicBezTo>
                      <a:pt x="4778" y="11110"/>
                      <a:pt x="5366" y="10416"/>
                      <a:pt x="5865" y="9436"/>
                    </a:cubicBezTo>
                    <a:cubicBezTo>
                      <a:pt x="7432" y="6351"/>
                      <a:pt x="7090" y="2660"/>
                      <a:pt x="6693" y="154"/>
                    </a:cubicBezTo>
                    <a:cubicBezTo>
                      <a:pt x="6677" y="63"/>
                      <a:pt x="6601" y="0"/>
                      <a:pt x="651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1097;p41"/>
              <p:cNvSpPr/>
              <p:nvPr/>
            </p:nvSpPr>
            <p:spPr>
              <a:xfrm>
                <a:off x="1601116" y="1229739"/>
                <a:ext cx="37829" cy="61512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3109" extrusionOk="0">
                    <a:moveTo>
                      <a:pt x="179" y="1"/>
                    </a:moveTo>
                    <a:lnTo>
                      <a:pt x="179" y="1"/>
                    </a:lnTo>
                    <a:cubicBezTo>
                      <a:pt x="1" y="619"/>
                      <a:pt x="192" y="1305"/>
                      <a:pt x="527" y="1840"/>
                    </a:cubicBezTo>
                    <a:cubicBezTo>
                      <a:pt x="874" y="2383"/>
                      <a:pt x="1355" y="2814"/>
                      <a:pt x="1911" y="3108"/>
                    </a:cubicBezTo>
                    <a:cubicBezTo>
                      <a:pt x="1537" y="2601"/>
                      <a:pt x="1137" y="2152"/>
                      <a:pt x="829" y="1653"/>
                    </a:cubicBezTo>
                    <a:cubicBezTo>
                      <a:pt x="513" y="1154"/>
                      <a:pt x="286" y="619"/>
                      <a:pt x="179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1098;p41"/>
              <p:cNvSpPr/>
              <p:nvPr/>
            </p:nvSpPr>
            <p:spPr>
              <a:xfrm>
                <a:off x="1582538" y="1257754"/>
                <a:ext cx="29084" cy="3994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019" extrusionOk="0">
                    <a:moveTo>
                      <a:pt x="23" y="1"/>
                    </a:moveTo>
                    <a:cubicBezTo>
                      <a:pt x="1" y="446"/>
                      <a:pt x="169" y="878"/>
                      <a:pt x="424" y="1243"/>
                    </a:cubicBezTo>
                    <a:cubicBezTo>
                      <a:pt x="682" y="1599"/>
                      <a:pt x="1038" y="1897"/>
                      <a:pt x="1470" y="2018"/>
                    </a:cubicBezTo>
                    <a:cubicBezTo>
                      <a:pt x="1203" y="1665"/>
                      <a:pt x="944" y="1363"/>
                      <a:pt x="713" y="1034"/>
                    </a:cubicBezTo>
                    <a:cubicBezTo>
                      <a:pt x="473" y="709"/>
                      <a:pt x="268" y="366"/>
                      <a:pt x="2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1099;p41"/>
              <p:cNvSpPr/>
              <p:nvPr/>
            </p:nvSpPr>
            <p:spPr>
              <a:xfrm>
                <a:off x="883910" y="683198"/>
                <a:ext cx="326472" cy="459981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23249" extrusionOk="0">
                    <a:moveTo>
                      <a:pt x="10145" y="1"/>
                    </a:moveTo>
                    <a:cubicBezTo>
                      <a:pt x="10113" y="1"/>
                      <a:pt x="10080" y="8"/>
                      <a:pt x="10049" y="21"/>
                    </a:cubicBezTo>
                    <a:cubicBezTo>
                      <a:pt x="7374" y="1174"/>
                      <a:pt x="5304" y="2492"/>
                      <a:pt x="3723" y="4041"/>
                    </a:cubicBezTo>
                    <a:cubicBezTo>
                      <a:pt x="1768" y="5956"/>
                      <a:pt x="535" y="8302"/>
                      <a:pt x="245" y="10649"/>
                    </a:cubicBezTo>
                    <a:cubicBezTo>
                      <a:pt x="1" y="12630"/>
                      <a:pt x="411" y="14669"/>
                      <a:pt x="1404" y="16397"/>
                    </a:cubicBezTo>
                    <a:cubicBezTo>
                      <a:pt x="2396" y="18129"/>
                      <a:pt x="3950" y="19512"/>
                      <a:pt x="5780" y="20301"/>
                    </a:cubicBezTo>
                    <a:cubicBezTo>
                      <a:pt x="6732" y="20710"/>
                      <a:pt x="7752" y="20955"/>
                      <a:pt x="8767" y="21205"/>
                    </a:cubicBezTo>
                    <a:cubicBezTo>
                      <a:pt x="9262" y="21320"/>
                      <a:pt x="9818" y="21458"/>
                      <a:pt x="10241" y="21762"/>
                    </a:cubicBezTo>
                    <a:cubicBezTo>
                      <a:pt x="10597" y="22023"/>
                      <a:pt x="10909" y="22492"/>
                      <a:pt x="10802" y="22958"/>
                    </a:cubicBezTo>
                    <a:cubicBezTo>
                      <a:pt x="10770" y="23088"/>
                      <a:pt x="10851" y="23213"/>
                      <a:pt x="10980" y="23244"/>
                    </a:cubicBezTo>
                    <a:cubicBezTo>
                      <a:pt x="10998" y="23248"/>
                      <a:pt x="11016" y="23248"/>
                      <a:pt x="11033" y="23248"/>
                    </a:cubicBezTo>
                    <a:cubicBezTo>
                      <a:pt x="11140" y="23248"/>
                      <a:pt x="11238" y="23178"/>
                      <a:pt x="11261" y="23065"/>
                    </a:cubicBezTo>
                    <a:cubicBezTo>
                      <a:pt x="11417" y="22389"/>
                      <a:pt x="10998" y="21730"/>
                      <a:pt x="10517" y="21378"/>
                    </a:cubicBezTo>
                    <a:cubicBezTo>
                      <a:pt x="10018" y="21018"/>
                      <a:pt x="9413" y="20871"/>
                      <a:pt x="8847" y="20733"/>
                    </a:cubicBezTo>
                    <a:cubicBezTo>
                      <a:pt x="7881" y="20501"/>
                      <a:pt x="6884" y="20260"/>
                      <a:pt x="5967" y="19865"/>
                    </a:cubicBezTo>
                    <a:cubicBezTo>
                      <a:pt x="4231" y="19117"/>
                      <a:pt x="2756" y="17803"/>
                      <a:pt x="1813" y="16160"/>
                    </a:cubicBezTo>
                    <a:cubicBezTo>
                      <a:pt x="874" y="14522"/>
                      <a:pt x="481" y="12585"/>
                      <a:pt x="713" y="10707"/>
                    </a:cubicBezTo>
                    <a:cubicBezTo>
                      <a:pt x="993" y="8467"/>
                      <a:pt x="2178" y="6219"/>
                      <a:pt x="4053" y="4380"/>
                    </a:cubicBezTo>
                    <a:cubicBezTo>
                      <a:pt x="5561" y="2906"/>
                      <a:pt x="7525" y="1646"/>
                      <a:pt x="10059" y="533"/>
                    </a:cubicBezTo>
                    <a:cubicBezTo>
                      <a:pt x="10713" y="1441"/>
                      <a:pt x="11559" y="2202"/>
                      <a:pt x="12373" y="2941"/>
                    </a:cubicBezTo>
                    <a:cubicBezTo>
                      <a:pt x="13308" y="3788"/>
                      <a:pt x="14270" y="4660"/>
                      <a:pt x="14916" y="5734"/>
                    </a:cubicBezTo>
                    <a:cubicBezTo>
                      <a:pt x="15771" y="7149"/>
                      <a:pt x="16012" y="8948"/>
                      <a:pt x="15557" y="10537"/>
                    </a:cubicBezTo>
                    <a:cubicBezTo>
                      <a:pt x="15307" y="11418"/>
                      <a:pt x="14853" y="12246"/>
                      <a:pt x="14417" y="13053"/>
                    </a:cubicBezTo>
                    <a:cubicBezTo>
                      <a:pt x="14243" y="13368"/>
                      <a:pt x="14070" y="13685"/>
                      <a:pt x="13910" y="14001"/>
                    </a:cubicBezTo>
                    <a:cubicBezTo>
                      <a:pt x="13420" y="14967"/>
                      <a:pt x="12806" y="16419"/>
                      <a:pt x="13086" y="17888"/>
                    </a:cubicBezTo>
                    <a:cubicBezTo>
                      <a:pt x="13110" y="18003"/>
                      <a:pt x="13209" y="18083"/>
                      <a:pt x="13321" y="18083"/>
                    </a:cubicBezTo>
                    <a:cubicBezTo>
                      <a:pt x="13334" y="18083"/>
                      <a:pt x="13348" y="18082"/>
                      <a:pt x="13362" y="18079"/>
                    </a:cubicBezTo>
                    <a:cubicBezTo>
                      <a:pt x="13491" y="18053"/>
                      <a:pt x="13575" y="17928"/>
                      <a:pt x="13554" y="17798"/>
                    </a:cubicBezTo>
                    <a:cubicBezTo>
                      <a:pt x="13357" y="16788"/>
                      <a:pt x="13607" y="15649"/>
                      <a:pt x="14333" y="14219"/>
                    </a:cubicBezTo>
                    <a:cubicBezTo>
                      <a:pt x="14493" y="13903"/>
                      <a:pt x="14662" y="13592"/>
                      <a:pt x="14831" y="13280"/>
                    </a:cubicBezTo>
                    <a:cubicBezTo>
                      <a:pt x="15281" y="12451"/>
                      <a:pt x="15749" y="11597"/>
                      <a:pt x="16016" y="10666"/>
                    </a:cubicBezTo>
                    <a:cubicBezTo>
                      <a:pt x="16501" y="8952"/>
                      <a:pt x="16242" y="7016"/>
                      <a:pt x="15321" y="5488"/>
                    </a:cubicBezTo>
                    <a:cubicBezTo>
                      <a:pt x="14640" y="4357"/>
                      <a:pt x="13651" y="3458"/>
                      <a:pt x="12690" y="2590"/>
                    </a:cubicBezTo>
                    <a:cubicBezTo>
                      <a:pt x="11849" y="1828"/>
                      <a:pt x="10976" y="1040"/>
                      <a:pt x="10339" y="106"/>
                    </a:cubicBezTo>
                    <a:cubicBezTo>
                      <a:pt x="10292" y="37"/>
                      <a:pt x="10219" y="1"/>
                      <a:pt x="10145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1100;p41"/>
              <p:cNvSpPr/>
              <p:nvPr/>
            </p:nvSpPr>
            <p:spPr>
              <a:xfrm>
                <a:off x="1170377" y="950078"/>
                <a:ext cx="22040" cy="116197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5873" extrusionOk="0">
                    <a:moveTo>
                      <a:pt x="0" y="0"/>
                    </a:moveTo>
                    <a:cubicBezTo>
                      <a:pt x="348" y="975"/>
                      <a:pt x="641" y="1950"/>
                      <a:pt x="695" y="2947"/>
                    </a:cubicBezTo>
                    <a:cubicBezTo>
                      <a:pt x="758" y="3940"/>
                      <a:pt x="579" y="4946"/>
                      <a:pt x="111" y="5873"/>
                    </a:cubicBezTo>
                    <a:cubicBezTo>
                      <a:pt x="824" y="5098"/>
                      <a:pt x="1114" y="3980"/>
                      <a:pt x="1052" y="2925"/>
                    </a:cubicBezTo>
                    <a:cubicBezTo>
                      <a:pt x="984" y="1866"/>
                      <a:pt x="598" y="846"/>
                      <a:pt x="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1101;p41"/>
              <p:cNvSpPr/>
              <p:nvPr/>
            </p:nvSpPr>
            <p:spPr>
              <a:xfrm>
                <a:off x="1199877" y="865675"/>
                <a:ext cx="400646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20250" h="3425" extrusionOk="0">
                    <a:moveTo>
                      <a:pt x="20250" y="0"/>
                    </a:moveTo>
                    <a:lnTo>
                      <a:pt x="20250" y="0"/>
                    </a:lnTo>
                    <a:cubicBezTo>
                      <a:pt x="18785" y="966"/>
                      <a:pt x="17196" y="1720"/>
                      <a:pt x="15530" y="2227"/>
                    </a:cubicBezTo>
                    <a:cubicBezTo>
                      <a:pt x="13874" y="2748"/>
                      <a:pt x="12143" y="2984"/>
                      <a:pt x="10401" y="3046"/>
                    </a:cubicBezTo>
                    <a:cubicBezTo>
                      <a:pt x="9870" y="3074"/>
                      <a:pt x="9338" y="3087"/>
                      <a:pt x="8806" y="3087"/>
                    </a:cubicBezTo>
                    <a:cubicBezTo>
                      <a:pt x="7595" y="3087"/>
                      <a:pt x="6383" y="3024"/>
                      <a:pt x="5171" y="2953"/>
                    </a:cubicBezTo>
                    <a:cubicBezTo>
                      <a:pt x="3429" y="2836"/>
                      <a:pt x="1675" y="2725"/>
                      <a:pt x="1" y="2191"/>
                    </a:cubicBezTo>
                    <a:lnTo>
                      <a:pt x="1" y="2191"/>
                    </a:lnTo>
                    <a:cubicBezTo>
                      <a:pt x="1631" y="2863"/>
                      <a:pt x="3412" y="3055"/>
                      <a:pt x="5152" y="3220"/>
                    </a:cubicBezTo>
                    <a:cubicBezTo>
                      <a:pt x="6490" y="3349"/>
                      <a:pt x="7835" y="3424"/>
                      <a:pt x="9184" y="3424"/>
                    </a:cubicBezTo>
                    <a:cubicBezTo>
                      <a:pt x="9595" y="3424"/>
                      <a:pt x="10007" y="3417"/>
                      <a:pt x="10419" y="3403"/>
                    </a:cubicBezTo>
                    <a:cubicBezTo>
                      <a:pt x="12174" y="3313"/>
                      <a:pt x="13945" y="3072"/>
                      <a:pt x="15616" y="2485"/>
                    </a:cubicBezTo>
                    <a:cubicBezTo>
                      <a:pt x="17285" y="1915"/>
                      <a:pt x="18869" y="1087"/>
                      <a:pt x="2025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1102;p41"/>
              <p:cNvSpPr/>
              <p:nvPr/>
            </p:nvSpPr>
            <p:spPr>
              <a:xfrm>
                <a:off x="1209670" y="846503"/>
                <a:ext cx="295113" cy="71364"/>
              </a:xfrm>
              <a:custGeom>
                <a:avLst/>
                <a:gdLst/>
                <a:ahLst/>
                <a:cxnLst/>
                <a:rect l="l" t="t" r="r" b="b"/>
                <a:pathLst>
                  <a:path w="14916" h="3607" extrusionOk="0">
                    <a:moveTo>
                      <a:pt x="5730" y="1"/>
                    </a:moveTo>
                    <a:cubicBezTo>
                      <a:pt x="5106" y="1"/>
                      <a:pt x="4484" y="37"/>
                      <a:pt x="3869" y="97"/>
                    </a:cubicBezTo>
                    <a:lnTo>
                      <a:pt x="45" y="484"/>
                    </a:lnTo>
                    <a:cubicBezTo>
                      <a:pt x="18" y="489"/>
                      <a:pt x="1" y="511"/>
                      <a:pt x="5" y="533"/>
                    </a:cubicBezTo>
                    <a:cubicBezTo>
                      <a:pt x="5" y="558"/>
                      <a:pt x="24" y="579"/>
                      <a:pt x="48" y="579"/>
                    </a:cubicBezTo>
                    <a:cubicBezTo>
                      <a:pt x="50" y="579"/>
                      <a:pt x="52" y="579"/>
                      <a:pt x="54" y="578"/>
                    </a:cubicBezTo>
                    <a:lnTo>
                      <a:pt x="3883" y="284"/>
                    </a:lnTo>
                    <a:cubicBezTo>
                      <a:pt x="4360" y="251"/>
                      <a:pt x="4838" y="231"/>
                      <a:pt x="5314" y="231"/>
                    </a:cubicBezTo>
                    <a:cubicBezTo>
                      <a:pt x="6110" y="231"/>
                      <a:pt x="6902" y="286"/>
                      <a:pt x="7685" y="422"/>
                    </a:cubicBezTo>
                    <a:cubicBezTo>
                      <a:pt x="8936" y="626"/>
                      <a:pt x="10156" y="1006"/>
                      <a:pt x="11305" y="1535"/>
                    </a:cubicBezTo>
                    <a:cubicBezTo>
                      <a:pt x="12458" y="2056"/>
                      <a:pt x="13531" y="2742"/>
                      <a:pt x="14497" y="3548"/>
                    </a:cubicBezTo>
                    <a:lnTo>
                      <a:pt x="14501" y="3556"/>
                    </a:lnTo>
                    <a:cubicBezTo>
                      <a:pt x="14544" y="3590"/>
                      <a:pt x="14596" y="3606"/>
                      <a:pt x="14648" y="3606"/>
                    </a:cubicBezTo>
                    <a:cubicBezTo>
                      <a:pt x="14718" y="3606"/>
                      <a:pt x="14789" y="3576"/>
                      <a:pt x="14835" y="3517"/>
                    </a:cubicBezTo>
                    <a:cubicBezTo>
                      <a:pt x="14915" y="3414"/>
                      <a:pt x="14897" y="3267"/>
                      <a:pt x="14795" y="3182"/>
                    </a:cubicBezTo>
                    <a:cubicBezTo>
                      <a:pt x="13775" y="2372"/>
                      <a:pt x="12653" y="1695"/>
                      <a:pt x="11461" y="1187"/>
                    </a:cubicBezTo>
                    <a:cubicBezTo>
                      <a:pt x="10267" y="676"/>
                      <a:pt x="9012" y="320"/>
                      <a:pt x="7729" y="141"/>
                    </a:cubicBezTo>
                    <a:cubicBezTo>
                      <a:pt x="7067" y="42"/>
                      <a:pt x="6398" y="1"/>
                      <a:pt x="573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1103;p41"/>
              <p:cNvSpPr/>
              <p:nvPr/>
            </p:nvSpPr>
            <p:spPr>
              <a:xfrm>
                <a:off x="1671769" y="1820974"/>
                <a:ext cx="108541" cy="8373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32" extrusionOk="0">
                    <a:moveTo>
                      <a:pt x="1663" y="1"/>
                    </a:moveTo>
                    <a:cubicBezTo>
                      <a:pt x="1599" y="1"/>
                      <a:pt x="1535" y="4"/>
                      <a:pt x="1470" y="10"/>
                    </a:cubicBezTo>
                    <a:cubicBezTo>
                      <a:pt x="718" y="90"/>
                      <a:pt x="1" y="781"/>
                      <a:pt x="116" y="1533"/>
                    </a:cubicBezTo>
                    <a:cubicBezTo>
                      <a:pt x="201" y="2112"/>
                      <a:pt x="718" y="2526"/>
                      <a:pt x="1248" y="2776"/>
                    </a:cubicBezTo>
                    <a:cubicBezTo>
                      <a:pt x="1978" y="3118"/>
                      <a:pt x="2779" y="3243"/>
                      <a:pt x="3549" y="3448"/>
                    </a:cubicBezTo>
                    <a:cubicBezTo>
                      <a:pt x="3919" y="3545"/>
                      <a:pt x="4297" y="3648"/>
                      <a:pt x="4640" y="3818"/>
                    </a:cubicBezTo>
                    <a:cubicBezTo>
                      <a:pt x="4874" y="3934"/>
                      <a:pt x="5137" y="4232"/>
                      <a:pt x="5397" y="4232"/>
                    </a:cubicBezTo>
                    <a:cubicBezTo>
                      <a:pt x="5404" y="4232"/>
                      <a:pt x="5412" y="4232"/>
                      <a:pt x="5419" y="4231"/>
                    </a:cubicBezTo>
                    <a:cubicBezTo>
                      <a:pt x="5486" y="3011"/>
                      <a:pt x="4417" y="1560"/>
                      <a:pt x="3536" y="812"/>
                    </a:cubicBezTo>
                    <a:cubicBezTo>
                      <a:pt x="3007" y="360"/>
                      <a:pt x="2350" y="1"/>
                      <a:pt x="166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1104;p41"/>
              <p:cNvSpPr/>
              <p:nvPr/>
            </p:nvSpPr>
            <p:spPr>
              <a:xfrm>
                <a:off x="529719" y="1147235"/>
                <a:ext cx="430759" cy="705217"/>
              </a:xfrm>
              <a:custGeom>
                <a:avLst/>
                <a:gdLst/>
                <a:ahLst/>
                <a:cxnLst/>
                <a:rect l="l" t="t" r="r" b="b"/>
                <a:pathLst>
                  <a:path w="21772" h="35644" extrusionOk="0">
                    <a:moveTo>
                      <a:pt x="18376" y="1"/>
                    </a:moveTo>
                    <a:cubicBezTo>
                      <a:pt x="17683" y="1"/>
                      <a:pt x="16986" y="291"/>
                      <a:pt x="16425" y="725"/>
                    </a:cubicBezTo>
                    <a:cubicBezTo>
                      <a:pt x="14849" y="1927"/>
                      <a:pt x="14261" y="3980"/>
                      <a:pt x="13441" y="5774"/>
                    </a:cubicBezTo>
                    <a:cubicBezTo>
                      <a:pt x="12636" y="7538"/>
                      <a:pt x="11187" y="9352"/>
                      <a:pt x="9271" y="9352"/>
                    </a:cubicBezTo>
                    <a:cubicBezTo>
                      <a:pt x="9228" y="9352"/>
                      <a:pt x="9184" y="9351"/>
                      <a:pt x="9141" y="9349"/>
                    </a:cubicBezTo>
                    <a:cubicBezTo>
                      <a:pt x="7774" y="9296"/>
                      <a:pt x="6590" y="8303"/>
                      <a:pt x="5223" y="8205"/>
                    </a:cubicBezTo>
                    <a:cubicBezTo>
                      <a:pt x="5152" y="8199"/>
                      <a:pt x="5081" y="8197"/>
                      <a:pt x="5010" y="8197"/>
                    </a:cubicBezTo>
                    <a:cubicBezTo>
                      <a:pt x="3490" y="8197"/>
                      <a:pt x="2111" y="9361"/>
                      <a:pt x="1537" y="10778"/>
                    </a:cubicBezTo>
                    <a:cubicBezTo>
                      <a:pt x="940" y="12269"/>
                      <a:pt x="1073" y="13957"/>
                      <a:pt x="1492" y="15502"/>
                    </a:cubicBezTo>
                    <a:cubicBezTo>
                      <a:pt x="1751" y="16468"/>
                      <a:pt x="2115" y="17425"/>
                      <a:pt x="2133" y="18427"/>
                    </a:cubicBezTo>
                    <a:cubicBezTo>
                      <a:pt x="2156" y="19433"/>
                      <a:pt x="1728" y="20528"/>
                      <a:pt x="820" y="20947"/>
                    </a:cubicBezTo>
                    <a:cubicBezTo>
                      <a:pt x="553" y="21068"/>
                      <a:pt x="276" y="21121"/>
                      <a:pt x="0" y="21130"/>
                    </a:cubicBezTo>
                    <a:cubicBezTo>
                      <a:pt x="450" y="22581"/>
                      <a:pt x="971" y="23997"/>
                      <a:pt x="1558" y="25381"/>
                    </a:cubicBezTo>
                    <a:cubicBezTo>
                      <a:pt x="1675" y="25649"/>
                      <a:pt x="1786" y="25916"/>
                      <a:pt x="1905" y="26179"/>
                    </a:cubicBezTo>
                    <a:cubicBezTo>
                      <a:pt x="1986" y="26361"/>
                      <a:pt x="2071" y="26544"/>
                      <a:pt x="2151" y="26726"/>
                    </a:cubicBezTo>
                    <a:cubicBezTo>
                      <a:pt x="2209" y="26842"/>
                      <a:pt x="2267" y="26966"/>
                      <a:pt x="2316" y="27087"/>
                    </a:cubicBezTo>
                    <a:cubicBezTo>
                      <a:pt x="3522" y="29629"/>
                      <a:pt x="4938" y="32047"/>
                      <a:pt x="6563" y="34312"/>
                    </a:cubicBezTo>
                    <a:cubicBezTo>
                      <a:pt x="6630" y="34411"/>
                      <a:pt x="6701" y="34509"/>
                      <a:pt x="6763" y="34602"/>
                    </a:cubicBezTo>
                    <a:cubicBezTo>
                      <a:pt x="7022" y="34953"/>
                      <a:pt x="7285" y="35306"/>
                      <a:pt x="7547" y="35644"/>
                    </a:cubicBezTo>
                    <a:cubicBezTo>
                      <a:pt x="7645" y="35493"/>
                      <a:pt x="7734" y="35333"/>
                      <a:pt x="7809" y="35167"/>
                    </a:cubicBezTo>
                    <a:cubicBezTo>
                      <a:pt x="8019" y="34727"/>
                      <a:pt x="8166" y="34259"/>
                      <a:pt x="8263" y="33783"/>
                    </a:cubicBezTo>
                    <a:cubicBezTo>
                      <a:pt x="8295" y="33632"/>
                      <a:pt x="8326" y="33480"/>
                      <a:pt x="8343" y="33324"/>
                    </a:cubicBezTo>
                    <a:cubicBezTo>
                      <a:pt x="8433" y="32759"/>
                      <a:pt x="8464" y="32181"/>
                      <a:pt x="8460" y="31606"/>
                    </a:cubicBezTo>
                    <a:cubicBezTo>
                      <a:pt x="8446" y="30239"/>
                      <a:pt x="8326" y="28636"/>
                      <a:pt x="9354" y="27750"/>
                    </a:cubicBezTo>
                    <a:cubicBezTo>
                      <a:pt x="9773" y="27393"/>
                      <a:pt x="10299" y="27225"/>
                      <a:pt x="10819" y="27069"/>
                    </a:cubicBezTo>
                    <a:cubicBezTo>
                      <a:pt x="11923" y="26744"/>
                      <a:pt x="13050" y="26485"/>
                      <a:pt x="14185" y="26290"/>
                    </a:cubicBezTo>
                    <a:cubicBezTo>
                      <a:pt x="16135" y="25961"/>
                      <a:pt x="18281" y="25755"/>
                      <a:pt x="19680" y="24344"/>
                    </a:cubicBezTo>
                    <a:cubicBezTo>
                      <a:pt x="20734" y="23275"/>
                      <a:pt x="21131" y="21682"/>
                      <a:pt x="21015" y="20177"/>
                    </a:cubicBezTo>
                    <a:cubicBezTo>
                      <a:pt x="20970" y="19545"/>
                      <a:pt x="20845" y="18931"/>
                      <a:pt x="20668" y="18329"/>
                    </a:cubicBezTo>
                    <a:cubicBezTo>
                      <a:pt x="20428" y="17497"/>
                      <a:pt x="20089" y="16695"/>
                      <a:pt x="19733" y="15907"/>
                    </a:cubicBezTo>
                    <a:cubicBezTo>
                      <a:pt x="19723" y="15898"/>
                      <a:pt x="19723" y="15885"/>
                      <a:pt x="19719" y="15876"/>
                    </a:cubicBezTo>
                    <a:cubicBezTo>
                      <a:pt x="19573" y="15569"/>
                      <a:pt x="19430" y="15253"/>
                      <a:pt x="19287" y="14936"/>
                    </a:cubicBezTo>
                    <a:cubicBezTo>
                      <a:pt x="18771" y="13757"/>
                      <a:pt x="18352" y="12524"/>
                      <a:pt x="18624" y="11295"/>
                    </a:cubicBezTo>
                    <a:cubicBezTo>
                      <a:pt x="18944" y="9906"/>
                      <a:pt x="20066" y="8864"/>
                      <a:pt x="20757" y="7617"/>
                    </a:cubicBezTo>
                    <a:cubicBezTo>
                      <a:pt x="21696" y="5911"/>
                      <a:pt x="21772" y="3762"/>
                      <a:pt x="20952" y="1998"/>
                    </a:cubicBezTo>
                    <a:cubicBezTo>
                      <a:pt x="20552" y="1139"/>
                      <a:pt x="19893" y="338"/>
                      <a:pt x="18981" y="79"/>
                    </a:cubicBezTo>
                    <a:cubicBezTo>
                      <a:pt x="18782" y="26"/>
                      <a:pt x="18579" y="1"/>
                      <a:pt x="18376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1105;p41"/>
              <p:cNvSpPr/>
              <p:nvPr/>
            </p:nvSpPr>
            <p:spPr>
              <a:xfrm>
                <a:off x="572277" y="1152122"/>
                <a:ext cx="338442" cy="531029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26840" extrusionOk="0">
                    <a:moveTo>
                      <a:pt x="16898" y="0"/>
                    </a:moveTo>
                    <a:cubicBezTo>
                      <a:pt x="16833" y="0"/>
                      <a:pt x="16769" y="37"/>
                      <a:pt x="16740" y="99"/>
                    </a:cubicBezTo>
                    <a:cubicBezTo>
                      <a:pt x="13036" y="7659"/>
                      <a:pt x="8633" y="14930"/>
                      <a:pt x="3646" y="21719"/>
                    </a:cubicBezTo>
                    <a:cubicBezTo>
                      <a:pt x="2952" y="22668"/>
                      <a:pt x="2244" y="23603"/>
                      <a:pt x="1523" y="24534"/>
                    </a:cubicBezTo>
                    <a:cubicBezTo>
                      <a:pt x="1416" y="24676"/>
                      <a:pt x="1304" y="24818"/>
                      <a:pt x="1197" y="24961"/>
                    </a:cubicBezTo>
                    <a:lnTo>
                      <a:pt x="1193" y="24961"/>
                    </a:lnTo>
                    <a:cubicBezTo>
                      <a:pt x="802" y="25473"/>
                      <a:pt x="405" y="25976"/>
                      <a:pt x="0" y="26479"/>
                    </a:cubicBezTo>
                    <a:cubicBezTo>
                      <a:pt x="58" y="26595"/>
                      <a:pt x="116" y="26719"/>
                      <a:pt x="165" y="26840"/>
                    </a:cubicBezTo>
                    <a:cubicBezTo>
                      <a:pt x="722" y="26141"/>
                      <a:pt x="1277" y="25442"/>
                      <a:pt x="1821" y="24729"/>
                    </a:cubicBezTo>
                    <a:cubicBezTo>
                      <a:pt x="1887" y="24645"/>
                      <a:pt x="1950" y="24565"/>
                      <a:pt x="2021" y="24475"/>
                    </a:cubicBezTo>
                    <a:cubicBezTo>
                      <a:pt x="2662" y="23634"/>
                      <a:pt x="3299" y="22784"/>
                      <a:pt x="3931" y="21924"/>
                    </a:cubicBezTo>
                    <a:cubicBezTo>
                      <a:pt x="8931" y="15125"/>
                      <a:pt x="13343" y="7833"/>
                      <a:pt x="17061" y="255"/>
                    </a:cubicBezTo>
                    <a:cubicBezTo>
                      <a:pt x="17105" y="166"/>
                      <a:pt x="17065" y="59"/>
                      <a:pt x="16976" y="19"/>
                    </a:cubicBezTo>
                    <a:cubicBezTo>
                      <a:pt x="16952" y="6"/>
                      <a:pt x="16925" y="0"/>
                      <a:pt x="1689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1106;p41"/>
              <p:cNvSpPr/>
              <p:nvPr/>
            </p:nvSpPr>
            <p:spPr>
              <a:xfrm>
                <a:off x="560544" y="1438589"/>
                <a:ext cx="385313" cy="413863"/>
              </a:xfrm>
              <a:custGeom>
                <a:avLst/>
                <a:gdLst/>
                <a:ahLst/>
                <a:cxnLst/>
                <a:rect l="l" t="t" r="r" b="b"/>
                <a:pathLst>
                  <a:path w="19475" h="20918" extrusionOk="0">
                    <a:moveTo>
                      <a:pt x="2116" y="10055"/>
                    </a:moveTo>
                    <a:cubicBezTo>
                      <a:pt x="1376" y="10162"/>
                      <a:pt x="664" y="10353"/>
                      <a:pt x="0" y="10655"/>
                    </a:cubicBezTo>
                    <a:cubicBezTo>
                      <a:pt x="117" y="10923"/>
                      <a:pt x="228" y="11190"/>
                      <a:pt x="347" y="11453"/>
                    </a:cubicBezTo>
                    <a:cubicBezTo>
                      <a:pt x="428" y="11635"/>
                      <a:pt x="513" y="11818"/>
                      <a:pt x="593" y="12000"/>
                    </a:cubicBezTo>
                    <a:cubicBezTo>
                      <a:pt x="998" y="11497"/>
                      <a:pt x="1395" y="10994"/>
                      <a:pt x="1786" y="10482"/>
                    </a:cubicBezTo>
                    <a:lnTo>
                      <a:pt x="1790" y="10482"/>
                    </a:lnTo>
                    <a:cubicBezTo>
                      <a:pt x="1897" y="10339"/>
                      <a:pt x="2009" y="10197"/>
                      <a:pt x="2116" y="10055"/>
                    </a:cubicBezTo>
                    <a:close/>
                    <a:moveTo>
                      <a:pt x="14693" y="1"/>
                    </a:moveTo>
                    <a:cubicBezTo>
                      <a:pt x="14479" y="1"/>
                      <a:pt x="14261" y="23"/>
                      <a:pt x="14043" y="73"/>
                    </a:cubicBezTo>
                    <a:cubicBezTo>
                      <a:pt x="12547" y="416"/>
                      <a:pt x="11603" y="1947"/>
                      <a:pt x="11305" y="3457"/>
                    </a:cubicBezTo>
                    <a:cubicBezTo>
                      <a:pt x="11006" y="4957"/>
                      <a:pt x="11180" y="6515"/>
                      <a:pt x="11024" y="8042"/>
                    </a:cubicBezTo>
                    <a:cubicBezTo>
                      <a:pt x="10944" y="8816"/>
                      <a:pt x="10739" y="9663"/>
                      <a:pt x="10130" y="10144"/>
                    </a:cubicBezTo>
                    <a:cubicBezTo>
                      <a:pt x="9724" y="10468"/>
                      <a:pt x="9230" y="10575"/>
                      <a:pt x="8709" y="10575"/>
                    </a:cubicBezTo>
                    <a:cubicBezTo>
                      <a:pt x="8148" y="10575"/>
                      <a:pt x="7552" y="10450"/>
                      <a:pt x="7004" y="10331"/>
                    </a:cubicBezTo>
                    <a:cubicBezTo>
                      <a:pt x="5936" y="10099"/>
                      <a:pt x="4804" y="9948"/>
                      <a:pt x="3692" y="9948"/>
                    </a:cubicBezTo>
                    <a:cubicBezTo>
                      <a:pt x="3331" y="9948"/>
                      <a:pt x="2971" y="9965"/>
                      <a:pt x="2614" y="9996"/>
                    </a:cubicBezTo>
                    <a:cubicBezTo>
                      <a:pt x="2543" y="10086"/>
                      <a:pt x="2480" y="10166"/>
                      <a:pt x="2414" y="10250"/>
                    </a:cubicBezTo>
                    <a:cubicBezTo>
                      <a:pt x="1870" y="10963"/>
                      <a:pt x="1315" y="11662"/>
                      <a:pt x="758" y="12361"/>
                    </a:cubicBezTo>
                    <a:cubicBezTo>
                      <a:pt x="1964" y="14903"/>
                      <a:pt x="3380" y="17321"/>
                      <a:pt x="5005" y="19586"/>
                    </a:cubicBezTo>
                    <a:cubicBezTo>
                      <a:pt x="5072" y="19685"/>
                      <a:pt x="5143" y="19783"/>
                      <a:pt x="5205" y="19876"/>
                    </a:cubicBezTo>
                    <a:cubicBezTo>
                      <a:pt x="5464" y="20227"/>
                      <a:pt x="5727" y="20580"/>
                      <a:pt x="5989" y="20918"/>
                    </a:cubicBezTo>
                    <a:cubicBezTo>
                      <a:pt x="6087" y="20767"/>
                      <a:pt x="6176" y="20607"/>
                      <a:pt x="6251" y="20441"/>
                    </a:cubicBezTo>
                    <a:cubicBezTo>
                      <a:pt x="6461" y="20001"/>
                      <a:pt x="6608" y="19533"/>
                      <a:pt x="6705" y="19057"/>
                    </a:cubicBezTo>
                    <a:cubicBezTo>
                      <a:pt x="6737" y="18906"/>
                      <a:pt x="6768" y="18754"/>
                      <a:pt x="6785" y="18598"/>
                    </a:cubicBezTo>
                    <a:cubicBezTo>
                      <a:pt x="6871" y="18073"/>
                      <a:pt x="6902" y="17535"/>
                      <a:pt x="6902" y="17000"/>
                    </a:cubicBezTo>
                    <a:lnTo>
                      <a:pt x="6902" y="16880"/>
                    </a:lnTo>
                    <a:cubicBezTo>
                      <a:pt x="6898" y="16582"/>
                      <a:pt x="6888" y="16270"/>
                      <a:pt x="6888" y="15959"/>
                    </a:cubicBezTo>
                    <a:cubicBezTo>
                      <a:pt x="6888" y="14845"/>
                      <a:pt x="6991" y="13719"/>
                      <a:pt x="7796" y="13024"/>
                    </a:cubicBezTo>
                    <a:cubicBezTo>
                      <a:pt x="8215" y="12667"/>
                      <a:pt x="8741" y="12499"/>
                      <a:pt x="9261" y="12343"/>
                    </a:cubicBezTo>
                    <a:cubicBezTo>
                      <a:pt x="10365" y="12018"/>
                      <a:pt x="11492" y="11759"/>
                      <a:pt x="12627" y="11564"/>
                    </a:cubicBezTo>
                    <a:cubicBezTo>
                      <a:pt x="14577" y="11235"/>
                      <a:pt x="16723" y="11029"/>
                      <a:pt x="18122" y="9618"/>
                    </a:cubicBezTo>
                    <a:cubicBezTo>
                      <a:pt x="19061" y="8666"/>
                      <a:pt x="19474" y="7298"/>
                      <a:pt x="19474" y="5945"/>
                    </a:cubicBezTo>
                    <a:cubicBezTo>
                      <a:pt x="19474" y="5847"/>
                      <a:pt x="19474" y="5744"/>
                      <a:pt x="19470" y="5647"/>
                    </a:cubicBezTo>
                    <a:cubicBezTo>
                      <a:pt x="19466" y="5580"/>
                      <a:pt x="19462" y="5518"/>
                      <a:pt x="19457" y="5451"/>
                    </a:cubicBezTo>
                    <a:cubicBezTo>
                      <a:pt x="19439" y="5175"/>
                      <a:pt x="19404" y="4899"/>
                      <a:pt x="19355" y="4627"/>
                    </a:cubicBezTo>
                    <a:cubicBezTo>
                      <a:pt x="19293" y="4279"/>
                      <a:pt x="19207" y="3937"/>
                      <a:pt x="19110" y="3603"/>
                    </a:cubicBezTo>
                    <a:cubicBezTo>
                      <a:pt x="18870" y="2771"/>
                      <a:pt x="18531" y="1969"/>
                      <a:pt x="18175" y="1181"/>
                    </a:cubicBezTo>
                    <a:cubicBezTo>
                      <a:pt x="17039" y="669"/>
                      <a:pt x="15886" y="1"/>
                      <a:pt x="14693" y="1"/>
                    </a:cubicBezTo>
                    <a:close/>
                  </a:path>
                </a:pathLst>
              </a:custGeom>
              <a:solidFill>
                <a:srgbClr val="42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1107;p41"/>
              <p:cNvSpPr/>
              <p:nvPr/>
            </p:nvSpPr>
            <p:spPr>
              <a:xfrm>
                <a:off x="572277" y="1636360"/>
                <a:ext cx="39985" cy="46792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2365" extrusionOk="0">
                    <a:moveTo>
                      <a:pt x="2021" y="0"/>
                    </a:moveTo>
                    <a:lnTo>
                      <a:pt x="2021" y="0"/>
                    </a:lnTo>
                    <a:cubicBezTo>
                      <a:pt x="1936" y="5"/>
                      <a:pt x="1856" y="18"/>
                      <a:pt x="1776" y="27"/>
                    </a:cubicBezTo>
                    <a:cubicBezTo>
                      <a:pt x="1687" y="36"/>
                      <a:pt x="1607" y="45"/>
                      <a:pt x="1523" y="59"/>
                    </a:cubicBezTo>
                    <a:cubicBezTo>
                      <a:pt x="1416" y="201"/>
                      <a:pt x="1304" y="343"/>
                      <a:pt x="1197" y="486"/>
                    </a:cubicBezTo>
                    <a:lnTo>
                      <a:pt x="1193" y="486"/>
                    </a:lnTo>
                    <a:cubicBezTo>
                      <a:pt x="802" y="998"/>
                      <a:pt x="405" y="1501"/>
                      <a:pt x="0" y="2004"/>
                    </a:cubicBezTo>
                    <a:cubicBezTo>
                      <a:pt x="58" y="2120"/>
                      <a:pt x="116" y="2244"/>
                      <a:pt x="165" y="2365"/>
                    </a:cubicBezTo>
                    <a:cubicBezTo>
                      <a:pt x="722" y="1666"/>
                      <a:pt x="1277" y="967"/>
                      <a:pt x="1821" y="254"/>
                    </a:cubicBezTo>
                    <a:cubicBezTo>
                      <a:pt x="1887" y="170"/>
                      <a:pt x="1950" y="90"/>
                      <a:pt x="2021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1108;p41"/>
              <p:cNvSpPr/>
              <p:nvPr/>
            </p:nvSpPr>
            <p:spPr>
              <a:xfrm>
                <a:off x="567409" y="1425610"/>
                <a:ext cx="673462" cy="535283"/>
              </a:xfrm>
              <a:custGeom>
                <a:avLst/>
                <a:gdLst/>
                <a:ahLst/>
                <a:cxnLst/>
                <a:rect l="l" t="t" r="r" b="b"/>
                <a:pathLst>
                  <a:path w="34039" h="27055" extrusionOk="0">
                    <a:moveTo>
                      <a:pt x="31205" y="1"/>
                    </a:moveTo>
                    <a:cubicBezTo>
                      <a:pt x="30876" y="1"/>
                      <a:pt x="30546" y="48"/>
                      <a:pt x="30232" y="132"/>
                    </a:cubicBezTo>
                    <a:cubicBezTo>
                      <a:pt x="28317" y="653"/>
                      <a:pt x="26999" y="2331"/>
                      <a:pt x="25557" y="3689"/>
                    </a:cubicBezTo>
                    <a:cubicBezTo>
                      <a:pt x="24454" y="4734"/>
                      <a:pt x="22971" y="5654"/>
                      <a:pt x="21527" y="5654"/>
                    </a:cubicBezTo>
                    <a:cubicBezTo>
                      <a:pt x="21088" y="5654"/>
                      <a:pt x="20652" y="5569"/>
                      <a:pt x="20232" y="5377"/>
                    </a:cubicBezTo>
                    <a:cubicBezTo>
                      <a:pt x="19667" y="5118"/>
                      <a:pt x="19207" y="4700"/>
                      <a:pt x="18763" y="4259"/>
                    </a:cubicBezTo>
                    <a:cubicBezTo>
                      <a:pt x="18224" y="3725"/>
                      <a:pt x="17707" y="3168"/>
                      <a:pt x="17031" y="2839"/>
                    </a:cubicBezTo>
                    <a:cubicBezTo>
                      <a:pt x="16593" y="2621"/>
                      <a:pt x="16117" y="2522"/>
                      <a:pt x="15637" y="2522"/>
                    </a:cubicBezTo>
                    <a:cubicBezTo>
                      <a:pt x="14545" y="2522"/>
                      <a:pt x="13425" y="3034"/>
                      <a:pt x="12646" y="3832"/>
                    </a:cubicBezTo>
                    <a:cubicBezTo>
                      <a:pt x="11532" y="4980"/>
                      <a:pt x="11025" y="6597"/>
                      <a:pt x="10825" y="8186"/>
                    </a:cubicBezTo>
                    <a:cubicBezTo>
                      <a:pt x="10700" y="9179"/>
                      <a:pt x="10673" y="10203"/>
                      <a:pt x="10312" y="11138"/>
                    </a:cubicBezTo>
                    <a:cubicBezTo>
                      <a:pt x="9952" y="12078"/>
                      <a:pt x="9146" y="12932"/>
                      <a:pt x="8148" y="12972"/>
                    </a:cubicBezTo>
                    <a:cubicBezTo>
                      <a:pt x="8116" y="12973"/>
                      <a:pt x="8084" y="12974"/>
                      <a:pt x="8053" y="12974"/>
                    </a:cubicBezTo>
                    <a:cubicBezTo>
                      <a:pt x="6688" y="12974"/>
                      <a:pt x="5729" y="11574"/>
                      <a:pt x="4467" y="11013"/>
                    </a:cubicBezTo>
                    <a:cubicBezTo>
                      <a:pt x="4048" y="10829"/>
                      <a:pt x="3606" y="10745"/>
                      <a:pt x="3160" y="10745"/>
                    </a:cubicBezTo>
                    <a:cubicBezTo>
                      <a:pt x="2794" y="10745"/>
                      <a:pt x="2426" y="10802"/>
                      <a:pt x="2067" y="10906"/>
                    </a:cubicBezTo>
                    <a:cubicBezTo>
                      <a:pt x="1853" y="10968"/>
                      <a:pt x="1644" y="11049"/>
                      <a:pt x="1443" y="11138"/>
                    </a:cubicBezTo>
                    <a:lnTo>
                      <a:pt x="1439" y="11138"/>
                    </a:lnTo>
                    <a:cubicBezTo>
                      <a:pt x="909" y="11379"/>
                      <a:pt x="424" y="11712"/>
                      <a:pt x="0" y="12109"/>
                    </a:cubicBezTo>
                    <a:cubicBezTo>
                      <a:pt x="81" y="12291"/>
                      <a:pt x="166" y="12474"/>
                      <a:pt x="246" y="12656"/>
                    </a:cubicBezTo>
                    <a:cubicBezTo>
                      <a:pt x="304" y="12772"/>
                      <a:pt x="362" y="12896"/>
                      <a:pt x="411" y="13017"/>
                    </a:cubicBezTo>
                    <a:cubicBezTo>
                      <a:pt x="1617" y="15559"/>
                      <a:pt x="3033" y="17977"/>
                      <a:pt x="4658" y="20242"/>
                    </a:cubicBezTo>
                    <a:cubicBezTo>
                      <a:pt x="4725" y="20341"/>
                      <a:pt x="4796" y="20439"/>
                      <a:pt x="4858" y="20532"/>
                    </a:cubicBezTo>
                    <a:cubicBezTo>
                      <a:pt x="5117" y="20883"/>
                      <a:pt x="5380" y="21236"/>
                      <a:pt x="5642" y="21574"/>
                    </a:cubicBezTo>
                    <a:cubicBezTo>
                      <a:pt x="7143" y="23528"/>
                      <a:pt x="8789" y="25358"/>
                      <a:pt x="10579" y="27054"/>
                    </a:cubicBezTo>
                    <a:cubicBezTo>
                      <a:pt x="10819" y="26632"/>
                      <a:pt x="11025" y="26182"/>
                      <a:pt x="11207" y="25728"/>
                    </a:cubicBezTo>
                    <a:cubicBezTo>
                      <a:pt x="11701" y="24459"/>
                      <a:pt x="12196" y="22932"/>
                      <a:pt x="13491" y="22496"/>
                    </a:cubicBezTo>
                    <a:cubicBezTo>
                      <a:pt x="13774" y="22402"/>
                      <a:pt x="14069" y="22371"/>
                      <a:pt x="14368" y="22371"/>
                    </a:cubicBezTo>
                    <a:cubicBezTo>
                      <a:pt x="14611" y="22371"/>
                      <a:pt x="14857" y="22392"/>
                      <a:pt x="15099" y="22416"/>
                    </a:cubicBezTo>
                    <a:cubicBezTo>
                      <a:pt x="16248" y="22531"/>
                      <a:pt x="17382" y="22718"/>
                      <a:pt x="18513" y="22967"/>
                    </a:cubicBezTo>
                    <a:cubicBezTo>
                      <a:pt x="19773" y="23250"/>
                      <a:pt x="21093" y="23612"/>
                      <a:pt x="22363" y="23612"/>
                    </a:cubicBezTo>
                    <a:cubicBezTo>
                      <a:pt x="23038" y="23612"/>
                      <a:pt x="23698" y="23510"/>
                      <a:pt x="24328" y="23240"/>
                    </a:cubicBezTo>
                    <a:cubicBezTo>
                      <a:pt x="25713" y="22647"/>
                      <a:pt x="26679" y="21316"/>
                      <a:pt x="27141" y="19882"/>
                    </a:cubicBezTo>
                    <a:cubicBezTo>
                      <a:pt x="27609" y="18448"/>
                      <a:pt x="27628" y="16913"/>
                      <a:pt x="27560" y="15412"/>
                    </a:cubicBezTo>
                    <a:cubicBezTo>
                      <a:pt x="27494" y="13810"/>
                      <a:pt x="27369" y="12068"/>
                      <a:pt x="28282" y="10755"/>
                    </a:cubicBezTo>
                    <a:cubicBezTo>
                      <a:pt x="29097" y="9584"/>
                      <a:pt x="30534" y="9045"/>
                      <a:pt x="31643" y="8151"/>
                    </a:cubicBezTo>
                    <a:cubicBezTo>
                      <a:pt x="33157" y="6926"/>
                      <a:pt x="34039" y="4962"/>
                      <a:pt x="33941" y="3022"/>
                    </a:cubicBezTo>
                    <a:cubicBezTo>
                      <a:pt x="33896" y="2077"/>
                      <a:pt x="33589" y="1080"/>
                      <a:pt x="32837" y="506"/>
                    </a:cubicBezTo>
                    <a:cubicBezTo>
                      <a:pt x="32374" y="152"/>
                      <a:pt x="31793" y="1"/>
                      <a:pt x="31205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1109;p41"/>
              <p:cNvSpPr/>
              <p:nvPr/>
            </p:nvSpPr>
            <p:spPr>
              <a:xfrm>
                <a:off x="659568" y="1438826"/>
                <a:ext cx="560252" cy="393009"/>
              </a:xfrm>
              <a:custGeom>
                <a:avLst/>
                <a:gdLst/>
                <a:ahLst/>
                <a:cxnLst/>
                <a:rect l="l" t="t" r="r" b="b"/>
                <a:pathLst>
                  <a:path w="28317" h="19864" extrusionOk="0">
                    <a:moveTo>
                      <a:pt x="28118" y="0"/>
                    </a:moveTo>
                    <a:cubicBezTo>
                      <a:pt x="28076" y="0"/>
                      <a:pt x="28034" y="16"/>
                      <a:pt x="28000" y="47"/>
                    </a:cubicBezTo>
                    <a:cubicBezTo>
                      <a:pt x="21718" y="5648"/>
                      <a:pt x="14892" y="10719"/>
                      <a:pt x="7720" y="15127"/>
                    </a:cubicBezTo>
                    <a:cubicBezTo>
                      <a:pt x="5761" y="16325"/>
                      <a:pt x="3771" y="17482"/>
                      <a:pt x="1780" y="18586"/>
                    </a:cubicBezTo>
                    <a:cubicBezTo>
                      <a:pt x="1188" y="18925"/>
                      <a:pt x="592" y="19254"/>
                      <a:pt x="0" y="19574"/>
                    </a:cubicBezTo>
                    <a:cubicBezTo>
                      <a:pt x="67" y="19673"/>
                      <a:pt x="138" y="19771"/>
                      <a:pt x="200" y="19864"/>
                    </a:cubicBezTo>
                    <a:cubicBezTo>
                      <a:pt x="699" y="19592"/>
                      <a:pt x="1198" y="19317"/>
                      <a:pt x="1700" y="19045"/>
                    </a:cubicBezTo>
                    <a:cubicBezTo>
                      <a:pt x="3780" y="17891"/>
                      <a:pt x="5859" y="16685"/>
                      <a:pt x="7903" y="15429"/>
                    </a:cubicBezTo>
                    <a:cubicBezTo>
                      <a:pt x="15098" y="11017"/>
                      <a:pt x="21936" y="5929"/>
                      <a:pt x="28236" y="310"/>
                    </a:cubicBezTo>
                    <a:cubicBezTo>
                      <a:pt x="28307" y="248"/>
                      <a:pt x="28317" y="132"/>
                      <a:pt x="28249" y="61"/>
                    </a:cubicBezTo>
                    <a:cubicBezTo>
                      <a:pt x="28214" y="20"/>
                      <a:pt x="28166" y="0"/>
                      <a:pt x="2811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1110;p41"/>
              <p:cNvSpPr/>
              <p:nvPr/>
            </p:nvSpPr>
            <p:spPr>
              <a:xfrm>
                <a:off x="487438" y="364817"/>
                <a:ext cx="1320886" cy="1073099"/>
              </a:xfrm>
              <a:custGeom>
                <a:avLst/>
                <a:gdLst/>
                <a:ahLst/>
                <a:cxnLst/>
                <a:rect l="l" t="t" r="r" b="b"/>
                <a:pathLst>
                  <a:path w="66762" h="54238" extrusionOk="0">
                    <a:moveTo>
                      <a:pt x="42702" y="1"/>
                    </a:moveTo>
                    <a:cubicBezTo>
                      <a:pt x="42257" y="32"/>
                      <a:pt x="41815" y="81"/>
                      <a:pt x="41379" y="129"/>
                    </a:cubicBezTo>
                    <a:cubicBezTo>
                      <a:pt x="41322" y="138"/>
                      <a:pt x="41273" y="143"/>
                      <a:pt x="41219" y="151"/>
                    </a:cubicBezTo>
                    <a:cubicBezTo>
                      <a:pt x="39363" y="375"/>
                      <a:pt x="37547" y="699"/>
                      <a:pt x="35765" y="1135"/>
                    </a:cubicBezTo>
                    <a:cubicBezTo>
                      <a:pt x="35716" y="1144"/>
                      <a:pt x="35667" y="1153"/>
                      <a:pt x="35618" y="1171"/>
                    </a:cubicBezTo>
                    <a:cubicBezTo>
                      <a:pt x="32925" y="1834"/>
                      <a:pt x="30320" y="2730"/>
                      <a:pt x="27836" y="3833"/>
                    </a:cubicBezTo>
                    <a:cubicBezTo>
                      <a:pt x="27796" y="3856"/>
                      <a:pt x="27756" y="3874"/>
                      <a:pt x="27720" y="3887"/>
                    </a:cubicBezTo>
                    <a:cubicBezTo>
                      <a:pt x="26598" y="4390"/>
                      <a:pt x="25503" y="4933"/>
                      <a:pt x="24435" y="5516"/>
                    </a:cubicBezTo>
                    <a:cubicBezTo>
                      <a:pt x="23584" y="5984"/>
                      <a:pt x="22742" y="6469"/>
                      <a:pt x="21928" y="6990"/>
                    </a:cubicBezTo>
                    <a:cubicBezTo>
                      <a:pt x="21897" y="7008"/>
                      <a:pt x="21860" y="7026"/>
                      <a:pt x="21829" y="7048"/>
                    </a:cubicBezTo>
                    <a:cubicBezTo>
                      <a:pt x="19782" y="8344"/>
                      <a:pt x="17836" y="9795"/>
                      <a:pt x="16020" y="11389"/>
                    </a:cubicBezTo>
                    <a:cubicBezTo>
                      <a:pt x="15993" y="11412"/>
                      <a:pt x="15957" y="11442"/>
                      <a:pt x="15930" y="11469"/>
                    </a:cubicBezTo>
                    <a:cubicBezTo>
                      <a:pt x="12907" y="14118"/>
                      <a:pt x="10236" y="17159"/>
                      <a:pt x="7979" y="20503"/>
                    </a:cubicBezTo>
                    <a:cubicBezTo>
                      <a:pt x="7961" y="20534"/>
                      <a:pt x="7934" y="20570"/>
                      <a:pt x="7916" y="20601"/>
                    </a:cubicBezTo>
                    <a:cubicBezTo>
                      <a:pt x="7200" y="21665"/>
                      <a:pt x="6532" y="22761"/>
                      <a:pt x="5904" y="23882"/>
                    </a:cubicBezTo>
                    <a:cubicBezTo>
                      <a:pt x="5886" y="23918"/>
                      <a:pt x="5864" y="23953"/>
                      <a:pt x="5850" y="23994"/>
                    </a:cubicBezTo>
                    <a:cubicBezTo>
                      <a:pt x="4332" y="26723"/>
                      <a:pt x="3086" y="29621"/>
                      <a:pt x="2137" y="32653"/>
                    </a:cubicBezTo>
                    <a:cubicBezTo>
                      <a:pt x="2119" y="32698"/>
                      <a:pt x="2102" y="32746"/>
                      <a:pt x="2092" y="32795"/>
                    </a:cubicBezTo>
                    <a:cubicBezTo>
                      <a:pt x="730" y="37176"/>
                      <a:pt x="0" y="41838"/>
                      <a:pt x="0" y="46664"/>
                    </a:cubicBezTo>
                    <a:cubicBezTo>
                      <a:pt x="0" y="49242"/>
                      <a:pt x="210" y="51771"/>
                      <a:pt x="615" y="54238"/>
                    </a:cubicBezTo>
                    <a:cubicBezTo>
                      <a:pt x="2333" y="48383"/>
                      <a:pt x="2279" y="41855"/>
                      <a:pt x="4626" y="36389"/>
                    </a:cubicBezTo>
                    <a:cubicBezTo>
                      <a:pt x="4644" y="36344"/>
                      <a:pt x="4662" y="36309"/>
                      <a:pt x="4684" y="36264"/>
                    </a:cubicBezTo>
                    <a:cubicBezTo>
                      <a:pt x="5174" y="35133"/>
                      <a:pt x="5779" y="34046"/>
                      <a:pt x="6523" y="33023"/>
                    </a:cubicBezTo>
                    <a:cubicBezTo>
                      <a:pt x="7663" y="31451"/>
                      <a:pt x="9194" y="30058"/>
                      <a:pt x="11082" y="29621"/>
                    </a:cubicBezTo>
                    <a:cubicBezTo>
                      <a:pt x="11808" y="29456"/>
                      <a:pt x="12564" y="29429"/>
                      <a:pt x="13304" y="29359"/>
                    </a:cubicBezTo>
                    <a:cubicBezTo>
                      <a:pt x="13361" y="29353"/>
                      <a:pt x="13415" y="29345"/>
                      <a:pt x="13472" y="29341"/>
                    </a:cubicBezTo>
                    <a:cubicBezTo>
                      <a:pt x="14021" y="29279"/>
                      <a:pt x="14551" y="29185"/>
                      <a:pt x="15054" y="28967"/>
                    </a:cubicBezTo>
                    <a:cubicBezTo>
                      <a:pt x="16314" y="28432"/>
                      <a:pt x="17093" y="27329"/>
                      <a:pt x="17631" y="26041"/>
                    </a:cubicBezTo>
                    <a:cubicBezTo>
                      <a:pt x="17654" y="26001"/>
                      <a:pt x="17666" y="25966"/>
                      <a:pt x="17680" y="25926"/>
                    </a:cubicBezTo>
                    <a:cubicBezTo>
                      <a:pt x="18085" y="24941"/>
                      <a:pt x="18357" y="23856"/>
                      <a:pt x="18611" y="22845"/>
                    </a:cubicBezTo>
                    <a:cubicBezTo>
                      <a:pt x="19024" y="21148"/>
                      <a:pt x="19737" y="19261"/>
                      <a:pt x="20993" y="18174"/>
                    </a:cubicBezTo>
                    <a:cubicBezTo>
                      <a:pt x="21024" y="18148"/>
                      <a:pt x="21050" y="18121"/>
                      <a:pt x="21086" y="18098"/>
                    </a:cubicBezTo>
                    <a:cubicBezTo>
                      <a:pt x="21567" y="17698"/>
                      <a:pt x="22133" y="17422"/>
                      <a:pt x="22787" y="17315"/>
                    </a:cubicBezTo>
                    <a:cubicBezTo>
                      <a:pt x="22977" y="17285"/>
                      <a:pt x="23166" y="17271"/>
                      <a:pt x="23355" y="17271"/>
                    </a:cubicBezTo>
                    <a:cubicBezTo>
                      <a:pt x="25321" y="17271"/>
                      <a:pt x="27254" y="18766"/>
                      <a:pt x="29160" y="18766"/>
                    </a:cubicBezTo>
                    <a:cubicBezTo>
                      <a:pt x="29467" y="18766"/>
                      <a:pt x="29774" y="18727"/>
                      <a:pt x="30080" y="18637"/>
                    </a:cubicBezTo>
                    <a:lnTo>
                      <a:pt x="30084" y="18637"/>
                    </a:lnTo>
                    <a:cubicBezTo>
                      <a:pt x="30124" y="18628"/>
                      <a:pt x="30155" y="18620"/>
                      <a:pt x="30195" y="18606"/>
                    </a:cubicBezTo>
                    <a:lnTo>
                      <a:pt x="30200" y="18602"/>
                    </a:lnTo>
                    <a:cubicBezTo>
                      <a:pt x="33112" y="17622"/>
                      <a:pt x="32973" y="12974"/>
                      <a:pt x="35605" y="11424"/>
                    </a:cubicBezTo>
                    <a:cubicBezTo>
                      <a:pt x="35636" y="11402"/>
                      <a:pt x="35677" y="11385"/>
                      <a:pt x="35708" y="11367"/>
                    </a:cubicBezTo>
                    <a:cubicBezTo>
                      <a:pt x="36247" y="11074"/>
                      <a:pt x="36819" y="10949"/>
                      <a:pt x="37403" y="10949"/>
                    </a:cubicBezTo>
                    <a:cubicBezTo>
                      <a:pt x="38933" y="10949"/>
                      <a:pt x="40543" y="11805"/>
                      <a:pt x="41838" y="12743"/>
                    </a:cubicBezTo>
                    <a:cubicBezTo>
                      <a:pt x="42930" y="13533"/>
                      <a:pt x="44226" y="14432"/>
                      <a:pt x="45486" y="14432"/>
                    </a:cubicBezTo>
                    <a:cubicBezTo>
                      <a:pt x="45828" y="14432"/>
                      <a:pt x="46168" y="14365"/>
                      <a:pt x="46500" y="14212"/>
                    </a:cubicBezTo>
                    <a:cubicBezTo>
                      <a:pt x="47318" y="13833"/>
                      <a:pt x="47760" y="13085"/>
                      <a:pt x="48129" y="12248"/>
                    </a:cubicBezTo>
                    <a:cubicBezTo>
                      <a:pt x="48146" y="12203"/>
                      <a:pt x="48160" y="12168"/>
                      <a:pt x="48179" y="12123"/>
                    </a:cubicBezTo>
                    <a:cubicBezTo>
                      <a:pt x="48610" y="11126"/>
                      <a:pt x="48962" y="10031"/>
                      <a:pt x="49718" y="9297"/>
                    </a:cubicBezTo>
                    <a:cubicBezTo>
                      <a:pt x="50150" y="8878"/>
                      <a:pt x="50653" y="8624"/>
                      <a:pt x="51206" y="8486"/>
                    </a:cubicBezTo>
                    <a:cubicBezTo>
                      <a:pt x="51251" y="8473"/>
                      <a:pt x="51294" y="8463"/>
                      <a:pt x="51344" y="8455"/>
                    </a:cubicBezTo>
                    <a:cubicBezTo>
                      <a:pt x="51682" y="8380"/>
                      <a:pt x="52037" y="8347"/>
                      <a:pt x="52399" y="8347"/>
                    </a:cubicBezTo>
                    <a:cubicBezTo>
                      <a:pt x="53609" y="8347"/>
                      <a:pt x="54916" y="8709"/>
                      <a:pt x="56080" y="9065"/>
                    </a:cubicBezTo>
                    <a:cubicBezTo>
                      <a:pt x="58654" y="9848"/>
                      <a:pt x="61277" y="10467"/>
                      <a:pt x="63926" y="10917"/>
                    </a:cubicBezTo>
                    <a:cubicBezTo>
                      <a:pt x="63993" y="10935"/>
                      <a:pt x="64059" y="10943"/>
                      <a:pt x="64131" y="10953"/>
                    </a:cubicBezTo>
                    <a:lnTo>
                      <a:pt x="64135" y="10953"/>
                    </a:lnTo>
                    <a:cubicBezTo>
                      <a:pt x="65008" y="11099"/>
                      <a:pt x="65884" y="11229"/>
                      <a:pt x="66762" y="11336"/>
                    </a:cubicBezTo>
                    <a:cubicBezTo>
                      <a:pt x="64789" y="7974"/>
                      <a:pt x="61753" y="5204"/>
                      <a:pt x="58271" y="3451"/>
                    </a:cubicBezTo>
                    <a:cubicBezTo>
                      <a:pt x="57190" y="2903"/>
                      <a:pt x="56068" y="2458"/>
                      <a:pt x="54919" y="2084"/>
                    </a:cubicBezTo>
                    <a:cubicBezTo>
                      <a:pt x="54830" y="2057"/>
                      <a:pt x="54740" y="2025"/>
                      <a:pt x="54652" y="1999"/>
                    </a:cubicBezTo>
                    <a:lnTo>
                      <a:pt x="54647" y="1999"/>
                    </a:lnTo>
                    <a:cubicBezTo>
                      <a:pt x="52853" y="1438"/>
                      <a:pt x="51001" y="1051"/>
                      <a:pt x="49144" y="739"/>
                    </a:cubicBezTo>
                    <a:cubicBezTo>
                      <a:pt x="47012" y="383"/>
                      <a:pt x="44861" y="129"/>
                      <a:pt x="42702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1111;p41"/>
              <p:cNvSpPr/>
              <p:nvPr/>
            </p:nvSpPr>
            <p:spPr>
              <a:xfrm>
                <a:off x="528829" y="1010857"/>
                <a:ext cx="51283" cy="73917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736" extrusionOk="0">
                    <a:moveTo>
                      <a:pt x="45" y="0"/>
                    </a:moveTo>
                    <a:cubicBezTo>
                      <a:pt x="27" y="45"/>
                      <a:pt x="10" y="93"/>
                      <a:pt x="0" y="142"/>
                    </a:cubicBezTo>
                    <a:cubicBezTo>
                      <a:pt x="824" y="1349"/>
                      <a:pt x="1675" y="2551"/>
                      <a:pt x="2534" y="3736"/>
                    </a:cubicBezTo>
                    <a:cubicBezTo>
                      <a:pt x="2552" y="3691"/>
                      <a:pt x="2570" y="3656"/>
                      <a:pt x="2592" y="3611"/>
                    </a:cubicBezTo>
                    <a:cubicBezTo>
                      <a:pt x="1728" y="2422"/>
                      <a:pt x="878" y="1215"/>
                      <a:pt x="4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1112;p41"/>
              <p:cNvSpPr/>
              <p:nvPr/>
            </p:nvSpPr>
            <p:spPr>
              <a:xfrm>
                <a:off x="603181" y="837323"/>
                <a:ext cx="150821" cy="108362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5477" extrusionOk="0">
                    <a:moveTo>
                      <a:pt x="54" y="0"/>
                    </a:moveTo>
                    <a:cubicBezTo>
                      <a:pt x="36" y="36"/>
                      <a:pt x="14" y="71"/>
                      <a:pt x="0" y="112"/>
                    </a:cubicBezTo>
                    <a:cubicBezTo>
                      <a:pt x="2525" y="1848"/>
                      <a:pt x="5010" y="3638"/>
                      <a:pt x="7454" y="5477"/>
                    </a:cubicBezTo>
                    <a:cubicBezTo>
                      <a:pt x="7511" y="5471"/>
                      <a:pt x="7565" y="5463"/>
                      <a:pt x="7622" y="5459"/>
                    </a:cubicBezTo>
                    <a:cubicBezTo>
                      <a:pt x="5148" y="3593"/>
                      <a:pt x="2623" y="1768"/>
                      <a:pt x="5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1113;p41"/>
              <p:cNvSpPr/>
              <p:nvPr/>
            </p:nvSpPr>
            <p:spPr>
              <a:xfrm>
                <a:off x="644037" y="770450"/>
                <a:ext cx="193220" cy="109589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5539" extrusionOk="0">
                    <a:moveTo>
                      <a:pt x="64" y="1"/>
                    </a:moveTo>
                    <a:cubicBezTo>
                      <a:pt x="46" y="32"/>
                      <a:pt x="19" y="68"/>
                      <a:pt x="1" y="99"/>
                    </a:cubicBezTo>
                    <a:cubicBezTo>
                      <a:pt x="3212" y="1955"/>
                      <a:pt x="6453" y="3772"/>
                      <a:pt x="9716" y="5539"/>
                    </a:cubicBezTo>
                    <a:cubicBezTo>
                      <a:pt x="9739" y="5499"/>
                      <a:pt x="9751" y="5464"/>
                      <a:pt x="9765" y="5424"/>
                    </a:cubicBezTo>
                    <a:cubicBezTo>
                      <a:pt x="6506" y="3660"/>
                      <a:pt x="3270" y="1848"/>
                      <a:pt x="6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1114;p41"/>
              <p:cNvSpPr/>
              <p:nvPr/>
            </p:nvSpPr>
            <p:spPr>
              <a:xfrm>
                <a:off x="802594" y="590149"/>
                <a:ext cx="102031" cy="134261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6786" extrusionOk="0">
                    <a:moveTo>
                      <a:pt x="91" y="0"/>
                    </a:moveTo>
                    <a:cubicBezTo>
                      <a:pt x="64" y="23"/>
                      <a:pt x="28" y="53"/>
                      <a:pt x="1" y="80"/>
                    </a:cubicBezTo>
                    <a:lnTo>
                      <a:pt x="5064" y="6785"/>
                    </a:lnTo>
                    <a:cubicBezTo>
                      <a:pt x="5095" y="6759"/>
                      <a:pt x="5121" y="6732"/>
                      <a:pt x="5157" y="6709"/>
                    </a:cubicBez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1115;p41"/>
              <p:cNvSpPr/>
              <p:nvPr/>
            </p:nvSpPr>
            <p:spPr>
              <a:xfrm>
                <a:off x="919325" y="503095"/>
                <a:ext cx="165640" cy="23047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11649" extrusionOk="0">
                    <a:moveTo>
                      <a:pt x="99" y="1"/>
                    </a:moveTo>
                    <a:cubicBezTo>
                      <a:pt x="68" y="19"/>
                      <a:pt x="31" y="37"/>
                      <a:pt x="0" y="59"/>
                    </a:cubicBezTo>
                    <a:cubicBezTo>
                      <a:pt x="2703" y="3954"/>
                      <a:pt x="5460" y="7832"/>
                      <a:pt x="8251" y="11648"/>
                    </a:cubicBezTo>
                    <a:lnTo>
                      <a:pt x="8255" y="11648"/>
                    </a:lnTo>
                    <a:cubicBezTo>
                      <a:pt x="8295" y="11639"/>
                      <a:pt x="8326" y="11631"/>
                      <a:pt x="8366" y="11617"/>
                    </a:cubicBezTo>
                    <a:lnTo>
                      <a:pt x="8371" y="11613"/>
                    </a:lnTo>
                    <a:cubicBezTo>
                      <a:pt x="5571" y="7784"/>
                      <a:pt x="2805" y="3901"/>
                      <a:pt x="99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1116;p41"/>
              <p:cNvSpPr/>
              <p:nvPr/>
            </p:nvSpPr>
            <p:spPr>
              <a:xfrm>
                <a:off x="1035879" y="440653"/>
                <a:ext cx="158043" cy="150208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7592" extrusionOk="0">
                    <a:moveTo>
                      <a:pt x="116" y="0"/>
                    </a:moveTo>
                    <a:cubicBezTo>
                      <a:pt x="76" y="23"/>
                      <a:pt x="36" y="41"/>
                      <a:pt x="0" y="54"/>
                    </a:cubicBezTo>
                    <a:cubicBezTo>
                      <a:pt x="2667" y="2525"/>
                      <a:pt x="5298" y="5041"/>
                      <a:pt x="7885" y="7591"/>
                    </a:cubicBezTo>
                    <a:cubicBezTo>
                      <a:pt x="7916" y="7569"/>
                      <a:pt x="7957" y="7552"/>
                      <a:pt x="7988" y="7534"/>
                    </a:cubicBezTo>
                    <a:cubicBezTo>
                      <a:pt x="5409" y="4987"/>
                      <a:pt x="2778" y="2467"/>
                      <a:pt x="116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7" name="Google Shape;1117;p41"/>
              <p:cNvSpPr/>
              <p:nvPr/>
            </p:nvSpPr>
            <p:spPr>
              <a:xfrm>
                <a:off x="1192121" y="387273"/>
                <a:ext cx="248539" cy="219890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1114" extrusionOk="0">
                    <a:moveTo>
                      <a:pt x="148" y="0"/>
                    </a:moveTo>
                    <a:cubicBezTo>
                      <a:pt x="99" y="9"/>
                      <a:pt x="50" y="18"/>
                      <a:pt x="1" y="36"/>
                    </a:cubicBezTo>
                    <a:cubicBezTo>
                      <a:pt x="4369" y="3496"/>
                      <a:pt x="8545" y="7195"/>
                      <a:pt x="12512" y="11113"/>
                    </a:cubicBezTo>
                    <a:cubicBezTo>
                      <a:pt x="12529" y="11068"/>
                      <a:pt x="12543" y="11033"/>
                      <a:pt x="12562" y="10988"/>
                    </a:cubicBezTo>
                    <a:cubicBezTo>
                      <a:pt x="8625" y="7106"/>
                      <a:pt x="4476" y="3434"/>
                      <a:pt x="14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Google Shape;1118;p41"/>
              <p:cNvSpPr/>
              <p:nvPr/>
            </p:nvSpPr>
            <p:spPr>
              <a:xfrm>
                <a:off x="1302956" y="367350"/>
                <a:ext cx="200323" cy="165363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8358" extrusionOk="0">
                    <a:moveTo>
                      <a:pt x="160" y="1"/>
                    </a:moveTo>
                    <a:cubicBezTo>
                      <a:pt x="103" y="10"/>
                      <a:pt x="54" y="15"/>
                      <a:pt x="0" y="23"/>
                    </a:cubicBezTo>
                    <a:cubicBezTo>
                      <a:pt x="3424" y="2677"/>
                      <a:pt x="6759" y="5464"/>
                      <a:pt x="9987" y="8358"/>
                    </a:cubicBezTo>
                    <a:cubicBezTo>
                      <a:pt x="10032" y="8345"/>
                      <a:pt x="10075" y="8335"/>
                      <a:pt x="10125" y="8327"/>
                    </a:cubicBezTo>
                    <a:cubicBezTo>
                      <a:pt x="6906" y="5433"/>
                      <a:pt x="3571" y="2651"/>
                      <a:pt x="16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1119;p41"/>
              <p:cNvSpPr/>
              <p:nvPr/>
            </p:nvSpPr>
            <p:spPr>
              <a:xfrm>
                <a:off x="1568709" y="404348"/>
                <a:ext cx="187661" cy="177194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8956" extrusionOk="0">
                    <a:moveTo>
                      <a:pt x="1" y="1"/>
                    </a:moveTo>
                    <a:cubicBezTo>
                      <a:pt x="3122" y="2935"/>
                      <a:pt x="6225" y="5918"/>
                      <a:pt x="9279" y="8919"/>
                    </a:cubicBezTo>
                    <a:cubicBezTo>
                      <a:pt x="9346" y="8937"/>
                      <a:pt x="9412" y="8945"/>
                      <a:pt x="9484" y="8955"/>
                    </a:cubicBezTo>
                    <a:cubicBezTo>
                      <a:pt x="6447" y="5972"/>
                      <a:pt x="3367" y="3007"/>
                      <a:pt x="268" y="86"/>
                    </a:cubicBezTo>
                    <a:cubicBezTo>
                      <a:pt x="179" y="59"/>
                      <a:pt x="94" y="27"/>
                      <a:pt x="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1120;p41"/>
              <p:cNvSpPr/>
              <p:nvPr/>
            </p:nvSpPr>
            <p:spPr>
              <a:xfrm>
                <a:off x="2082960" y="933161"/>
                <a:ext cx="258471" cy="826281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41763" extrusionOk="0">
                    <a:moveTo>
                      <a:pt x="9507" y="0"/>
                    </a:moveTo>
                    <a:cubicBezTo>
                      <a:pt x="8576" y="2057"/>
                      <a:pt x="8535" y="4528"/>
                      <a:pt x="9653" y="6483"/>
                    </a:cubicBezTo>
                    <a:cubicBezTo>
                      <a:pt x="8892" y="6416"/>
                      <a:pt x="8100" y="6362"/>
                      <a:pt x="7312" y="6362"/>
                    </a:cubicBezTo>
                    <a:cubicBezTo>
                      <a:pt x="5316" y="6362"/>
                      <a:pt x="3350" y="6713"/>
                      <a:pt x="2009" y="8107"/>
                    </a:cubicBezTo>
                    <a:cubicBezTo>
                      <a:pt x="788" y="9377"/>
                      <a:pt x="406" y="11238"/>
                      <a:pt x="308" y="13001"/>
                    </a:cubicBezTo>
                    <a:cubicBezTo>
                      <a:pt x="1" y="18584"/>
                      <a:pt x="2071" y="24256"/>
                      <a:pt x="5905" y="28317"/>
                    </a:cubicBezTo>
                    <a:cubicBezTo>
                      <a:pt x="2926" y="28623"/>
                      <a:pt x="963" y="32007"/>
                      <a:pt x="1413" y="34964"/>
                    </a:cubicBezTo>
                    <a:cubicBezTo>
                      <a:pt x="1853" y="37866"/>
                      <a:pt x="4053" y="40235"/>
                      <a:pt x="6564" y="41762"/>
                    </a:cubicBezTo>
                    <a:cubicBezTo>
                      <a:pt x="10691" y="34781"/>
                      <a:pt x="13064" y="26634"/>
                      <a:pt x="13064" y="17938"/>
                    </a:cubicBezTo>
                    <a:cubicBezTo>
                      <a:pt x="13064" y="11585"/>
                      <a:pt x="11800" y="5526"/>
                      <a:pt x="950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1121;p41"/>
              <p:cNvSpPr/>
              <p:nvPr/>
            </p:nvSpPr>
            <p:spPr>
              <a:xfrm>
                <a:off x="1946345" y="854615"/>
                <a:ext cx="172228" cy="124467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6291" extrusionOk="0">
                    <a:moveTo>
                      <a:pt x="1718" y="0"/>
                    </a:moveTo>
                    <a:cubicBezTo>
                      <a:pt x="1137" y="0"/>
                      <a:pt x="557" y="68"/>
                      <a:pt x="0" y="204"/>
                    </a:cubicBezTo>
                    <a:cubicBezTo>
                      <a:pt x="129" y="1882"/>
                      <a:pt x="926" y="3498"/>
                      <a:pt x="2182" y="4620"/>
                    </a:cubicBezTo>
                    <a:cubicBezTo>
                      <a:pt x="3376" y="5683"/>
                      <a:pt x="4973" y="6291"/>
                      <a:pt x="6571" y="6291"/>
                    </a:cubicBezTo>
                    <a:cubicBezTo>
                      <a:pt x="6653" y="6291"/>
                      <a:pt x="6735" y="6289"/>
                      <a:pt x="6817" y="6286"/>
                    </a:cubicBezTo>
                    <a:cubicBezTo>
                      <a:pt x="7480" y="6263"/>
                      <a:pt x="8157" y="6130"/>
                      <a:pt x="8704" y="5756"/>
                    </a:cubicBezTo>
                    <a:cubicBezTo>
                      <a:pt x="8322" y="3930"/>
                      <a:pt x="7017" y="2024"/>
                      <a:pt x="5437" y="1032"/>
                    </a:cubicBezTo>
                    <a:cubicBezTo>
                      <a:pt x="4345" y="344"/>
                      <a:pt x="3027" y="0"/>
                      <a:pt x="1718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Google Shape;1122;p41"/>
              <p:cNvSpPr/>
              <p:nvPr/>
            </p:nvSpPr>
            <p:spPr>
              <a:xfrm>
                <a:off x="1073846" y="478245"/>
                <a:ext cx="176878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6013" extrusionOk="0">
                    <a:moveTo>
                      <a:pt x="6461" y="0"/>
                    </a:moveTo>
                    <a:cubicBezTo>
                      <a:pt x="5625" y="0"/>
                      <a:pt x="4790" y="155"/>
                      <a:pt x="4016" y="465"/>
                    </a:cubicBezTo>
                    <a:cubicBezTo>
                      <a:pt x="2453" y="1092"/>
                      <a:pt x="1149" y="2339"/>
                      <a:pt x="454" y="3871"/>
                    </a:cubicBezTo>
                    <a:cubicBezTo>
                      <a:pt x="182" y="4476"/>
                      <a:pt x="0" y="5144"/>
                      <a:pt x="93" y="5798"/>
                    </a:cubicBezTo>
                    <a:cubicBezTo>
                      <a:pt x="644" y="5942"/>
                      <a:pt x="1238" y="6012"/>
                      <a:pt x="1845" y="6012"/>
                    </a:cubicBezTo>
                    <a:cubicBezTo>
                      <a:pt x="3226" y="6012"/>
                      <a:pt x="4667" y="5649"/>
                      <a:pt x="5775" y="4974"/>
                    </a:cubicBezTo>
                    <a:cubicBezTo>
                      <a:pt x="7368" y="4008"/>
                      <a:pt x="8531" y="2299"/>
                      <a:pt x="8940" y="478"/>
                    </a:cubicBezTo>
                    <a:cubicBezTo>
                      <a:pt x="8156" y="159"/>
                      <a:pt x="7308" y="0"/>
                      <a:pt x="6461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Google Shape;1123;p41"/>
              <p:cNvSpPr/>
              <p:nvPr/>
            </p:nvSpPr>
            <p:spPr>
              <a:xfrm>
                <a:off x="1376161" y="1968906"/>
                <a:ext cx="128978" cy="174523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8821" extrusionOk="0">
                    <a:moveTo>
                      <a:pt x="6032" y="0"/>
                    </a:moveTo>
                    <a:cubicBezTo>
                      <a:pt x="4359" y="165"/>
                      <a:pt x="2761" y="997"/>
                      <a:pt x="1670" y="2275"/>
                    </a:cubicBezTo>
                    <a:cubicBezTo>
                      <a:pt x="574" y="3557"/>
                      <a:pt x="0" y="5267"/>
                      <a:pt x="98" y="6946"/>
                    </a:cubicBezTo>
                    <a:cubicBezTo>
                      <a:pt x="138" y="7604"/>
                      <a:pt x="285" y="8282"/>
                      <a:pt x="673" y="8820"/>
                    </a:cubicBezTo>
                    <a:cubicBezTo>
                      <a:pt x="2489" y="8401"/>
                      <a:pt x="4363" y="7053"/>
                      <a:pt x="5321" y="5454"/>
                    </a:cubicBezTo>
                    <a:cubicBezTo>
                      <a:pt x="6282" y="3856"/>
                      <a:pt x="6519" y="1799"/>
                      <a:pt x="6032" y="0"/>
                    </a:cubicBezTo>
                    <a:close/>
                  </a:path>
                </a:pathLst>
              </a:custGeom>
              <a:solidFill>
                <a:srgbClr val="B4E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3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522657" y="1932957"/>
              <a:ext cx="656343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1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b="0" i="1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1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endParaRPr lang="en-US" sz="2400" b="0" i="1" kern="0" dirty="0">
                <a:solidFill>
                  <a:srgbClr val="FDEB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20466" y="3622569"/>
            <a:ext cx="8644362" cy="913517"/>
            <a:chOff x="499638" y="2727447"/>
            <a:chExt cx="8644362" cy="913517"/>
          </a:xfrm>
        </p:grpSpPr>
        <p:grpSp>
          <p:nvGrpSpPr>
            <p:cNvPr id="54" name="Google Shape;686;p36"/>
            <p:cNvGrpSpPr/>
            <p:nvPr/>
          </p:nvGrpSpPr>
          <p:grpSpPr>
            <a:xfrm>
              <a:off x="499638" y="2727447"/>
              <a:ext cx="1003677" cy="913517"/>
              <a:chOff x="2220675" y="2446343"/>
              <a:chExt cx="1762389" cy="1762249"/>
            </a:xfrm>
          </p:grpSpPr>
          <p:sp>
            <p:nvSpPr>
              <p:cNvPr id="55" name="Google Shape;687;p36"/>
              <p:cNvSpPr/>
              <p:nvPr/>
            </p:nvSpPr>
            <p:spPr>
              <a:xfrm>
                <a:off x="2220675" y="2446343"/>
                <a:ext cx="1762389" cy="1762249"/>
              </a:xfrm>
              <a:custGeom>
                <a:avLst/>
                <a:gdLst/>
                <a:ahLst/>
                <a:cxnLst/>
                <a:rect l="l" t="t" r="r" b="b"/>
                <a:pathLst>
                  <a:path w="101214" h="101206" extrusionOk="0">
                    <a:moveTo>
                      <a:pt x="50791" y="0"/>
                    </a:moveTo>
                    <a:cubicBezTo>
                      <a:pt x="50415" y="0"/>
                      <a:pt x="50037" y="5"/>
                      <a:pt x="49662" y="18"/>
                    </a:cubicBezTo>
                    <a:cubicBezTo>
                      <a:pt x="44224" y="135"/>
                      <a:pt x="38868" y="1163"/>
                      <a:pt x="33747" y="3077"/>
                    </a:cubicBezTo>
                    <a:cubicBezTo>
                      <a:pt x="33687" y="3098"/>
                      <a:pt x="33625" y="3124"/>
                      <a:pt x="33564" y="3151"/>
                    </a:cubicBezTo>
                    <a:cubicBezTo>
                      <a:pt x="33490" y="3172"/>
                      <a:pt x="33416" y="3199"/>
                      <a:pt x="33342" y="3225"/>
                    </a:cubicBezTo>
                    <a:cubicBezTo>
                      <a:pt x="33076" y="3329"/>
                      <a:pt x="32806" y="3434"/>
                      <a:pt x="32540" y="3539"/>
                    </a:cubicBezTo>
                    <a:cubicBezTo>
                      <a:pt x="30374" y="4411"/>
                      <a:pt x="28235" y="5461"/>
                      <a:pt x="26173" y="6659"/>
                    </a:cubicBezTo>
                    <a:cubicBezTo>
                      <a:pt x="10913" y="15187"/>
                      <a:pt x="1225" y="30536"/>
                      <a:pt x="258" y="47722"/>
                    </a:cubicBezTo>
                    <a:cubicBezTo>
                      <a:pt x="1" y="52294"/>
                      <a:pt x="389" y="56882"/>
                      <a:pt x="1412" y="61349"/>
                    </a:cubicBezTo>
                    <a:cubicBezTo>
                      <a:pt x="1539" y="61916"/>
                      <a:pt x="1687" y="62509"/>
                      <a:pt x="1883" y="63227"/>
                    </a:cubicBezTo>
                    <a:lnTo>
                      <a:pt x="2076" y="63921"/>
                    </a:lnTo>
                    <a:cubicBezTo>
                      <a:pt x="2128" y="64116"/>
                      <a:pt x="2180" y="64313"/>
                      <a:pt x="2241" y="64517"/>
                    </a:cubicBezTo>
                    <a:cubicBezTo>
                      <a:pt x="2275" y="64631"/>
                      <a:pt x="2311" y="64740"/>
                      <a:pt x="2345" y="64848"/>
                    </a:cubicBezTo>
                    <a:lnTo>
                      <a:pt x="2393" y="64987"/>
                    </a:lnTo>
                    <a:cubicBezTo>
                      <a:pt x="2502" y="65341"/>
                      <a:pt x="2615" y="65693"/>
                      <a:pt x="2733" y="66047"/>
                    </a:cubicBezTo>
                    <a:lnTo>
                      <a:pt x="2755" y="66103"/>
                    </a:lnTo>
                    <a:cubicBezTo>
                      <a:pt x="2860" y="66417"/>
                      <a:pt x="2964" y="66731"/>
                      <a:pt x="3073" y="67040"/>
                    </a:cubicBezTo>
                    <a:cubicBezTo>
                      <a:pt x="3212" y="67424"/>
                      <a:pt x="3357" y="67803"/>
                      <a:pt x="3500" y="68183"/>
                    </a:cubicBezTo>
                    <a:lnTo>
                      <a:pt x="3583" y="68400"/>
                    </a:lnTo>
                    <a:cubicBezTo>
                      <a:pt x="3670" y="68622"/>
                      <a:pt x="3753" y="68845"/>
                      <a:pt x="3840" y="69062"/>
                    </a:cubicBezTo>
                    <a:cubicBezTo>
                      <a:pt x="4019" y="69498"/>
                      <a:pt x="4206" y="69929"/>
                      <a:pt x="4393" y="70357"/>
                    </a:cubicBezTo>
                    <a:lnTo>
                      <a:pt x="4485" y="70570"/>
                    </a:lnTo>
                    <a:cubicBezTo>
                      <a:pt x="4554" y="70727"/>
                      <a:pt x="4620" y="70888"/>
                      <a:pt x="4694" y="71049"/>
                    </a:cubicBezTo>
                    <a:cubicBezTo>
                      <a:pt x="4920" y="71550"/>
                      <a:pt x="5182" y="72087"/>
                      <a:pt x="5487" y="72701"/>
                    </a:cubicBezTo>
                    <a:cubicBezTo>
                      <a:pt x="5487" y="72701"/>
                      <a:pt x="5636" y="73010"/>
                      <a:pt x="5644" y="73032"/>
                    </a:cubicBezTo>
                    <a:cubicBezTo>
                      <a:pt x="5710" y="73155"/>
                      <a:pt x="5775" y="73281"/>
                      <a:pt x="5845" y="73402"/>
                    </a:cubicBezTo>
                    <a:lnTo>
                      <a:pt x="5954" y="73607"/>
                    </a:lnTo>
                    <a:cubicBezTo>
                      <a:pt x="6141" y="73965"/>
                      <a:pt x="6328" y="74322"/>
                      <a:pt x="6520" y="74671"/>
                    </a:cubicBezTo>
                    <a:cubicBezTo>
                      <a:pt x="6724" y="75037"/>
                      <a:pt x="6934" y="75394"/>
                      <a:pt x="7165" y="75791"/>
                    </a:cubicBezTo>
                    <a:cubicBezTo>
                      <a:pt x="7165" y="75791"/>
                      <a:pt x="7283" y="75995"/>
                      <a:pt x="7309" y="76039"/>
                    </a:cubicBezTo>
                    <a:cubicBezTo>
                      <a:pt x="7335" y="76083"/>
                      <a:pt x="7361" y="76126"/>
                      <a:pt x="7383" y="76161"/>
                    </a:cubicBezTo>
                    <a:cubicBezTo>
                      <a:pt x="7609" y="76540"/>
                      <a:pt x="7844" y="76916"/>
                      <a:pt x="8080" y="77290"/>
                    </a:cubicBezTo>
                    <a:cubicBezTo>
                      <a:pt x="8228" y="77525"/>
                      <a:pt x="8377" y="77761"/>
                      <a:pt x="8528" y="77992"/>
                    </a:cubicBezTo>
                    <a:cubicBezTo>
                      <a:pt x="8729" y="78296"/>
                      <a:pt x="8934" y="78597"/>
                      <a:pt x="9143" y="78903"/>
                    </a:cubicBezTo>
                    <a:lnTo>
                      <a:pt x="9214" y="79007"/>
                    </a:lnTo>
                    <a:cubicBezTo>
                      <a:pt x="9261" y="79086"/>
                      <a:pt x="9313" y="79164"/>
                      <a:pt x="9391" y="79273"/>
                    </a:cubicBezTo>
                    <a:cubicBezTo>
                      <a:pt x="9479" y="79399"/>
                      <a:pt x="9566" y="79525"/>
                      <a:pt x="9644" y="79635"/>
                    </a:cubicBezTo>
                    <a:lnTo>
                      <a:pt x="9801" y="79848"/>
                    </a:lnTo>
                    <a:cubicBezTo>
                      <a:pt x="9958" y="80062"/>
                      <a:pt x="10111" y="80275"/>
                      <a:pt x="10268" y="80484"/>
                    </a:cubicBezTo>
                    <a:cubicBezTo>
                      <a:pt x="10485" y="80776"/>
                      <a:pt x="10708" y="81068"/>
                      <a:pt x="10934" y="81360"/>
                    </a:cubicBezTo>
                    <a:lnTo>
                      <a:pt x="11012" y="81460"/>
                    </a:lnTo>
                    <a:cubicBezTo>
                      <a:pt x="11153" y="81639"/>
                      <a:pt x="11287" y="81818"/>
                      <a:pt x="11436" y="82001"/>
                    </a:cubicBezTo>
                    <a:lnTo>
                      <a:pt x="11514" y="82101"/>
                    </a:lnTo>
                    <a:cubicBezTo>
                      <a:pt x="11636" y="82254"/>
                      <a:pt x="11762" y="82406"/>
                      <a:pt x="11889" y="82554"/>
                    </a:cubicBezTo>
                    <a:lnTo>
                      <a:pt x="12058" y="82755"/>
                    </a:lnTo>
                    <a:cubicBezTo>
                      <a:pt x="12333" y="83086"/>
                      <a:pt x="12617" y="83417"/>
                      <a:pt x="12900" y="83744"/>
                    </a:cubicBezTo>
                    <a:cubicBezTo>
                      <a:pt x="13188" y="84075"/>
                      <a:pt x="13480" y="84406"/>
                      <a:pt x="13780" y="84733"/>
                    </a:cubicBezTo>
                    <a:cubicBezTo>
                      <a:pt x="13898" y="84859"/>
                      <a:pt x="14015" y="84981"/>
                      <a:pt x="14133" y="85108"/>
                    </a:cubicBezTo>
                    <a:lnTo>
                      <a:pt x="14373" y="85361"/>
                    </a:lnTo>
                    <a:cubicBezTo>
                      <a:pt x="14482" y="85482"/>
                      <a:pt x="14594" y="85605"/>
                      <a:pt x="14708" y="85722"/>
                    </a:cubicBezTo>
                    <a:cubicBezTo>
                      <a:pt x="14783" y="85796"/>
                      <a:pt x="14856" y="85866"/>
                      <a:pt x="14930" y="85940"/>
                    </a:cubicBezTo>
                    <a:lnTo>
                      <a:pt x="15013" y="86023"/>
                    </a:lnTo>
                    <a:cubicBezTo>
                      <a:pt x="15318" y="86333"/>
                      <a:pt x="15628" y="86637"/>
                      <a:pt x="15937" y="86938"/>
                    </a:cubicBezTo>
                    <a:lnTo>
                      <a:pt x="16059" y="87055"/>
                    </a:lnTo>
                    <a:cubicBezTo>
                      <a:pt x="16142" y="87139"/>
                      <a:pt x="16225" y="87222"/>
                      <a:pt x="16312" y="87304"/>
                    </a:cubicBezTo>
                    <a:cubicBezTo>
                      <a:pt x="16382" y="87374"/>
                      <a:pt x="16626" y="87592"/>
                      <a:pt x="16626" y="87592"/>
                    </a:cubicBezTo>
                    <a:cubicBezTo>
                      <a:pt x="16778" y="87735"/>
                      <a:pt x="16931" y="87879"/>
                      <a:pt x="17084" y="88014"/>
                    </a:cubicBezTo>
                    <a:cubicBezTo>
                      <a:pt x="17466" y="88368"/>
                      <a:pt x="17859" y="88712"/>
                      <a:pt x="18247" y="89042"/>
                    </a:cubicBezTo>
                    <a:lnTo>
                      <a:pt x="18443" y="89217"/>
                    </a:lnTo>
                    <a:cubicBezTo>
                      <a:pt x="18904" y="89605"/>
                      <a:pt x="19379" y="89997"/>
                      <a:pt x="19902" y="90407"/>
                    </a:cubicBezTo>
                    <a:lnTo>
                      <a:pt x="20378" y="90777"/>
                    </a:lnTo>
                    <a:cubicBezTo>
                      <a:pt x="20535" y="90899"/>
                      <a:pt x="20687" y="91017"/>
                      <a:pt x="20839" y="91134"/>
                    </a:cubicBezTo>
                    <a:cubicBezTo>
                      <a:pt x="20940" y="91208"/>
                      <a:pt x="21040" y="91278"/>
                      <a:pt x="21141" y="91353"/>
                    </a:cubicBezTo>
                    <a:lnTo>
                      <a:pt x="21306" y="91470"/>
                    </a:lnTo>
                    <a:cubicBezTo>
                      <a:pt x="21529" y="91631"/>
                      <a:pt x="21750" y="91793"/>
                      <a:pt x="21977" y="91954"/>
                    </a:cubicBezTo>
                    <a:cubicBezTo>
                      <a:pt x="22291" y="92176"/>
                      <a:pt x="22605" y="92394"/>
                      <a:pt x="22923" y="92612"/>
                    </a:cubicBezTo>
                    <a:cubicBezTo>
                      <a:pt x="23158" y="92769"/>
                      <a:pt x="23389" y="92926"/>
                      <a:pt x="23624" y="93078"/>
                    </a:cubicBezTo>
                    <a:cubicBezTo>
                      <a:pt x="23951" y="93292"/>
                      <a:pt x="24278" y="93497"/>
                      <a:pt x="24609" y="93702"/>
                    </a:cubicBezTo>
                    <a:lnTo>
                      <a:pt x="24771" y="93801"/>
                    </a:lnTo>
                    <a:cubicBezTo>
                      <a:pt x="24944" y="93915"/>
                      <a:pt x="25123" y="94024"/>
                      <a:pt x="25306" y="94133"/>
                    </a:cubicBezTo>
                    <a:cubicBezTo>
                      <a:pt x="25664" y="94346"/>
                      <a:pt x="26026" y="94555"/>
                      <a:pt x="26387" y="94760"/>
                    </a:cubicBezTo>
                    <a:lnTo>
                      <a:pt x="26575" y="94865"/>
                    </a:lnTo>
                    <a:cubicBezTo>
                      <a:pt x="26727" y="94952"/>
                      <a:pt x="26875" y="95039"/>
                      <a:pt x="27024" y="95118"/>
                    </a:cubicBezTo>
                    <a:cubicBezTo>
                      <a:pt x="27498" y="95379"/>
                      <a:pt x="27977" y="95627"/>
                      <a:pt x="28466" y="95876"/>
                    </a:cubicBezTo>
                    <a:cubicBezTo>
                      <a:pt x="28466" y="95876"/>
                      <a:pt x="28701" y="95997"/>
                      <a:pt x="28775" y="96037"/>
                    </a:cubicBezTo>
                    <a:cubicBezTo>
                      <a:pt x="29367" y="96333"/>
                      <a:pt x="29982" y="96621"/>
                      <a:pt x="30601" y="96900"/>
                    </a:cubicBezTo>
                    <a:cubicBezTo>
                      <a:pt x="30675" y="96930"/>
                      <a:pt x="30906" y="97031"/>
                      <a:pt x="30906" y="97031"/>
                    </a:cubicBezTo>
                    <a:cubicBezTo>
                      <a:pt x="31416" y="97258"/>
                      <a:pt x="31935" y="97475"/>
                      <a:pt x="32448" y="97680"/>
                    </a:cubicBezTo>
                    <a:cubicBezTo>
                      <a:pt x="32571" y="97732"/>
                      <a:pt x="32697" y="97781"/>
                      <a:pt x="32819" y="97823"/>
                    </a:cubicBezTo>
                    <a:lnTo>
                      <a:pt x="32985" y="97889"/>
                    </a:lnTo>
                    <a:cubicBezTo>
                      <a:pt x="33438" y="98063"/>
                      <a:pt x="33886" y="98233"/>
                      <a:pt x="34340" y="98395"/>
                    </a:cubicBezTo>
                    <a:cubicBezTo>
                      <a:pt x="34484" y="98447"/>
                      <a:pt x="34958" y="98604"/>
                      <a:pt x="34958" y="98604"/>
                    </a:cubicBezTo>
                    <a:cubicBezTo>
                      <a:pt x="35395" y="98752"/>
                      <a:pt x="35831" y="98900"/>
                      <a:pt x="36270" y="99036"/>
                    </a:cubicBezTo>
                    <a:cubicBezTo>
                      <a:pt x="36449" y="99088"/>
                      <a:pt x="36624" y="99140"/>
                      <a:pt x="36807" y="99193"/>
                    </a:cubicBezTo>
                    <a:lnTo>
                      <a:pt x="36919" y="99227"/>
                    </a:lnTo>
                    <a:cubicBezTo>
                      <a:pt x="37356" y="99358"/>
                      <a:pt x="37796" y="99480"/>
                      <a:pt x="38240" y="99597"/>
                    </a:cubicBezTo>
                    <a:cubicBezTo>
                      <a:pt x="38462" y="99654"/>
                      <a:pt x="38685" y="99710"/>
                      <a:pt x="38898" y="99763"/>
                    </a:cubicBezTo>
                    <a:cubicBezTo>
                      <a:pt x="39347" y="99877"/>
                      <a:pt x="39791" y="99981"/>
                      <a:pt x="40240" y="100076"/>
                    </a:cubicBezTo>
                    <a:cubicBezTo>
                      <a:pt x="40463" y="100124"/>
                      <a:pt x="40685" y="100173"/>
                      <a:pt x="40912" y="100221"/>
                    </a:cubicBezTo>
                    <a:cubicBezTo>
                      <a:pt x="41369" y="100312"/>
                      <a:pt x="41827" y="100399"/>
                      <a:pt x="42289" y="100478"/>
                    </a:cubicBezTo>
                    <a:lnTo>
                      <a:pt x="42458" y="100508"/>
                    </a:lnTo>
                    <a:cubicBezTo>
                      <a:pt x="42619" y="100539"/>
                      <a:pt x="42781" y="100565"/>
                      <a:pt x="42943" y="100591"/>
                    </a:cubicBezTo>
                    <a:cubicBezTo>
                      <a:pt x="43422" y="100669"/>
                      <a:pt x="43901" y="100735"/>
                      <a:pt x="44385" y="100796"/>
                    </a:cubicBezTo>
                    <a:lnTo>
                      <a:pt x="44580" y="100822"/>
                    </a:lnTo>
                    <a:cubicBezTo>
                      <a:pt x="44715" y="100844"/>
                      <a:pt x="44855" y="100861"/>
                      <a:pt x="44999" y="100878"/>
                    </a:cubicBezTo>
                    <a:cubicBezTo>
                      <a:pt x="45522" y="100939"/>
                      <a:pt x="46049" y="100987"/>
                      <a:pt x="46581" y="101031"/>
                    </a:cubicBezTo>
                    <a:cubicBezTo>
                      <a:pt x="46581" y="101031"/>
                      <a:pt x="46964" y="101070"/>
                      <a:pt x="47078" y="101075"/>
                    </a:cubicBezTo>
                    <a:cubicBezTo>
                      <a:pt x="47818" y="101132"/>
                      <a:pt x="48507" y="101166"/>
                      <a:pt x="49178" y="101188"/>
                    </a:cubicBezTo>
                    <a:cubicBezTo>
                      <a:pt x="49636" y="101201"/>
                      <a:pt x="50093" y="101206"/>
                      <a:pt x="50551" y="101206"/>
                    </a:cubicBezTo>
                    <a:cubicBezTo>
                      <a:pt x="52547" y="101206"/>
                      <a:pt x="54582" y="101075"/>
                      <a:pt x="56599" y="100818"/>
                    </a:cubicBezTo>
                    <a:lnTo>
                      <a:pt x="56853" y="100787"/>
                    </a:lnTo>
                    <a:lnTo>
                      <a:pt x="57118" y="100748"/>
                    </a:lnTo>
                    <a:cubicBezTo>
                      <a:pt x="57672" y="100678"/>
                      <a:pt x="58181" y="100609"/>
                      <a:pt x="58678" y="100526"/>
                    </a:cubicBezTo>
                    <a:cubicBezTo>
                      <a:pt x="58765" y="100517"/>
                      <a:pt x="58852" y="100504"/>
                      <a:pt x="58944" y="100486"/>
                    </a:cubicBezTo>
                    <a:cubicBezTo>
                      <a:pt x="59258" y="100434"/>
                      <a:pt x="59580" y="100377"/>
                      <a:pt x="59894" y="100317"/>
                    </a:cubicBezTo>
                    <a:cubicBezTo>
                      <a:pt x="59981" y="100303"/>
                      <a:pt x="60063" y="100285"/>
                      <a:pt x="60147" y="100269"/>
                    </a:cubicBezTo>
                    <a:cubicBezTo>
                      <a:pt x="60286" y="100243"/>
                      <a:pt x="60429" y="100216"/>
                      <a:pt x="60586" y="100186"/>
                    </a:cubicBezTo>
                    <a:cubicBezTo>
                      <a:pt x="60665" y="100173"/>
                      <a:pt x="60748" y="100155"/>
                      <a:pt x="60835" y="100134"/>
                    </a:cubicBezTo>
                    <a:cubicBezTo>
                      <a:pt x="60857" y="100129"/>
                      <a:pt x="60879" y="100124"/>
                      <a:pt x="60905" y="100116"/>
                    </a:cubicBezTo>
                    <a:cubicBezTo>
                      <a:pt x="61328" y="100033"/>
                      <a:pt x="61768" y="99937"/>
                      <a:pt x="62217" y="99824"/>
                    </a:cubicBezTo>
                    <a:cubicBezTo>
                      <a:pt x="62326" y="99806"/>
                      <a:pt x="62426" y="99780"/>
                      <a:pt x="62513" y="99758"/>
                    </a:cubicBezTo>
                    <a:cubicBezTo>
                      <a:pt x="62756" y="99702"/>
                      <a:pt x="63005" y="99637"/>
                      <a:pt x="63259" y="99571"/>
                    </a:cubicBezTo>
                    <a:cubicBezTo>
                      <a:pt x="63341" y="99549"/>
                      <a:pt x="63424" y="99527"/>
                      <a:pt x="63506" y="99506"/>
                    </a:cubicBezTo>
                    <a:cubicBezTo>
                      <a:pt x="64221" y="99314"/>
                      <a:pt x="64918" y="99114"/>
                      <a:pt x="65590" y="98905"/>
                    </a:cubicBezTo>
                    <a:cubicBezTo>
                      <a:pt x="66370" y="98664"/>
                      <a:pt x="67149" y="98399"/>
                      <a:pt x="67913" y="98115"/>
                    </a:cubicBezTo>
                    <a:cubicBezTo>
                      <a:pt x="68069" y="98059"/>
                      <a:pt x="68221" y="98007"/>
                      <a:pt x="68370" y="97942"/>
                    </a:cubicBezTo>
                    <a:cubicBezTo>
                      <a:pt x="68492" y="97898"/>
                      <a:pt x="68613" y="97850"/>
                      <a:pt x="68740" y="97802"/>
                    </a:cubicBezTo>
                    <a:cubicBezTo>
                      <a:pt x="68932" y="97732"/>
                      <a:pt x="69120" y="97654"/>
                      <a:pt x="69307" y="97576"/>
                    </a:cubicBezTo>
                    <a:cubicBezTo>
                      <a:pt x="69874" y="97349"/>
                      <a:pt x="70397" y="97127"/>
                      <a:pt x="70880" y="96908"/>
                    </a:cubicBezTo>
                    <a:cubicBezTo>
                      <a:pt x="71437" y="96665"/>
                      <a:pt x="72000" y="96403"/>
                      <a:pt x="72527" y="96142"/>
                    </a:cubicBezTo>
                    <a:cubicBezTo>
                      <a:pt x="73303" y="95767"/>
                      <a:pt x="74083" y="95357"/>
                      <a:pt x="74850" y="94931"/>
                    </a:cubicBezTo>
                    <a:cubicBezTo>
                      <a:pt x="74910" y="94899"/>
                      <a:pt x="74972" y="94865"/>
                      <a:pt x="75029" y="94830"/>
                    </a:cubicBezTo>
                    <a:cubicBezTo>
                      <a:pt x="75133" y="94774"/>
                      <a:pt x="75238" y="94716"/>
                      <a:pt x="75338" y="94656"/>
                    </a:cubicBezTo>
                    <a:cubicBezTo>
                      <a:pt x="77352" y="93505"/>
                      <a:pt x="79313" y="92189"/>
                      <a:pt x="81169" y="90734"/>
                    </a:cubicBezTo>
                    <a:cubicBezTo>
                      <a:pt x="84267" y="88411"/>
                      <a:pt x="87091" y="85766"/>
                      <a:pt x="89566" y="82859"/>
                    </a:cubicBezTo>
                    <a:cubicBezTo>
                      <a:pt x="90063" y="82610"/>
                      <a:pt x="90512" y="82354"/>
                      <a:pt x="90938" y="82079"/>
                    </a:cubicBezTo>
                    <a:cubicBezTo>
                      <a:pt x="94194" y="79957"/>
                      <a:pt x="96276" y="76257"/>
                      <a:pt x="96421" y="72344"/>
                    </a:cubicBezTo>
                    <a:cubicBezTo>
                      <a:pt x="96564" y="72039"/>
                      <a:pt x="96708" y="71733"/>
                      <a:pt x="96847" y="71429"/>
                    </a:cubicBezTo>
                    <a:cubicBezTo>
                      <a:pt x="99724" y="65071"/>
                      <a:pt x="101214" y="57859"/>
                      <a:pt x="101157" y="50564"/>
                    </a:cubicBezTo>
                    <a:cubicBezTo>
                      <a:pt x="101087" y="42541"/>
                      <a:pt x="99196" y="34597"/>
                      <a:pt x="95680" y="27519"/>
                    </a:cubicBezTo>
                    <a:cubicBezTo>
                      <a:pt x="96242" y="23876"/>
                      <a:pt x="95296" y="20451"/>
                      <a:pt x="93070" y="18198"/>
                    </a:cubicBezTo>
                    <a:cubicBezTo>
                      <a:pt x="91570" y="16686"/>
                      <a:pt x="89562" y="15688"/>
                      <a:pt x="86942" y="15170"/>
                    </a:cubicBezTo>
                    <a:cubicBezTo>
                      <a:pt x="82044" y="10171"/>
                      <a:pt x="75870" y="6167"/>
                      <a:pt x="69019" y="3556"/>
                    </a:cubicBezTo>
                    <a:cubicBezTo>
                      <a:pt x="68631" y="3399"/>
                      <a:pt x="68243" y="3247"/>
                      <a:pt x="67843" y="3098"/>
                    </a:cubicBezTo>
                    <a:cubicBezTo>
                      <a:pt x="67698" y="3042"/>
                      <a:pt x="67559" y="2989"/>
                      <a:pt x="67411" y="2941"/>
                    </a:cubicBezTo>
                    <a:cubicBezTo>
                      <a:pt x="67285" y="2894"/>
                      <a:pt x="67163" y="2850"/>
                      <a:pt x="67036" y="2811"/>
                    </a:cubicBezTo>
                    <a:cubicBezTo>
                      <a:pt x="66845" y="2737"/>
                      <a:pt x="66652" y="2672"/>
                      <a:pt x="66461" y="2611"/>
                    </a:cubicBezTo>
                    <a:cubicBezTo>
                      <a:pt x="65920" y="2424"/>
                      <a:pt x="65376" y="2249"/>
                      <a:pt x="64831" y="2084"/>
                    </a:cubicBezTo>
                    <a:cubicBezTo>
                      <a:pt x="64217" y="1895"/>
                      <a:pt x="63641" y="1734"/>
                      <a:pt x="63066" y="1591"/>
                    </a:cubicBezTo>
                    <a:cubicBezTo>
                      <a:pt x="62291" y="1386"/>
                      <a:pt x="61445" y="1185"/>
                      <a:pt x="60473" y="986"/>
                    </a:cubicBezTo>
                    <a:cubicBezTo>
                      <a:pt x="60439" y="980"/>
                      <a:pt x="60347" y="964"/>
                      <a:pt x="60347" y="964"/>
                    </a:cubicBezTo>
                    <a:cubicBezTo>
                      <a:pt x="60226" y="937"/>
                      <a:pt x="60107" y="916"/>
                      <a:pt x="59985" y="894"/>
                    </a:cubicBezTo>
                    <a:cubicBezTo>
                      <a:pt x="56966" y="301"/>
                      <a:pt x="53872" y="0"/>
                      <a:pt x="50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7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Google Shape;688;p36"/>
              <p:cNvSpPr/>
              <p:nvPr/>
            </p:nvSpPr>
            <p:spPr>
              <a:xfrm>
                <a:off x="2270231" y="2498702"/>
                <a:ext cx="1663294" cy="1660456"/>
              </a:xfrm>
              <a:custGeom>
                <a:avLst/>
                <a:gdLst/>
                <a:ahLst/>
                <a:cxnLst/>
                <a:rect l="l" t="t" r="r" b="b"/>
                <a:pathLst>
                  <a:path w="95523" h="95360" extrusionOk="0">
                    <a:moveTo>
                      <a:pt x="48053" y="0"/>
                    </a:moveTo>
                    <a:cubicBezTo>
                      <a:pt x="23631" y="0"/>
                      <a:pt x="1697" y="19063"/>
                      <a:pt x="249" y="44872"/>
                    </a:cubicBezTo>
                    <a:cubicBezTo>
                      <a:pt x="0" y="49265"/>
                      <a:pt x="388" y="53575"/>
                      <a:pt x="1334" y="57719"/>
                    </a:cubicBezTo>
                    <a:cubicBezTo>
                      <a:pt x="1561" y="58722"/>
                      <a:pt x="1826" y="59719"/>
                      <a:pt x="2118" y="60699"/>
                    </a:cubicBezTo>
                    <a:cubicBezTo>
                      <a:pt x="2942" y="63462"/>
                      <a:pt x="4014" y="66138"/>
                      <a:pt x="5308" y="68688"/>
                    </a:cubicBezTo>
                    <a:cubicBezTo>
                      <a:pt x="5809" y="69677"/>
                      <a:pt x="6336" y="70644"/>
                      <a:pt x="6911" y="71594"/>
                    </a:cubicBezTo>
                    <a:cubicBezTo>
                      <a:pt x="7518" y="72618"/>
                      <a:pt x="8162" y="73629"/>
                      <a:pt x="8851" y="74609"/>
                    </a:cubicBezTo>
                    <a:cubicBezTo>
                      <a:pt x="8934" y="74732"/>
                      <a:pt x="9021" y="74854"/>
                      <a:pt x="9113" y="74975"/>
                    </a:cubicBezTo>
                    <a:cubicBezTo>
                      <a:pt x="9679" y="75778"/>
                      <a:pt x="10272" y="76558"/>
                      <a:pt x="10886" y="77320"/>
                    </a:cubicBezTo>
                    <a:cubicBezTo>
                      <a:pt x="11213" y="77726"/>
                      <a:pt x="11545" y="78131"/>
                      <a:pt x="11889" y="78527"/>
                    </a:cubicBezTo>
                    <a:cubicBezTo>
                      <a:pt x="12538" y="79285"/>
                      <a:pt x="13209" y="80022"/>
                      <a:pt x="13906" y="80741"/>
                    </a:cubicBezTo>
                    <a:cubicBezTo>
                      <a:pt x="14399" y="81246"/>
                      <a:pt x="14904" y="81747"/>
                      <a:pt x="15418" y="82236"/>
                    </a:cubicBezTo>
                    <a:cubicBezTo>
                      <a:pt x="16778" y="83525"/>
                      <a:pt x="18207" y="84737"/>
                      <a:pt x="19702" y="85858"/>
                    </a:cubicBezTo>
                    <a:cubicBezTo>
                      <a:pt x="27249" y="91526"/>
                      <a:pt x="36466" y="95048"/>
                      <a:pt x="46419" y="95339"/>
                    </a:cubicBezTo>
                    <a:cubicBezTo>
                      <a:pt x="46858" y="95353"/>
                      <a:pt x="47297" y="95359"/>
                      <a:pt x="47736" y="95359"/>
                    </a:cubicBezTo>
                    <a:cubicBezTo>
                      <a:pt x="51230" y="95359"/>
                      <a:pt x="54711" y="94943"/>
                      <a:pt x="58102" y="94146"/>
                    </a:cubicBezTo>
                    <a:cubicBezTo>
                      <a:pt x="58756" y="93993"/>
                      <a:pt x="59405" y="93827"/>
                      <a:pt x="60051" y="93649"/>
                    </a:cubicBezTo>
                    <a:cubicBezTo>
                      <a:pt x="63018" y="92825"/>
                      <a:pt x="65912" y="91709"/>
                      <a:pt x="68679" y="90345"/>
                    </a:cubicBezTo>
                    <a:cubicBezTo>
                      <a:pt x="68731" y="90319"/>
                      <a:pt x="68779" y="90293"/>
                      <a:pt x="68832" y="90263"/>
                    </a:cubicBezTo>
                    <a:cubicBezTo>
                      <a:pt x="71028" y="89173"/>
                      <a:pt x="73136" y="87923"/>
                      <a:pt x="75150" y="86520"/>
                    </a:cubicBezTo>
                    <a:cubicBezTo>
                      <a:pt x="78802" y="83983"/>
                      <a:pt x="82109" y="80963"/>
                      <a:pt x="84946" y="77551"/>
                    </a:cubicBezTo>
                    <a:cubicBezTo>
                      <a:pt x="87203" y="74832"/>
                      <a:pt x="89156" y="71860"/>
                      <a:pt x="90733" y="68683"/>
                    </a:cubicBezTo>
                    <a:cubicBezTo>
                      <a:pt x="90968" y="68209"/>
                      <a:pt x="91195" y="67733"/>
                      <a:pt x="91413" y="67250"/>
                    </a:cubicBezTo>
                    <a:cubicBezTo>
                      <a:pt x="94202" y="61087"/>
                      <a:pt x="95522" y="54333"/>
                      <a:pt x="95470" y="47579"/>
                    </a:cubicBezTo>
                    <a:cubicBezTo>
                      <a:pt x="95405" y="39735"/>
                      <a:pt x="93488" y="31877"/>
                      <a:pt x="89862" y="24936"/>
                    </a:cubicBezTo>
                    <a:cubicBezTo>
                      <a:pt x="87971" y="21301"/>
                      <a:pt x="85608" y="17915"/>
                      <a:pt x="82802" y="14912"/>
                    </a:cubicBezTo>
                    <a:cubicBezTo>
                      <a:pt x="82768" y="14874"/>
                      <a:pt x="82728" y="14843"/>
                      <a:pt x="82698" y="14803"/>
                    </a:cubicBezTo>
                    <a:cubicBezTo>
                      <a:pt x="76754" y="8476"/>
                      <a:pt x="68971" y="4018"/>
                      <a:pt x="60630" y="1712"/>
                    </a:cubicBezTo>
                    <a:cubicBezTo>
                      <a:pt x="56425" y="551"/>
                      <a:pt x="52203" y="0"/>
                      <a:pt x="48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689;p36"/>
              <p:cNvSpPr/>
              <p:nvPr/>
            </p:nvSpPr>
            <p:spPr>
              <a:xfrm>
                <a:off x="2835301" y="2571852"/>
                <a:ext cx="1020285" cy="1557531"/>
              </a:xfrm>
              <a:custGeom>
                <a:avLst/>
                <a:gdLst/>
                <a:ahLst/>
                <a:cxnLst/>
                <a:rect l="l" t="t" r="r" b="b"/>
                <a:pathLst>
                  <a:path w="58595" h="89449" extrusionOk="0">
                    <a:moveTo>
                      <a:pt x="21037" y="0"/>
                    </a:moveTo>
                    <a:cubicBezTo>
                      <a:pt x="18878" y="0"/>
                      <a:pt x="16696" y="989"/>
                      <a:pt x="15541" y="2833"/>
                    </a:cubicBezTo>
                    <a:cubicBezTo>
                      <a:pt x="15153" y="3452"/>
                      <a:pt x="14830" y="4175"/>
                      <a:pt x="14185" y="4519"/>
                    </a:cubicBezTo>
                    <a:cubicBezTo>
                      <a:pt x="13887" y="4678"/>
                      <a:pt x="13569" y="4731"/>
                      <a:pt x="13240" y="4731"/>
                    </a:cubicBezTo>
                    <a:cubicBezTo>
                      <a:pt x="12892" y="4731"/>
                      <a:pt x="12531" y="4671"/>
                      <a:pt x="12168" y="4611"/>
                    </a:cubicBezTo>
                    <a:cubicBezTo>
                      <a:pt x="11801" y="4549"/>
                      <a:pt x="11435" y="4489"/>
                      <a:pt x="11074" y="4489"/>
                    </a:cubicBezTo>
                    <a:cubicBezTo>
                      <a:pt x="11023" y="4489"/>
                      <a:pt x="10972" y="4490"/>
                      <a:pt x="10921" y="4492"/>
                    </a:cubicBezTo>
                    <a:cubicBezTo>
                      <a:pt x="9453" y="4563"/>
                      <a:pt x="8302" y="5800"/>
                      <a:pt x="7557" y="7077"/>
                    </a:cubicBezTo>
                    <a:cubicBezTo>
                      <a:pt x="6812" y="8350"/>
                      <a:pt x="6263" y="9784"/>
                      <a:pt x="5173" y="10781"/>
                    </a:cubicBezTo>
                    <a:cubicBezTo>
                      <a:pt x="4307" y="11576"/>
                      <a:pt x="3130" y="11997"/>
                      <a:pt x="1958" y="11997"/>
                    </a:cubicBezTo>
                    <a:cubicBezTo>
                      <a:pt x="1284" y="11997"/>
                      <a:pt x="611" y="11858"/>
                      <a:pt x="0" y="11570"/>
                    </a:cubicBezTo>
                    <a:lnTo>
                      <a:pt x="0" y="11570"/>
                    </a:lnTo>
                    <a:cubicBezTo>
                      <a:pt x="2798" y="15244"/>
                      <a:pt x="8054" y="16908"/>
                      <a:pt x="11335" y="20154"/>
                    </a:cubicBezTo>
                    <a:cubicBezTo>
                      <a:pt x="13214" y="22020"/>
                      <a:pt x="14212" y="24583"/>
                      <a:pt x="15096" y="27079"/>
                    </a:cubicBezTo>
                    <a:cubicBezTo>
                      <a:pt x="20831" y="43225"/>
                      <a:pt x="24248" y="60190"/>
                      <a:pt x="25210" y="77294"/>
                    </a:cubicBezTo>
                    <a:cubicBezTo>
                      <a:pt x="25441" y="81452"/>
                      <a:pt x="25602" y="85835"/>
                      <a:pt x="27599" y="89448"/>
                    </a:cubicBezTo>
                    <a:cubicBezTo>
                      <a:pt x="30566" y="88624"/>
                      <a:pt x="33460" y="87508"/>
                      <a:pt x="36227" y="86144"/>
                    </a:cubicBezTo>
                    <a:cubicBezTo>
                      <a:pt x="38476" y="85030"/>
                      <a:pt x="40636" y="83753"/>
                      <a:pt x="42698" y="82319"/>
                    </a:cubicBezTo>
                    <a:cubicBezTo>
                      <a:pt x="42786" y="81150"/>
                      <a:pt x="42872" y="79970"/>
                      <a:pt x="43335" y="78915"/>
                    </a:cubicBezTo>
                    <a:cubicBezTo>
                      <a:pt x="44192" y="76959"/>
                      <a:pt x="46189" y="75752"/>
                      <a:pt x="48176" y="74958"/>
                    </a:cubicBezTo>
                    <a:cubicBezTo>
                      <a:pt x="49605" y="74396"/>
                      <a:pt x="51100" y="73974"/>
                      <a:pt x="52494" y="73350"/>
                    </a:cubicBezTo>
                    <a:cubicBezTo>
                      <a:pt x="53048" y="73101"/>
                      <a:pt x="53575" y="72827"/>
                      <a:pt x="54089" y="72496"/>
                    </a:cubicBezTo>
                    <a:cubicBezTo>
                      <a:pt x="56621" y="70840"/>
                      <a:pt x="58247" y="67890"/>
                      <a:pt x="58291" y="64865"/>
                    </a:cubicBezTo>
                    <a:cubicBezTo>
                      <a:pt x="58291" y="64740"/>
                      <a:pt x="58291" y="64609"/>
                      <a:pt x="58281" y="64482"/>
                    </a:cubicBezTo>
                    <a:cubicBezTo>
                      <a:pt x="58203" y="61593"/>
                      <a:pt x="56696" y="58769"/>
                      <a:pt x="54320" y="57117"/>
                    </a:cubicBezTo>
                    <a:cubicBezTo>
                      <a:pt x="53601" y="56616"/>
                      <a:pt x="52716" y="56072"/>
                      <a:pt x="52677" y="55196"/>
                    </a:cubicBezTo>
                    <a:cubicBezTo>
                      <a:pt x="52629" y="54215"/>
                      <a:pt x="53663" y="53588"/>
                      <a:pt x="54508" y="53095"/>
                    </a:cubicBezTo>
                    <a:cubicBezTo>
                      <a:pt x="55697" y="52403"/>
                      <a:pt x="56813" y="51518"/>
                      <a:pt x="57466" y="50311"/>
                    </a:cubicBezTo>
                    <a:cubicBezTo>
                      <a:pt x="58120" y="49108"/>
                      <a:pt x="58220" y="47530"/>
                      <a:pt x="57440" y="46397"/>
                    </a:cubicBezTo>
                    <a:cubicBezTo>
                      <a:pt x="57044" y="45836"/>
                      <a:pt x="56469" y="45421"/>
                      <a:pt x="56085" y="44846"/>
                    </a:cubicBezTo>
                    <a:cubicBezTo>
                      <a:pt x="55022" y="43268"/>
                      <a:pt x="55737" y="41133"/>
                      <a:pt x="56626" y="39446"/>
                    </a:cubicBezTo>
                    <a:cubicBezTo>
                      <a:pt x="57515" y="37760"/>
                      <a:pt x="58595" y="35930"/>
                      <a:pt x="58155" y="34078"/>
                    </a:cubicBezTo>
                    <a:cubicBezTo>
                      <a:pt x="57680" y="32091"/>
                      <a:pt x="55592" y="30810"/>
                      <a:pt x="55083" y="28831"/>
                    </a:cubicBezTo>
                    <a:cubicBezTo>
                      <a:pt x="54552" y="26779"/>
                      <a:pt x="55859" y="24766"/>
                      <a:pt x="56712" y="22827"/>
                    </a:cubicBezTo>
                    <a:cubicBezTo>
                      <a:pt x="57009" y="22163"/>
                      <a:pt x="57245" y="21458"/>
                      <a:pt x="57410" y="20735"/>
                    </a:cubicBezTo>
                    <a:cubicBezTo>
                      <a:pt x="58055" y="17976"/>
                      <a:pt x="57702" y="14961"/>
                      <a:pt x="55749" y="12986"/>
                    </a:cubicBezTo>
                    <a:cubicBezTo>
                      <a:pt x="54311" y="11531"/>
                      <a:pt x="52298" y="10898"/>
                      <a:pt x="50246" y="10602"/>
                    </a:cubicBezTo>
                    <a:cubicBezTo>
                      <a:pt x="49657" y="10516"/>
                      <a:pt x="49073" y="10459"/>
                      <a:pt x="48490" y="10415"/>
                    </a:cubicBezTo>
                    <a:cubicBezTo>
                      <a:pt x="47649" y="10355"/>
                      <a:pt x="46768" y="10302"/>
                      <a:pt x="46054" y="9853"/>
                    </a:cubicBezTo>
                    <a:cubicBezTo>
                      <a:pt x="44546" y="8899"/>
                      <a:pt x="44515" y="6702"/>
                      <a:pt x="43478" y="5251"/>
                    </a:cubicBezTo>
                    <a:cubicBezTo>
                      <a:pt x="42558" y="3957"/>
                      <a:pt x="40916" y="3405"/>
                      <a:pt x="39298" y="3405"/>
                    </a:cubicBezTo>
                    <a:cubicBezTo>
                      <a:pt x="38953" y="3405"/>
                      <a:pt x="38610" y="3430"/>
                      <a:pt x="38275" y="3478"/>
                    </a:cubicBezTo>
                    <a:cubicBezTo>
                      <a:pt x="36366" y="3752"/>
                      <a:pt x="34606" y="4628"/>
                      <a:pt x="32792" y="5282"/>
                    </a:cubicBezTo>
                    <a:cubicBezTo>
                      <a:pt x="32052" y="5547"/>
                      <a:pt x="31271" y="5774"/>
                      <a:pt x="30501" y="5774"/>
                    </a:cubicBezTo>
                    <a:cubicBezTo>
                      <a:pt x="30220" y="5774"/>
                      <a:pt x="29940" y="5744"/>
                      <a:pt x="29664" y="5674"/>
                    </a:cubicBezTo>
                    <a:cubicBezTo>
                      <a:pt x="27690" y="5178"/>
                      <a:pt x="26748" y="2994"/>
                      <a:pt x="25272" y="1590"/>
                    </a:cubicBezTo>
                    <a:cubicBezTo>
                      <a:pt x="24135" y="514"/>
                      <a:pt x="22592" y="0"/>
                      <a:pt x="21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Google Shape;690;p36"/>
              <p:cNvSpPr/>
              <p:nvPr/>
            </p:nvSpPr>
            <p:spPr>
              <a:xfrm>
                <a:off x="2293442" y="3008976"/>
                <a:ext cx="1200139" cy="1150165"/>
              </a:xfrm>
              <a:custGeom>
                <a:avLst/>
                <a:gdLst/>
                <a:ahLst/>
                <a:cxnLst/>
                <a:rect l="l" t="t" r="r" b="b"/>
                <a:pathLst>
                  <a:path w="68924" h="66054" extrusionOk="0">
                    <a:moveTo>
                      <a:pt x="45927" y="1"/>
                    </a:moveTo>
                    <a:cubicBezTo>
                      <a:pt x="45690" y="1"/>
                      <a:pt x="45452" y="24"/>
                      <a:pt x="45212" y="76"/>
                    </a:cubicBezTo>
                    <a:lnTo>
                      <a:pt x="44301" y="1731"/>
                    </a:lnTo>
                    <a:cubicBezTo>
                      <a:pt x="42467" y="3087"/>
                      <a:pt x="40628" y="4451"/>
                      <a:pt x="38768" y="5788"/>
                    </a:cubicBezTo>
                    <a:cubicBezTo>
                      <a:pt x="26588" y="14521"/>
                      <a:pt x="13593" y="22108"/>
                      <a:pt x="1" y="28414"/>
                    </a:cubicBezTo>
                    <a:cubicBezTo>
                      <a:pt x="4699" y="49027"/>
                      <a:pt x="23110" y="65377"/>
                      <a:pt x="45086" y="66034"/>
                    </a:cubicBezTo>
                    <a:cubicBezTo>
                      <a:pt x="45516" y="66047"/>
                      <a:pt x="45945" y="66053"/>
                      <a:pt x="46375" y="66053"/>
                    </a:cubicBezTo>
                    <a:cubicBezTo>
                      <a:pt x="53637" y="66053"/>
                      <a:pt x="60837" y="64254"/>
                      <a:pt x="67346" y="61040"/>
                    </a:cubicBezTo>
                    <a:cubicBezTo>
                      <a:pt x="67145" y="52647"/>
                      <a:pt x="67489" y="44224"/>
                      <a:pt x="68143" y="35865"/>
                    </a:cubicBezTo>
                    <a:cubicBezTo>
                      <a:pt x="68479" y="31577"/>
                      <a:pt x="68923" y="27216"/>
                      <a:pt x="67982" y="23023"/>
                    </a:cubicBezTo>
                    <a:cubicBezTo>
                      <a:pt x="66944" y="18421"/>
                      <a:pt x="64273" y="14320"/>
                      <a:pt x="61027" y="10900"/>
                    </a:cubicBezTo>
                    <a:cubicBezTo>
                      <a:pt x="57781" y="7479"/>
                      <a:pt x="53955" y="4678"/>
                      <a:pt x="50150" y="1892"/>
                    </a:cubicBezTo>
                    <a:cubicBezTo>
                      <a:pt x="48884" y="969"/>
                      <a:pt x="47439" y="1"/>
                      <a:pt x="45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691;p36"/>
              <p:cNvSpPr/>
              <p:nvPr/>
            </p:nvSpPr>
            <p:spPr>
              <a:xfrm>
                <a:off x="3026682" y="2874917"/>
                <a:ext cx="657583" cy="788995"/>
              </a:xfrm>
              <a:custGeom>
                <a:avLst/>
                <a:gdLst/>
                <a:ahLst/>
                <a:cxnLst/>
                <a:rect l="l" t="t" r="r" b="b"/>
                <a:pathLst>
                  <a:path w="37765" h="45312" extrusionOk="0">
                    <a:moveTo>
                      <a:pt x="19647" y="1"/>
                    </a:moveTo>
                    <a:cubicBezTo>
                      <a:pt x="17135" y="1"/>
                      <a:pt x="14607" y="335"/>
                      <a:pt x="12115" y="697"/>
                    </a:cubicBezTo>
                    <a:cubicBezTo>
                      <a:pt x="5940" y="1595"/>
                      <a:pt x="1752" y="8350"/>
                      <a:pt x="876" y="14525"/>
                    </a:cubicBezTo>
                    <a:cubicBezTo>
                      <a:pt x="0" y="20700"/>
                      <a:pt x="1578" y="28081"/>
                      <a:pt x="6672" y="31677"/>
                    </a:cubicBezTo>
                    <a:cubicBezTo>
                      <a:pt x="8210" y="32762"/>
                      <a:pt x="9748" y="33847"/>
                      <a:pt x="11286" y="34932"/>
                    </a:cubicBezTo>
                    <a:cubicBezTo>
                      <a:pt x="11797" y="35294"/>
                      <a:pt x="12324" y="35629"/>
                      <a:pt x="12829" y="35995"/>
                    </a:cubicBezTo>
                    <a:cubicBezTo>
                      <a:pt x="12734" y="38863"/>
                      <a:pt x="13352" y="42092"/>
                      <a:pt x="15714" y="43713"/>
                    </a:cubicBezTo>
                    <a:cubicBezTo>
                      <a:pt x="16974" y="44580"/>
                      <a:pt x="18538" y="44846"/>
                      <a:pt x="20059" y="45020"/>
                    </a:cubicBezTo>
                    <a:cubicBezTo>
                      <a:pt x="21774" y="45215"/>
                      <a:pt x="23500" y="45311"/>
                      <a:pt x="25226" y="45311"/>
                    </a:cubicBezTo>
                    <a:cubicBezTo>
                      <a:pt x="25740" y="45311"/>
                      <a:pt x="26255" y="45303"/>
                      <a:pt x="26769" y="45286"/>
                    </a:cubicBezTo>
                    <a:cubicBezTo>
                      <a:pt x="28312" y="45234"/>
                      <a:pt x="29903" y="45090"/>
                      <a:pt x="31276" y="44375"/>
                    </a:cubicBezTo>
                    <a:cubicBezTo>
                      <a:pt x="32644" y="43661"/>
                      <a:pt x="33864" y="41965"/>
                      <a:pt x="33790" y="40423"/>
                    </a:cubicBezTo>
                    <a:cubicBezTo>
                      <a:pt x="35302" y="39077"/>
                      <a:pt x="36897" y="37608"/>
                      <a:pt x="37372" y="35638"/>
                    </a:cubicBezTo>
                    <a:cubicBezTo>
                      <a:pt x="37764" y="34004"/>
                      <a:pt x="37312" y="32283"/>
                      <a:pt x="36644" y="30740"/>
                    </a:cubicBezTo>
                    <a:cubicBezTo>
                      <a:pt x="35978" y="29197"/>
                      <a:pt x="35097" y="27746"/>
                      <a:pt x="34566" y="26151"/>
                    </a:cubicBezTo>
                    <a:cubicBezTo>
                      <a:pt x="32501" y="19928"/>
                      <a:pt x="36073" y="12620"/>
                      <a:pt x="33163" y="6746"/>
                    </a:cubicBezTo>
                    <a:cubicBezTo>
                      <a:pt x="31423" y="3234"/>
                      <a:pt x="27650" y="1090"/>
                      <a:pt x="23798" y="362"/>
                    </a:cubicBezTo>
                    <a:cubicBezTo>
                      <a:pt x="22426" y="104"/>
                      <a:pt x="21039" y="1"/>
                      <a:pt x="19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692;p36"/>
              <p:cNvSpPr/>
              <p:nvPr/>
            </p:nvSpPr>
            <p:spPr>
              <a:xfrm>
                <a:off x="3280173" y="3140179"/>
                <a:ext cx="65959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3784" extrusionOk="0">
                    <a:moveTo>
                      <a:pt x="1897" y="1"/>
                    </a:moveTo>
                    <a:cubicBezTo>
                      <a:pt x="851" y="1"/>
                      <a:pt x="1" y="846"/>
                      <a:pt x="1" y="1892"/>
                    </a:cubicBezTo>
                    <a:cubicBezTo>
                      <a:pt x="1" y="2938"/>
                      <a:pt x="851" y="3784"/>
                      <a:pt x="1897" y="3784"/>
                    </a:cubicBezTo>
                    <a:cubicBezTo>
                      <a:pt x="2943" y="3784"/>
                      <a:pt x="3788" y="2938"/>
                      <a:pt x="3788" y="1892"/>
                    </a:cubicBezTo>
                    <a:cubicBezTo>
                      <a:pt x="3788" y="846"/>
                      <a:pt x="2943" y="1"/>
                      <a:pt x="189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693;p36"/>
              <p:cNvSpPr/>
              <p:nvPr/>
            </p:nvSpPr>
            <p:spPr>
              <a:xfrm>
                <a:off x="3551617" y="3142234"/>
                <a:ext cx="62459" cy="62476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3588" extrusionOk="0">
                    <a:moveTo>
                      <a:pt x="1795" y="0"/>
                    </a:moveTo>
                    <a:cubicBezTo>
                      <a:pt x="802" y="0"/>
                      <a:pt x="0" y="806"/>
                      <a:pt x="0" y="1796"/>
                    </a:cubicBezTo>
                    <a:cubicBezTo>
                      <a:pt x="0" y="2785"/>
                      <a:pt x="802" y="3587"/>
                      <a:pt x="1795" y="3587"/>
                    </a:cubicBezTo>
                    <a:cubicBezTo>
                      <a:pt x="2784" y="3587"/>
                      <a:pt x="3587" y="2785"/>
                      <a:pt x="3587" y="1796"/>
                    </a:cubicBezTo>
                    <a:cubicBezTo>
                      <a:pt x="3587" y="806"/>
                      <a:pt x="2784" y="0"/>
                      <a:pt x="179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Google Shape;694;p36"/>
              <p:cNvSpPr/>
              <p:nvPr/>
            </p:nvSpPr>
            <p:spPr>
              <a:xfrm>
                <a:off x="3450137" y="3379862"/>
                <a:ext cx="212345" cy="87045"/>
              </a:xfrm>
              <a:custGeom>
                <a:avLst/>
                <a:gdLst/>
                <a:ahLst/>
                <a:cxnLst/>
                <a:rect l="l" t="t" r="r" b="b"/>
                <a:pathLst>
                  <a:path w="12195" h="4999" extrusionOk="0">
                    <a:moveTo>
                      <a:pt x="6339" y="0"/>
                    </a:moveTo>
                    <a:cubicBezTo>
                      <a:pt x="6115" y="0"/>
                      <a:pt x="5890" y="13"/>
                      <a:pt x="5662" y="41"/>
                    </a:cubicBezTo>
                    <a:cubicBezTo>
                      <a:pt x="4882" y="132"/>
                      <a:pt x="4141" y="420"/>
                      <a:pt x="3365" y="542"/>
                    </a:cubicBezTo>
                    <a:cubicBezTo>
                      <a:pt x="3167" y="574"/>
                      <a:pt x="2975" y="588"/>
                      <a:pt x="2784" y="588"/>
                    </a:cubicBezTo>
                    <a:cubicBezTo>
                      <a:pt x="2417" y="588"/>
                      <a:pt x="2058" y="534"/>
                      <a:pt x="1688" y="442"/>
                    </a:cubicBezTo>
                    <a:cubicBezTo>
                      <a:pt x="1553" y="409"/>
                      <a:pt x="1414" y="393"/>
                      <a:pt x="1277" y="393"/>
                    </a:cubicBezTo>
                    <a:cubicBezTo>
                      <a:pt x="612" y="393"/>
                      <a:pt x="0" y="782"/>
                      <a:pt x="141" y="1588"/>
                    </a:cubicBezTo>
                    <a:cubicBezTo>
                      <a:pt x="328" y="2656"/>
                      <a:pt x="1701" y="3061"/>
                      <a:pt x="2603" y="3279"/>
                    </a:cubicBezTo>
                    <a:cubicBezTo>
                      <a:pt x="2617" y="3284"/>
                      <a:pt x="2633" y="3288"/>
                      <a:pt x="2651" y="3292"/>
                    </a:cubicBezTo>
                    <a:cubicBezTo>
                      <a:pt x="2729" y="3314"/>
                      <a:pt x="2804" y="3332"/>
                      <a:pt x="2882" y="3348"/>
                    </a:cubicBezTo>
                    <a:cubicBezTo>
                      <a:pt x="3301" y="3462"/>
                      <a:pt x="3715" y="3593"/>
                      <a:pt x="4115" y="3754"/>
                    </a:cubicBezTo>
                    <a:cubicBezTo>
                      <a:pt x="4302" y="3828"/>
                      <a:pt x="4485" y="3907"/>
                      <a:pt x="4664" y="3994"/>
                    </a:cubicBezTo>
                    <a:cubicBezTo>
                      <a:pt x="4756" y="4038"/>
                      <a:pt x="4839" y="4081"/>
                      <a:pt x="4926" y="4124"/>
                    </a:cubicBezTo>
                    <a:cubicBezTo>
                      <a:pt x="4970" y="4146"/>
                      <a:pt x="5013" y="4168"/>
                      <a:pt x="5052" y="4195"/>
                    </a:cubicBezTo>
                    <a:cubicBezTo>
                      <a:pt x="5570" y="4477"/>
                      <a:pt x="6106" y="4998"/>
                      <a:pt x="6711" y="4998"/>
                    </a:cubicBezTo>
                    <a:cubicBezTo>
                      <a:pt x="6861" y="4998"/>
                      <a:pt x="7015" y="4966"/>
                      <a:pt x="7174" y="4891"/>
                    </a:cubicBezTo>
                    <a:cubicBezTo>
                      <a:pt x="7375" y="4800"/>
                      <a:pt x="7554" y="4661"/>
                      <a:pt x="7723" y="4508"/>
                    </a:cubicBezTo>
                    <a:cubicBezTo>
                      <a:pt x="7789" y="4447"/>
                      <a:pt x="7850" y="4386"/>
                      <a:pt x="7915" y="4325"/>
                    </a:cubicBezTo>
                    <a:cubicBezTo>
                      <a:pt x="7920" y="4321"/>
                      <a:pt x="7924" y="4316"/>
                      <a:pt x="7933" y="4312"/>
                    </a:cubicBezTo>
                    <a:cubicBezTo>
                      <a:pt x="8495" y="3798"/>
                      <a:pt x="9039" y="3262"/>
                      <a:pt x="9588" y="2726"/>
                    </a:cubicBezTo>
                    <a:cubicBezTo>
                      <a:pt x="9646" y="2669"/>
                      <a:pt x="9706" y="2612"/>
                      <a:pt x="9763" y="2556"/>
                    </a:cubicBezTo>
                    <a:cubicBezTo>
                      <a:pt x="9868" y="2455"/>
                      <a:pt x="9968" y="2355"/>
                      <a:pt x="10068" y="2255"/>
                    </a:cubicBezTo>
                    <a:cubicBezTo>
                      <a:pt x="10447" y="1894"/>
                      <a:pt x="12195" y="542"/>
                      <a:pt x="10696" y="303"/>
                    </a:cubicBezTo>
                    <a:cubicBezTo>
                      <a:pt x="10456" y="264"/>
                      <a:pt x="10217" y="252"/>
                      <a:pt x="9977" y="252"/>
                    </a:cubicBezTo>
                    <a:cubicBezTo>
                      <a:pt x="9621" y="252"/>
                      <a:pt x="9266" y="278"/>
                      <a:pt x="8908" y="278"/>
                    </a:cubicBezTo>
                    <a:cubicBezTo>
                      <a:pt x="8624" y="278"/>
                      <a:pt x="8338" y="261"/>
                      <a:pt x="8051" y="202"/>
                    </a:cubicBezTo>
                    <a:cubicBezTo>
                      <a:pt x="7477" y="84"/>
                      <a:pt x="6912" y="0"/>
                      <a:pt x="6339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Google Shape;695;p36"/>
              <p:cNvSpPr/>
              <p:nvPr/>
            </p:nvSpPr>
            <p:spPr>
              <a:xfrm>
                <a:off x="3496297" y="3420015"/>
                <a:ext cx="39613" cy="3167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819" extrusionOk="0">
                    <a:moveTo>
                      <a:pt x="948" y="0"/>
                    </a:moveTo>
                    <a:cubicBezTo>
                      <a:pt x="584" y="0"/>
                      <a:pt x="203" y="267"/>
                      <a:pt x="66" y="646"/>
                    </a:cubicBezTo>
                    <a:cubicBezTo>
                      <a:pt x="26" y="751"/>
                      <a:pt x="4" y="869"/>
                      <a:pt x="0" y="986"/>
                    </a:cubicBezTo>
                    <a:cubicBezTo>
                      <a:pt x="78" y="1008"/>
                      <a:pt x="153" y="1026"/>
                      <a:pt x="231" y="1042"/>
                    </a:cubicBezTo>
                    <a:cubicBezTo>
                      <a:pt x="231" y="929"/>
                      <a:pt x="249" y="825"/>
                      <a:pt x="288" y="729"/>
                    </a:cubicBezTo>
                    <a:cubicBezTo>
                      <a:pt x="390" y="441"/>
                      <a:pt x="664" y="239"/>
                      <a:pt x="929" y="239"/>
                    </a:cubicBezTo>
                    <a:cubicBezTo>
                      <a:pt x="944" y="239"/>
                      <a:pt x="960" y="240"/>
                      <a:pt x="976" y="241"/>
                    </a:cubicBezTo>
                    <a:cubicBezTo>
                      <a:pt x="1285" y="267"/>
                      <a:pt x="1517" y="541"/>
                      <a:pt x="1625" y="702"/>
                    </a:cubicBezTo>
                    <a:cubicBezTo>
                      <a:pt x="1826" y="1004"/>
                      <a:pt x="1943" y="1339"/>
                      <a:pt x="2013" y="1688"/>
                    </a:cubicBezTo>
                    <a:cubicBezTo>
                      <a:pt x="2105" y="1732"/>
                      <a:pt x="2188" y="1775"/>
                      <a:pt x="2275" y="1818"/>
                    </a:cubicBezTo>
                    <a:cubicBezTo>
                      <a:pt x="2210" y="1370"/>
                      <a:pt x="2074" y="943"/>
                      <a:pt x="1822" y="572"/>
                    </a:cubicBezTo>
                    <a:cubicBezTo>
                      <a:pt x="1595" y="237"/>
                      <a:pt x="1299" y="32"/>
                      <a:pt x="998" y="2"/>
                    </a:cubicBezTo>
                    <a:cubicBezTo>
                      <a:pt x="981" y="1"/>
                      <a:pt x="964" y="0"/>
                      <a:pt x="94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Google Shape;696;p36"/>
              <p:cNvSpPr/>
              <p:nvPr/>
            </p:nvSpPr>
            <p:spPr>
              <a:xfrm>
                <a:off x="3583029" y="3414548"/>
                <a:ext cx="37106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17" extrusionOk="0">
                    <a:moveTo>
                      <a:pt x="1193" y="1"/>
                    </a:moveTo>
                    <a:cubicBezTo>
                      <a:pt x="1123" y="1"/>
                      <a:pt x="1052" y="10"/>
                      <a:pt x="980" y="28"/>
                    </a:cubicBezTo>
                    <a:cubicBezTo>
                      <a:pt x="501" y="163"/>
                      <a:pt x="279" y="672"/>
                      <a:pt x="184" y="969"/>
                    </a:cubicBezTo>
                    <a:cubicBezTo>
                      <a:pt x="35" y="1466"/>
                      <a:pt x="1" y="2002"/>
                      <a:pt x="91" y="2516"/>
                    </a:cubicBezTo>
                    <a:cubicBezTo>
                      <a:pt x="157" y="2455"/>
                      <a:pt x="218" y="2394"/>
                      <a:pt x="283" y="2333"/>
                    </a:cubicBezTo>
                    <a:cubicBezTo>
                      <a:pt x="288" y="2329"/>
                      <a:pt x="292" y="2324"/>
                      <a:pt x="301" y="2320"/>
                    </a:cubicBezTo>
                    <a:cubicBezTo>
                      <a:pt x="248" y="1889"/>
                      <a:pt x="283" y="1448"/>
                      <a:pt x="414" y="1034"/>
                    </a:cubicBezTo>
                    <a:cubicBezTo>
                      <a:pt x="488" y="791"/>
                      <a:pt x="671" y="359"/>
                      <a:pt x="1041" y="258"/>
                    </a:cubicBezTo>
                    <a:cubicBezTo>
                      <a:pt x="1091" y="245"/>
                      <a:pt x="1142" y="239"/>
                      <a:pt x="1192" y="239"/>
                    </a:cubicBezTo>
                    <a:cubicBezTo>
                      <a:pt x="1469" y="239"/>
                      <a:pt x="1735" y="426"/>
                      <a:pt x="1883" y="630"/>
                    </a:cubicBezTo>
                    <a:cubicBezTo>
                      <a:pt x="1909" y="664"/>
                      <a:pt x="1930" y="699"/>
                      <a:pt x="1956" y="734"/>
                    </a:cubicBezTo>
                    <a:cubicBezTo>
                      <a:pt x="2014" y="677"/>
                      <a:pt x="2074" y="620"/>
                      <a:pt x="2131" y="564"/>
                    </a:cubicBezTo>
                    <a:cubicBezTo>
                      <a:pt x="2118" y="537"/>
                      <a:pt x="2096" y="511"/>
                      <a:pt x="2079" y="485"/>
                    </a:cubicBezTo>
                    <a:cubicBezTo>
                      <a:pt x="1885" y="226"/>
                      <a:pt x="1552" y="1"/>
                      <a:pt x="1193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697;p36"/>
              <p:cNvSpPr/>
              <p:nvPr/>
            </p:nvSpPr>
            <p:spPr>
              <a:xfrm>
                <a:off x="3240804" y="3506973"/>
                <a:ext cx="372958" cy="76075"/>
              </a:xfrm>
              <a:custGeom>
                <a:avLst/>
                <a:gdLst/>
                <a:ahLst/>
                <a:cxnLst/>
                <a:rect l="l" t="t" r="r" b="b"/>
                <a:pathLst>
                  <a:path w="21419" h="4369" extrusionOk="0">
                    <a:moveTo>
                      <a:pt x="134" y="1"/>
                    </a:moveTo>
                    <a:cubicBezTo>
                      <a:pt x="87" y="1"/>
                      <a:pt x="43" y="29"/>
                      <a:pt x="27" y="75"/>
                    </a:cubicBezTo>
                    <a:cubicBezTo>
                      <a:pt x="1" y="137"/>
                      <a:pt x="31" y="206"/>
                      <a:pt x="92" y="228"/>
                    </a:cubicBezTo>
                    <a:cubicBezTo>
                      <a:pt x="964" y="581"/>
                      <a:pt x="1626" y="1235"/>
                      <a:pt x="2328" y="1927"/>
                    </a:cubicBezTo>
                    <a:cubicBezTo>
                      <a:pt x="2772" y="2372"/>
                      <a:pt x="3239" y="2830"/>
                      <a:pt x="3757" y="3196"/>
                    </a:cubicBezTo>
                    <a:cubicBezTo>
                      <a:pt x="4842" y="3962"/>
                      <a:pt x="6236" y="4368"/>
                      <a:pt x="7744" y="4368"/>
                    </a:cubicBezTo>
                    <a:cubicBezTo>
                      <a:pt x="7958" y="4368"/>
                      <a:pt x="8176" y="4359"/>
                      <a:pt x="8394" y="4342"/>
                    </a:cubicBezTo>
                    <a:cubicBezTo>
                      <a:pt x="9801" y="4238"/>
                      <a:pt x="11309" y="3788"/>
                      <a:pt x="13008" y="2977"/>
                    </a:cubicBezTo>
                    <a:lnTo>
                      <a:pt x="13291" y="2842"/>
                    </a:lnTo>
                    <a:cubicBezTo>
                      <a:pt x="13806" y="2594"/>
                      <a:pt x="14337" y="2337"/>
                      <a:pt x="14891" y="2198"/>
                    </a:cubicBezTo>
                    <a:cubicBezTo>
                      <a:pt x="15246" y="2110"/>
                      <a:pt x="15601" y="2074"/>
                      <a:pt x="15946" y="2074"/>
                    </a:cubicBezTo>
                    <a:cubicBezTo>
                      <a:pt x="16820" y="2074"/>
                      <a:pt x="17631" y="2309"/>
                      <a:pt x="18225" y="2546"/>
                    </a:cubicBezTo>
                    <a:cubicBezTo>
                      <a:pt x="19297" y="2973"/>
                      <a:pt x="20273" y="3627"/>
                      <a:pt x="21218" y="4254"/>
                    </a:cubicBezTo>
                    <a:cubicBezTo>
                      <a:pt x="21240" y="4268"/>
                      <a:pt x="21264" y="4274"/>
                      <a:pt x="21287" y="4274"/>
                    </a:cubicBezTo>
                    <a:cubicBezTo>
                      <a:pt x="21325" y="4274"/>
                      <a:pt x="21362" y="4257"/>
                      <a:pt x="21384" y="4224"/>
                    </a:cubicBezTo>
                    <a:cubicBezTo>
                      <a:pt x="21419" y="4167"/>
                      <a:pt x="21406" y="4093"/>
                      <a:pt x="21354" y="4059"/>
                    </a:cubicBezTo>
                    <a:cubicBezTo>
                      <a:pt x="20395" y="3422"/>
                      <a:pt x="19406" y="2764"/>
                      <a:pt x="18312" y="2324"/>
                    </a:cubicBezTo>
                    <a:cubicBezTo>
                      <a:pt x="17697" y="2080"/>
                      <a:pt x="16856" y="1835"/>
                      <a:pt x="15944" y="1835"/>
                    </a:cubicBezTo>
                    <a:cubicBezTo>
                      <a:pt x="15582" y="1835"/>
                      <a:pt x="15209" y="1874"/>
                      <a:pt x="14834" y="1967"/>
                    </a:cubicBezTo>
                    <a:cubicBezTo>
                      <a:pt x="14255" y="2110"/>
                      <a:pt x="13714" y="2376"/>
                      <a:pt x="13187" y="2629"/>
                    </a:cubicBezTo>
                    <a:lnTo>
                      <a:pt x="12903" y="2764"/>
                    </a:lnTo>
                    <a:cubicBezTo>
                      <a:pt x="11235" y="3562"/>
                      <a:pt x="9753" y="4002"/>
                      <a:pt x="8376" y="4107"/>
                    </a:cubicBezTo>
                    <a:cubicBezTo>
                      <a:pt x="8162" y="4123"/>
                      <a:pt x="7950" y="4131"/>
                      <a:pt x="7740" y="4131"/>
                    </a:cubicBezTo>
                    <a:cubicBezTo>
                      <a:pt x="6285" y="4131"/>
                      <a:pt x="4935" y="3739"/>
                      <a:pt x="3892" y="3003"/>
                    </a:cubicBezTo>
                    <a:cubicBezTo>
                      <a:pt x="3391" y="2647"/>
                      <a:pt x="2933" y="2198"/>
                      <a:pt x="2493" y="1762"/>
                    </a:cubicBezTo>
                    <a:cubicBezTo>
                      <a:pt x="1805" y="1082"/>
                      <a:pt x="1095" y="380"/>
                      <a:pt x="179" y="10"/>
                    </a:cubicBezTo>
                    <a:cubicBezTo>
                      <a:pt x="164" y="4"/>
                      <a:pt x="149" y="1"/>
                      <a:pt x="13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Google Shape;698;p36"/>
              <p:cNvSpPr/>
              <p:nvPr/>
            </p:nvSpPr>
            <p:spPr>
              <a:xfrm>
                <a:off x="3499484" y="3443400"/>
                <a:ext cx="68692" cy="10844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6228" extrusionOk="0">
                    <a:moveTo>
                      <a:pt x="3634" y="1"/>
                    </a:moveTo>
                    <a:cubicBezTo>
                      <a:pt x="3522" y="415"/>
                      <a:pt x="3403" y="829"/>
                      <a:pt x="3286" y="1242"/>
                    </a:cubicBezTo>
                    <a:cubicBezTo>
                      <a:pt x="3029" y="2171"/>
                      <a:pt x="2759" y="3116"/>
                      <a:pt x="2253" y="3940"/>
                    </a:cubicBezTo>
                    <a:cubicBezTo>
                      <a:pt x="1744" y="4763"/>
                      <a:pt x="950" y="5461"/>
                      <a:pt x="0" y="5626"/>
                    </a:cubicBezTo>
                    <a:cubicBezTo>
                      <a:pt x="161" y="5617"/>
                      <a:pt x="321" y="5612"/>
                      <a:pt x="480" y="5612"/>
                    </a:cubicBezTo>
                    <a:cubicBezTo>
                      <a:pt x="1660" y="5612"/>
                      <a:pt x="2816" y="5859"/>
                      <a:pt x="3944" y="6228"/>
                    </a:cubicBezTo>
                    <a:cubicBezTo>
                      <a:pt x="3500" y="5313"/>
                      <a:pt x="3508" y="4249"/>
                      <a:pt x="3526" y="3234"/>
                    </a:cubicBezTo>
                    <a:cubicBezTo>
                      <a:pt x="3548" y="2088"/>
                      <a:pt x="3612" y="1147"/>
                      <a:pt x="3634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Google Shape;699;p36"/>
              <p:cNvSpPr/>
              <p:nvPr/>
            </p:nvSpPr>
            <p:spPr>
              <a:xfrm>
                <a:off x="2665860" y="2699294"/>
                <a:ext cx="840083" cy="1438743"/>
              </a:xfrm>
              <a:custGeom>
                <a:avLst/>
                <a:gdLst/>
                <a:ahLst/>
                <a:cxnLst/>
                <a:rect l="l" t="t" r="r" b="b"/>
                <a:pathLst>
                  <a:path w="48246" h="82627" extrusionOk="0">
                    <a:moveTo>
                      <a:pt x="23704" y="0"/>
                    </a:moveTo>
                    <a:cubicBezTo>
                      <a:pt x="22162" y="0"/>
                      <a:pt x="20656" y="624"/>
                      <a:pt x="19293" y="1366"/>
                    </a:cubicBezTo>
                    <a:cubicBezTo>
                      <a:pt x="17392" y="2403"/>
                      <a:pt x="15588" y="3720"/>
                      <a:pt x="13480" y="4194"/>
                    </a:cubicBezTo>
                    <a:cubicBezTo>
                      <a:pt x="11566" y="4631"/>
                      <a:pt x="9518" y="4343"/>
                      <a:pt x="7662" y="4983"/>
                    </a:cubicBezTo>
                    <a:cubicBezTo>
                      <a:pt x="5954" y="5572"/>
                      <a:pt x="4590" y="6900"/>
                      <a:pt x="3530" y="8360"/>
                    </a:cubicBezTo>
                    <a:cubicBezTo>
                      <a:pt x="2219" y="10178"/>
                      <a:pt x="1274" y="12553"/>
                      <a:pt x="2088" y="14639"/>
                    </a:cubicBezTo>
                    <a:cubicBezTo>
                      <a:pt x="2432" y="15520"/>
                      <a:pt x="3064" y="16274"/>
                      <a:pt x="3347" y="17172"/>
                    </a:cubicBezTo>
                    <a:cubicBezTo>
                      <a:pt x="4067" y="19456"/>
                      <a:pt x="2415" y="22070"/>
                      <a:pt x="3400" y="24253"/>
                    </a:cubicBezTo>
                    <a:cubicBezTo>
                      <a:pt x="4315" y="26284"/>
                      <a:pt x="6316" y="27190"/>
                      <a:pt x="7418" y="29134"/>
                    </a:cubicBezTo>
                    <a:cubicBezTo>
                      <a:pt x="8098" y="30333"/>
                      <a:pt x="7858" y="31875"/>
                      <a:pt x="7213" y="33104"/>
                    </a:cubicBezTo>
                    <a:cubicBezTo>
                      <a:pt x="6572" y="34324"/>
                      <a:pt x="5584" y="35322"/>
                      <a:pt x="4715" y="36399"/>
                    </a:cubicBezTo>
                    <a:cubicBezTo>
                      <a:pt x="2842" y="38708"/>
                      <a:pt x="1469" y="41423"/>
                      <a:pt x="724" y="44299"/>
                    </a:cubicBezTo>
                    <a:cubicBezTo>
                      <a:pt x="210" y="46286"/>
                      <a:pt x="1" y="48413"/>
                      <a:pt x="602" y="50374"/>
                    </a:cubicBezTo>
                    <a:cubicBezTo>
                      <a:pt x="1203" y="52335"/>
                      <a:pt x="2742" y="54091"/>
                      <a:pt x="4747" y="54527"/>
                    </a:cubicBezTo>
                    <a:cubicBezTo>
                      <a:pt x="6145" y="54832"/>
                      <a:pt x="7728" y="54513"/>
                      <a:pt x="8908" y="55320"/>
                    </a:cubicBezTo>
                    <a:cubicBezTo>
                      <a:pt x="10085" y="56126"/>
                      <a:pt x="10373" y="57773"/>
                      <a:pt x="10163" y="59185"/>
                    </a:cubicBezTo>
                    <a:cubicBezTo>
                      <a:pt x="9954" y="60597"/>
                      <a:pt x="9361" y="61939"/>
                      <a:pt x="9192" y="63356"/>
                    </a:cubicBezTo>
                    <a:cubicBezTo>
                      <a:pt x="8794" y="66689"/>
                      <a:pt x="10891" y="69988"/>
                      <a:pt x="13798" y="71675"/>
                    </a:cubicBezTo>
                    <a:cubicBezTo>
                      <a:pt x="15875" y="72877"/>
                      <a:pt x="18284" y="73357"/>
                      <a:pt x="20705" y="73357"/>
                    </a:cubicBezTo>
                    <a:cubicBezTo>
                      <a:pt x="21661" y="73357"/>
                      <a:pt x="22619" y="73282"/>
                      <a:pt x="23559" y="73147"/>
                    </a:cubicBezTo>
                    <a:cubicBezTo>
                      <a:pt x="24395" y="73028"/>
                      <a:pt x="25252" y="72867"/>
                      <a:pt x="26092" y="72867"/>
                    </a:cubicBezTo>
                    <a:cubicBezTo>
                      <a:pt x="26573" y="72867"/>
                      <a:pt x="27049" y="72920"/>
                      <a:pt x="27511" y="73065"/>
                    </a:cubicBezTo>
                    <a:cubicBezTo>
                      <a:pt x="29669" y="73736"/>
                      <a:pt x="30741" y="76067"/>
                      <a:pt x="31843" y="78041"/>
                    </a:cubicBezTo>
                    <a:cubicBezTo>
                      <a:pt x="32789" y="79732"/>
                      <a:pt x="33957" y="81327"/>
                      <a:pt x="35381" y="82626"/>
                    </a:cubicBezTo>
                    <a:cubicBezTo>
                      <a:pt x="36035" y="82473"/>
                      <a:pt x="36684" y="82307"/>
                      <a:pt x="37330" y="82129"/>
                    </a:cubicBezTo>
                    <a:cubicBezTo>
                      <a:pt x="40297" y="81305"/>
                      <a:pt x="43191" y="80189"/>
                      <a:pt x="45958" y="78825"/>
                    </a:cubicBezTo>
                    <a:cubicBezTo>
                      <a:pt x="46010" y="78799"/>
                      <a:pt x="46058" y="78773"/>
                      <a:pt x="46111" y="78743"/>
                    </a:cubicBezTo>
                    <a:cubicBezTo>
                      <a:pt x="46385" y="71892"/>
                      <a:pt x="46660" y="65038"/>
                      <a:pt x="46934" y="58191"/>
                    </a:cubicBezTo>
                    <a:cubicBezTo>
                      <a:pt x="46964" y="57385"/>
                      <a:pt x="48245" y="55651"/>
                      <a:pt x="47444" y="55551"/>
                    </a:cubicBezTo>
                    <a:cubicBezTo>
                      <a:pt x="46097" y="55363"/>
                      <a:pt x="44432" y="54766"/>
                      <a:pt x="43225" y="54732"/>
                    </a:cubicBezTo>
                    <a:cubicBezTo>
                      <a:pt x="41399" y="54675"/>
                      <a:pt x="39548" y="54513"/>
                      <a:pt x="37857" y="53821"/>
                    </a:cubicBezTo>
                    <a:cubicBezTo>
                      <a:pt x="36166" y="53127"/>
                      <a:pt x="34649" y="51820"/>
                      <a:pt x="34096" y="50078"/>
                    </a:cubicBezTo>
                    <a:cubicBezTo>
                      <a:pt x="33538" y="48356"/>
                      <a:pt x="33935" y="46295"/>
                      <a:pt x="32841" y="44848"/>
                    </a:cubicBezTo>
                    <a:cubicBezTo>
                      <a:pt x="31978" y="43706"/>
                      <a:pt x="30439" y="43322"/>
                      <a:pt x="29015" y="43179"/>
                    </a:cubicBezTo>
                    <a:cubicBezTo>
                      <a:pt x="28452" y="43123"/>
                      <a:pt x="27838" y="43070"/>
                      <a:pt x="27416" y="42682"/>
                    </a:cubicBezTo>
                    <a:cubicBezTo>
                      <a:pt x="26391" y="41741"/>
                      <a:pt x="27459" y="40112"/>
                      <a:pt x="27646" y="38734"/>
                    </a:cubicBezTo>
                    <a:cubicBezTo>
                      <a:pt x="27969" y="36367"/>
                      <a:pt x="25485" y="34533"/>
                      <a:pt x="25045" y="32184"/>
                    </a:cubicBezTo>
                    <a:cubicBezTo>
                      <a:pt x="24705" y="30345"/>
                      <a:pt x="25681" y="28502"/>
                      <a:pt x="26914" y="27099"/>
                    </a:cubicBezTo>
                    <a:cubicBezTo>
                      <a:pt x="28152" y="25691"/>
                      <a:pt x="29669" y="24537"/>
                      <a:pt x="30771" y="23024"/>
                    </a:cubicBezTo>
                    <a:cubicBezTo>
                      <a:pt x="32309" y="20915"/>
                      <a:pt x="32919" y="18244"/>
                      <a:pt x="32919" y="15633"/>
                    </a:cubicBezTo>
                    <a:cubicBezTo>
                      <a:pt x="32919" y="13028"/>
                      <a:pt x="32358" y="10452"/>
                      <a:pt x="31730" y="7920"/>
                    </a:cubicBezTo>
                    <a:cubicBezTo>
                      <a:pt x="31207" y="5824"/>
                      <a:pt x="30588" y="5406"/>
                      <a:pt x="29429" y="3579"/>
                    </a:cubicBezTo>
                    <a:cubicBezTo>
                      <a:pt x="28269" y="1759"/>
                      <a:pt x="26422" y="242"/>
                      <a:pt x="24269" y="29"/>
                    </a:cubicBezTo>
                    <a:cubicBezTo>
                      <a:pt x="24080" y="9"/>
                      <a:pt x="23892" y="0"/>
                      <a:pt x="237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Google Shape;700;p36"/>
              <p:cNvSpPr/>
              <p:nvPr/>
            </p:nvSpPr>
            <p:spPr>
              <a:xfrm>
                <a:off x="2880992" y="2815453"/>
                <a:ext cx="289640" cy="254484"/>
              </a:xfrm>
              <a:custGeom>
                <a:avLst/>
                <a:gdLst/>
                <a:ahLst/>
                <a:cxnLst/>
                <a:rect l="l" t="t" r="r" b="b"/>
                <a:pathLst>
                  <a:path w="16634" h="14615" extrusionOk="0">
                    <a:moveTo>
                      <a:pt x="9150" y="0"/>
                    </a:moveTo>
                    <a:cubicBezTo>
                      <a:pt x="8114" y="0"/>
                      <a:pt x="7073" y="206"/>
                      <a:pt x="6127" y="613"/>
                    </a:cubicBezTo>
                    <a:cubicBezTo>
                      <a:pt x="3420" y="1781"/>
                      <a:pt x="1486" y="4343"/>
                      <a:pt x="580" y="7141"/>
                    </a:cubicBezTo>
                    <a:cubicBezTo>
                      <a:pt x="218" y="8256"/>
                      <a:pt x="0" y="9446"/>
                      <a:pt x="204" y="10597"/>
                    </a:cubicBezTo>
                    <a:cubicBezTo>
                      <a:pt x="510" y="12305"/>
                      <a:pt x="1835" y="13782"/>
                      <a:pt x="3469" y="14348"/>
                    </a:cubicBezTo>
                    <a:cubicBezTo>
                      <a:pt x="4052" y="14549"/>
                      <a:pt x="4662" y="14614"/>
                      <a:pt x="5281" y="14614"/>
                    </a:cubicBezTo>
                    <a:cubicBezTo>
                      <a:pt x="6345" y="14614"/>
                      <a:pt x="7436" y="14421"/>
                      <a:pt x="8472" y="14388"/>
                    </a:cubicBezTo>
                    <a:cubicBezTo>
                      <a:pt x="9548" y="14353"/>
                      <a:pt x="10629" y="14396"/>
                      <a:pt x="11662" y="14048"/>
                    </a:cubicBezTo>
                    <a:cubicBezTo>
                      <a:pt x="15030" y="12920"/>
                      <a:pt x="16634" y="10100"/>
                      <a:pt x="16119" y="6644"/>
                    </a:cubicBezTo>
                    <a:cubicBezTo>
                      <a:pt x="15880" y="5014"/>
                      <a:pt x="15335" y="3380"/>
                      <a:pt x="14245" y="2143"/>
                    </a:cubicBezTo>
                    <a:cubicBezTo>
                      <a:pt x="12980" y="707"/>
                      <a:pt x="11072" y="0"/>
                      <a:pt x="9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Google Shape;701;p36"/>
              <p:cNvSpPr/>
              <p:nvPr/>
            </p:nvSpPr>
            <p:spPr>
              <a:xfrm>
                <a:off x="2966122" y="2894819"/>
                <a:ext cx="170834" cy="162285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9320" extrusionOk="0">
                    <a:moveTo>
                      <a:pt x="3284" y="1"/>
                    </a:moveTo>
                    <a:cubicBezTo>
                      <a:pt x="2587" y="1"/>
                      <a:pt x="1900" y="189"/>
                      <a:pt x="1365" y="626"/>
                    </a:cubicBezTo>
                    <a:cubicBezTo>
                      <a:pt x="968" y="949"/>
                      <a:pt x="681" y="1385"/>
                      <a:pt x="480" y="1851"/>
                    </a:cubicBezTo>
                    <a:cubicBezTo>
                      <a:pt x="31" y="2879"/>
                      <a:pt x="1" y="4090"/>
                      <a:pt x="436" y="5124"/>
                    </a:cubicBezTo>
                    <a:cubicBezTo>
                      <a:pt x="1299" y="7181"/>
                      <a:pt x="4484" y="9090"/>
                      <a:pt x="6685" y="9303"/>
                    </a:cubicBezTo>
                    <a:cubicBezTo>
                      <a:pt x="6801" y="9314"/>
                      <a:pt x="6912" y="9320"/>
                      <a:pt x="7018" y="9320"/>
                    </a:cubicBezTo>
                    <a:cubicBezTo>
                      <a:pt x="9810" y="9320"/>
                      <a:pt x="9514" y="5586"/>
                      <a:pt x="8507" y="3782"/>
                    </a:cubicBezTo>
                    <a:cubicBezTo>
                      <a:pt x="7600" y="2155"/>
                      <a:pt x="6232" y="683"/>
                      <a:pt x="4446" y="168"/>
                    </a:cubicBezTo>
                    <a:cubicBezTo>
                      <a:pt x="4072" y="60"/>
                      <a:pt x="3677" y="1"/>
                      <a:pt x="3284" y="1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Google Shape;702;p36"/>
              <p:cNvSpPr/>
              <p:nvPr/>
            </p:nvSpPr>
            <p:spPr>
              <a:xfrm>
                <a:off x="3019787" y="2923132"/>
                <a:ext cx="171095" cy="213982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2289" extrusionOk="0">
                    <a:moveTo>
                      <a:pt x="7210" y="0"/>
                    </a:moveTo>
                    <a:cubicBezTo>
                      <a:pt x="7073" y="0"/>
                      <a:pt x="6934" y="23"/>
                      <a:pt x="6797" y="72"/>
                    </a:cubicBezTo>
                    <a:cubicBezTo>
                      <a:pt x="5974" y="373"/>
                      <a:pt x="5747" y="1418"/>
                      <a:pt x="5704" y="2291"/>
                    </a:cubicBezTo>
                    <a:cubicBezTo>
                      <a:pt x="5656" y="3301"/>
                      <a:pt x="5691" y="4312"/>
                      <a:pt x="5809" y="5310"/>
                    </a:cubicBezTo>
                    <a:cubicBezTo>
                      <a:pt x="5325" y="4730"/>
                      <a:pt x="4655" y="4091"/>
                      <a:pt x="3956" y="4091"/>
                    </a:cubicBezTo>
                    <a:cubicBezTo>
                      <a:pt x="3816" y="4091"/>
                      <a:pt x="3675" y="4117"/>
                      <a:pt x="3534" y="4173"/>
                    </a:cubicBezTo>
                    <a:cubicBezTo>
                      <a:pt x="2959" y="4399"/>
                      <a:pt x="2688" y="5066"/>
                      <a:pt x="2597" y="5680"/>
                    </a:cubicBezTo>
                    <a:cubicBezTo>
                      <a:pt x="2466" y="6548"/>
                      <a:pt x="2575" y="7424"/>
                      <a:pt x="2875" y="8243"/>
                    </a:cubicBezTo>
                    <a:cubicBezTo>
                      <a:pt x="2585" y="7818"/>
                      <a:pt x="2192" y="7641"/>
                      <a:pt x="1794" y="7641"/>
                    </a:cubicBezTo>
                    <a:cubicBezTo>
                      <a:pt x="910" y="7641"/>
                      <a:pt x="1" y="8517"/>
                      <a:pt x="130" y="9503"/>
                    </a:cubicBezTo>
                    <a:cubicBezTo>
                      <a:pt x="304" y="10788"/>
                      <a:pt x="1934" y="11690"/>
                      <a:pt x="3024" y="12039"/>
                    </a:cubicBezTo>
                    <a:cubicBezTo>
                      <a:pt x="3560" y="12210"/>
                      <a:pt x="4066" y="12288"/>
                      <a:pt x="4540" y="12288"/>
                    </a:cubicBezTo>
                    <a:cubicBezTo>
                      <a:pt x="7872" y="12288"/>
                      <a:pt x="9659" y="8410"/>
                      <a:pt x="9774" y="5236"/>
                    </a:cubicBezTo>
                    <a:cubicBezTo>
                      <a:pt x="9826" y="3838"/>
                      <a:pt x="9665" y="2377"/>
                      <a:pt x="8937" y="1183"/>
                    </a:cubicBezTo>
                    <a:cubicBezTo>
                      <a:pt x="8560" y="563"/>
                      <a:pt x="7895" y="0"/>
                      <a:pt x="7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Google Shape;703;p36"/>
              <p:cNvSpPr/>
              <p:nvPr/>
            </p:nvSpPr>
            <p:spPr>
              <a:xfrm>
                <a:off x="3521720" y="2801210"/>
                <a:ext cx="222706" cy="226798"/>
              </a:xfrm>
              <a:custGeom>
                <a:avLst/>
                <a:gdLst/>
                <a:ahLst/>
                <a:cxnLst/>
                <a:rect l="l" t="t" r="r" b="b"/>
                <a:pathLst>
                  <a:path w="12790" h="13025" extrusionOk="0">
                    <a:moveTo>
                      <a:pt x="5454" y="0"/>
                    </a:moveTo>
                    <a:cubicBezTo>
                      <a:pt x="4336" y="0"/>
                      <a:pt x="3227" y="307"/>
                      <a:pt x="2331" y="969"/>
                    </a:cubicBezTo>
                    <a:cubicBezTo>
                      <a:pt x="1242" y="1779"/>
                      <a:pt x="0" y="3841"/>
                      <a:pt x="881" y="5174"/>
                    </a:cubicBezTo>
                    <a:cubicBezTo>
                      <a:pt x="1708" y="6433"/>
                      <a:pt x="3721" y="6922"/>
                      <a:pt x="4719" y="8229"/>
                    </a:cubicBezTo>
                    <a:cubicBezTo>
                      <a:pt x="5578" y="9353"/>
                      <a:pt x="6223" y="10622"/>
                      <a:pt x="7072" y="11750"/>
                    </a:cubicBezTo>
                    <a:cubicBezTo>
                      <a:pt x="7517" y="12342"/>
                      <a:pt x="8084" y="12931"/>
                      <a:pt x="8820" y="13014"/>
                    </a:cubicBezTo>
                    <a:cubicBezTo>
                      <a:pt x="8882" y="13021"/>
                      <a:pt x="8943" y="13025"/>
                      <a:pt x="9005" y="13025"/>
                    </a:cubicBezTo>
                    <a:cubicBezTo>
                      <a:pt x="9414" y="13025"/>
                      <a:pt x="9819" y="12870"/>
                      <a:pt x="10175" y="12666"/>
                    </a:cubicBezTo>
                    <a:cubicBezTo>
                      <a:pt x="12040" y="11594"/>
                      <a:pt x="12790" y="9201"/>
                      <a:pt x="12585" y="7061"/>
                    </a:cubicBezTo>
                    <a:cubicBezTo>
                      <a:pt x="12285" y="4024"/>
                      <a:pt x="10184" y="1143"/>
                      <a:pt x="7265" y="268"/>
                    </a:cubicBezTo>
                    <a:cubicBezTo>
                      <a:pt x="6680" y="92"/>
                      <a:pt x="6066" y="0"/>
                      <a:pt x="5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Google Shape;704;p36"/>
              <p:cNvSpPr/>
              <p:nvPr/>
            </p:nvSpPr>
            <p:spPr>
              <a:xfrm>
                <a:off x="3523983" y="2850505"/>
                <a:ext cx="115811" cy="10593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6084" extrusionOk="0">
                    <a:moveTo>
                      <a:pt x="2051" y="1"/>
                    </a:moveTo>
                    <a:cubicBezTo>
                      <a:pt x="1874" y="1"/>
                      <a:pt x="1692" y="63"/>
                      <a:pt x="1543" y="165"/>
                    </a:cubicBezTo>
                    <a:cubicBezTo>
                      <a:pt x="1312" y="326"/>
                      <a:pt x="1147" y="569"/>
                      <a:pt x="1021" y="827"/>
                    </a:cubicBezTo>
                    <a:cubicBezTo>
                      <a:pt x="1" y="2875"/>
                      <a:pt x="1155" y="3655"/>
                      <a:pt x="2572" y="4967"/>
                    </a:cubicBezTo>
                    <a:cubicBezTo>
                      <a:pt x="3138" y="5494"/>
                      <a:pt x="3774" y="6048"/>
                      <a:pt x="4546" y="6082"/>
                    </a:cubicBezTo>
                    <a:cubicBezTo>
                      <a:pt x="4568" y="6083"/>
                      <a:pt x="4590" y="6083"/>
                      <a:pt x="4611" y="6083"/>
                    </a:cubicBezTo>
                    <a:cubicBezTo>
                      <a:pt x="5315" y="6083"/>
                      <a:pt x="5976" y="5610"/>
                      <a:pt x="6302" y="4984"/>
                    </a:cubicBezTo>
                    <a:cubicBezTo>
                      <a:pt x="6638" y="4334"/>
                      <a:pt x="6650" y="3555"/>
                      <a:pt x="6463" y="2849"/>
                    </a:cubicBezTo>
                    <a:cubicBezTo>
                      <a:pt x="6341" y="2391"/>
                      <a:pt x="6058" y="1894"/>
                      <a:pt x="5592" y="1850"/>
                    </a:cubicBezTo>
                    <a:cubicBezTo>
                      <a:pt x="5569" y="1848"/>
                      <a:pt x="5547" y="1847"/>
                      <a:pt x="5524" y="1847"/>
                    </a:cubicBezTo>
                    <a:cubicBezTo>
                      <a:pt x="5325" y="1847"/>
                      <a:pt x="5132" y="1927"/>
                      <a:pt x="4955" y="2017"/>
                    </a:cubicBezTo>
                    <a:cubicBezTo>
                      <a:pt x="4280" y="2347"/>
                      <a:pt x="3674" y="2823"/>
                      <a:pt x="3191" y="3398"/>
                    </a:cubicBezTo>
                    <a:cubicBezTo>
                      <a:pt x="3086" y="2644"/>
                      <a:pt x="2982" y="1894"/>
                      <a:pt x="2881" y="1140"/>
                    </a:cubicBezTo>
                    <a:cubicBezTo>
                      <a:pt x="2825" y="731"/>
                      <a:pt x="2724" y="255"/>
                      <a:pt x="2350" y="68"/>
                    </a:cubicBezTo>
                    <a:cubicBezTo>
                      <a:pt x="2257" y="22"/>
                      <a:pt x="2155" y="1"/>
                      <a:pt x="2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Google Shape;705;p36"/>
              <p:cNvSpPr/>
              <p:nvPr/>
            </p:nvSpPr>
            <p:spPr>
              <a:xfrm>
                <a:off x="2307111" y="3261370"/>
                <a:ext cx="81560" cy="433362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24888" extrusionOk="0">
                    <a:moveTo>
                      <a:pt x="3876" y="1"/>
                    </a:moveTo>
                    <a:cubicBezTo>
                      <a:pt x="3585" y="1"/>
                      <a:pt x="3285" y="145"/>
                      <a:pt x="3116" y="462"/>
                    </a:cubicBezTo>
                    <a:cubicBezTo>
                      <a:pt x="2681" y="1285"/>
                      <a:pt x="2367" y="2184"/>
                      <a:pt x="2096" y="3073"/>
                    </a:cubicBezTo>
                    <a:cubicBezTo>
                      <a:pt x="720" y="7574"/>
                      <a:pt x="183" y="12228"/>
                      <a:pt x="0" y="16899"/>
                    </a:cubicBezTo>
                    <a:cubicBezTo>
                      <a:pt x="824" y="19662"/>
                      <a:pt x="1896" y="22338"/>
                      <a:pt x="3190" y="24888"/>
                    </a:cubicBezTo>
                    <a:cubicBezTo>
                      <a:pt x="3695" y="16861"/>
                      <a:pt x="4389" y="8838"/>
                      <a:pt x="4663" y="806"/>
                    </a:cubicBezTo>
                    <a:cubicBezTo>
                      <a:pt x="4663" y="802"/>
                      <a:pt x="4668" y="793"/>
                      <a:pt x="4663" y="789"/>
                    </a:cubicBezTo>
                    <a:cubicBezTo>
                      <a:pt x="4683" y="291"/>
                      <a:pt x="4289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Google Shape;706;p36"/>
              <p:cNvSpPr/>
              <p:nvPr/>
            </p:nvSpPr>
            <p:spPr>
              <a:xfrm>
                <a:off x="2390569" y="3303369"/>
                <a:ext cx="235504" cy="494480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28398" extrusionOk="0">
                    <a:moveTo>
                      <a:pt x="12536" y="0"/>
                    </a:moveTo>
                    <a:cubicBezTo>
                      <a:pt x="12335" y="0"/>
                      <a:pt x="12127" y="72"/>
                      <a:pt x="11949" y="237"/>
                    </a:cubicBezTo>
                    <a:cubicBezTo>
                      <a:pt x="11275" y="878"/>
                      <a:pt x="10682" y="1623"/>
                      <a:pt x="10133" y="2369"/>
                    </a:cubicBezTo>
                    <a:cubicBezTo>
                      <a:pt x="5797" y="8308"/>
                      <a:pt x="3286" y="15251"/>
                      <a:pt x="1003" y="22122"/>
                    </a:cubicBezTo>
                    <a:cubicBezTo>
                      <a:pt x="694" y="23047"/>
                      <a:pt x="350" y="24179"/>
                      <a:pt x="0" y="25382"/>
                    </a:cubicBezTo>
                    <a:cubicBezTo>
                      <a:pt x="607" y="26406"/>
                      <a:pt x="1251" y="27417"/>
                      <a:pt x="1940" y="28397"/>
                    </a:cubicBezTo>
                    <a:cubicBezTo>
                      <a:pt x="5614" y="19246"/>
                      <a:pt x="9758" y="10269"/>
                      <a:pt x="13296" y="1074"/>
                    </a:cubicBezTo>
                    <a:cubicBezTo>
                      <a:pt x="13301" y="1066"/>
                      <a:pt x="13305" y="1061"/>
                      <a:pt x="13305" y="1053"/>
                    </a:cubicBezTo>
                    <a:cubicBezTo>
                      <a:pt x="13525" y="478"/>
                      <a:pt x="13054" y="0"/>
                      <a:pt x="12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Google Shape;707;p36"/>
              <p:cNvSpPr/>
              <p:nvPr/>
            </p:nvSpPr>
            <p:spPr>
              <a:xfrm>
                <a:off x="2428894" y="3473437"/>
                <a:ext cx="385896" cy="371618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21342" extrusionOk="0">
                    <a:moveTo>
                      <a:pt x="21017" y="0"/>
                    </a:moveTo>
                    <a:cubicBezTo>
                      <a:pt x="20916" y="0"/>
                      <a:pt x="20811" y="18"/>
                      <a:pt x="20704" y="58"/>
                    </a:cubicBezTo>
                    <a:cubicBezTo>
                      <a:pt x="19833" y="393"/>
                      <a:pt x="19004" y="860"/>
                      <a:pt x="18216" y="1347"/>
                    </a:cubicBezTo>
                    <a:cubicBezTo>
                      <a:pt x="11958" y="5204"/>
                      <a:pt x="7017" y="10687"/>
                      <a:pt x="2297" y="16182"/>
                    </a:cubicBezTo>
                    <a:cubicBezTo>
                      <a:pt x="1622" y="16966"/>
                      <a:pt x="828" y="17950"/>
                      <a:pt x="1" y="18996"/>
                    </a:cubicBezTo>
                    <a:cubicBezTo>
                      <a:pt x="567" y="19799"/>
                      <a:pt x="1160" y="20579"/>
                      <a:pt x="1774" y="21341"/>
                    </a:cubicBezTo>
                    <a:cubicBezTo>
                      <a:pt x="8342" y="14626"/>
                      <a:pt x="15205" y="8181"/>
                      <a:pt x="21637" y="1347"/>
                    </a:cubicBezTo>
                    <a:cubicBezTo>
                      <a:pt x="21641" y="1335"/>
                      <a:pt x="21645" y="1335"/>
                      <a:pt x="21654" y="1326"/>
                    </a:cubicBezTo>
                    <a:cubicBezTo>
                      <a:pt x="22161" y="785"/>
                      <a:pt x="21686" y="0"/>
                      <a:pt x="210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Google Shape;708;p36"/>
              <p:cNvSpPr/>
              <p:nvPr/>
            </p:nvSpPr>
            <p:spPr>
              <a:xfrm>
                <a:off x="2477231" y="3713503"/>
                <a:ext cx="504754" cy="191120"/>
              </a:xfrm>
              <a:custGeom>
                <a:avLst/>
                <a:gdLst/>
                <a:ahLst/>
                <a:cxnLst/>
                <a:rect l="l" t="t" r="r" b="b"/>
                <a:pathLst>
                  <a:path w="28988" h="10976" extrusionOk="0">
                    <a:moveTo>
                      <a:pt x="27025" y="0"/>
                    </a:moveTo>
                    <a:cubicBezTo>
                      <a:pt x="26374" y="0"/>
                      <a:pt x="25722" y="52"/>
                      <a:pt x="25079" y="124"/>
                    </a:cubicBezTo>
                    <a:cubicBezTo>
                      <a:pt x="17767" y="917"/>
                      <a:pt x="10952" y="3745"/>
                      <a:pt x="4332" y="6687"/>
                    </a:cubicBezTo>
                    <a:cubicBezTo>
                      <a:pt x="3116" y="7228"/>
                      <a:pt x="1565" y="7977"/>
                      <a:pt x="1" y="8761"/>
                    </a:cubicBezTo>
                    <a:cubicBezTo>
                      <a:pt x="650" y="9519"/>
                      <a:pt x="1321" y="10256"/>
                      <a:pt x="2018" y="10975"/>
                    </a:cubicBezTo>
                    <a:cubicBezTo>
                      <a:pt x="10711" y="7789"/>
                      <a:pt x="19545" y="4944"/>
                      <a:pt x="28173" y="1584"/>
                    </a:cubicBezTo>
                    <a:lnTo>
                      <a:pt x="28187" y="1580"/>
                    </a:lnTo>
                    <a:cubicBezTo>
                      <a:pt x="28988" y="1271"/>
                      <a:pt x="28744" y="98"/>
                      <a:pt x="27877" y="32"/>
                    </a:cubicBezTo>
                    <a:cubicBezTo>
                      <a:pt x="27594" y="10"/>
                      <a:pt x="27310" y="0"/>
                      <a:pt x="27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Google Shape;709;p36"/>
              <p:cNvSpPr/>
              <p:nvPr/>
            </p:nvSpPr>
            <p:spPr>
              <a:xfrm>
                <a:off x="2538697" y="3930619"/>
                <a:ext cx="443235" cy="93906"/>
              </a:xfrm>
              <a:custGeom>
                <a:avLst/>
                <a:gdLst/>
                <a:ahLst/>
                <a:cxnLst/>
                <a:rect l="l" t="t" r="r" b="b"/>
                <a:pathLst>
                  <a:path w="25455" h="5393" extrusionOk="0">
                    <a:moveTo>
                      <a:pt x="0" y="1"/>
                    </a:moveTo>
                    <a:cubicBezTo>
                      <a:pt x="1360" y="1290"/>
                      <a:pt x="2789" y="2502"/>
                      <a:pt x="4284" y="3623"/>
                    </a:cubicBezTo>
                    <a:cubicBezTo>
                      <a:pt x="10960" y="4271"/>
                      <a:pt x="17640" y="4982"/>
                      <a:pt x="24325" y="5391"/>
                    </a:cubicBezTo>
                    <a:cubicBezTo>
                      <a:pt x="24327" y="5390"/>
                      <a:pt x="24328" y="5389"/>
                      <a:pt x="24329" y="5389"/>
                    </a:cubicBezTo>
                    <a:cubicBezTo>
                      <a:pt x="24333" y="5389"/>
                      <a:pt x="24337" y="5391"/>
                      <a:pt x="24343" y="5391"/>
                    </a:cubicBezTo>
                    <a:cubicBezTo>
                      <a:pt x="24362" y="5392"/>
                      <a:pt x="24380" y="5393"/>
                      <a:pt x="24398" y="5393"/>
                    </a:cubicBezTo>
                    <a:cubicBezTo>
                      <a:pt x="25208" y="5393"/>
                      <a:pt x="25455" y="4275"/>
                      <a:pt x="24709" y="3853"/>
                    </a:cubicBezTo>
                    <a:cubicBezTo>
                      <a:pt x="23903" y="3396"/>
                      <a:pt x="23009" y="3056"/>
                      <a:pt x="22129" y="2760"/>
                    </a:cubicBezTo>
                    <a:cubicBezTo>
                      <a:pt x="15165" y="415"/>
                      <a:pt x="7792" y="119"/>
                      <a:pt x="545" y="5"/>
                    </a:cubicBezTo>
                    <a:cubicBezTo>
                      <a:pt x="371" y="1"/>
                      <a:pt x="192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8" name="Google Shape;710;p36"/>
              <p:cNvSpPr/>
              <p:nvPr/>
            </p:nvSpPr>
            <p:spPr>
              <a:xfrm>
                <a:off x="2490273" y="2495812"/>
                <a:ext cx="1054153" cy="432370"/>
              </a:xfrm>
              <a:custGeom>
                <a:avLst/>
                <a:gdLst/>
                <a:ahLst/>
                <a:cxnLst/>
                <a:rect l="l" t="t" r="r" b="b"/>
                <a:pathLst>
                  <a:path w="60540" h="24831" extrusionOk="0">
                    <a:moveTo>
                      <a:pt x="10547" y="7217"/>
                    </a:moveTo>
                    <a:cubicBezTo>
                      <a:pt x="9344" y="7984"/>
                      <a:pt x="8180" y="8799"/>
                      <a:pt x="7069" y="9657"/>
                    </a:cubicBezTo>
                    <a:cubicBezTo>
                      <a:pt x="6171" y="10359"/>
                      <a:pt x="5300" y="11087"/>
                      <a:pt x="4459" y="11845"/>
                    </a:cubicBezTo>
                    <a:cubicBezTo>
                      <a:pt x="2860" y="13288"/>
                      <a:pt x="1370" y="14830"/>
                      <a:pt x="0" y="16468"/>
                    </a:cubicBezTo>
                    <a:cubicBezTo>
                      <a:pt x="441" y="16834"/>
                      <a:pt x="885" y="17179"/>
                      <a:pt x="1339" y="17514"/>
                    </a:cubicBezTo>
                    <a:cubicBezTo>
                      <a:pt x="4455" y="14120"/>
                      <a:pt x="7522" y="10686"/>
                      <a:pt x="10547" y="7217"/>
                    </a:cubicBezTo>
                    <a:close/>
                    <a:moveTo>
                      <a:pt x="18910" y="3025"/>
                    </a:moveTo>
                    <a:lnTo>
                      <a:pt x="18910" y="3025"/>
                    </a:lnTo>
                    <a:cubicBezTo>
                      <a:pt x="18643" y="3125"/>
                      <a:pt x="18377" y="3230"/>
                      <a:pt x="18112" y="3334"/>
                    </a:cubicBezTo>
                    <a:cubicBezTo>
                      <a:pt x="15471" y="4398"/>
                      <a:pt x="12983" y="5679"/>
                      <a:pt x="10660" y="7147"/>
                    </a:cubicBezTo>
                    <a:cubicBezTo>
                      <a:pt x="8128" y="11017"/>
                      <a:pt x="5658" y="14869"/>
                      <a:pt x="3335" y="18835"/>
                    </a:cubicBezTo>
                    <a:cubicBezTo>
                      <a:pt x="3958" y="19214"/>
                      <a:pt x="4590" y="19571"/>
                      <a:pt x="5235" y="19911"/>
                    </a:cubicBezTo>
                    <a:cubicBezTo>
                      <a:pt x="5941" y="20277"/>
                      <a:pt x="6651" y="20617"/>
                      <a:pt x="7383" y="20935"/>
                    </a:cubicBezTo>
                    <a:cubicBezTo>
                      <a:pt x="9401" y="21820"/>
                      <a:pt x="11505" y="22530"/>
                      <a:pt x="13641" y="23089"/>
                    </a:cubicBezTo>
                    <a:cubicBezTo>
                      <a:pt x="13767" y="23127"/>
                      <a:pt x="13894" y="23158"/>
                      <a:pt x="14015" y="23188"/>
                    </a:cubicBezTo>
                    <a:cubicBezTo>
                      <a:pt x="14674" y="23363"/>
                      <a:pt x="15328" y="23519"/>
                      <a:pt x="15994" y="23668"/>
                    </a:cubicBezTo>
                    <a:cubicBezTo>
                      <a:pt x="16098" y="22705"/>
                      <a:pt x="16203" y="21746"/>
                      <a:pt x="16325" y="20782"/>
                    </a:cubicBezTo>
                    <a:cubicBezTo>
                      <a:pt x="17027" y="14843"/>
                      <a:pt x="17885" y="8921"/>
                      <a:pt x="18910" y="3025"/>
                    </a:cubicBezTo>
                    <a:close/>
                    <a:moveTo>
                      <a:pt x="35316" y="1"/>
                    </a:moveTo>
                    <a:cubicBezTo>
                      <a:pt x="34959" y="1"/>
                      <a:pt x="34602" y="5"/>
                      <a:pt x="34244" y="14"/>
                    </a:cubicBezTo>
                    <a:cubicBezTo>
                      <a:pt x="29250" y="122"/>
                      <a:pt x="24191" y="1055"/>
                      <a:pt x="19258" y="2894"/>
                    </a:cubicBezTo>
                    <a:cubicBezTo>
                      <a:pt x="19415" y="8185"/>
                      <a:pt x="19445" y="13479"/>
                      <a:pt x="19375" y="18765"/>
                    </a:cubicBezTo>
                    <a:cubicBezTo>
                      <a:pt x="19354" y="20599"/>
                      <a:pt x="19314" y="22435"/>
                      <a:pt x="19266" y="24269"/>
                    </a:cubicBezTo>
                    <a:cubicBezTo>
                      <a:pt x="21227" y="24569"/>
                      <a:pt x="23224" y="24757"/>
                      <a:pt x="25211" y="24831"/>
                    </a:cubicBezTo>
                    <a:cubicBezTo>
                      <a:pt x="24666" y="22103"/>
                      <a:pt x="24191" y="19354"/>
                      <a:pt x="23777" y="16604"/>
                    </a:cubicBezTo>
                    <a:cubicBezTo>
                      <a:pt x="23053" y="11806"/>
                      <a:pt x="22530" y="6977"/>
                      <a:pt x="22199" y="2136"/>
                    </a:cubicBezTo>
                    <a:lnTo>
                      <a:pt x="22199" y="2136"/>
                    </a:lnTo>
                    <a:cubicBezTo>
                      <a:pt x="23699" y="6633"/>
                      <a:pt x="25202" y="11074"/>
                      <a:pt x="26758" y="15501"/>
                    </a:cubicBezTo>
                    <a:cubicBezTo>
                      <a:pt x="27847" y="18591"/>
                      <a:pt x="28958" y="21671"/>
                      <a:pt x="30113" y="24762"/>
                    </a:cubicBezTo>
                    <a:cubicBezTo>
                      <a:pt x="33116" y="24583"/>
                      <a:pt x="36105" y="24121"/>
                      <a:pt x="39007" y="23363"/>
                    </a:cubicBezTo>
                    <a:cubicBezTo>
                      <a:pt x="38484" y="20007"/>
                      <a:pt x="38023" y="16639"/>
                      <a:pt x="37625" y="13262"/>
                    </a:cubicBezTo>
                    <a:cubicBezTo>
                      <a:pt x="37155" y="9300"/>
                      <a:pt x="36772" y="5321"/>
                      <a:pt x="36475" y="1343"/>
                    </a:cubicBezTo>
                    <a:lnTo>
                      <a:pt x="36475" y="1343"/>
                    </a:lnTo>
                    <a:cubicBezTo>
                      <a:pt x="37971" y="5160"/>
                      <a:pt x="39421" y="8851"/>
                      <a:pt x="40925" y="12512"/>
                    </a:cubicBezTo>
                    <a:cubicBezTo>
                      <a:pt x="42145" y="15497"/>
                      <a:pt x="43387" y="18461"/>
                      <a:pt x="44711" y="21450"/>
                    </a:cubicBezTo>
                    <a:cubicBezTo>
                      <a:pt x="48681" y="19798"/>
                      <a:pt x="52416" y="17536"/>
                      <a:pt x="55706" y="14769"/>
                    </a:cubicBezTo>
                    <a:cubicBezTo>
                      <a:pt x="55091" y="14058"/>
                      <a:pt x="54538" y="13340"/>
                      <a:pt x="54194" y="12948"/>
                    </a:cubicBezTo>
                    <a:cubicBezTo>
                      <a:pt x="52812" y="11422"/>
                      <a:pt x="51462" y="9374"/>
                      <a:pt x="49967" y="7709"/>
                    </a:cubicBezTo>
                    <a:cubicBezTo>
                      <a:pt x="49383" y="7051"/>
                      <a:pt x="48777" y="6459"/>
                      <a:pt x="48146" y="5975"/>
                    </a:cubicBezTo>
                    <a:lnTo>
                      <a:pt x="48146" y="5975"/>
                    </a:lnTo>
                    <a:cubicBezTo>
                      <a:pt x="48856" y="6516"/>
                      <a:pt x="49562" y="7055"/>
                      <a:pt x="50259" y="7604"/>
                    </a:cubicBezTo>
                    <a:cubicBezTo>
                      <a:pt x="52656" y="9470"/>
                      <a:pt x="55009" y="11379"/>
                      <a:pt x="57323" y="13326"/>
                    </a:cubicBezTo>
                    <a:cubicBezTo>
                      <a:pt x="58460" y="12264"/>
                      <a:pt x="59536" y="11139"/>
                      <a:pt x="60539" y="9941"/>
                    </a:cubicBezTo>
                    <a:cubicBezTo>
                      <a:pt x="60517" y="9923"/>
                      <a:pt x="60487" y="9905"/>
                      <a:pt x="60465" y="9889"/>
                    </a:cubicBezTo>
                    <a:cubicBezTo>
                      <a:pt x="60125" y="9601"/>
                      <a:pt x="58534" y="8119"/>
                      <a:pt x="56487" y="6180"/>
                    </a:cubicBezTo>
                    <a:cubicBezTo>
                      <a:pt x="55811" y="5544"/>
                      <a:pt x="55087" y="4855"/>
                      <a:pt x="54338" y="4149"/>
                    </a:cubicBezTo>
                    <a:cubicBezTo>
                      <a:pt x="54067" y="4028"/>
                      <a:pt x="53802" y="3909"/>
                      <a:pt x="53536" y="3792"/>
                    </a:cubicBezTo>
                    <a:cubicBezTo>
                      <a:pt x="52817" y="3478"/>
                      <a:pt x="52098" y="3191"/>
                      <a:pt x="51370" y="2916"/>
                    </a:cubicBezTo>
                    <a:cubicBezTo>
                      <a:pt x="51239" y="2868"/>
                      <a:pt x="51104" y="2820"/>
                      <a:pt x="50974" y="2777"/>
                    </a:cubicBezTo>
                    <a:cubicBezTo>
                      <a:pt x="50843" y="2724"/>
                      <a:pt x="50721" y="2685"/>
                      <a:pt x="50594" y="2642"/>
                    </a:cubicBezTo>
                    <a:cubicBezTo>
                      <a:pt x="50429" y="2576"/>
                      <a:pt x="50254" y="2519"/>
                      <a:pt x="50085" y="2463"/>
                    </a:cubicBezTo>
                    <a:cubicBezTo>
                      <a:pt x="49566" y="2284"/>
                      <a:pt x="49043" y="2119"/>
                      <a:pt x="48516" y="1957"/>
                    </a:cubicBezTo>
                    <a:cubicBezTo>
                      <a:pt x="47967" y="1792"/>
                      <a:pt x="47422" y="1639"/>
                      <a:pt x="46873" y="1500"/>
                    </a:cubicBezTo>
                    <a:cubicBezTo>
                      <a:pt x="46062" y="1282"/>
                      <a:pt x="45243" y="1094"/>
                      <a:pt x="44419" y="929"/>
                    </a:cubicBezTo>
                    <a:cubicBezTo>
                      <a:pt x="44393" y="924"/>
                      <a:pt x="44359" y="916"/>
                      <a:pt x="44333" y="916"/>
                    </a:cubicBezTo>
                    <a:cubicBezTo>
                      <a:pt x="44210" y="881"/>
                      <a:pt x="44097" y="864"/>
                      <a:pt x="43984" y="842"/>
                    </a:cubicBezTo>
                    <a:cubicBezTo>
                      <a:pt x="41141" y="286"/>
                      <a:pt x="38243" y="1"/>
                      <a:pt x="35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9" name="Google Shape;711;p36"/>
              <p:cNvSpPr/>
              <p:nvPr/>
            </p:nvSpPr>
            <p:spPr>
              <a:xfrm>
                <a:off x="3318133" y="3522627"/>
                <a:ext cx="355198" cy="565854"/>
              </a:xfrm>
              <a:custGeom>
                <a:avLst/>
                <a:gdLst/>
                <a:ahLst/>
                <a:cxnLst/>
                <a:rect l="l" t="t" r="r" b="b"/>
                <a:pathLst>
                  <a:path w="20399" h="32497" extrusionOk="0">
                    <a:moveTo>
                      <a:pt x="9761" y="0"/>
                    </a:moveTo>
                    <a:cubicBezTo>
                      <a:pt x="9723" y="52"/>
                      <a:pt x="9691" y="113"/>
                      <a:pt x="9648" y="165"/>
                    </a:cubicBezTo>
                    <a:cubicBezTo>
                      <a:pt x="8166" y="2371"/>
                      <a:pt x="6423" y="4384"/>
                      <a:pt x="4828" y="6497"/>
                    </a:cubicBezTo>
                    <a:cubicBezTo>
                      <a:pt x="4745" y="6597"/>
                      <a:pt x="4671" y="6698"/>
                      <a:pt x="4593" y="6802"/>
                    </a:cubicBezTo>
                    <a:cubicBezTo>
                      <a:pt x="3547" y="8214"/>
                      <a:pt x="2571" y="9666"/>
                      <a:pt x="1783" y="11247"/>
                    </a:cubicBezTo>
                    <a:cubicBezTo>
                      <a:pt x="1726" y="11370"/>
                      <a:pt x="1664" y="11496"/>
                      <a:pt x="1608" y="11622"/>
                    </a:cubicBezTo>
                    <a:cubicBezTo>
                      <a:pt x="1495" y="11845"/>
                      <a:pt x="1399" y="12072"/>
                      <a:pt x="1304" y="12297"/>
                    </a:cubicBezTo>
                    <a:cubicBezTo>
                      <a:pt x="968" y="13082"/>
                      <a:pt x="702" y="13888"/>
                      <a:pt x="506" y="14703"/>
                    </a:cubicBezTo>
                    <a:cubicBezTo>
                      <a:pt x="196" y="15962"/>
                      <a:pt x="31" y="17257"/>
                      <a:pt x="13" y="18542"/>
                    </a:cubicBezTo>
                    <a:cubicBezTo>
                      <a:pt x="0" y="19096"/>
                      <a:pt x="17" y="19645"/>
                      <a:pt x="65" y="20194"/>
                    </a:cubicBezTo>
                    <a:lnTo>
                      <a:pt x="61" y="20198"/>
                    </a:lnTo>
                    <a:lnTo>
                      <a:pt x="65" y="20203"/>
                    </a:lnTo>
                    <a:cubicBezTo>
                      <a:pt x="69" y="20220"/>
                      <a:pt x="69" y="20242"/>
                      <a:pt x="69" y="20255"/>
                    </a:cubicBezTo>
                    <a:cubicBezTo>
                      <a:pt x="65" y="20264"/>
                      <a:pt x="65" y="20272"/>
                      <a:pt x="65" y="20282"/>
                    </a:cubicBezTo>
                    <a:cubicBezTo>
                      <a:pt x="79" y="20459"/>
                      <a:pt x="91" y="20630"/>
                      <a:pt x="113" y="20795"/>
                    </a:cubicBezTo>
                    <a:cubicBezTo>
                      <a:pt x="258" y="22124"/>
                      <a:pt x="558" y="23432"/>
                      <a:pt x="998" y="24687"/>
                    </a:cubicBezTo>
                    <a:cubicBezTo>
                      <a:pt x="1199" y="25266"/>
                      <a:pt x="1429" y="25825"/>
                      <a:pt x="1686" y="26374"/>
                    </a:cubicBezTo>
                    <a:lnTo>
                      <a:pt x="1686" y="26378"/>
                    </a:lnTo>
                    <a:cubicBezTo>
                      <a:pt x="1734" y="26473"/>
                      <a:pt x="1787" y="26574"/>
                      <a:pt x="1831" y="26666"/>
                    </a:cubicBezTo>
                    <a:lnTo>
                      <a:pt x="1835" y="26674"/>
                    </a:lnTo>
                    <a:cubicBezTo>
                      <a:pt x="2048" y="27092"/>
                      <a:pt x="2271" y="27506"/>
                      <a:pt x="2523" y="27907"/>
                    </a:cubicBezTo>
                    <a:lnTo>
                      <a:pt x="2523" y="27911"/>
                    </a:lnTo>
                    <a:cubicBezTo>
                      <a:pt x="2567" y="27981"/>
                      <a:pt x="2606" y="28051"/>
                      <a:pt x="2650" y="28120"/>
                    </a:cubicBezTo>
                    <a:cubicBezTo>
                      <a:pt x="2876" y="28470"/>
                      <a:pt x="3112" y="28818"/>
                      <a:pt x="3360" y="29150"/>
                    </a:cubicBezTo>
                    <a:cubicBezTo>
                      <a:pt x="3991" y="29995"/>
                      <a:pt x="4667" y="30696"/>
                      <a:pt x="5369" y="31332"/>
                    </a:cubicBezTo>
                    <a:cubicBezTo>
                      <a:pt x="5473" y="31433"/>
                      <a:pt x="5578" y="31529"/>
                      <a:pt x="5691" y="31624"/>
                    </a:cubicBezTo>
                    <a:cubicBezTo>
                      <a:pt x="6027" y="31929"/>
                      <a:pt x="6367" y="32213"/>
                      <a:pt x="6716" y="32496"/>
                    </a:cubicBezTo>
                    <a:cubicBezTo>
                      <a:pt x="7239" y="32269"/>
                      <a:pt x="7752" y="32030"/>
                      <a:pt x="8263" y="31777"/>
                    </a:cubicBezTo>
                    <a:cubicBezTo>
                      <a:pt x="9017" y="31411"/>
                      <a:pt x="9761" y="31018"/>
                      <a:pt x="10494" y="30610"/>
                    </a:cubicBezTo>
                    <a:cubicBezTo>
                      <a:pt x="10520" y="30596"/>
                      <a:pt x="10550" y="30578"/>
                      <a:pt x="10572" y="30561"/>
                    </a:cubicBezTo>
                    <a:cubicBezTo>
                      <a:pt x="10681" y="30509"/>
                      <a:pt x="10785" y="30447"/>
                      <a:pt x="10886" y="30391"/>
                    </a:cubicBezTo>
                    <a:cubicBezTo>
                      <a:pt x="13705" y="28783"/>
                      <a:pt x="16359" y="26871"/>
                      <a:pt x="18804" y="24665"/>
                    </a:cubicBezTo>
                    <a:cubicBezTo>
                      <a:pt x="19052" y="24182"/>
                      <a:pt x="19270" y="23693"/>
                      <a:pt x="19462" y="23179"/>
                    </a:cubicBezTo>
                    <a:cubicBezTo>
                      <a:pt x="19475" y="23158"/>
                      <a:pt x="19475" y="23136"/>
                      <a:pt x="19488" y="23110"/>
                    </a:cubicBezTo>
                    <a:cubicBezTo>
                      <a:pt x="19601" y="22796"/>
                      <a:pt x="19701" y="22482"/>
                      <a:pt x="19780" y="22164"/>
                    </a:cubicBezTo>
                    <a:lnTo>
                      <a:pt x="19784" y="22159"/>
                    </a:lnTo>
                    <a:cubicBezTo>
                      <a:pt x="20399" y="19889"/>
                      <a:pt x="20329" y="17474"/>
                      <a:pt x="19802" y="15152"/>
                    </a:cubicBezTo>
                    <a:lnTo>
                      <a:pt x="19806" y="15147"/>
                    </a:lnTo>
                    <a:cubicBezTo>
                      <a:pt x="19771" y="14995"/>
                      <a:pt x="19727" y="14851"/>
                      <a:pt x="19693" y="14695"/>
                    </a:cubicBezTo>
                    <a:cubicBezTo>
                      <a:pt x="19297" y="13196"/>
                      <a:pt x="18726" y="11732"/>
                      <a:pt x="18011" y="10363"/>
                    </a:cubicBezTo>
                    <a:cubicBezTo>
                      <a:pt x="17541" y="9469"/>
                      <a:pt x="17022" y="8624"/>
                      <a:pt x="16451" y="7796"/>
                    </a:cubicBezTo>
                    <a:cubicBezTo>
                      <a:pt x="16377" y="7687"/>
                      <a:pt x="16306" y="7583"/>
                      <a:pt x="16228" y="7478"/>
                    </a:cubicBezTo>
                    <a:cubicBezTo>
                      <a:pt x="16228" y="7474"/>
                      <a:pt x="16224" y="7470"/>
                      <a:pt x="16224" y="7470"/>
                    </a:cubicBezTo>
                    <a:cubicBezTo>
                      <a:pt x="14442" y="4920"/>
                      <a:pt x="12280" y="2627"/>
                      <a:pt x="10110" y="366"/>
                    </a:cubicBezTo>
                    <a:cubicBezTo>
                      <a:pt x="10110" y="366"/>
                      <a:pt x="10110" y="358"/>
                      <a:pt x="10106" y="358"/>
                    </a:cubicBezTo>
                    <a:lnTo>
                      <a:pt x="97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0" name="Google Shape;712;p36"/>
              <p:cNvSpPr/>
              <p:nvPr/>
            </p:nvSpPr>
            <p:spPr>
              <a:xfrm>
                <a:off x="3484770" y="3517682"/>
                <a:ext cx="38847" cy="537942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0894" extrusionOk="0">
                    <a:moveTo>
                      <a:pt x="207" y="1"/>
                    </a:moveTo>
                    <a:cubicBezTo>
                      <a:pt x="187" y="1"/>
                      <a:pt x="167" y="3"/>
                      <a:pt x="147" y="9"/>
                    </a:cubicBezTo>
                    <a:cubicBezTo>
                      <a:pt x="121" y="9"/>
                      <a:pt x="100" y="31"/>
                      <a:pt x="83" y="45"/>
                    </a:cubicBezTo>
                    <a:cubicBezTo>
                      <a:pt x="26" y="93"/>
                      <a:pt x="0" y="171"/>
                      <a:pt x="26" y="250"/>
                    </a:cubicBezTo>
                    <a:cubicBezTo>
                      <a:pt x="43" y="310"/>
                      <a:pt x="65" y="375"/>
                      <a:pt x="78" y="449"/>
                    </a:cubicBezTo>
                    <a:cubicBezTo>
                      <a:pt x="1137" y="4036"/>
                      <a:pt x="1704" y="7967"/>
                      <a:pt x="1813" y="12612"/>
                    </a:cubicBezTo>
                    <a:lnTo>
                      <a:pt x="1821" y="12617"/>
                    </a:lnTo>
                    <a:cubicBezTo>
                      <a:pt x="1826" y="12774"/>
                      <a:pt x="1826" y="12917"/>
                      <a:pt x="1830" y="13078"/>
                    </a:cubicBezTo>
                    <a:cubicBezTo>
                      <a:pt x="1847" y="13971"/>
                      <a:pt x="1847" y="14892"/>
                      <a:pt x="1830" y="15837"/>
                    </a:cubicBezTo>
                    <a:cubicBezTo>
                      <a:pt x="1813" y="17135"/>
                      <a:pt x="1756" y="18434"/>
                      <a:pt x="1686" y="19741"/>
                    </a:cubicBezTo>
                    <a:lnTo>
                      <a:pt x="1690" y="19750"/>
                    </a:lnTo>
                    <a:lnTo>
                      <a:pt x="1686" y="19750"/>
                    </a:lnTo>
                    <a:cubicBezTo>
                      <a:pt x="1678" y="19894"/>
                      <a:pt x="1678" y="20043"/>
                      <a:pt x="1660" y="20182"/>
                    </a:cubicBezTo>
                    <a:cubicBezTo>
                      <a:pt x="1547" y="22217"/>
                      <a:pt x="1398" y="24239"/>
                      <a:pt x="1251" y="26222"/>
                    </a:cubicBezTo>
                    <a:cubicBezTo>
                      <a:pt x="1185" y="27041"/>
                      <a:pt x="1124" y="27865"/>
                      <a:pt x="1063" y="28697"/>
                    </a:cubicBezTo>
                    <a:cubicBezTo>
                      <a:pt x="1063" y="28714"/>
                      <a:pt x="1063" y="28732"/>
                      <a:pt x="1058" y="28744"/>
                    </a:cubicBezTo>
                    <a:lnTo>
                      <a:pt x="1058" y="28750"/>
                    </a:lnTo>
                    <a:cubicBezTo>
                      <a:pt x="1054" y="28875"/>
                      <a:pt x="1036" y="28993"/>
                      <a:pt x="1036" y="29124"/>
                    </a:cubicBezTo>
                    <a:lnTo>
                      <a:pt x="1032" y="29128"/>
                    </a:lnTo>
                    <a:cubicBezTo>
                      <a:pt x="1002" y="29516"/>
                      <a:pt x="976" y="29913"/>
                      <a:pt x="954" y="30305"/>
                    </a:cubicBezTo>
                    <a:lnTo>
                      <a:pt x="954" y="30309"/>
                    </a:lnTo>
                    <a:cubicBezTo>
                      <a:pt x="950" y="30371"/>
                      <a:pt x="950" y="30427"/>
                      <a:pt x="945" y="30488"/>
                    </a:cubicBezTo>
                    <a:cubicBezTo>
                      <a:pt x="941" y="30623"/>
                      <a:pt x="928" y="30758"/>
                      <a:pt x="924" y="30894"/>
                    </a:cubicBezTo>
                    <a:cubicBezTo>
                      <a:pt x="950" y="30880"/>
                      <a:pt x="980" y="30862"/>
                      <a:pt x="1002" y="30845"/>
                    </a:cubicBezTo>
                    <a:cubicBezTo>
                      <a:pt x="1111" y="30793"/>
                      <a:pt x="1215" y="30731"/>
                      <a:pt x="1316" y="30675"/>
                    </a:cubicBezTo>
                    <a:cubicBezTo>
                      <a:pt x="1346" y="30170"/>
                      <a:pt x="1386" y="29659"/>
                      <a:pt x="1420" y="29154"/>
                    </a:cubicBezTo>
                    <a:lnTo>
                      <a:pt x="1424" y="29154"/>
                    </a:lnTo>
                    <a:cubicBezTo>
                      <a:pt x="1429" y="29019"/>
                      <a:pt x="1438" y="28889"/>
                      <a:pt x="1446" y="28754"/>
                    </a:cubicBezTo>
                    <a:cubicBezTo>
                      <a:pt x="1507" y="27913"/>
                      <a:pt x="1569" y="27076"/>
                      <a:pt x="1638" y="26256"/>
                    </a:cubicBezTo>
                    <a:cubicBezTo>
                      <a:pt x="1786" y="24273"/>
                      <a:pt x="1931" y="22260"/>
                      <a:pt x="2044" y="20230"/>
                    </a:cubicBezTo>
                    <a:lnTo>
                      <a:pt x="2048" y="20230"/>
                    </a:lnTo>
                    <a:cubicBezTo>
                      <a:pt x="2061" y="20095"/>
                      <a:pt x="2056" y="19964"/>
                      <a:pt x="2066" y="19833"/>
                    </a:cubicBezTo>
                    <a:lnTo>
                      <a:pt x="2070" y="19828"/>
                    </a:lnTo>
                    <a:cubicBezTo>
                      <a:pt x="2135" y="18495"/>
                      <a:pt x="2192" y="17167"/>
                      <a:pt x="2213" y="15841"/>
                    </a:cubicBezTo>
                    <a:cubicBezTo>
                      <a:pt x="2231" y="14808"/>
                      <a:pt x="2231" y="13824"/>
                      <a:pt x="2213" y="12861"/>
                    </a:cubicBezTo>
                    <a:lnTo>
                      <a:pt x="2213" y="12857"/>
                    </a:lnTo>
                    <a:cubicBezTo>
                      <a:pt x="2213" y="12673"/>
                      <a:pt x="2209" y="12507"/>
                      <a:pt x="2201" y="12342"/>
                    </a:cubicBezTo>
                    <a:cubicBezTo>
                      <a:pt x="2078" y="7905"/>
                      <a:pt x="1533" y="4110"/>
                      <a:pt x="540" y="650"/>
                    </a:cubicBezTo>
                    <a:cubicBezTo>
                      <a:pt x="540" y="650"/>
                      <a:pt x="540" y="642"/>
                      <a:pt x="536" y="642"/>
                    </a:cubicBezTo>
                    <a:cubicBezTo>
                      <a:pt x="487" y="471"/>
                      <a:pt x="440" y="306"/>
                      <a:pt x="392" y="136"/>
                    </a:cubicBezTo>
                    <a:cubicBezTo>
                      <a:pt x="363" y="51"/>
                      <a:pt x="289" y="1"/>
                      <a:pt x="207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1" name="Google Shape;713;p36"/>
              <p:cNvSpPr/>
              <p:nvPr/>
            </p:nvSpPr>
            <p:spPr>
              <a:xfrm>
                <a:off x="3398091" y="3635756"/>
                <a:ext cx="206495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6308" extrusionOk="0">
                    <a:moveTo>
                      <a:pt x="236" y="0"/>
                    </a:moveTo>
                    <a:cubicBezTo>
                      <a:pt x="153" y="100"/>
                      <a:pt x="79" y="201"/>
                      <a:pt x="1" y="305"/>
                    </a:cubicBezTo>
                    <a:cubicBezTo>
                      <a:pt x="2036" y="2471"/>
                      <a:pt x="4294" y="4463"/>
                      <a:pt x="6756" y="6271"/>
                    </a:cubicBezTo>
                    <a:cubicBezTo>
                      <a:pt x="6773" y="6289"/>
                      <a:pt x="6786" y="6297"/>
                      <a:pt x="6812" y="6297"/>
                    </a:cubicBezTo>
                    <a:cubicBezTo>
                      <a:pt x="6832" y="6304"/>
                      <a:pt x="6853" y="6308"/>
                      <a:pt x="6874" y="6308"/>
                    </a:cubicBezTo>
                    <a:cubicBezTo>
                      <a:pt x="6918" y="6308"/>
                      <a:pt x="6963" y="6292"/>
                      <a:pt x="6995" y="6263"/>
                    </a:cubicBezTo>
                    <a:cubicBezTo>
                      <a:pt x="7060" y="6202"/>
                      <a:pt x="7126" y="6140"/>
                      <a:pt x="7187" y="6080"/>
                    </a:cubicBezTo>
                    <a:cubicBezTo>
                      <a:pt x="8804" y="4550"/>
                      <a:pt x="10364" y="2955"/>
                      <a:pt x="11859" y="1299"/>
                    </a:cubicBezTo>
                    <a:cubicBezTo>
                      <a:pt x="11785" y="1190"/>
                      <a:pt x="11710" y="1086"/>
                      <a:pt x="11636" y="977"/>
                    </a:cubicBezTo>
                    <a:cubicBezTo>
                      <a:pt x="10207" y="2558"/>
                      <a:pt x="8708" y="4097"/>
                      <a:pt x="7174" y="5561"/>
                    </a:cubicBezTo>
                    <a:cubicBezTo>
                      <a:pt x="7070" y="5666"/>
                      <a:pt x="6961" y="5770"/>
                      <a:pt x="6851" y="5871"/>
                    </a:cubicBezTo>
                    <a:cubicBezTo>
                      <a:pt x="6834" y="5857"/>
                      <a:pt x="6817" y="5844"/>
                      <a:pt x="6799" y="5831"/>
                    </a:cubicBezTo>
                    <a:cubicBezTo>
                      <a:pt x="4411" y="4053"/>
                      <a:pt x="2211" y="2110"/>
                      <a:pt x="236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2" name="Google Shape;714;p36"/>
              <p:cNvSpPr/>
              <p:nvPr/>
            </p:nvSpPr>
            <p:spPr>
              <a:xfrm>
                <a:off x="3346115" y="3718466"/>
                <a:ext cx="316820" cy="152133"/>
              </a:xfrm>
              <a:custGeom>
                <a:avLst/>
                <a:gdLst/>
                <a:ahLst/>
                <a:cxnLst/>
                <a:rect l="l" t="t" r="r" b="b"/>
                <a:pathLst>
                  <a:path w="18195" h="8737" extrusionOk="0">
                    <a:moveTo>
                      <a:pt x="180" y="0"/>
                    </a:moveTo>
                    <a:cubicBezTo>
                      <a:pt x="119" y="123"/>
                      <a:pt x="57" y="244"/>
                      <a:pt x="1" y="375"/>
                    </a:cubicBezTo>
                    <a:cubicBezTo>
                      <a:pt x="2738" y="3587"/>
                      <a:pt x="6054" y="6450"/>
                      <a:pt x="9627" y="8651"/>
                    </a:cubicBezTo>
                    <a:lnTo>
                      <a:pt x="9632" y="8655"/>
                    </a:lnTo>
                    <a:cubicBezTo>
                      <a:pt x="9663" y="8673"/>
                      <a:pt x="9689" y="8689"/>
                      <a:pt x="9719" y="8707"/>
                    </a:cubicBezTo>
                    <a:cubicBezTo>
                      <a:pt x="9745" y="8727"/>
                      <a:pt x="9781" y="8737"/>
                      <a:pt x="9818" y="8737"/>
                    </a:cubicBezTo>
                    <a:cubicBezTo>
                      <a:pt x="9830" y="8737"/>
                      <a:pt x="9842" y="8735"/>
                      <a:pt x="9854" y="8733"/>
                    </a:cubicBezTo>
                    <a:cubicBezTo>
                      <a:pt x="9902" y="8721"/>
                      <a:pt x="9954" y="8711"/>
                      <a:pt x="10007" y="8699"/>
                    </a:cubicBezTo>
                    <a:lnTo>
                      <a:pt x="10011" y="8695"/>
                    </a:lnTo>
                    <a:cubicBezTo>
                      <a:pt x="13140" y="8005"/>
                      <a:pt x="16038" y="6280"/>
                      <a:pt x="18195" y="3900"/>
                    </a:cubicBezTo>
                    <a:cubicBezTo>
                      <a:pt x="18160" y="3748"/>
                      <a:pt x="18125" y="3604"/>
                      <a:pt x="18086" y="3448"/>
                    </a:cubicBezTo>
                    <a:cubicBezTo>
                      <a:pt x="15994" y="5839"/>
                      <a:pt x="13131" y="7587"/>
                      <a:pt x="10033" y="8297"/>
                    </a:cubicBezTo>
                    <a:cubicBezTo>
                      <a:pt x="9976" y="8311"/>
                      <a:pt x="9910" y="8323"/>
                      <a:pt x="9854" y="8337"/>
                    </a:cubicBezTo>
                    <a:cubicBezTo>
                      <a:pt x="9789" y="8297"/>
                      <a:pt x="9723" y="8263"/>
                      <a:pt x="9653" y="8215"/>
                    </a:cubicBezTo>
                    <a:cubicBezTo>
                      <a:pt x="6133" y="6022"/>
                      <a:pt x="2860" y="3182"/>
                      <a:pt x="18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3" name="Google Shape;715;p36"/>
              <p:cNvSpPr/>
              <p:nvPr/>
            </p:nvSpPr>
            <p:spPr>
              <a:xfrm>
                <a:off x="3319195" y="3874307"/>
                <a:ext cx="343427" cy="151854"/>
              </a:xfrm>
              <a:custGeom>
                <a:avLst/>
                <a:gdLst/>
                <a:ahLst/>
                <a:cxnLst/>
                <a:rect l="l" t="t" r="r" b="b"/>
                <a:pathLst>
                  <a:path w="19723" h="8721" extrusionOk="0">
                    <a:moveTo>
                      <a:pt x="0" y="1"/>
                    </a:moveTo>
                    <a:cubicBezTo>
                      <a:pt x="18" y="206"/>
                      <a:pt x="30" y="403"/>
                      <a:pt x="57" y="602"/>
                    </a:cubicBezTo>
                    <a:cubicBezTo>
                      <a:pt x="3073" y="3575"/>
                      <a:pt x="6454" y="6198"/>
                      <a:pt x="10167" y="8412"/>
                    </a:cubicBezTo>
                    <a:cubicBezTo>
                      <a:pt x="10293" y="8494"/>
                      <a:pt x="10415" y="8569"/>
                      <a:pt x="10545" y="8643"/>
                    </a:cubicBezTo>
                    <a:cubicBezTo>
                      <a:pt x="10545" y="8647"/>
                      <a:pt x="10551" y="8647"/>
                      <a:pt x="10551" y="8647"/>
                    </a:cubicBezTo>
                    <a:cubicBezTo>
                      <a:pt x="10577" y="8665"/>
                      <a:pt x="10594" y="8677"/>
                      <a:pt x="10624" y="8691"/>
                    </a:cubicBezTo>
                    <a:cubicBezTo>
                      <a:pt x="10654" y="8711"/>
                      <a:pt x="10688" y="8720"/>
                      <a:pt x="10724" y="8720"/>
                    </a:cubicBezTo>
                    <a:cubicBezTo>
                      <a:pt x="10736" y="8720"/>
                      <a:pt x="10748" y="8719"/>
                      <a:pt x="10760" y="8717"/>
                    </a:cubicBezTo>
                    <a:cubicBezTo>
                      <a:pt x="10816" y="8704"/>
                      <a:pt x="10869" y="8691"/>
                      <a:pt x="10925" y="8673"/>
                    </a:cubicBezTo>
                    <a:lnTo>
                      <a:pt x="10929" y="8673"/>
                    </a:lnTo>
                    <a:cubicBezTo>
                      <a:pt x="13212" y="8150"/>
                      <a:pt x="15435" y="6869"/>
                      <a:pt x="17544" y="4890"/>
                    </a:cubicBezTo>
                    <a:cubicBezTo>
                      <a:pt x="18212" y="4268"/>
                      <a:pt x="18830" y="3605"/>
                      <a:pt x="19427" y="2913"/>
                    </a:cubicBezTo>
                    <a:cubicBezTo>
                      <a:pt x="19540" y="2603"/>
                      <a:pt x="19640" y="2281"/>
                      <a:pt x="19723" y="1967"/>
                    </a:cubicBezTo>
                    <a:lnTo>
                      <a:pt x="19723" y="1967"/>
                    </a:lnTo>
                    <a:cubicBezTo>
                      <a:pt x="18960" y="2899"/>
                      <a:pt x="18154" y="3792"/>
                      <a:pt x="17283" y="4612"/>
                    </a:cubicBezTo>
                    <a:cubicBezTo>
                      <a:pt x="15257" y="6511"/>
                      <a:pt x="13126" y="7750"/>
                      <a:pt x="10955" y="8273"/>
                    </a:cubicBezTo>
                    <a:cubicBezTo>
                      <a:pt x="10891" y="8289"/>
                      <a:pt x="10821" y="8307"/>
                      <a:pt x="10755" y="8325"/>
                    </a:cubicBezTo>
                    <a:cubicBezTo>
                      <a:pt x="10694" y="8285"/>
                      <a:pt x="10638" y="8255"/>
                      <a:pt x="10577" y="8216"/>
                    </a:cubicBezTo>
                    <a:lnTo>
                      <a:pt x="10567" y="8216"/>
                    </a:lnTo>
                    <a:cubicBezTo>
                      <a:pt x="10398" y="8112"/>
                      <a:pt x="10232" y="8011"/>
                      <a:pt x="10058" y="7897"/>
                    </a:cubicBezTo>
                    <a:cubicBezTo>
                      <a:pt x="6362" y="5658"/>
                      <a:pt x="2989" y="3008"/>
                      <a:pt x="0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4" name="Google Shape;716;p36"/>
              <p:cNvSpPr/>
              <p:nvPr/>
            </p:nvSpPr>
            <p:spPr>
              <a:xfrm>
                <a:off x="3318272" y="3778626"/>
                <a:ext cx="182971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7795" extrusionOk="0">
                    <a:moveTo>
                      <a:pt x="498" y="1"/>
                    </a:moveTo>
                    <a:cubicBezTo>
                      <a:pt x="188" y="1260"/>
                      <a:pt x="23" y="2555"/>
                      <a:pt x="5" y="3840"/>
                    </a:cubicBezTo>
                    <a:cubicBezTo>
                      <a:pt x="5" y="3963"/>
                      <a:pt x="1" y="4084"/>
                      <a:pt x="1" y="4202"/>
                    </a:cubicBezTo>
                    <a:cubicBezTo>
                      <a:pt x="1" y="4633"/>
                      <a:pt x="23" y="5065"/>
                      <a:pt x="57" y="5492"/>
                    </a:cubicBezTo>
                    <a:lnTo>
                      <a:pt x="53" y="5496"/>
                    </a:lnTo>
                    <a:cubicBezTo>
                      <a:pt x="57" y="5496"/>
                      <a:pt x="57" y="5501"/>
                      <a:pt x="57" y="5501"/>
                    </a:cubicBezTo>
                    <a:cubicBezTo>
                      <a:pt x="3047" y="8508"/>
                      <a:pt x="6415" y="11153"/>
                      <a:pt x="10111" y="13392"/>
                    </a:cubicBezTo>
                    <a:cubicBezTo>
                      <a:pt x="10102" y="13354"/>
                      <a:pt x="10093" y="13323"/>
                      <a:pt x="10085" y="13288"/>
                    </a:cubicBezTo>
                    <a:cubicBezTo>
                      <a:pt x="9693" y="11606"/>
                      <a:pt x="9144" y="9972"/>
                      <a:pt x="8402" y="8408"/>
                    </a:cubicBezTo>
                    <a:cubicBezTo>
                      <a:pt x="7296" y="6119"/>
                      <a:pt x="3870" y="1034"/>
                      <a:pt x="498" y="1"/>
                    </a:cubicBezTo>
                    <a:close/>
                    <a:moveTo>
                      <a:pt x="57" y="5562"/>
                    </a:moveTo>
                    <a:lnTo>
                      <a:pt x="57" y="5566"/>
                    </a:lnTo>
                    <a:lnTo>
                      <a:pt x="57" y="5580"/>
                    </a:lnTo>
                    <a:cubicBezTo>
                      <a:pt x="71" y="5757"/>
                      <a:pt x="83" y="5928"/>
                      <a:pt x="105" y="6093"/>
                    </a:cubicBezTo>
                    <a:cubicBezTo>
                      <a:pt x="250" y="7422"/>
                      <a:pt x="550" y="8730"/>
                      <a:pt x="990" y="9985"/>
                    </a:cubicBezTo>
                    <a:cubicBezTo>
                      <a:pt x="1191" y="10564"/>
                      <a:pt x="1421" y="11123"/>
                      <a:pt x="1678" y="11672"/>
                    </a:cubicBezTo>
                    <a:lnTo>
                      <a:pt x="1678" y="11676"/>
                    </a:lnTo>
                    <a:cubicBezTo>
                      <a:pt x="1726" y="11771"/>
                      <a:pt x="1779" y="11872"/>
                      <a:pt x="1823" y="11964"/>
                    </a:cubicBezTo>
                    <a:lnTo>
                      <a:pt x="1827" y="11972"/>
                    </a:lnTo>
                    <a:cubicBezTo>
                      <a:pt x="2040" y="12390"/>
                      <a:pt x="2263" y="12804"/>
                      <a:pt x="2515" y="13205"/>
                    </a:cubicBezTo>
                    <a:lnTo>
                      <a:pt x="2515" y="13209"/>
                    </a:lnTo>
                    <a:cubicBezTo>
                      <a:pt x="2559" y="13279"/>
                      <a:pt x="2598" y="13349"/>
                      <a:pt x="2642" y="13418"/>
                    </a:cubicBezTo>
                    <a:cubicBezTo>
                      <a:pt x="2868" y="13768"/>
                      <a:pt x="3104" y="14116"/>
                      <a:pt x="3352" y="14448"/>
                    </a:cubicBezTo>
                    <a:cubicBezTo>
                      <a:pt x="3983" y="15293"/>
                      <a:pt x="4659" y="15994"/>
                      <a:pt x="5361" y="16630"/>
                    </a:cubicBezTo>
                    <a:cubicBezTo>
                      <a:pt x="5465" y="16731"/>
                      <a:pt x="5570" y="16827"/>
                      <a:pt x="5683" y="16922"/>
                    </a:cubicBezTo>
                    <a:cubicBezTo>
                      <a:pt x="6019" y="17227"/>
                      <a:pt x="6359" y="17511"/>
                      <a:pt x="6708" y="17794"/>
                    </a:cubicBezTo>
                    <a:cubicBezTo>
                      <a:pt x="7231" y="17567"/>
                      <a:pt x="7744" y="17328"/>
                      <a:pt x="8255" y="17075"/>
                    </a:cubicBezTo>
                    <a:cubicBezTo>
                      <a:pt x="9009" y="16709"/>
                      <a:pt x="9753" y="16316"/>
                      <a:pt x="10486" y="15908"/>
                    </a:cubicBezTo>
                    <a:cubicBezTo>
                      <a:pt x="10490" y="15772"/>
                      <a:pt x="10503" y="15637"/>
                      <a:pt x="10507" y="15502"/>
                    </a:cubicBezTo>
                    <a:cubicBezTo>
                      <a:pt x="10499" y="15454"/>
                      <a:pt x="10494" y="15411"/>
                      <a:pt x="10486" y="15363"/>
                    </a:cubicBezTo>
                    <a:cubicBezTo>
                      <a:pt x="10407" y="14874"/>
                      <a:pt x="10324" y="14386"/>
                      <a:pt x="10220" y="13907"/>
                    </a:cubicBezTo>
                    <a:cubicBezTo>
                      <a:pt x="6507" y="11693"/>
                      <a:pt x="3126" y="9070"/>
                      <a:pt x="110" y="6097"/>
                    </a:cubicBezTo>
                    <a:cubicBezTo>
                      <a:pt x="88" y="5920"/>
                      <a:pt x="75" y="5741"/>
                      <a:pt x="57" y="5562"/>
                    </a:cubicBezTo>
                    <a:close/>
                  </a:path>
                </a:pathLst>
              </a:custGeom>
              <a:solidFill>
                <a:srgbClr val="609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Google Shape;717;p36"/>
              <p:cNvSpPr/>
              <p:nvPr/>
            </p:nvSpPr>
            <p:spPr>
              <a:xfrm>
                <a:off x="3500842" y="4048537"/>
                <a:ext cx="1376" cy="7087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7" extrusionOk="0">
                    <a:moveTo>
                      <a:pt x="22" y="1"/>
                    </a:moveTo>
                    <a:cubicBezTo>
                      <a:pt x="18" y="136"/>
                      <a:pt x="5" y="271"/>
                      <a:pt x="1" y="407"/>
                    </a:cubicBezTo>
                    <a:cubicBezTo>
                      <a:pt x="27" y="393"/>
                      <a:pt x="57" y="375"/>
                      <a:pt x="79" y="358"/>
                    </a:cubicBezTo>
                    <a:cubicBezTo>
                      <a:pt x="61" y="240"/>
                      <a:pt x="40" y="123"/>
                      <a:pt x="2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6" name="Google Shape;718;p36"/>
              <p:cNvSpPr/>
              <p:nvPr/>
            </p:nvSpPr>
            <p:spPr>
              <a:xfrm>
                <a:off x="3319195" y="3874307"/>
                <a:ext cx="177033" cy="146474"/>
              </a:xfrm>
              <a:custGeom>
                <a:avLst/>
                <a:gdLst/>
                <a:ahLst/>
                <a:cxnLst/>
                <a:rect l="l" t="t" r="r" b="b"/>
                <a:pathLst>
                  <a:path w="10167" h="8412" extrusionOk="0">
                    <a:moveTo>
                      <a:pt x="0" y="1"/>
                    </a:moveTo>
                    <a:lnTo>
                      <a:pt x="4" y="6"/>
                    </a:lnTo>
                    <a:cubicBezTo>
                      <a:pt x="4" y="6"/>
                      <a:pt x="4" y="1"/>
                      <a:pt x="0" y="1"/>
                    </a:cubicBezTo>
                    <a:close/>
                    <a:moveTo>
                      <a:pt x="4" y="6"/>
                    </a:moveTo>
                    <a:lnTo>
                      <a:pt x="4" y="6"/>
                    </a:lnTo>
                    <a:cubicBezTo>
                      <a:pt x="8" y="23"/>
                      <a:pt x="8" y="45"/>
                      <a:pt x="8" y="58"/>
                    </a:cubicBezTo>
                    <a:cubicBezTo>
                      <a:pt x="8" y="63"/>
                      <a:pt x="8" y="67"/>
                      <a:pt x="4" y="67"/>
                    </a:cubicBezTo>
                    <a:cubicBezTo>
                      <a:pt x="22" y="246"/>
                      <a:pt x="35" y="425"/>
                      <a:pt x="57" y="602"/>
                    </a:cubicBezTo>
                    <a:cubicBezTo>
                      <a:pt x="3073" y="3575"/>
                      <a:pt x="6454" y="6198"/>
                      <a:pt x="10167" y="8412"/>
                    </a:cubicBezTo>
                    <a:cubicBezTo>
                      <a:pt x="10127" y="8237"/>
                      <a:pt x="10093" y="8064"/>
                      <a:pt x="10058" y="7897"/>
                    </a:cubicBezTo>
                    <a:cubicBezTo>
                      <a:pt x="6362" y="5658"/>
                      <a:pt x="2994" y="3013"/>
                      <a:pt x="4" y="6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" name="Google Shape;719;p36"/>
              <p:cNvSpPr/>
              <p:nvPr/>
            </p:nvSpPr>
            <p:spPr>
              <a:xfrm>
                <a:off x="3000180" y="3805249"/>
                <a:ext cx="461832" cy="351454"/>
              </a:xfrm>
              <a:custGeom>
                <a:avLst/>
                <a:gdLst/>
                <a:ahLst/>
                <a:cxnLst/>
                <a:rect l="l" t="t" r="r" b="b"/>
                <a:pathLst>
                  <a:path w="26523" h="20184" extrusionOk="0">
                    <a:moveTo>
                      <a:pt x="7109" y="1"/>
                    </a:moveTo>
                    <a:cubicBezTo>
                      <a:pt x="6868" y="1"/>
                      <a:pt x="6627" y="3"/>
                      <a:pt x="6386" y="6"/>
                    </a:cubicBezTo>
                    <a:cubicBezTo>
                      <a:pt x="4429" y="32"/>
                      <a:pt x="2464" y="171"/>
                      <a:pt x="503" y="328"/>
                    </a:cubicBezTo>
                    <a:cubicBezTo>
                      <a:pt x="501" y="327"/>
                      <a:pt x="499" y="326"/>
                      <a:pt x="498" y="326"/>
                    </a:cubicBezTo>
                    <a:cubicBezTo>
                      <a:pt x="495" y="326"/>
                      <a:pt x="493" y="328"/>
                      <a:pt x="493" y="328"/>
                    </a:cubicBezTo>
                    <a:cubicBezTo>
                      <a:pt x="332" y="328"/>
                      <a:pt x="167" y="350"/>
                      <a:pt x="1" y="359"/>
                    </a:cubicBezTo>
                    <a:cubicBezTo>
                      <a:pt x="18" y="429"/>
                      <a:pt x="36" y="481"/>
                      <a:pt x="58" y="551"/>
                    </a:cubicBezTo>
                    <a:lnTo>
                      <a:pt x="53" y="555"/>
                    </a:lnTo>
                    <a:lnTo>
                      <a:pt x="58" y="555"/>
                    </a:lnTo>
                    <a:cubicBezTo>
                      <a:pt x="811" y="3100"/>
                      <a:pt x="1273" y="5728"/>
                      <a:pt x="1888" y="8299"/>
                    </a:cubicBezTo>
                    <a:cubicBezTo>
                      <a:pt x="1919" y="8425"/>
                      <a:pt x="1945" y="8543"/>
                      <a:pt x="1975" y="8673"/>
                    </a:cubicBezTo>
                    <a:cubicBezTo>
                      <a:pt x="2406" y="10378"/>
                      <a:pt x="2908" y="12060"/>
                      <a:pt x="3627" y="13659"/>
                    </a:cubicBezTo>
                    <a:lnTo>
                      <a:pt x="3631" y="13663"/>
                    </a:lnTo>
                    <a:cubicBezTo>
                      <a:pt x="3671" y="13751"/>
                      <a:pt x="3713" y="13842"/>
                      <a:pt x="3762" y="13929"/>
                    </a:cubicBezTo>
                    <a:cubicBezTo>
                      <a:pt x="3775" y="13964"/>
                      <a:pt x="3792" y="13999"/>
                      <a:pt x="3810" y="14039"/>
                    </a:cubicBezTo>
                    <a:lnTo>
                      <a:pt x="3810" y="14043"/>
                    </a:lnTo>
                    <a:lnTo>
                      <a:pt x="3814" y="14043"/>
                    </a:lnTo>
                    <a:cubicBezTo>
                      <a:pt x="3914" y="14269"/>
                      <a:pt x="4019" y="14487"/>
                      <a:pt x="4137" y="14701"/>
                    </a:cubicBezTo>
                    <a:cubicBezTo>
                      <a:pt x="5266" y="16849"/>
                      <a:pt x="6869" y="18714"/>
                      <a:pt x="8782" y="20183"/>
                    </a:cubicBezTo>
                    <a:cubicBezTo>
                      <a:pt x="9371" y="20148"/>
                      <a:pt x="9954" y="20109"/>
                      <a:pt x="10538" y="20052"/>
                    </a:cubicBezTo>
                    <a:cubicBezTo>
                      <a:pt x="11549" y="19956"/>
                      <a:pt x="12551" y="19830"/>
                      <a:pt x="13550" y="19664"/>
                    </a:cubicBezTo>
                    <a:cubicBezTo>
                      <a:pt x="13584" y="19664"/>
                      <a:pt x="13628" y="19660"/>
                      <a:pt x="13667" y="19647"/>
                    </a:cubicBezTo>
                    <a:cubicBezTo>
                      <a:pt x="13998" y="19594"/>
                      <a:pt x="14334" y="19538"/>
                      <a:pt x="14665" y="19472"/>
                    </a:cubicBezTo>
                    <a:cubicBezTo>
                      <a:pt x="14700" y="19468"/>
                      <a:pt x="14731" y="19464"/>
                      <a:pt x="14761" y="19455"/>
                    </a:cubicBezTo>
                    <a:cubicBezTo>
                      <a:pt x="14769" y="19451"/>
                      <a:pt x="14773" y="19451"/>
                      <a:pt x="14783" y="19446"/>
                    </a:cubicBezTo>
                    <a:cubicBezTo>
                      <a:pt x="14956" y="19420"/>
                      <a:pt x="15127" y="19385"/>
                      <a:pt x="15296" y="19355"/>
                    </a:cubicBezTo>
                    <a:cubicBezTo>
                      <a:pt x="15345" y="19346"/>
                      <a:pt x="15393" y="19333"/>
                      <a:pt x="15437" y="19324"/>
                    </a:cubicBezTo>
                    <a:lnTo>
                      <a:pt x="15441" y="19320"/>
                    </a:lnTo>
                    <a:cubicBezTo>
                      <a:pt x="15924" y="19224"/>
                      <a:pt x="16412" y="19115"/>
                      <a:pt x="16901" y="18997"/>
                    </a:cubicBezTo>
                    <a:cubicBezTo>
                      <a:pt x="16939" y="18993"/>
                      <a:pt x="16979" y="18980"/>
                      <a:pt x="17022" y="18967"/>
                    </a:cubicBezTo>
                    <a:cubicBezTo>
                      <a:pt x="17297" y="18906"/>
                      <a:pt x="17571" y="18836"/>
                      <a:pt x="17850" y="18758"/>
                    </a:cubicBezTo>
                    <a:cubicBezTo>
                      <a:pt x="17885" y="18753"/>
                      <a:pt x="17929" y="18745"/>
                      <a:pt x="17969" y="18731"/>
                    </a:cubicBezTo>
                    <a:cubicBezTo>
                      <a:pt x="18639" y="18553"/>
                      <a:pt x="19310" y="18361"/>
                      <a:pt x="19977" y="18152"/>
                    </a:cubicBezTo>
                    <a:cubicBezTo>
                      <a:pt x="20722" y="17921"/>
                      <a:pt x="21459" y="17668"/>
                      <a:pt x="22187" y="17402"/>
                    </a:cubicBezTo>
                    <a:cubicBezTo>
                      <a:pt x="22321" y="17354"/>
                      <a:pt x="22452" y="17307"/>
                      <a:pt x="22583" y="17249"/>
                    </a:cubicBezTo>
                    <a:cubicBezTo>
                      <a:pt x="22714" y="17207"/>
                      <a:pt x="22836" y="17154"/>
                      <a:pt x="22957" y="17106"/>
                    </a:cubicBezTo>
                    <a:cubicBezTo>
                      <a:pt x="23128" y="17046"/>
                      <a:pt x="23293" y="16980"/>
                      <a:pt x="23459" y="16910"/>
                    </a:cubicBezTo>
                    <a:cubicBezTo>
                      <a:pt x="23969" y="16706"/>
                      <a:pt x="24474" y="16491"/>
                      <a:pt x="24976" y="16265"/>
                    </a:cubicBezTo>
                    <a:cubicBezTo>
                      <a:pt x="25499" y="16038"/>
                      <a:pt x="26012" y="15799"/>
                      <a:pt x="26523" y="15546"/>
                    </a:cubicBezTo>
                    <a:cubicBezTo>
                      <a:pt x="26405" y="14928"/>
                      <a:pt x="26287" y="14308"/>
                      <a:pt x="26161" y="13699"/>
                    </a:cubicBezTo>
                    <a:cubicBezTo>
                      <a:pt x="25956" y="12692"/>
                      <a:pt x="25725" y="11702"/>
                      <a:pt x="25420" y="10735"/>
                    </a:cubicBezTo>
                    <a:cubicBezTo>
                      <a:pt x="25381" y="10600"/>
                      <a:pt x="25333" y="10457"/>
                      <a:pt x="25290" y="10316"/>
                    </a:cubicBezTo>
                    <a:lnTo>
                      <a:pt x="25284" y="10312"/>
                    </a:lnTo>
                    <a:lnTo>
                      <a:pt x="25280" y="10308"/>
                    </a:lnTo>
                    <a:cubicBezTo>
                      <a:pt x="25220" y="10090"/>
                      <a:pt x="25149" y="9894"/>
                      <a:pt x="25071" y="9685"/>
                    </a:cubicBezTo>
                    <a:lnTo>
                      <a:pt x="25067" y="9676"/>
                    </a:lnTo>
                    <a:cubicBezTo>
                      <a:pt x="24793" y="8948"/>
                      <a:pt x="24470" y="8247"/>
                      <a:pt x="24073" y="7571"/>
                    </a:cubicBezTo>
                    <a:cubicBezTo>
                      <a:pt x="24056" y="7549"/>
                      <a:pt x="24051" y="7532"/>
                      <a:pt x="24029" y="7515"/>
                    </a:cubicBezTo>
                    <a:cubicBezTo>
                      <a:pt x="23864" y="7223"/>
                      <a:pt x="23677" y="6943"/>
                      <a:pt x="23490" y="6674"/>
                    </a:cubicBezTo>
                    <a:cubicBezTo>
                      <a:pt x="22160" y="4817"/>
                      <a:pt x="20339" y="3371"/>
                      <a:pt x="18273" y="2311"/>
                    </a:cubicBezTo>
                    <a:cubicBezTo>
                      <a:pt x="18208" y="2273"/>
                      <a:pt x="18146" y="2241"/>
                      <a:pt x="18077" y="2211"/>
                    </a:cubicBezTo>
                    <a:cubicBezTo>
                      <a:pt x="17942" y="2146"/>
                      <a:pt x="17802" y="2080"/>
                      <a:pt x="17659" y="2015"/>
                    </a:cubicBezTo>
                    <a:cubicBezTo>
                      <a:pt x="17332" y="1863"/>
                      <a:pt x="16996" y="1718"/>
                      <a:pt x="16656" y="1588"/>
                    </a:cubicBezTo>
                    <a:cubicBezTo>
                      <a:pt x="15767" y="1231"/>
                      <a:pt x="14844" y="939"/>
                      <a:pt x="13911" y="716"/>
                    </a:cubicBezTo>
                    <a:cubicBezTo>
                      <a:pt x="13876" y="704"/>
                      <a:pt x="13837" y="694"/>
                      <a:pt x="13798" y="686"/>
                    </a:cubicBezTo>
                    <a:cubicBezTo>
                      <a:pt x="13615" y="642"/>
                      <a:pt x="13423" y="603"/>
                      <a:pt x="13236" y="564"/>
                    </a:cubicBezTo>
                    <a:cubicBezTo>
                      <a:pt x="13126" y="538"/>
                      <a:pt x="13017" y="521"/>
                      <a:pt x="12905" y="503"/>
                    </a:cubicBezTo>
                    <a:cubicBezTo>
                      <a:pt x="12870" y="489"/>
                      <a:pt x="12830" y="485"/>
                      <a:pt x="12792" y="481"/>
                    </a:cubicBezTo>
                    <a:cubicBezTo>
                      <a:pt x="12233" y="372"/>
                      <a:pt x="11671" y="294"/>
                      <a:pt x="11113" y="228"/>
                    </a:cubicBezTo>
                    <a:cubicBezTo>
                      <a:pt x="11074" y="224"/>
                      <a:pt x="11035" y="215"/>
                      <a:pt x="10996" y="211"/>
                    </a:cubicBezTo>
                    <a:cubicBezTo>
                      <a:pt x="10752" y="185"/>
                      <a:pt x="10512" y="159"/>
                      <a:pt x="10268" y="141"/>
                    </a:cubicBezTo>
                    <a:cubicBezTo>
                      <a:pt x="10198" y="133"/>
                      <a:pt x="10137" y="123"/>
                      <a:pt x="10072" y="123"/>
                    </a:cubicBezTo>
                    <a:cubicBezTo>
                      <a:pt x="10011" y="119"/>
                      <a:pt x="9946" y="111"/>
                      <a:pt x="9880" y="102"/>
                    </a:cubicBezTo>
                    <a:cubicBezTo>
                      <a:pt x="8958" y="29"/>
                      <a:pt x="8033" y="1"/>
                      <a:pt x="71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" name="Google Shape;720;p36"/>
              <p:cNvSpPr/>
              <p:nvPr/>
            </p:nvSpPr>
            <p:spPr>
              <a:xfrm>
                <a:off x="2995636" y="3807008"/>
                <a:ext cx="397771" cy="301271"/>
              </a:xfrm>
              <a:custGeom>
                <a:avLst/>
                <a:gdLst/>
                <a:ahLst/>
                <a:cxnLst/>
                <a:rect l="l" t="t" r="r" b="b"/>
                <a:pathLst>
                  <a:path w="22844" h="17302" extrusionOk="0">
                    <a:moveTo>
                      <a:pt x="202" y="0"/>
                    </a:moveTo>
                    <a:cubicBezTo>
                      <a:pt x="125" y="0"/>
                      <a:pt x="52" y="44"/>
                      <a:pt x="22" y="114"/>
                    </a:cubicBezTo>
                    <a:cubicBezTo>
                      <a:pt x="5" y="145"/>
                      <a:pt x="5" y="171"/>
                      <a:pt x="0" y="193"/>
                    </a:cubicBezTo>
                    <a:cubicBezTo>
                      <a:pt x="10" y="267"/>
                      <a:pt x="48" y="336"/>
                      <a:pt x="123" y="372"/>
                    </a:cubicBezTo>
                    <a:cubicBezTo>
                      <a:pt x="188" y="398"/>
                      <a:pt x="249" y="424"/>
                      <a:pt x="314" y="454"/>
                    </a:cubicBezTo>
                    <a:lnTo>
                      <a:pt x="319" y="454"/>
                    </a:lnTo>
                    <a:cubicBezTo>
                      <a:pt x="2606" y="1418"/>
                      <a:pt x="4863" y="2642"/>
                      <a:pt x="7190" y="4193"/>
                    </a:cubicBezTo>
                    <a:cubicBezTo>
                      <a:pt x="8019" y="4742"/>
                      <a:pt x="8856" y="5335"/>
                      <a:pt x="9706" y="5971"/>
                    </a:cubicBezTo>
                    <a:cubicBezTo>
                      <a:pt x="9740" y="5997"/>
                      <a:pt x="9779" y="6024"/>
                      <a:pt x="9815" y="6054"/>
                    </a:cubicBezTo>
                    <a:cubicBezTo>
                      <a:pt x="10150" y="6307"/>
                      <a:pt x="10481" y="6559"/>
                      <a:pt x="10816" y="6826"/>
                    </a:cubicBezTo>
                    <a:lnTo>
                      <a:pt x="10821" y="6830"/>
                    </a:lnTo>
                    <a:cubicBezTo>
                      <a:pt x="10943" y="6917"/>
                      <a:pt x="11060" y="7009"/>
                      <a:pt x="11174" y="7100"/>
                    </a:cubicBezTo>
                    <a:cubicBezTo>
                      <a:pt x="11178" y="7100"/>
                      <a:pt x="11183" y="7108"/>
                      <a:pt x="11187" y="7113"/>
                    </a:cubicBezTo>
                    <a:cubicBezTo>
                      <a:pt x="11226" y="7144"/>
                      <a:pt x="11265" y="7174"/>
                      <a:pt x="11305" y="7204"/>
                    </a:cubicBezTo>
                    <a:cubicBezTo>
                      <a:pt x="11967" y="7723"/>
                      <a:pt x="12643" y="8281"/>
                      <a:pt x="13318" y="8860"/>
                    </a:cubicBezTo>
                    <a:cubicBezTo>
                      <a:pt x="13932" y="9383"/>
                      <a:pt x="14538" y="9915"/>
                      <a:pt x="15139" y="10455"/>
                    </a:cubicBezTo>
                    <a:cubicBezTo>
                      <a:pt x="15213" y="10517"/>
                      <a:pt x="15283" y="10581"/>
                      <a:pt x="15358" y="10647"/>
                    </a:cubicBezTo>
                    <a:cubicBezTo>
                      <a:pt x="15654" y="10909"/>
                      <a:pt x="15950" y="11179"/>
                      <a:pt x="16247" y="11454"/>
                    </a:cubicBezTo>
                    <a:lnTo>
                      <a:pt x="16251" y="11454"/>
                    </a:lnTo>
                    <a:cubicBezTo>
                      <a:pt x="16355" y="11549"/>
                      <a:pt x="16464" y="11645"/>
                      <a:pt x="16573" y="11750"/>
                    </a:cubicBezTo>
                    <a:lnTo>
                      <a:pt x="16577" y="11750"/>
                    </a:lnTo>
                    <a:cubicBezTo>
                      <a:pt x="16782" y="11945"/>
                      <a:pt x="16995" y="12142"/>
                      <a:pt x="17205" y="12333"/>
                    </a:cubicBezTo>
                    <a:cubicBezTo>
                      <a:pt x="17253" y="12377"/>
                      <a:pt x="17301" y="12421"/>
                      <a:pt x="17345" y="12464"/>
                    </a:cubicBezTo>
                    <a:cubicBezTo>
                      <a:pt x="17824" y="12908"/>
                      <a:pt x="18303" y="13353"/>
                      <a:pt x="18773" y="13802"/>
                    </a:cubicBezTo>
                    <a:cubicBezTo>
                      <a:pt x="19519" y="14503"/>
                      <a:pt x="20260" y="15205"/>
                      <a:pt x="20983" y="15903"/>
                    </a:cubicBezTo>
                    <a:cubicBezTo>
                      <a:pt x="21467" y="16360"/>
                      <a:pt x="21955" y="16831"/>
                      <a:pt x="22448" y="17301"/>
                    </a:cubicBezTo>
                    <a:cubicBezTo>
                      <a:pt x="22582" y="17253"/>
                      <a:pt x="22713" y="17206"/>
                      <a:pt x="22844" y="17148"/>
                    </a:cubicBezTo>
                    <a:cubicBezTo>
                      <a:pt x="22308" y="16635"/>
                      <a:pt x="21768" y="16129"/>
                      <a:pt x="21241" y="15624"/>
                    </a:cubicBezTo>
                    <a:cubicBezTo>
                      <a:pt x="20469" y="14883"/>
                      <a:pt x="19689" y="14137"/>
                      <a:pt x="18900" y="13389"/>
                    </a:cubicBezTo>
                    <a:cubicBezTo>
                      <a:pt x="18347" y="12866"/>
                      <a:pt x="17793" y="12343"/>
                      <a:pt x="17227" y="11828"/>
                    </a:cubicBezTo>
                    <a:cubicBezTo>
                      <a:pt x="17178" y="11780"/>
                      <a:pt x="17126" y="11732"/>
                      <a:pt x="17079" y="11684"/>
                    </a:cubicBezTo>
                    <a:cubicBezTo>
                      <a:pt x="17005" y="11615"/>
                      <a:pt x="16926" y="11549"/>
                      <a:pt x="16852" y="11480"/>
                    </a:cubicBezTo>
                    <a:cubicBezTo>
                      <a:pt x="16752" y="11388"/>
                      <a:pt x="16656" y="11297"/>
                      <a:pt x="16560" y="11209"/>
                    </a:cubicBezTo>
                    <a:cubicBezTo>
                      <a:pt x="16028" y="10726"/>
                      <a:pt x="15501" y="10251"/>
                      <a:pt x="14965" y="9780"/>
                    </a:cubicBezTo>
                    <a:cubicBezTo>
                      <a:pt x="14891" y="9710"/>
                      <a:pt x="14817" y="9644"/>
                      <a:pt x="14743" y="9580"/>
                    </a:cubicBezTo>
                    <a:cubicBezTo>
                      <a:pt x="14355" y="9240"/>
                      <a:pt x="13958" y="8900"/>
                      <a:pt x="13566" y="8564"/>
                    </a:cubicBezTo>
                    <a:cubicBezTo>
                      <a:pt x="12786" y="7902"/>
                      <a:pt x="12019" y="7274"/>
                      <a:pt x="11261" y="6681"/>
                    </a:cubicBezTo>
                    <a:cubicBezTo>
                      <a:pt x="11257" y="6681"/>
                      <a:pt x="11253" y="6677"/>
                      <a:pt x="11253" y="6673"/>
                    </a:cubicBezTo>
                    <a:cubicBezTo>
                      <a:pt x="11213" y="6643"/>
                      <a:pt x="11174" y="6611"/>
                      <a:pt x="11139" y="6581"/>
                    </a:cubicBezTo>
                    <a:cubicBezTo>
                      <a:pt x="11043" y="6503"/>
                      <a:pt x="10947" y="6434"/>
                      <a:pt x="10851" y="6363"/>
                    </a:cubicBezTo>
                    <a:cubicBezTo>
                      <a:pt x="10525" y="6106"/>
                      <a:pt x="10193" y="5858"/>
                      <a:pt x="9871" y="5614"/>
                    </a:cubicBezTo>
                    <a:cubicBezTo>
                      <a:pt x="9831" y="5587"/>
                      <a:pt x="9801" y="5561"/>
                      <a:pt x="9762" y="5539"/>
                    </a:cubicBezTo>
                    <a:cubicBezTo>
                      <a:pt x="8851" y="4855"/>
                      <a:pt x="7949" y="4228"/>
                      <a:pt x="7056" y="3644"/>
                    </a:cubicBezTo>
                    <a:cubicBezTo>
                      <a:pt x="4929" y="2254"/>
                      <a:pt x="2850" y="1134"/>
                      <a:pt x="764" y="227"/>
                    </a:cubicBezTo>
                    <a:cubicBezTo>
                      <a:pt x="762" y="226"/>
                      <a:pt x="760" y="225"/>
                      <a:pt x="759" y="225"/>
                    </a:cubicBezTo>
                    <a:cubicBezTo>
                      <a:pt x="756" y="225"/>
                      <a:pt x="754" y="227"/>
                      <a:pt x="754" y="227"/>
                    </a:cubicBezTo>
                    <a:cubicBezTo>
                      <a:pt x="597" y="145"/>
                      <a:pt x="432" y="84"/>
                      <a:pt x="275" y="14"/>
                    </a:cubicBezTo>
                    <a:cubicBezTo>
                      <a:pt x="251" y="5"/>
                      <a:pt x="226" y="0"/>
                      <a:pt x="202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" name="Google Shape;721;p36"/>
              <p:cNvSpPr/>
              <p:nvPr/>
            </p:nvSpPr>
            <p:spPr>
              <a:xfrm>
                <a:off x="3033055" y="3807095"/>
                <a:ext cx="159046" cy="149121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8564" extrusionOk="0">
                    <a:moveTo>
                      <a:pt x="7988" y="1"/>
                    </a:moveTo>
                    <a:cubicBezTo>
                      <a:pt x="8306" y="2109"/>
                      <a:pt x="8545" y="4241"/>
                      <a:pt x="8702" y="6358"/>
                    </a:cubicBezTo>
                    <a:cubicBezTo>
                      <a:pt x="8716" y="6507"/>
                      <a:pt x="8728" y="6654"/>
                      <a:pt x="8738" y="6803"/>
                    </a:cubicBezTo>
                    <a:cubicBezTo>
                      <a:pt x="8716" y="6807"/>
                      <a:pt x="8694" y="6816"/>
                      <a:pt x="8672" y="6821"/>
                    </a:cubicBezTo>
                    <a:cubicBezTo>
                      <a:pt x="5783" y="7539"/>
                      <a:pt x="2885" y="8002"/>
                      <a:pt x="0" y="8193"/>
                    </a:cubicBezTo>
                    <a:cubicBezTo>
                      <a:pt x="31" y="8319"/>
                      <a:pt x="61" y="8437"/>
                      <a:pt x="91" y="8563"/>
                    </a:cubicBezTo>
                    <a:cubicBezTo>
                      <a:pt x="3054" y="8368"/>
                      <a:pt x="6027" y="7888"/>
                      <a:pt x="8985" y="7134"/>
                    </a:cubicBezTo>
                    <a:cubicBezTo>
                      <a:pt x="9007" y="7129"/>
                      <a:pt x="9025" y="7121"/>
                      <a:pt x="9042" y="7103"/>
                    </a:cubicBezTo>
                    <a:cubicBezTo>
                      <a:pt x="9094" y="7073"/>
                      <a:pt x="9134" y="7004"/>
                      <a:pt x="9134" y="6938"/>
                    </a:cubicBezTo>
                    <a:cubicBezTo>
                      <a:pt x="9126" y="6851"/>
                      <a:pt x="9116" y="6763"/>
                      <a:pt x="9112" y="6676"/>
                    </a:cubicBezTo>
                    <a:cubicBezTo>
                      <a:pt x="8955" y="4458"/>
                      <a:pt x="8711" y="2240"/>
                      <a:pt x="8380" y="31"/>
                    </a:cubicBezTo>
                    <a:cubicBezTo>
                      <a:pt x="8249" y="17"/>
                      <a:pt x="8123" y="9"/>
                      <a:pt x="7988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" name="Google Shape;722;p36"/>
              <p:cNvSpPr/>
              <p:nvPr/>
            </p:nvSpPr>
            <p:spPr>
              <a:xfrm>
                <a:off x="3063388" y="3840266"/>
                <a:ext cx="259760" cy="209438"/>
              </a:xfrm>
              <a:custGeom>
                <a:avLst/>
                <a:gdLst/>
                <a:ahLst/>
                <a:cxnLst/>
                <a:rect l="l" t="t" r="r" b="b"/>
                <a:pathLst>
                  <a:path w="14918" h="12028" extrusionOk="0">
                    <a:moveTo>
                      <a:pt x="14025" y="0"/>
                    </a:moveTo>
                    <a:cubicBezTo>
                      <a:pt x="14552" y="3133"/>
                      <a:pt x="14081" y="6453"/>
                      <a:pt x="12669" y="9299"/>
                    </a:cubicBezTo>
                    <a:cubicBezTo>
                      <a:pt x="12643" y="9355"/>
                      <a:pt x="12608" y="9408"/>
                      <a:pt x="12582" y="9465"/>
                    </a:cubicBezTo>
                    <a:cubicBezTo>
                      <a:pt x="12513" y="9486"/>
                      <a:pt x="12442" y="9518"/>
                      <a:pt x="12364" y="9538"/>
                    </a:cubicBezTo>
                    <a:cubicBezTo>
                      <a:pt x="8438" y="10872"/>
                      <a:pt x="4162" y="11600"/>
                      <a:pt x="1" y="11652"/>
                    </a:cubicBezTo>
                    <a:cubicBezTo>
                      <a:pt x="57" y="11775"/>
                      <a:pt x="115" y="11901"/>
                      <a:pt x="180" y="12028"/>
                    </a:cubicBezTo>
                    <a:cubicBezTo>
                      <a:pt x="4398" y="11953"/>
                      <a:pt x="8717" y="11203"/>
                      <a:pt x="12682" y="9840"/>
                    </a:cubicBezTo>
                    <a:lnTo>
                      <a:pt x="12691" y="9840"/>
                    </a:lnTo>
                    <a:cubicBezTo>
                      <a:pt x="12722" y="9826"/>
                      <a:pt x="12748" y="9814"/>
                      <a:pt x="12782" y="9805"/>
                    </a:cubicBezTo>
                    <a:cubicBezTo>
                      <a:pt x="12826" y="9792"/>
                      <a:pt x="12865" y="9757"/>
                      <a:pt x="12891" y="9713"/>
                    </a:cubicBezTo>
                    <a:cubicBezTo>
                      <a:pt x="12913" y="9669"/>
                      <a:pt x="12939" y="9626"/>
                      <a:pt x="12961" y="9574"/>
                    </a:cubicBezTo>
                    <a:lnTo>
                      <a:pt x="12961" y="9570"/>
                    </a:lnTo>
                    <a:cubicBezTo>
                      <a:pt x="14412" y="6715"/>
                      <a:pt x="14918" y="3381"/>
                      <a:pt x="14447" y="200"/>
                    </a:cubicBezTo>
                    <a:cubicBezTo>
                      <a:pt x="14307" y="131"/>
                      <a:pt x="14172" y="69"/>
                      <a:pt x="1402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" name="Google Shape;723;p36"/>
              <p:cNvSpPr/>
              <p:nvPr/>
            </p:nvSpPr>
            <p:spPr>
              <a:xfrm>
                <a:off x="3399919" y="3921443"/>
                <a:ext cx="25596" cy="181682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0434" extrusionOk="0">
                    <a:moveTo>
                      <a:pt x="533" y="1"/>
                    </a:moveTo>
                    <a:lnTo>
                      <a:pt x="533" y="1"/>
                    </a:lnTo>
                    <a:cubicBezTo>
                      <a:pt x="676" y="698"/>
                      <a:pt x="790" y="1399"/>
                      <a:pt x="877" y="2105"/>
                    </a:cubicBezTo>
                    <a:lnTo>
                      <a:pt x="881" y="2110"/>
                    </a:lnTo>
                    <a:cubicBezTo>
                      <a:pt x="907" y="2280"/>
                      <a:pt x="925" y="2458"/>
                      <a:pt x="942" y="2633"/>
                    </a:cubicBezTo>
                    <a:lnTo>
                      <a:pt x="942" y="2641"/>
                    </a:lnTo>
                    <a:cubicBezTo>
                      <a:pt x="977" y="2942"/>
                      <a:pt x="1003" y="3251"/>
                      <a:pt x="1029" y="3561"/>
                    </a:cubicBezTo>
                    <a:cubicBezTo>
                      <a:pt x="1029" y="3565"/>
                      <a:pt x="1034" y="3565"/>
                      <a:pt x="1029" y="3569"/>
                    </a:cubicBezTo>
                    <a:cubicBezTo>
                      <a:pt x="1090" y="4480"/>
                      <a:pt x="1086" y="5357"/>
                      <a:pt x="1016" y="6189"/>
                    </a:cubicBezTo>
                    <a:cubicBezTo>
                      <a:pt x="959" y="6978"/>
                      <a:pt x="842" y="7718"/>
                      <a:pt x="672" y="8428"/>
                    </a:cubicBezTo>
                    <a:cubicBezTo>
                      <a:pt x="502" y="9134"/>
                      <a:pt x="275" y="9806"/>
                      <a:pt x="0" y="10433"/>
                    </a:cubicBezTo>
                    <a:cubicBezTo>
                      <a:pt x="171" y="10373"/>
                      <a:pt x="336" y="10307"/>
                      <a:pt x="502" y="10237"/>
                    </a:cubicBezTo>
                    <a:cubicBezTo>
                      <a:pt x="702" y="9753"/>
                      <a:pt x="863" y="9252"/>
                      <a:pt x="994" y="8720"/>
                    </a:cubicBezTo>
                    <a:cubicBezTo>
                      <a:pt x="1191" y="7967"/>
                      <a:pt x="1317" y="7169"/>
                      <a:pt x="1386" y="6328"/>
                    </a:cubicBezTo>
                    <a:cubicBezTo>
                      <a:pt x="1460" y="5496"/>
                      <a:pt x="1470" y="4615"/>
                      <a:pt x="1417" y="3696"/>
                    </a:cubicBezTo>
                    <a:cubicBezTo>
                      <a:pt x="1417" y="3643"/>
                      <a:pt x="1412" y="3591"/>
                      <a:pt x="1408" y="3539"/>
                    </a:cubicBezTo>
                    <a:cubicBezTo>
                      <a:pt x="1396" y="3339"/>
                      <a:pt x="1382" y="3138"/>
                      <a:pt x="1360" y="2947"/>
                    </a:cubicBezTo>
                    <a:cubicBezTo>
                      <a:pt x="1347" y="2772"/>
                      <a:pt x="1325" y="2598"/>
                      <a:pt x="1303" y="2428"/>
                    </a:cubicBezTo>
                    <a:cubicBezTo>
                      <a:pt x="1247" y="1896"/>
                      <a:pt x="1169" y="1364"/>
                      <a:pt x="1072" y="842"/>
                    </a:cubicBezTo>
                    <a:cubicBezTo>
                      <a:pt x="907" y="550"/>
                      <a:pt x="720" y="270"/>
                      <a:pt x="533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" name="Google Shape;724;p36"/>
              <p:cNvSpPr/>
              <p:nvPr/>
            </p:nvSpPr>
            <p:spPr>
              <a:xfrm>
                <a:off x="2525046" y="2982665"/>
                <a:ext cx="10691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0612" extrusionOk="0">
                    <a:moveTo>
                      <a:pt x="310" y="0"/>
                    </a:moveTo>
                    <a:cubicBezTo>
                      <a:pt x="139" y="0"/>
                      <a:pt x="0" y="135"/>
                      <a:pt x="0" y="306"/>
                    </a:cubicBezTo>
                    <a:lnTo>
                      <a:pt x="0" y="10306"/>
                    </a:lnTo>
                    <a:cubicBezTo>
                      <a:pt x="0" y="10477"/>
                      <a:pt x="139" y="10612"/>
                      <a:pt x="310" y="10612"/>
                    </a:cubicBezTo>
                    <a:cubicBezTo>
                      <a:pt x="475" y="10612"/>
                      <a:pt x="614" y="10477"/>
                      <a:pt x="614" y="10306"/>
                    </a:cubicBezTo>
                    <a:lnTo>
                      <a:pt x="614" y="306"/>
                    </a:lnTo>
                    <a:cubicBezTo>
                      <a:pt x="614" y="135"/>
                      <a:pt x="475" y="0"/>
                      <a:pt x="3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" name="Google Shape;725;p36"/>
              <p:cNvSpPr/>
              <p:nvPr/>
            </p:nvSpPr>
            <p:spPr>
              <a:xfrm>
                <a:off x="2438000" y="3069693"/>
                <a:ext cx="184781" cy="10726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616" extrusionOk="0">
                    <a:moveTo>
                      <a:pt x="305" y="0"/>
                    </a:moveTo>
                    <a:cubicBezTo>
                      <a:pt x="136" y="0"/>
                      <a:pt x="1" y="139"/>
                      <a:pt x="1" y="310"/>
                    </a:cubicBezTo>
                    <a:cubicBezTo>
                      <a:pt x="1" y="475"/>
                      <a:pt x="136" y="615"/>
                      <a:pt x="305" y="615"/>
                    </a:cubicBezTo>
                    <a:lnTo>
                      <a:pt x="10307" y="615"/>
                    </a:lnTo>
                    <a:cubicBezTo>
                      <a:pt x="10476" y="615"/>
                      <a:pt x="10611" y="475"/>
                      <a:pt x="10611" y="310"/>
                    </a:cubicBezTo>
                    <a:cubicBezTo>
                      <a:pt x="10611" y="139"/>
                      <a:pt x="10476" y="0"/>
                      <a:pt x="1030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4" name="Google Shape;726;p36"/>
              <p:cNvSpPr/>
              <p:nvPr/>
            </p:nvSpPr>
            <p:spPr>
              <a:xfrm>
                <a:off x="2482994" y="3023916"/>
                <a:ext cx="98973" cy="109316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8" extrusionOk="0">
                    <a:moveTo>
                      <a:pt x="340" y="0"/>
                    </a:moveTo>
                    <a:cubicBezTo>
                      <a:pt x="267" y="0"/>
                      <a:pt x="194" y="25"/>
                      <a:pt x="136" y="75"/>
                    </a:cubicBezTo>
                    <a:cubicBezTo>
                      <a:pt x="10" y="189"/>
                      <a:pt x="0" y="381"/>
                      <a:pt x="110" y="507"/>
                    </a:cubicBezTo>
                    <a:lnTo>
                      <a:pt x="5112" y="6173"/>
                    </a:lnTo>
                    <a:cubicBezTo>
                      <a:pt x="5173" y="6242"/>
                      <a:pt x="5256" y="6277"/>
                      <a:pt x="5339" y="6277"/>
                    </a:cubicBezTo>
                    <a:cubicBezTo>
                      <a:pt x="5412" y="6277"/>
                      <a:pt x="5483" y="6251"/>
                      <a:pt x="5543" y="6199"/>
                    </a:cubicBezTo>
                    <a:cubicBezTo>
                      <a:pt x="5670" y="6089"/>
                      <a:pt x="5683" y="5894"/>
                      <a:pt x="5569" y="5767"/>
                    </a:cubicBezTo>
                    <a:lnTo>
                      <a:pt x="567" y="102"/>
                    </a:lnTo>
                    <a:cubicBezTo>
                      <a:pt x="508" y="34"/>
                      <a:pt x="425" y="0"/>
                      <a:pt x="34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5" name="Google Shape;727;p36"/>
              <p:cNvSpPr/>
              <p:nvPr/>
            </p:nvSpPr>
            <p:spPr>
              <a:xfrm>
                <a:off x="2477161" y="3029714"/>
                <a:ext cx="110552" cy="97736"/>
              </a:xfrm>
              <a:custGeom>
                <a:avLst/>
                <a:gdLst/>
                <a:ahLst/>
                <a:cxnLst/>
                <a:rect l="l" t="t" r="r" b="b"/>
                <a:pathLst>
                  <a:path w="6349" h="5613" extrusionOk="0">
                    <a:moveTo>
                      <a:pt x="6008" y="1"/>
                    </a:moveTo>
                    <a:cubicBezTo>
                      <a:pt x="5935" y="1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90"/>
                      <a:pt x="0" y="5382"/>
                      <a:pt x="113" y="5508"/>
                    </a:cubicBezTo>
                    <a:cubicBezTo>
                      <a:pt x="174" y="5578"/>
                      <a:pt x="257" y="5613"/>
                      <a:pt x="345" y="5613"/>
                    </a:cubicBezTo>
                    <a:cubicBezTo>
                      <a:pt x="414" y="5613"/>
                      <a:pt x="488" y="5587"/>
                      <a:pt x="544" y="5534"/>
                    </a:cubicBezTo>
                    <a:lnTo>
                      <a:pt x="6210" y="536"/>
                    </a:lnTo>
                    <a:cubicBezTo>
                      <a:pt x="6336" y="422"/>
                      <a:pt x="6349" y="231"/>
                      <a:pt x="6236" y="104"/>
                    </a:cubicBezTo>
                    <a:cubicBezTo>
                      <a:pt x="6177" y="36"/>
                      <a:pt x="6093" y="1"/>
                      <a:pt x="6008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" name="Google Shape;728;p36"/>
              <p:cNvSpPr/>
              <p:nvPr/>
            </p:nvSpPr>
            <p:spPr>
              <a:xfrm>
                <a:off x="3808469" y="3083658"/>
                <a:ext cx="10709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12" extrusionOk="0">
                    <a:moveTo>
                      <a:pt x="310" y="1"/>
                    </a:moveTo>
                    <a:cubicBezTo>
                      <a:pt x="139" y="1"/>
                      <a:pt x="0" y="135"/>
                      <a:pt x="0" y="305"/>
                    </a:cubicBezTo>
                    <a:lnTo>
                      <a:pt x="0" y="10307"/>
                    </a:lnTo>
                    <a:cubicBezTo>
                      <a:pt x="0" y="10476"/>
                      <a:pt x="139" y="10612"/>
                      <a:pt x="310" y="10612"/>
                    </a:cubicBezTo>
                    <a:cubicBezTo>
                      <a:pt x="475" y="10612"/>
                      <a:pt x="614" y="10476"/>
                      <a:pt x="614" y="10307"/>
                    </a:cubicBezTo>
                    <a:lnTo>
                      <a:pt x="614" y="305"/>
                    </a:lnTo>
                    <a:cubicBezTo>
                      <a:pt x="614" y="135"/>
                      <a:pt x="475" y="1"/>
                      <a:pt x="3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7" name="Google Shape;729;p36"/>
              <p:cNvSpPr/>
              <p:nvPr/>
            </p:nvSpPr>
            <p:spPr>
              <a:xfrm>
                <a:off x="3721441" y="3170686"/>
                <a:ext cx="184764" cy="10709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615" extrusionOk="0">
                    <a:moveTo>
                      <a:pt x="304" y="1"/>
                    </a:moveTo>
                    <a:cubicBezTo>
                      <a:pt x="135" y="1"/>
                      <a:pt x="0" y="140"/>
                      <a:pt x="0" y="306"/>
                    </a:cubicBezTo>
                    <a:cubicBezTo>
                      <a:pt x="0" y="476"/>
                      <a:pt x="135" y="615"/>
                      <a:pt x="304" y="615"/>
                    </a:cubicBezTo>
                    <a:lnTo>
                      <a:pt x="10306" y="615"/>
                    </a:lnTo>
                    <a:cubicBezTo>
                      <a:pt x="10475" y="615"/>
                      <a:pt x="10610" y="476"/>
                      <a:pt x="10610" y="306"/>
                    </a:cubicBezTo>
                    <a:cubicBezTo>
                      <a:pt x="10610" y="140"/>
                      <a:pt x="10475" y="1"/>
                      <a:pt x="1030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8" name="Google Shape;730;p36"/>
              <p:cNvSpPr/>
              <p:nvPr/>
            </p:nvSpPr>
            <p:spPr>
              <a:xfrm>
                <a:off x="3766348" y="3124908"/>
                <a:ext cx="98973" cy="109298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7" extrusionOk="0">
                    <a:moveTo>
                      <a:pt x="345" y="0"/>
                    </a:moveTo>
                    <a:cubicBezTo>
                      <a:pt x="272" y="0"/>
                      <a:pt x="198" y="25"/>
                      <a:pt x="140" y="76"/>
                    </a:cubicBezTo>
                    <a:cubicBezTo>
                      <a:pt x="14" y="190"/>
                      <a:pt x="0" y="381"/>
                      <a:pt x="114" y="508"/>
                    </a:cubicBezTo>
                    <a:lnTo>
                      <a:pt x="5117" y="6172"/>
                    </a:lnTo>
                    <a:cubicBezTo>
                      <a:pt x="5173" y="6242"/>
                      <a:pt x="5260" y="6277"/>
                      <a:pt x="5343" y="6277"/>
                    </a:cubicBezTo>
                    <a:cubicBezTo>
                      <a:pt x="5417" y="6277"/>
                      <a:pt x="5487" y="6251"/>
                      <a:pt x="5547" y="6198"/>
                    </a:cubicBezTo>
                    <a:cubicBezTo>
                      <a:pt x="5674" y="6089"/>
                      <a:pt x="5683" y="5894"/>
                      <a:pt x="5574" y="5767"/>
                    </a:cubicBezTo>
                    <a:lnTo>
                      <a:pt x="571" y="102"/>
                    </a:lnTo>
                    <a:cubicBezTo>
                      <a:pt x="513" y="34"/>
                      <a:pt x="429" y="0"/>
                      <a:pt x="34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9" name="Google Shape;731;p36"/>
              <p:cNvSpPr/>
              <p:nvPr/>
            </p:nvSpPr>
            <p:spPr>
              <a:xfrm>
                <a:off x="3760584" y="3130707"/>
                <a:ext cx="110569" cy="9775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614" extrusionOk="0">
                    <a:moveTo>
                      <a:pt x="6005" y="0"/>
                    </a:moveTo>
                    <a:cubicBezTo>
                      <a:pt x="5934" y="0"/>
                      <a:pt x="5862" y="25"/>
                      <a:pt x="5805" y="74"/>
                    </a:cubicBezTo>
                    <a:lnTo>
                      <a:pt x="140" y="5077"/>
                    </a:lnTo>
                    <a:cubicBezTo>
                      <a:pt x="13" y="5191"/>
                      <a:pt x="1" y="5382"/>
                      <a:pt x="114" y="5509"/>
                    </a:cubicBezTo>
                    <a:cubicBezTo>
                      <a:pt x="174" y="5578"/>
                      <a:pt x="257" y="5613"/>
                      <a:pt x="341" y="5613"/>
                    </a:cubicBezTo>
                    <a:cubicBezTo>
                      <a:pt x="414" y="5613"/>
                      <a:pt x="488" y="5587"/>
                      <a:pt x="545" y="5535"/>
                    </a:cubicBezTo>
                    <a:lnTo>
                      <a:pt x="6210" y="537"/>
                    </a:lnTo>
                    <a:cubicBezTo>
                      <a:pt x="6337" y="423"/>
                      <a:pt x="6349" y="231"/>
                      <a:pt x="6236" y="105"/>
                    </a:cubicBezTo>
                    <a:cubicBezTo>
                      <a:pt x="6177" y="36"/>
                      <a:pt x="6091" y="0"/>
                      <a:pt x="600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Google Shape;732;p36"/>
              <p:cNvSpPr/>
              <p:nvPr/>
            </p:nvSpPr>
            <p:spPr>
              <a:xfrm>
                <a:off x="3019473" y="2572375"/>
                <a:ext cx="10709" cy="18479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13" extrusionOk="0">
                    <a:moveTo>
                      <a:pt x="310" y="1"/>
                    </a:moveTo>
                    <a:cubicBezTo>
                      <a:pt x="139" y="1"/>
                      <a:pt x="0" y="136"/>
                      <a:pt x="0" y="305"/>
                    </a:cubicBezTo>
                    <a:lnTo>
                      <a:pt x="0" y="10307"/>
                    </a:lnTo>
                    <a:cubicBezTo>
                      <a:pt x="0" y="10476"/>
                      <a:pt x="139" y="10612"/>
                      <a:pt x="310" y="10612"/>
                    </a:cubicBezTo>
                    <a:cubicBezTo>
                      <a:pt x="475" y="10612"/>
                      <a:pt x="614" y="10476"/>
                      <a:pt x="614" y="10307"/>
                    </a:cubicBezTo>
                    <a:lnTo>
                      <a:pt x="614" y="305"/>
                    </a:lnTo>
                    <a:cubicBezTo>
                      <a:pt x="614" y="136"/>
                      <a:pt x="475" y="1"/>
                      <a:pt x="3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1" name="Google Shape;733;p36"/>
              <p:cNvSpPr/>
              <p:nvPr/>
            </p:nvSpPr>
            <p:spPr>
              <a:xfrm>
                <a:off x="2932446" y="2659420"/>
                <a:ext cx="184764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614" extrusionOk="0">
                    <a:moveTo>
                      <a:pt x="304" y="0"/>
                    </a:moveTo>
                    <a:cubicBezTo>
                      <a:pt x="135" y="0"/>
                      <a:pt x="0" y="139"/>
                      <a:pt x="0" y="310"/>
                    </a:cubicBezTo>
                    <a:cubicBezTo>
                      <a:pt x="0" y="479"/>
                      <a:pt x="135" y="614"/>
                      <a:pt x="304" y="614"/>
                    </a:cubicBezTo>
                    <a:lnTo>
                      <a:pt x="10306" y="614"/>
                    </a:lnTo>
                    <a:cubicBezTo>
                      <a:pt x="10475" y="614"/>
                      <a:pt x="10610" y="479"/>
                      <a:pt x="10610" y="310"/>
                    </a:cubicBezTo>
                    <a:cubicBezTo>
                      <a:pt x="10610" y="139"/>
                      <a:pt x="10475" y="0"/>
                      <a:pt x="10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2" name="Google Shape;734;p36"/>
              <p:cNvSpPr/>
              <p:nvPr/>
            </p:nvSpPr>
            <p:spPr>
              <a:xfrm>
                <a:off x="2977422" y="2613660"/>
                <a:ext cx="98973" cy="10926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6275" extrusionOk="0">
                    <a:moveTo>
                      <a:pt x="338" y="1"/>
                    </a:moveTo>
                    <a:cubicBezTo>
                      <a:pt x="267" y="1"/>
                      <a:pt x="196" y="25"/>
                      <a:pt x="136" y="74"/>
                    </a:cubicBezTo>
                    <a:cubicBezTo>
                      <a:pt x="10" y="188"/>
                      <a:pt x="0" y="379"/>
                      <a:pt x="110" y="506"/>
                    </a:cubicBezTo>
                    <a:lnTo>
                      <a:pt x="5112" y="6170"/>
                    </a:lnTo>
                    <a:cubicBezTo>
                      <a:pt x="5173" y="6240"/>
                      <a:pt x="5256" y="6275"/>
                      <a:pt x="5339" y="6275"/>
                    </a:cubicBezTo>
                    <a:cubicBezTo>
                      <a:pt x="5413" y="6275"/>
                      <a:pt x="5483" y="6249"/>
                      <a:pt x="5543" y="6202"/>
                    </a:cubicBezTo>
                    <a:cubicBezTo>
                      <a:pt x="5670" y="6088"/>
                      <a:pt x="5684" y="5896"/>
                      <a:pt x="5570" y="5770"/>
                    </a:cubicBezTo>
                    <a:lnTo>
                      <a:pt x="567" y="104"/>
                    </a:lnTo>
                    <a:cubicBezTo>
                      <a:pt x="508" y="36"/>
                      <a:pt x="424" y="1"/>
                      <a:pt x="338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3" name="Google Shape;735;p36"/>
              <p:cNvSpPr/>
              <p:nvPr/>
            </p:nvSpPr>
            <p:spPr>
              <a:xfrm>
                <a:off x="2971589" y="2619441"/>
                <a:ext cx="110569" cy="97736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613" extrusionOk="0">
                    <a:moveTo>
                      <a:pt x="6008" y="0"/>
                    </a:moveTo>
                    <a:cubicBezTo>
                      <a:pt x="5936" y="0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90"/>
                      <a:pt x="1" y="5381"/>
                      <a:pt x="114" y="5508"/>
                    </a:cubicBezTo>
                    <a:cubicBezTo>
                      <a:pt x="174" y="5577"/>
                      <a:pt x="257" y="5612"/>
                      <a:pt x="345" y="5612"/>
                    </a:cubicBezTo>
                    <a:cubicBezTo>
                      <a:pt x="414" y="5612"/>
                      <a:pt x="488" y="5586"/>
                      <a:pt x="544" y="5534"/>
                    </a:cubicBezTo>
                    <a:lnTo>
                      <a:pt x="6210" y="536"/>
                    </a:lnTo>
                    <a:cubicBezTo>
                      <a:pt x="6336" y="422"/>
                      <a:pt x="6349" y="230"/>
                      <a:pt x="6236" y="104"/>
                    </a:cubicBezTo>
                    <a:cubicBezTo>
                      <a:pt x="6177" y="36"/>
                      <a:pt x="6093" y="0"/>
                      <a:pt x="600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4" name="Google Shape;736;p36"/>
              <p:cNvSpPr/>
              <p:nvPr/>
            </p:nvSpPr>
            <p:spPr>
              <a:xfrm>
                <a:off x="2994260" y="3355084"/>
                <a:ext cx="10656" cy="18478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0612" extrusionOk="0">
                    <a:moveTo>
                      <a:pt x="306" y="0"/>
                    </a:moveTo>
                    <a:cubicBezTo>
                      <a:pt x="137" y="0"/>
                      <a:pt x="1" y="135"/>
                      <a:pt x="1" y="306"/>
                    </a:cubicBezTo>
                    <a:lnTo>
                      <a:pt x="1" y="10306"/>
                    </a:lnTo>
                    <a:cubicBezTo>
                      <a:pt x="1" y="10477"/>
                      <a:pt x="137" y="10612"/>
                      <a:pt x="306" y="10612"/>
                    </a:cubicBezTo>
                    <a:cubicBezTo>
                      <a:pt x="477" y="10612"/>
                      <a:pt x="612" y="10477"/>
                      <a:pt x="612" y="10306"/>
                    </a:cubicBezTo>
                    <a:lnTo>
                      <a:pt x="612" y="306"/>
                    </a:lnTo>
                    <a:cubicBezTo>
                      <a:pt x="612" y="135"/>
                      <a:pt x="477" y="0"/>
                      <a:pt x="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5" name="Google Shape;737;p36"/>
              <p:cNvSpPr/>
              <p:nvPr/>
            </p:nvSpPr>
            <p:spPr>
              <a:xfrm>
                <a:off x="2907163" y="3442112"/>
                <a:ext cx="184851" cy="10726"/>
              </a:xfrm>
              <a:custGeom>
                <a:avLst/>
                <a:gdLst/>
                <a:ahLst/>
                <a:cxnLst/>
                <a:rect l="l" t="t" r="r" b="b"/>
                <a:pathLst>
                  <a:path w="10616" h="616" extrusionOk="0">
                    <a:moveTo>
                      <a:pt x="306" y="0"/>
                    </a:moveTo>
                    <a:cubicBezTo>
                      <a:pt x="139" y="0"/>
                      <a:pt x="0" y="139"/>
                      <a:pt x="0" y="306"/>
                    </a:cubicBezTo>
                    <a:cubicBezTo>
                      <a:pt x="0" y="475"/>
                      <a:pt x="139" y="615"/>
                      <a:pt x="306" y="615"/>
                    </a:cubicBezTo>
                    <a:lnTo>
                      <a:pt x="10306" y="615"/>
                    </a:lnTo>
                    <a:cubicBezTo>
                      <a:pt x="10477" y="615"/>
                      <a:pt x="10616" y="475"/>
                      <a:pt x="10616" y="306"/>
                    </a:cubicBezTo>
                    <a:cubicBezTo>
                      <a:pt x="10616" y="139"/>
                      <a:pt x="10477" y="0"/>
                      <a:pt x="103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6" name="Google Shape;738;p36"/>
              <p:cNvSpPr/>
              <p:nvPr/>
            </p:nvSpPr>
            <p:spPr>
              <a:xfrm>
                <a:off x="2952157" y="3396299"/>
                <a:ext cx="98955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280" extrusionOk="0">
                    <a:moveTo>
                      <a:pt x="341" y="0"/>
                    </a:moveTo>
                    <a:cubicBezTo>
                      <a:pt x="269" y="0"/>
                      <a:pt x="198" y="26"/>
                      <a:pt x="140" y="77"/>
                    </a:cubicBezTo>
                    <a:cubicBezTo>
                      <a:pt x="13" y="191"/>
                      <a:pt x="1" y="383"/>
                      <a:pt x="109" y="509"/>
                    </a:cubicBezTo>
                    <a:lnTo>
                      <a:pt x="5112" y="6175"/>
                    </a:lnTo>
                    <a:cubicBezTo>
                      <a:pt x="5174" y="6244"/>
                      <a:pt x="5256" y="6279"/>
                      <a:pt x="5343" y="6279"/>
                    </a:cubicBezTo>
                    <a:cubicBezTo>
                      <a:pt x="5413" y="6279"/>
                      <a:pt x="5487" y="6253"/>
                      <a:pt x="5544" y="6201"/>
                    </a:cubicBezTo>
                    <a:cubicBezTo>
                      <a:pt x="5670" y="6091"/>
                      <a:pt x="5683" y="5896"/>
                      <a:pt x="5570" y="5769"/>
                    </a:cubicBezTo>
                    <a:lnTo>
                      <a:pt x="572" y="103"/>
                    </a:lnTo>
                    <a:cubicBezTo>
                      <a:pt x="510" y="36"/>
                      <a:pt x="426" y="0"/>
                      <a:pt x="341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7" name="Google Shape;739;p36"/>
              <p:cNvSpPr/>
              <p:nvPr/>
            </p:nvSpPr>
            <p:spPr>
              <a:xfrm>
                <a:off x="2946393" y="3402098"/>
                <a:ext cx="110500" cy="97771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615" extrusionOk="0">
                    <a:moveTo>
                      <a:pt x="6007" y="0"/>
                    </a:moveTo>
                    <a:cubicBezTo>
                      <a:pt x="5935" y="0"/>
                      <a:pt x="5861" y="25"/>
                      <a:pt x="5801" y="76"/>
                    </a:cubicBezTo>
                    <a:lnTo>
                      <a:pt x="135" y="5078"/>
                    </a:lnTo>
                    <a:cubicBezTo>
                      <a:pt x="10" y="5192"/>
                      <a:pt x="0" y="5384"/>
                      <a:pt x="109" y="5510"/>
                    </a:cubicBezTo>
                    <a:cubicBezTo>
                      <a:pt x="171" y="5580"/>
                      <a:pt x="253" y="5615"/>
                      <a:pt x="340" y="5615"/>
                    </a:cubicBezTo>
                    <a:cubicBezTo>
                      <a:pt x="410" y="5615"/>
                      <a:pt x="484" y="5589"/>
                      <a:pt x="541" y="5536"/>
                    </a:cubicBezTo>
                    <a:lnTo>
                      <a:pt x="6206" y="538"/>
                    </a:lnTo>
                    <a:cubicBezTo>
                      <a:pt x="6332" y="424"/>
                      <a:pt x="6345" y="233"/>
                      <a:pt x="6232" y="102"/>
                    </a:cubicBezTo>
                    <a:cubicBezTo>
                      <a:pt x="6174" y="34"/>
                      <a:pt x="6091" y="0"/>
                      <a:pt x="600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8" name="Google Shape;740;p36"/>
              <p:cNvSpPr/>
              <p:nvPr/>
            </p:nvSpPr>
            <p:spPr>
              <a:xfrm>
                <a:off x="2695462" y="3813694"/>
                <a:ext cx="10726" cy="184851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0616" extrusionOk="0">
                    <a:moveTo>
                      <a:pt x="310" y="0"/>
                    </a:moveTo>
                    <a:cubicBezTo>
                      <a:pt x="139" y="0"/>
                      <a:pt x="0" y="140"/>
                      <a:pt x="0" y="306"/>
                    </a:cubicBezTo>
                    <a:lnTo>
                      <a:pt x="0" y="10306"/>
                    </a:lnTo>
                    <a:cubicBezTo>
                      <a:pt x="0" y="10477"/>
                      <a:pt x="139" y="10616"/>
                      <a:pt x="310" y="10616"/>
                    </a:cubicBezTo>
                    <a:cubicBezTo>
                      <a:pt x="475" y="10616"/>
                      <a:pt x="615" y="10477"/>
                      <a:pt x="615" y="10306"/>
                    </a:cubicBezTo>
                    <a:lnTo>
                      <a:pt x="615" y="306"/>
                    </a:lnTo>
                    <a:cubicBezTo>
                      <a:pt x="615" y="140"/>
                      <a:pt x="475" y="0"/>
                      <a:pt x="3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9" name="Google Shape;741;p36"/>
              <p:cNvSpPr/>
              <p:nvPr/>
            </p:nvSpPr>
            <p:spPr>
              <a:xfrm>
                <a:off x="2608434" y="3900809"/>
                <a:ext cx="184781" cy="10639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611" extrusionOk="0">
                    <a:moveTo>
                      <a:pt x="305" y="1"/>
                    </a:moveTo>
                    <a:cubicBezTo>
                      <a:pt x="135" y="1"/>
                      <a:pt x="0" y="136"/>
                      <a:pt x="0" y="305"/>
                    </a:cubicBezTo>
                    <a:cubicBezTo>
                      <a:pt x="0" y="475"/>
                      <a:pt x="135" y="610"/>
                      <a:pt x="305" y="610"/>
                    </a:cubicBezTo>
                    <a:lnTo>
                      <a:pt x="10306" y="610"/>
                    </a:lnTo>
                    <a:cubicBezTo>
                      <a:pt x="10476" y="610"/>
                      <a:pt x="10611" y="475"/>
                      <a:pt x="10611" y="305"/>
                    </a:cubicBezTo>
                    <a:cubicBezTo>
                      <a:pt x="10611" y="136"/>
                      <a:pt x="10476" y="1"/>
                      <a:pt x="1030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0" name="Google Shape;742;p36"/>
              <p:cNvSpPr/>
              <p:nvPr/>
            </p:nvSpPr>
            <p:spPr>
              <a:xfrm>
                <a:off x="2653428" y="3854997"/>
                <a:ext cx="98955" cy="109263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275" extrusionOk="0">
                    <a:moveTo>
                      <a:pt x="338" y="0"/>
                    </a:moveTo>
                    <a:cubicBezTo>
                      <a:pt x="266" y="0"/>
                      <a:pt x="193" y="26"/>
                      <a:pt x="135" y="78"/>
                    </a:cubicBezTo>
                    <a:cubicBezTo>
                      <a:pt x="9" y="186"/>
                      <a:pt x="0" y="383"/>
                      <a:pt x="109" y="509"/>
                    </a:cubicBezTo>
                    <a:lnTo>
                      <a:pt x="5111" y="6174"/>
                    </a:lnTo>
                    <a:cubicBezTo>
                      <a:pt x="5168" y="6240"/>
                      <a:pt x="5256" y="6274"/>
                      <a:pt x="5338" y="6274"/>
                    </a:cubicBezTo>
                    <a:cubicBezTo>
                      <a:pt x="5413" y="6274"/>
                      <a:pt x="5482" y="6252"/>
                      <a:pt x="5543" y="6200"/>
                    </a:cubicBezTo>
                    <a:cubicBezTo>
                      <a:pt x="5670" y="6087"/>
                      <a:pt x="5683" y="5895"/>
                      <a:pt x="5570" y="5769"/>
                    </a:cubicBezTo>
                    <a:lnTo>
                      <a:pt x="566" y="104"/>
                    </a:lnTo>
                    <a:cubicBezTo>
                      <a:pt x="507" y="35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1" name="Google Shape;743;p36"/>
              <p:cNvSpPr/>
              <p:nvPr/>
            </p:nvSpPr>
            <p:spPr>
              <a:xfrm>
                <a:off x="2647577" y="3860760"/>
                <a:ext cx="110587" cy="97719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612" extrusionOk="0">
                    <a:moveTo>
                      <a:pt x="6006" y="0"/>
                    </a:moveTo>
                    <a:cubicBezTo>
                      <a:pt x="5935" y="0"/>
                      <a:pt x="5863" y="26"/>
                      <a:pt x="5805" y="78"/>
                    </a:cubicBezTo>
                    <a:lnTo>
                      <a:pt x="140" y="5076"/>
                    </a:lnTo>
                    <a:cubicBezTo>
                      <a:pt x="13" y="5189"/>
                      <a:pt x="1" y="5381"/>
                      <a:pt x="114" y="5507"/>
                    </a:cubicBezTo>
                    <a:cubicBezTo>
                      <a:pt x="175" y="5577"/>
                      <a:pt x="258" y="5612"/>
                      <a:pt x="345" y="5612"/>
                    </a:cubicBezTo>
                    <a:cubicBezTo>
                      <a:pt x="415" y="5612"/>
                      <a:pt x="489" y="5590"/>
                      <a:pt x="546" y="5538"/>
                    </a:cubicBezTo>
                    <a:lnTo>
                      <a:pt x="6210" y="535"/>
                    </a:lnTo>
                    <a:cubicBezTo>
                      <a:pt x="6336" y="422"/>
                      <a:pt x="6350" y="230"/>
                      <a:pt x="6236" y="104"/>
                    </a:cubicBezTo>
                    <a:cubicBezTo>
                      <a:pt x="6175" y="36"/>
                      <a:pt x="6091" y="0"/>
                      <a:pt x="600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4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545379" y="2800350"/>
              <a:ext cx="7598621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48690" y="4718479"/>
            <a:ext cx="8063933" cy="837452"/>
            <a:chOff x="800841" y="3739369"/>
            <a:chExt cx="8063933" cy="837452"/>
          </a:xfrm>
        </p:grpSpPr>
        <p:grpSp>
          <p:nvGrpSpPr>
            <p:cNvPr id="112" name="Google Shape;625;p36"/>
            <p:cNvGrpSpPr/>
            <p:nvPr/>
          </p:nvGrpSpPr>
          <p:grpSpPr>
            <a:xfrm>
              <a:off x="800841" y="3739369"/>
              <a:ext cx="983327" cy="837452"/>
              <a:chOff x="296977" y="2442774"/>
              <a:chExt cx="1758906" cy="1769458"/>
            </a:xfrm>
          </p:grpSpPr>
          <p:sp>
            <p:nvSpPr>
              <p:cNvPr id="113" name="Google Shape;626;p36"/>
              <p:cNvSpPr/>
              <p:nvPr/>
            </p:nvSpPr>
            <p:spPr>
              <a:xfrm>
                <a:off x="296977" y="2442774"/>
                <a:ext cx="1758906" cy="1769458"/>
              </a:xfrm>
              <a:custGeom>
                <a:avLst/>
                <a:gdLst/>
                <a:ahLst/>
                <a:cxnLst/>
                <a:rect l="l" t="t" r="r" b="b"/>
                <a:pathLst>
                  <a:path w="101014" h="101620" extrusionOk="0">
                    <a:moveTo>
                      <a:pt x="50502" y="0"/>
                    </a:moveTo>
                    <a:cubicBezTo>
                      <a:pt x="47475" y="0"/>
                      <a:pt x="44420" y="275"/>
                      <a:pt x="41425" y="825"/>
                    </a:cubicBezTo>
                    <a:cubicBezTo>
                      <a:pt x="41351" y="833"/>
                      <a:pt x="41282" y="845"/>
                      <a:pt x="41212" y="859"/>
                    </a:cubicBezTo>
                    <a:cubicBezTo>
                      <a:pt x="39726" y="1138"/>
                      <a:pt x="38201" y="1495"/>
                      <a:pt x="36650" y="1935"/>
                    </a:cubicBezTo>
                    <a:cubicBezTo>
                      <a:pt x="35447" y="2289"/>
                      <a:pt x="34257" y="2676"/>
                      <a:pt x="33111" y="3094"/>
                    </a:cubicBezTo>
                    <a:cubicBezTo>
                      <a:pt x="30850" y="3936"/>
                      <a:pt x="28684" y="4912"/>
                      <a:pt x="26675" y="6002"/>
                    </a:cubicBezTo>
                    <a:cubicBezTo>
                      <a:pt x="26379" y="6163"/>
                      <a:pt x="26087" y="6324"/>
                      <a:pt x="25812" y="6481"/>
                    </a:cubicBezTo>
                    <a:cubicBezTo>
                      <a:pt x="25463" y="6676"/>
                      <a:pt x="25119" y="6877"/>
                      <a:pt x="24744" y="7094"/>
                    </a:cubicBezTo>
                    <a:cubicBezTo>
                      <a:pt x="24692" y="7130"/>
                      <a:pt x="24635" y="7160"/>
                      <a:pt x="24583" y="7199"/>
                    </a:cubicBezTo>
                    <a:cubicBezTo>
                      <a:pt x="23825" y="7653"/>
                      <a:pt x="23145" y="8084"/>
                      <a:pt x="22505" y="8516"/>
                    </a:cubicBezTo>
                    <a:cubicBezTo>
                      <a:pt x="22465" y="8542"/>
                      <a:pt x="22426" y="8568"/>
                      <a:pt x="22391" y="8598"/>
                    </a:cubicBezTo>
                    <a:cubicBezTo>
                      <a:pt x="20831" y="9649"/>
                      <a:pt x="19305" y="10807"/>
                      <a:pt x="17863" y="12041"/>
                    </a:cubicBezTo>
                    <a:cubicBezTo>
                      <a:pt x="12791" y="16360"/>
                      <a:pt x="8668" y="21563"/>
                      <a:pt x="5614" y="27498"/>
                    </a:cubicBezTo>
                    <a:cubicBezTo>
                      <a:pt x="1940" y="34653"/>
                      <a:pt x="1" y="42720"/>
                      <a:pt x="1" y="50817"/>
                    </a:cubicBezTo>
                    <a:cubicBezTo>
                      <a:pt x="1" y="51073"/>
                      <a:pt x="1" y="51335"/>
                      <a:pt x="9" y="51596"/>
                    </a:cubicBezTo>
                    <a:cubicBezTo>
                      <a:pt x="9" y="51648"/>
                      <a:pt x="13" y="51871"/>
                      <a:pt x="13" y="51889"/>
                    </a:cubicBezTo>
                    <a:cubicBezTo>
                      <a:pt x="40" y="53070"/>
                      <a:pt x="105" y="54251"/>
                      <a:pt x="210" y="55419"/>
                    </a:cubicBezTo>
                    <a:lnTo>
                      <a:pt x="240" y="55706"/>
                    </a:lnTo>
                    <a:cubicBezTo>
                      <a:pt x="379" y="57235"/>
                      <a:pt x="598" y="58796"/>
                      <a:pt x="890" y="60355"/>
                    </a:cubicBezTo>
                    <a:cubicBezTo>
                      <a:pt x="2149" y="67014"/>
                      <a:pt x="4689" y="73272"/>
                      <a:pt x="8450" y="78959"/>
                    </a:cubicBezTo>
                    <a:cubicBezTo>
                      <a:pt x="8873" y="79595"/>
                      <a:pt x="9353" y="80275"/>
                      <a:pt x="9910" y="81033"/>
                    </a:cubicBezTo>
                    <a:lnTo>
                      <a:pt x="10011" y="81168"/>
                    </a:lnTo>
                    <a:cubicBezTo>
                      <a:pt x="10216" y="81447"/>
                      <a:pt x="10416" y="81722"/>
                      <a:pt x="10625" y="81992"/>
                    </a:cubicBezTo>
                    <a:cubicBezTo>
                      <a:pt x="10629" y="81996"/>
                      <a:pt x="10634" y="82001"/>
                      <a:pt x="10638" y="82005"/>
                    </a:cubicBezTo>
                    <a:cubicBezTo>
                      <a:pt x="11375" y="82964"/>
                      <a:pt x="12163" y="83909"/>
                      <a:pt x="12956" y="84790"/>
                    </a:cubicBezTo>
                    <a:lnTo>
                      <a:pt x="13082" y="84929"/>
                    </a:lnTo>
                    <a:cubicBezTo>
                      <a:pt x="13396" y="85278"/>
                      <a:pt x="13714" y="85622"/>
                      <a:pt x="14054" y="85979"/>
                    </a:cubicBezTo>
                    <a:lnTo>
                      <a:pt x="14085" y="86010"/>
                    </a:lnTo>
                    <a:cubicBezTo>
                      <a:pt x="14216" y="86141"/>
                      <a:pt x="14342" y="86276"/>
                      <a:pt x="14472" y="86407"/>
                    </a:cubicBezTo>
                    <a:lnTo>
                      <a:pt x="14704" y="86638"/>
                    </a:lnTo>
                    <a:cubicBezTo>
                      <a:pt x="14848" y="86785"/>
                      <a:pt x="14995" y="86938"/>
                      <a:pt x="15140" y="87077"/>
                    </a:cubicBezTo>
                    <a:cubicBezTo>
                      <a:pt x="15301" y="87239"/>
                      <a:pt x="15462" y="87391"/>
                      <a:pt x="15628" y="87548"/>
                    </a:cubicBezTo>
                    <a:lnTo>
                      <a:pt x="15689" y="87605"/>
                    </a:lnTo>
                    <a:cubicBezTo>
                      <a:pt x="15872" y="87783"/>
                      <a:pt x="16059" y="87962"/>
                      <a:pt x="16242" y="88132"/>
                    </a:cubicBezTo>
                    <a:cubicBezTo>
                      <a:pt x="16421" y="88298"/>
                      <a:pt x="16600" y="88463"/>
                      <a:pt x="16783" y="88625"/>
                    </a:cubicBezTo>
                    <a:cubicBezTo>
                      <a:pt x="16983" y="88808"/>
                      <a:pt x="17187" y="88991"/>
                      <a:pt x="17397" y="89174"/>
                    </a:cubicBezTo>
                    <a:cubicBezTo>
                      <a:pt x="17563" y="89317"/>
                      <a:pt x="17732" y="89466"/>
                      <a:pt x="17903" y="89609"/>
                    </a:cubicBezTo>
                    <a:cubicBezTo>
                      <a:pt x="18133" y="89806"/>
                      <a:pt x="18364" y="89997"/>
                      <a:pt x="18595" y="90189"/>
                    </a:cubicBezTo>
                    <a:lnTo>
                      <a:pt x="18648" y="90233"/>
                    </a:lnTo>
                    <a:cubicBezTo>
                      <a:pt x="18787" y="90346"/>
                      <a:pt x="18927" y="90460"/>
                      <a:pt x="19062" y="90568"/>
                    </a:cubicBezTo>
                    <a:cubicBezTo>
                      <a:pt x="19323" y="90777"/>
                      <a:pt x="19589" y="90982"/>
                      <a:pt x="19859" y="91192"/>
                    </a:cubicBezTo>
                    <a:lnTo>
                      <a:pt x="20260" y="91496"/>
                    </a:lnTo>
                    <a:cubicBezTo>
                      <a:pt x="20565" y="91727"/>
                      <a:pt x="20874" y="91954"/>
                      <a:pt x="21197" y="92185"/>
                    </a:cubicBezTo>
                    <a:lnTo>
                      <a:pt x="21493" y="92399"/>
                    </a:lnTo>
                    <a:cubicBezTo>
                      <a:pt x="21916" y="92695"/>
                      <a:pt x="22338" y="92986"/>
                      <a:pt x="22774" y="93274"/>
                    </a:cubicBezTo>
                    <a:lnTo>
                      <a:pt x="22845" y="93318"/>
                    </a:lnTo>
                    <a:cubicBezTo>
                      <a:pt x="23022" y="93436"/>
                      <a:pt x="23201" y="93557"/>
                      <a:pt x="23380" y="93671"/>
                    </a:cubicBezTo>
                    <a:cubicBezTo>
                      <a:pt x="23825" y="93954"/>
                      <a:pt x="24269" y="94229"/>
                      <a:pt x="24714" y="94495"/>
                    </a:cubicBezTo>
                    <a:lnTo>
                      <a:pt x="24848" y="94577"/>
                    </a:lnTo>
                    <a:lnTo>
                      <a:pt x="25323" y="94856"/>
                    </a:lnTo>
                    <a:cubicBezTo>
                      <a:pt x="25524" y="94974"/>
                      <a:pt x="25725" y="95088"/>
                      <a:pt x="25925" y="95196"/>
                    </a:cubicBezTo>
                    <a:lnTo>
                      <a:pt x="26692" y="95623"/>
                    </a:lnTo>
                    <a:cubicBezTo>
                      <a:pt x="26779" y="95671"/>
                      <a:pt x="26862" y="95719"/>
                      <a:pt x="26962" y="95776"/>
                    </a:cubicBezTo>
                    <a:cubicBezTo>
                      <a:pt x="27294" y="95946"/>
                      <a:pt x="27638" y="96124"/>
                      <a:pt x="27995" y="96303"/>
                    </a:cubicBezTo>
                    <a:lnTo>
                      <a:pt x="28269" y="96443"/>
                    </a:lnTo>
                    <a:cubicBezTo>
                      <a:pt x="28496" y="96552"/>
                      <a:pt x="28722" y="96665"/>
                      <a:pt x="28919" y="96757"/>
                    </a:cubicBezTo>
                    <a:cubicBezTo>
                      <a:pt x="28958" y="96778"/>
                      <a:pt x="29002" y="96795"/>
                      <a:pt x="29045" y="96817"/>
                    </a:cubicBezTo>
                    <a:cubicBezTo>
                      <a:pt x="29385" y="96978"/>
                      <a:pt x="29721" y="97131"/>
                      <a:pt x="30025" y="97266"/>
                    </a:cubicBezTo>
                    <a:cubicBezTo>
                      <a:pt x="30418" y="97449"/>
                      <a:pt x="30828" y="97614"/>
                      <a:pt x="31242" y="97789"/>
                    </a:cubicBezTo>
                    <a:cubicBezTo>
                      <a:pt x="31564" y="97924"/>
                      <a:pt x="31891" y="98059"/>
                      <a:pt x="32179" y="98169"/>
                    </a:cubicBezTo>
                    <a:cubicBezTo>
                      <a:pt x="32479" y="98286"/>
                      <a:pt x="32789" y="98404"/>
                      <a:pt x="33094" y="98517"/>
                    </a:cubicBezTo>
                    <a:cubicBezTo>
                      <a:pt x="33137" y="98535"/>
                      <a:pt x="33350" y="98613"/>
                      <a:pt x="33403" y="98630"/>
                    </a:cubicBezTo>
                    <a:cubicBezTo>
                      <a:pt x="33734" y="98752"/>
                      <a:pt x="34066" y="98869"/>
                      <a:pt x="34396" y="98983"/>
                    </a:cubicBezTo>
                    <a:cubicBezTo>
                      <a:pt x="34767" y="99105"/>
                      <a:pt x="35142" y="99227"/>
                      <a:pt x="35530" y="99349"/>
                    </a:cubicBezTo>
                    <a:cubicBezTo>
                      <a:pt x="35878" y="99458"/>
                      <a:pt x="36236" y="99563"/>
                      <a:pt x="36610" y="99672"/>
                    </a:cubicBezTo>
                    <a:cubicBezTo>
                      <a:pt x="36885" y="99750"/>
                      <a:pt x="37159" y="99828"/>
                      <a:pt x="37439" y="99899"/>
                    </a:cubicBezTo>
                    <a:cubicBezTo>
                      <a:pt x="37565" y="99937"/>
                      <a:pt x="37691" y="99973"/>
                      <a:pt x="37827" y="100003"/>
                    </a:cubicBezTo>
                    <a:cubicBezTo>
                      <a:pt x="38044" y="100064"/>
                      <a:pt x="38266" y="100116"/>
                      <a:pt x="38489" y="100168"/>
                    </a:cubicBezTo>
                    <a:lnTo>
                      <a:pt x="38877" y="100265"/>
                    </a:lnTo>
                    <a:cubicBezTo>
                      <a:pt x="39273" y="100360"/>
                      <a:pt x="39678" y="100452"/>
                      <a:pt x="40084" y="100530"/>
                    </a:cubicBezTo>
                    <a:cubicBezTo>
                      <a:pt x="40371" y="100595"/>
                      <a:pt x="40655" y="100653"/>
                      <a:pt x="40938" y="100709"/>
                    </a:cubicBezTo>
                    <a:cubicBezTo>
                      <a:pt x="41299" y="100778"/>
                      <a:pt x="41670" y="100848"/>
                      <a:pt x="42031" y="100905"/>
                    </a:cubicBezTo>
                    <a:cubicBezTo>
                      <a:pt x="42223" y="100940"/>
                      <a:pt x="42423" y="100975"/>
                      <a:pt x="42616" y="101001"/>
                    </a:cubicBezTo>
                    <a:cubicBezTo>
                      <a:pt x="42929" y="101053"/>
                      <a:pt x="43251" y="101105"/>
                      <a:pt x="43561" y="101144"/>
                    </a:cubicBezTo>
                    <a:lnTo>
                      <a:pt x="43923" y="101188"/>
                    </a:lnTo>
                    <a:cubicBezTo>
                      <a:pt x="44180" y="101223"/>
                      <a:pt x="44442" y="101258"/>
                      <a:pt x="44698" y="101288"/>
                    </a:cubicBezTo>
                    <a:cubicBezTo>
                      <a:pt x="44738" y="101293"/>
                      <a:pt x="44776" y="101297"/>
                      <a:pt x="44820" y="101301"/>
                    </a:cubicBezTo>
                    <a:cubicBezTo>
                      <a:pt x="45200" y="101345"/>
                      <a:pt x="45592" y="101385"/>
                      <a:pt x="45997" y="101419"/>
                    </a:cubicBezTo>
                    <a:cubicBezTo>
                      <a:pt x="46067" y="101423"/>
                      <a:pt x="46141" y="101428"/>
                      <a:pt x="46210" y="101437"/>
                    </a:cubicBezTo>
                    <a:cubicBezTo>
                      <a:pt x="46267" y="101445"/>
                      <a:pt x="46319" y="101450"/>
                      <a:pt x="46376" y="101454"/>
                    </a:cubicBezTo>
                    <a:cubicBezTo>
                      <a:pt x="46393" y="101458"/>
                      <a:pt x="46415" y="101458"/>
                      <a:pt x="46433" y="101458"/>
                    </a:cubicBezTo>
                    <a:cubicBezTo>
                      <a:pt x="46747" y="101484"/>
                      <a:pt x="47060" y="101506"/>
                      <a:pt x="47335" y="101520"/>
                    </a:cubicBezTo>
                    <a:cubicBezTo>
                      <a:pt x="47857" y="101554"/>
                      <a:pt x="48385" y="101580"/>
                      <a:pt x="48903" y="101594"/>
                    </a:cubicBezTo>
                    <a:cubicBezTo>
                      <a:pt x="48995" y="101598"/>
                      <a:pt x="49086" y="101602"/>
                      <a:pt x="49178" y="101602"/>
                    </a:cubicBezTo>
                    <a:cubicBezTo>
                      <a:pt x="49257" y="101606"/>
                      <a:pt x="49339" y="101606"/>
                      <a:pt x="49418" y="101606"/>
                    </a:cubicBezTo>
                    <a:lnTo>
                      <a:pt x="49488" y="101606"/>
                    </a:lnTo>
                    <a:cubicBezTo>
                      <a:pt x="49828" y="101615"/>
                      <a:pt x="50163" y="101620"/>
                      <a:pt x="50502" y="101620"/>
                    </a:cubicBezTo>
                    <a:lnTo>
                      <a:pt x="50691" y="101620"/>
                    </a:lnTo>
                    <a:cubicBezTo>
                      <a:pt x="51135" y="101620"/>
                      <a:pt x="51584" y="101611"/>
                      <a:pt x="52024" y="101594"/>
                    </a:cubicBezTo>
                    <a:lnTo>
                      <a:pt x="52207" y="101594"/>
                    </a:lnTo>
                    <a:cubicBezTo>
                      <a:pt x="52594" y="101580"/>
                      <a:pt x="52992" y="101558"/>
                      <a:pt x="53392" y="101532"/>
                    </a:cubicBezTo>
                    <a:cubicBezTo>
                      <a:pt x="53462" y="101528"/>
                      <a:pt x="54006" y="101489"/>
                      <a:pt x="54006" y="101489"/>
                    </a:cubicBezTo>
                    <a:lnTo>
                      <a:pt x="54420" y="101458"/>
                    </a:lnTo>
                    <a:cubicBezTo>
                      <a:pt x="54629" y="101445"/>
                      <a:pt x="54839" y="101428"/>
                      <a:pt x="55017" y="101411"/>
                    </a:cubicBezTo>
                    <a:lnTo>
                      <a:pt x="55532" y="101367"/>
                    </a:lnTo>
                    <a:cubicBezTo>
                      <a:pt x="55532" y="101367"/>
                      <a:pt x="55972" y="101327"/>
                      <a:pt x="56011" y="101323"/>
                    </a:cubicBezTo>
                    <a:lnTo>
                      <a:pt x="56652" y="101240"/>
                    </a:lnTo>
                    <a:cubicBezTo>
                      <a:pt x="56992" y="101196"/>
                      <a:pt x="57332" y="101154"/>
                      <a:pt x="57680" y="101105"/>
                    </a:cubicBezTo>
                    <a:lnTo>
                      <a:pt x="57885" y="101075"/>
                    </a:lnTo>
                    <a:cubicBezTo>
                      <a:pt x="57946" y="101066"/>
                      <a:pt x="58012" y="101057"/>
                      <a:pt x="58072" y="101049"/>
                    </a:cubicBezTo>
                    <a:cubicBezTo>
                      <a:pt x="58129" y="101040"/>
                      <a:pt x="58181" y="101031"/>
                      <a:pt x="58229" y="101023"/>
                    </a:cubicBezTo>
                    <a:cubicBezTo>
                      <a:pt x="58469" y="100983"/>
                      <a:pt x="58712" y="100944"/>
                      <a:pt x="58953" y="100905"/>
                    </a:cubicBezTo>
                    <a:lnTo>
                      <a:pt x="58992" y="100896"/>
                    </a:lnTo>
                    <a:cubicBezTo>
                      <a:pt x="59127" y="100878"/>
                      <a:pt x="59262" y="100857"/>
                      <a:pt x="59406" y="100830"/>
                    </a:cubicBezTo>
                    <a:lnTo>
                      <a:pt x="60042" y="100717"/>
                    </a:lnTo>
                    <a:cubicBezTo>
                      <a:pt x="60064" y="100713"/>
                      <a:pt x="60339" y="100657"/>
                      <a:pt x="60448" y="100635"/>
                    </a:cubicBezTo>
                    <a:cubicBezTo>
                      <a:pt x="60604" y="100604"/>
                      <a:pt x="60757" y="100574"/>
                      <a:pt x="60905" y="100539"/>
                    </a:cubicBezTo>
                    <a:lnTo>
                      <a:pt x="61258" y="100464"/>
                    </a:lnTo>
                    <a:cubicBezTo>
                      <a:pt x="61258" y="100464"/>
                      <a:pt x="62059" y="100281"/>
                      <a:pt x="62242" y="100238"/>
                    </a:cubicBezTo>
                    <a:cubicBezTo>
                      <a:pt x="62290" y="100229"/>
                      <a:pt x="62338" y="100216"/>
                      <a:pt x="62387" y="100203"/>
                    </a:cubicBezTo>
                    <a:cubicBezTo>
                      <a:pt x="62451" y="100182"/>
                      <a:pt x="62517" y="100164"/>
                      <a:pt x="62582" y="100151"/>
                    </a:cubicBezTo>
                    <a:cubicBezTo>
                      <a:pt x="62666" y="100138"/>
                      <a:pt x="62739" y="100120"/>
                      <a:pt x="62805" y="100103"/>
                    </a:cubicBezTo>
                    <a:cubicBezTo>
                      <a:pt x="62914" y="100082"/>
                      <a:pt x="63018" y="100051"/>
                      <a:pt x="63127" y="100016"/>
                    </a:cubicBezTo>
                    <a:lnTo>
                      <a:pt x="63136" y="100016"/>
                    </a:lnTo>
                    <a:cubicBezTo>
                      <a:pt x="63389" y="99955"/>
                      <a:pt x="63642" y="99885"/>
                      <a:pt x="63889" y="99811"/>
                    </a:cubicBezTo>
                    <a:lnTo>
                      <a:pt x="64038" y="99772"/>
                    </a:lnTo>
                    <a:cubicBezTo>
                      <a:pt x="64156" y="99737"/>
                      <a:pt x="64277" y="99706"/>
                      <a:pt x="64400" y="99672"/>
                    </a:cubicBezTo>
                    <a:cubicBezTo>
                      <a:pt x="64452" y="99654"/>
                      <a:pt x="64504" y="99641"/>
                      <a:pt x="64548" y="99628"/>
                    </a:cubicBezTo>
                    <a:cubicBezTo>
                      <a:pt x="64609" y="99611"/>
                      <a:pt x="64687" y="99589"/>
                      <a:pt x="64778" y="99559"/>
                    </a:cubicBezTo>
                    <a:cubicBezTo>
                      <a:pt x="64840" y="99541"/>
                      <a:pt x="64971" y="99506"/>
                      <a:pt x="64971" y="99506"/>
                    </a:cubicBezTo>
                    <a:cubicBezTo>
                      <a:pt x="64988" y="99497"/>
                      <a:pt x="65019" y="99489"/>
                      <a:pt x="65019" y="99489"/>
                    </a:cubicBezTo>
                    <a:cubicBezTo>
                      <a:pt x="65607" y="99314"/>
                      <a:pt x="66217" y="99118"/>
                      <a:pt x="66940" y="98869"/>
                    </a:cubicBezTo>
                    <a:cubicBezTo>
                      <a:pt x="66958" y="98865"/>
                      <a:pt x="67515" y="98660"/>
                      <a:pt x="67515" y="98660"/>
                    </a:cubicBezTo>
                    <a:cubicBezTo>
                      <a:pt x="67803" y="98561"/>
                      <a:pt x="68087" y="98456"/>
                      <a:pt x="68366" y="98352"/>
                    </a:cubicBezTo>
                    <a:cubicBezTo>
                      <a:pt x="68387" y="98346"/>
                      <a:pt x="68831" y="98169"/>
                      <a:pt x="68831" y="98169"/>
                    </a:cubicBezTo>
                    <a:cubicBezTo>
                      <a:pt x="69098" y="98064"/>
                      <a:pt x="69359" y="97964"/>
                      <a:pt x="69616" y="97855"/>
                    </a:cubicBezTo>
                    <a:cubicBezTo>
                      <a:pt x="69638" y="97845"/>
                      <a:pt x="69664" y="97837"/>
                      <a:pt x="69686" y="97829"/>
                    </a:cubicBezTo>
                    <a:cubicBezTo>
                      <a:pt x="69851" y="97754"/>
                      <a:pt x="70017" y="97684"/>
                      <a:pt x="70182" y="97614"/>
                    </a:cubicBezTo>
                    <a:cubicBezTo>
                      <a:pt x="70409" y="97519"/>
                      <a:pt x="70635" y="97423"/>
                      <a:pt x="70844" y="97332"/>
                    </a:cubicBezTo>
                    <a:cubicBezTo>
                      <a:pt x="71172" y="97188"/>
                      <a:pt x="71494" y="97035"/>
                      <a:pt x="71817" y="96882"/>
                    </a:cubicBezTo>
                    <a:lnTo>
                      <a:pt x="72091" y="96757"/>
                    </a:lnTo>
                    <a:cubicBezTo>
                      <a:pt x="72453" y="96582"/>
                      <a:pt x="72805" y="96407"/>
                      <a:pt x="73159" y="96229"/>
                    </a:cubicBezTo>
                    <a:cubicBezTo>
                      <a:pt x="73215" y="96208"/>
                      <a:pt x="73268" y="96181"/>
                      <a:pt x="73324" y="96150"/>
                    </a:cubicBezTo>
                    <a:cubicBezTo>
                      <a:pt x="73355" y="96138"/>
                      <a:pt x="74492" y="95532"/>
                      <a:pt x="74492" y="95532"/>
                    </a:cubicBezTo>
                    <a:cubicBezTo>
                      <a:pt x="74579" y="95492"/>
                      <a:pt x="74662" y="95444"/>
                      <a:pt x="74740" y="95392"/>
                    </a:cubicBezTo>
                    <a:lnTo>
                      <a:pt x="74845" y="95335"/>
                    </a:lnTo>
                    <a:cubicBezTo>
                      <a:pt x="74985" y="95261"/>
                      <a:pt x="75120" y="95183"/>
                      <a:pt x="75255" y="95109"/>
                    </a:cubicBezTo>
                    <a:cubicBezTo>
                      <a:pt x="75329" y="95070"/>
                      <a:pt x="75430" y="95017"/>
                      <a:pt x="75538" y="94947"/>
                    </a:cubicBezTo>
                    <a:cubicBezTo>
                      <a:pt x="75591" y="94917"/>
                      <a:pt x="75856" y="94764"/>
                      <a:pt x="75856" y="94764"/>
                    </a:cubicBezTo>
                    <a:cubicBezTo>
                      <a:pt x="76184" y="94573"/>
                      <a:pt x="76506" y="94382"/>
                      <a:pt x="76828" y="94177"/>
                    </a:cubicBezTo>
                    <a:cubicBezTo>
                      <a:pt x="77286" y="93901"/>
                      <a:pt x="77721" y="93619"/>
                      <a:pt x="78118" y="93352"/>
                    </a:cubicBezTo>
                    <a:cubicBezTo>
                      <a:pt x="78475" y="93127"/>
                      <a:pt x="78819" y="92891"/>
                      <a:pt x="79133" y="92668"/>
                    </a:cubicBezTo>
                    <a:cubicBezTo>
                      <a:pt x="79478" y="92433"/>
                      <a:pt x="79813" y="92194"/>
                      <a:pt x="80148" y="91946"/>
                    </a:cubicBezTo>
                    <a:cubicBezTo>
                      <a:pt x="80219" y="91898"/>
                      <a:pt x="80283" y="91850"/>
                      <a:pt x="80353" y="91797"/>
                    </a:cubicBezTo>
                    <a:lnTo>
                      <a:pt x="80393" y="91767"/>
                    </a:lnTo>
                    <a:cubicBezTo>
                      <a:pt x="80754" y="91496"/>
                      <a:pt x="81125" y="91214"/>
                      <a:pt x="81465" y="90947"/>
                    </a:cubicBezTo>
                    <a:cubicBezTo>
                      <a:pt x="81765" y="90717"/>
                      <a:pt x="82061" y="90476"/>
                      <a:pt x="82354" y="90237"/>
                    </a:cubicBezTo>
                    <a:lnTo>
                      <a:pt x="82568" y="90067"/>
                    </a:lnTo>
                    <a:cubicBezTo>
                      <a:pt x="82820" y="89854"/>
                      <a:pt x="83077" y="89640"/>
                      <a:pt x="83334" y="89418"/>
                    </a:cubicBezTo>
                    <a:cubicBezTo>
                      <a:pt x="83386" y="89374"/>
                      <a:pt x="83435" y="89331"/>
                      <a:pt x="83483" y="89287"/>
                    </a:cubicBezTo>
                    <a:cubicBezTo>
                      <a:pt x="83622" y="89169"/>
                      <a:pt x="83757" y="89048"/>
                      <a:pt x="83892" y="88929"/>
                    </a:cubicBezTo>
                    <a:cubicBezTo>
                      <a:pt x="83984" y="88851"/>
                      <a:pt x="84075" y="88768"/>
                      <a:pt x="84141" y="88704"/>
                    </a:cubicBezTo>
                    <a:cubicBezTo>
                      <a:pt x="84424" y="88446"/>
                      <a:pt x="84702" y="88189"/>
                      <a:pt x="84977" y="87928"/>
                    </a:cubicBezTo>
                    <a:cubicBezTo>
                      <a:pt x="85094" y="87819"/>
                      <a:pt x="85213" y="87710"/>
                      <a:pt x="85325" y="87600"/>
                    </a:cubicBezTo>
                    <a:cubicBezTo>
                      <a:pt x="85325" y="87600"/>
                      <a:pt x="85601" y="87339"/>
                      <a:pt x="85623" y="87318"/>
                    </a:cubicBezTo>
                    <a:cubicBezTo>
                      <a:pt x="85897" y="87056"/>
                      <a:pt x="86172" y="86785"/>
                      <a:pt x="86437" y="86507"/>
                    </a:cubicBezTo>
                    <a:cubicBezTo>
                      <a:pt x="86773" y="86176"/>
                      <a:pt x="87051" y="85884"/>
                      <a:pt x="87313" y="85592"/>
                    </a:cubicBezTo>
                    <a:cubicBezTo>
                      <a:pt x="87326" y="85578"/>
                      <a:pt x="87365" y="85535"/>
                      <a:pt x="87369" y="85535"/>
                    </a:cubicBezTo>
                    <a:cubicBezTo>
                      <a:pt x="87465" y="85435"/>
                      <a:pt x="87557" y="85335"/>
                      <a:pt x="87648" y="85234"/>
                    </a:cubicBezTo>
                    <a:lnTo>
                      <a:pt x="87783" y="85082"/>
                    </a:lnTo>
                    <a:cubicBezTo>
                      <a:pt x="87831" y="85029"/>
                      <a:pt x="87966" y="84873"/>
                      <a:pt x="87966" y="84873"/>
                    </a:cubicBezTo>
                    <a:cubicBezTo>
                      <a:pt x="88133" y="84689"/>
                      <a:pt x="88298" y="84498"/>
                      <a:pt x="88459" y="84311"/>
                    </a:cubicBezTo>
                    <a:lnTo>
                      <a:pt x="88751" y="83979"/>
                    </a:lnTo>
                    <a:cubicBezTo>
                      <a:pt x="88855" y="83861"/>
                      <a:pt x="88960" y="83744"/>
                      <a:pt x="89060" y="83622"/>
                    </a:cubicBezTo>
                    <a:cubicBezTo>
                      <a:pt x="89126" y="83547"/>
                      <a:pt x="89191" y="83469"/>
                      <a:pt x="89257" y="83391"/>
                    </a:cubicBezTo>
                    <a:lnTo>
                      <a:pt x="89431" y="83177"/>
                    </a:lnTo>
                    <a:cubicBezTo>
                      <a:pt x="89911" y="82594"/>
                      <a:pt x="90346" y="82044"/>
                      <a:pt x="90760" y="81495"/>
                    </a:cubicBezTo>
                    <a:cubicBezTo>
                      <a:pt x="90778" y="81469"/>
                      <a:pt x="90869" y="81356"/>
                      <a:pt x="90895" y="81321"/>
                    </a:cubicBezTo>
                    <a:cubicBezTo>
                      <a:pt x="91222" y="80880"/>
                      <a:pt x="91544" y="80436"/>
                      <a:pt x="91850" y="79997"/>
                    </a:cubicBezTo>
                    <a:cubicBezTo>
                      <a:pt x="91858" y="79987"/>
                      <a:pt x="91876" y="79957"/>
                      <a:pt x="91884" y="79944"/>
                    </a:cubicBezTo>
                    <a:cubicBezTo>
                      <a:pt x="92185" y="79512"/>
                      <a:pt x="92481" y="79072"/>
                      <a:pt x="92769" y="78632"/>
                    </a:cubicBezTo>
                    <a:cubicBezTo>
                      <a:pt x="92948" y="78370"/>
                      <a:pt x="93113" y="78105"/>
                      <a:pt x="93283" y="77835"/>
                    </a:cubicBezTo>
                    <a:cubicBezTo>
                      <a:pt x="93296" y="77809"/>
                      <a:pt x="93310" y="77787"/>
                      <a:pt x="93326" y="77756"/>
                    </a:cubicBezTo>
                    <a:lnTo>
                      <a:pt x="93401" y="77643"/>
                    </a:lnTo>
                    <a:cubicBezTo>
                      <a:pt x="94638" y="75647"/>
                      <a:pt x="95736" y="73559"/>
                      <a:pt x="96669" y="71441"/>
                    </a:cubicBezTo>
                    <a:cubicBezTo>
                      <a:pt x="98351" y="67638"/>
                      <a:pt x="99563" y="63646"/>
                      <a:pt x="100255" y="59584"/>
                    </a:cubicBezTo>
                    <a:cubicBezTo>
                      <a:pt x="100329" y="59184"/>
                      <a:pt x="100395" y="58782"/>
                      <a:pt x="100452" y="58386"/>
                    </a:cubicBezTo>
                    <a:cubicBezTo>
                      <a:pt x="100547" y="57780"/>
                      <a:pt x="100617" y="57218"/>
                      <a:pt x="100674" y="56713"/>
                    </a:cubicBezTo>
                    <a:cubicBezTo>
                      <a:pt x="100683" y="56616"/>
                      <a:pt x="100696" y="56521"/>
                      <a:pt x="100704" y="56425"/>
                    </a:cubicBezTo>
                    <a:cubicBezTo>
                      <a:pt x="100739" y="56115"/>
                      <a:pt x="100770" y="55802"/>
                      <a:pt x="100796" y="55492"/>
                    </a:cubicBezTo>
                    <a:cubicBezTo>
                      <a:pt x="100866" y="54778"/>
                      <a:pt x="100918" y="54019"/>
                      <a:pt x="100953" y="53205"/>
                    </a:cubicBezTo>
                    <a:cubicBezTo>
                      <a:pt x="100979" y="52747"/>
                      <a:pt x="100997" y="52281"/>
                      <a:pt x="101005" y="51805"/>
                    </a:cubicBezTo>
                    <a:lnTo>
                      <a:pt x="101005" y="51714"/>
                    </a:lnTo>
                    <a:cubicBezTo>
                      <a:pt x="101009" y="51413"/>
                      <a:pt x="101013" y="51117"/>
                      <a:pt x="101013" y="50817"/>
                    </a:cubicBezTo>
                    <a:cubicBezTo>
                      <a:pt x="101013" y="50572"/>
                      <a:pt x="101013" y="50329"/>
                      <a:pt x="101005" y="50089"/>
                    </a:cubicBezTo>
                    <a:cubicBezTo>
                      <a:pt x="100961" y="47134"/>
                      <a:pt x="100669" y="44171"/>
                      <a:pt x="100129" y="41282"/>
                    </a:cubicBezTo>
                    <a:cubicBezTo>
                      <a:pt x="99332" y="37081"/>
                      <a:pt x="98011" y="33006"/>
                      <a:pt x="96216" y="29176"/>
                    </a:cubicBezTo>
                    <a:cubicBezTo>
                      <a:pt x="95702" y="28064"/>
                      <a:pt x="95130" y="26953"/>
                      <a:pt x="94517" y="25859"/>
                    </a:cubicBezTo>
                    <a:cubicBezTo>
                      <a:pt x="94547" y="25493"/>
                      <a:pt x="94555" y="25123"/>
                      <a:pt x="94543" y="24749"/>
                    </a:cubicBezTo>
                    <a:cubicBezTo>
                      <a:pt x="94316" y="18390"/>
                      <a:pt x="90381" y="13780"/>
                      <a:pt x="85178" y="13780"/>
                    </a:cubicBezTo>
                    <a:lnTo>
                      <a:pt x="85082" y="13780"/>
                    </a:lnTo>
                    <a:cubicBezTo>
                      <a:pt x="84973" y="13675"/>
                      <a:pt x="84458" y="13196"/>
                      <a:pt x="84458" y="13196"/>
                    </a:cubicBezTo>
                    <a:cubicBezTo>
                      <a:pt x="84354" y="13104"/>
                      <a:pt x="84253" y="13009"/>
                      <a:pt x="84145" y="12917"/>
                    </a:cubicBezTo>
                    <a:cubicBezTo>
                      <a:pt x="84145" y="12917"/>
                      <a:pt x="83779" y="12591"/>
                      <a:pt x="83709" y="12529"/>
                    </a:cubicBezTo>
                    <a:lnTo>
                      <a:pt x="83709" y="12525"/>
                    </a:lnTo>
                    <a:cubicBezTo>
                      <a:pt x="83225" y="10171"/>
                      <a:pt x="82184" y="8437"/>
                      <a:pt x="80607" y="7370"/>
                    </a:cubicBezTo>
                    <a:cubicBezTo>
                      <a:pt x="79547" y="6650"/>
                      <a:pt x="78253" y="6267"/>
                      <a:pt x="76868" y="6267"/>
                    </a:cubicBezTo>
                    <a:cubicBezTo>
                      <a:pt x="76301" y="6267"/>
                      <a:pt x="75721" y="6328"/>
                      <a:pt x="75142" y="6450"/>
                    </a:cubicBezTo>
                    <a:cubicBezTo>
                      <a:pt x="72936" y="5208"/>
                      <a:pt x="70635" y="4127"/>
                      <a:pt x="68287" y="3238"/>
                    </a:cubicBezTo>
                    <a:cubicBezTo>
                      <a:pt x="63027" y="1251"/>
                      <a:pt x="57493" y="166"/>
                      <a:pt x="51845" y="18"/>
                    </a:cubicBezTo>
                    <a:cubicBezTo>
                      <a:pt x="51697" y="14"/>
                      <a:pt x="51554" y="9"/>
                      <a:pt x="51440" y="9"/>
                    </a:cubicBezTo>
                    <a:lnTo>
                      <a:pt x="51431" y="9"/>
                    </a:lnTo>
                    <a:cubicBezTo>
                      <a:pt x="51122" y="5"/>
                      <a:pt x="50812" y="0"/>
                      <a:pt x="50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42863" dist="76200" dir="37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Google Shape;627;p36"/>
              <p:cNvSpPr/>
              <p:nvPr/>
            </p:nvSpPr>
            <p:spPr>
              <a:xfrm>
                <a:off x="343869" y="2492173"/>
                <a:ext cx="1660108" cy="1670311"/>
              </a:xfrm>
              <a:custGeom>
                <a:avLst/>
                <a:gdLst/>
                <a:ahLst/>
                <a:cxnLst/>
                <a:rect l="l" t="t" r="r" b="b"/>
                <a:pathLst>
                  <a:path w="95340" h="95926" extrusionOk="0">
                    <a:moveTo>
                      <a:pt x="47666" y="1"/>
                    </a:moveTo>
                    <a:cubicBezTo>
                      <a:pt x="44720" y="1"/>
                      <a:pt x="41831" y="275"/>
                      <a:pt x="39029" y="794"/>
                    </a:cubicBezTo>
                    <a:cubicBezTo>
                      <a:pt x="38985" y="798"/>
                      <a:pt x="38942" y="806"/>
                      <a:pt x="38893" y="816"/>
                    </a:cubicBezTo>
                    <a:cubicBezTo>
                      <a:pt x="37447" y="1085"/>
                      <a:pt x="36017" y="1425"/>
                      <a:pt x="34611" y="1822"/>
                    </a:cubicBezTo>
                    <a:cubicBezTo>
                      <a:pt x="33481" y="2153"/>
                      <a:pt x="32362" y="2519"/>
                      <a:pt x="31259" y="2920"/>
                    </a:cubicBezTo>
                    <a:cubicBezTo>
                      <a:pt x="29167" y="3696"/>
                      <a:pt x="27137" y="4607"/>
                      <a:pt x="25193" y="5661"/>
                    </a:cubicBezTo>
                    <a:cubicBezTo>
                      <a:pt x="24914" y="5814"/>
                      <a:pt x="24639" y="5966"/>
                      <a:pt x="24365" y="6119"/>
                    </a:cubicBezTo>
                    <a:cubicBezTo>
                      <a:pt x="24021" y="6315"/>
                      <a:pt x="23676" y="6516"/>
                      <a:pt x="23336" y="6711"/>
                    </a:cubicBezTo>
                    <a:lnTo>
                      <a:pt x="23336" y="6715"/>
                    </a:lnTo>
                    <a:cubicBezTo>
                      <a:pt x="22630" y="7139"/>
                      <a:pt x="21938" y="7574"/>
                      <a:pt x="21254" y="8032"/>
                    </a:cubicBezTo>
                    <a:lnTo>
                      <a:pt x="21254" y="8036"/>
                    </a:lnTo>
                    <a:cubicBezTo>
                      <a:pt x="19728" y="9060"/>
                      <a:pt x="18264" y="10172"/>
                      <a:pt x="16870" y="11369"/>
                    </a:cubicBezTo>
                    <a:cubicBezTo>
                      <a:pt x="12133" y="15401"/>
                      <a:pt x="8185" y="20360"/>
                      <a:pt x="5300" y="25959"/>
                    </a:cubicBezTo>
                    <a:cubicBezTo>
                      <a:pt x="1918" y="32553"/>
                      <a:pt x="1" y="40040"/>
                      <a:pt x="1" y="47980"/>
                    </a:cubicBezTo>
                    <a:cubicBezTo>
                      <a:pt x="1" y="48215"/>
                      <a:pt x="1" y="48459"/>
                      <a:pt x="9" y="48698"/>
                    </a:cubicBezTo>
                    <a:cubicBezTo>
                      <a:pt x="9" y="48799"/>
                      <a:pt x="13" y="48895"/>
                      <a:pt x="13" y="48990"/>
                    </a:cubicBezTo>
                    <a:cubicBezTo>
                      <a:pt x="40" y="50110"/>
                      <a:pt x="101" y="51217"/>
                      <a:pt x="202" y="52311"/>
                    </a:cubicBezTo>
                    <a:cubicBezTo>
                      <a:pt x="210" y="52411"/>
                      <a:pt x="218" y="52508"/>
                      <a:pt x="228" y="52608"/>
                    </a:cubicBezTo>
                    <a:cubicBezTo>
                      <a:pt x="367" y="54093"/>
                      <a:pt x="576" y="55553"/>
                      <a:pt x="842" y="56991"/>
                    </a:cubicBezTo>
                    <a:cubicBezTo>
                      <a:pt x="2049" y="63389"/>
                      <a:pt x="4520" y="69324"/>
                      <a:pt x="7980" y="74553"/>
                    </a:cubicBezTo>
                    <a:cubicBezTo>
                      <a:pt x="8633" y="75539"/>
                      <a:pt x="9327" y="76501"/>
                      <a:pt x="10050" y="77434"/>
                    </a:cubicBezTo>
                    <a:cubicBezTo>
                      <a:pt x="10747" y="78345"/>
                      <a:pt x="11488" y="79229"/>
                      <a:pt x="12255" y="80079"/>
                    </a:cubicBezTo>
                    <a:cubicBezTo>
                      <a:pt x="12286" y="80118"/>
                      <a:pt x="12320" y="80153"/>
                      <a:pt x="12355" y="80187"/>
                    </a:cubicBezTo>
                    <a:cubicBezTo>
                      <a:pt x="12652" y="80519"/>
                      <a:pt x="12948" y="80841"/>
                      <a:pt x="13257" y="81164"/>
                    </a:cubicBezTo>
                    <a:cubicBezTo>
                      <a:pt x="15733" y="83761"/>
                      <a:pt x="18491" y="86080"/>
                      <a:pt x="21498" y="88063"/>
                    </a:cubicBezTo>
                    <a:cubicBezTo>
                      <a:pt x="21689" y="88194"/>
                      <a:pt x="21886" y="88319"/>
                      <a:pt x="22081" y="88446"/>
                    </a:cubicBezTo>
                    <a:cubicBezTo>
                      <a:pt x="22531" y="88737"/>
                      <a:pt x="22984" y="89017"/>
                      <a:pt x="23437" y="89287"/>
                    </a:cubicBezTo>
                    <a:cubicBezTo>
                      <a:pt x="25097" y="90276"/>
                      <a:pt x="26814" y="91161"/>
                      <a:pt x="28588" y="91933"/>
                    </a:cubicBezTo>
                    <a:cubicBezTo>
                      <a:pt x="34623" y="94564"/>
                      <a:pt x="41213" y="95926"/>
                      <a:pt x="47800" y="95926"/>
                    </a:cubicBezTo>
                    <a:cubicBezTo>
                      <a:pt x="50659" y="95926"/>
                      <a:pt x="53517" y="95669"/>
                      <a:pt x="56329" y="95149"/>
                    </a:cubicBezTo>
                    <a:cubicBezTo>
                      <a:pt x="57588" y="94917"/>
                      <a:pt x="58835" y="94630"/>
                      <a:pt x="60068" y="94294"/>
                    </a:cubicBezTo>
                    <a:cubicBezTo>
                      <a:pt x="70204" y="91523"/>
                      <a:pt x="79342" y="85338"/>
                      <a:pt x="85670" y="76929"/>
                    </a:cubicBezTo>
                    <a:cubicBezTo>
                      <a:pt x="85709" y="76880"/>
                      <a:pt x="85740" y="76828"/>
                      <a:pt x="85784" y="76780"/>
                    </a:cubicBezTo>
                    <a:cubicBezTo>
                      <a:pt x="86102" y="76358"/>
                      <a:pt x="86411" y="75926"/>
                      <a:pt x="86716" y="75490"/>
                    </a:cubicBezTo>
                    <a:cubicBezTo>
                      <a:pt x="87003" y="75072"/>
                      <a:pt x="87287" y="74654"/>
                      <a:pt x="87562" y="74226"/>
                    </a:cubicBezTo>
                    <a:cubicBezTo>
                      <a:pt x="87723" y="73991"/>
                      <a:pt x="87875" y="73751"/>
                      <a:pt x="88028" y="73508"/>
                    </a:cubicBezTo>
                    <a:cubicBezTo>
                      <a:pt x="88063" y="73442"/>
                      <a:pt x="88107" y="73377"/>
                      <a:pt x="88149" y="73307"/>
                    </a:cubicBezTo>
                    <a:cubicBezTo>
                      <a:pt x="89309" y="71438"/>
                      <a:pt x="90342" y="69489"/>
                      <a:pt x="91235" y="67454"/>
                    </a:cubicBezTo>
                    <a:cubicBezTo>
                      <a:pt x="92795" y="63929"/>
                      <a:pt x="93950" y="60177"/>
                      <a:pt x="94625" y="56255"/>
                    </a:cubicBezTo>
                    <a:cubicBezTo>
                      <a:pt x="94690" y="55880"/>
                      <a:pt x="94752" y="55501"/>
                      <a:pt x="94808" y="55122"/>
                    </a:cubicBezTo>
                    <a:cubicBezTo>
                      <a:pt x="94887" y="54595"/>
                      <a:pt x="94961" y="54067"/>
                      <a:pt x="95018" y="53536"/>
                    </a:cubicBezTo>
                    <a:cubicBezTo>
                      <a:pt x="95026" y="53457"/>
                      <a:pt x="95035" y="53375"/>
                      <a:pt x="95040" y="53300"/>
                    </a:cubicBezTo>
                    <a:cubicBezTo>
                      <a:pt x="95078" y="53000"/>
                      <a:pt x="95104" y="52703"/>
                      <a:pt x="95131" y="52403"/>
                    </a:cubicBezTo>
                    <a:cubicBezTo>
                      <a:pt x="95201" y="51675"/>
                      <a:pt x="95249" y="50947"/>
                      <a:pt x="95283" y="50211"/>
                    </a:cubicBezTo>
                    <a:cubicBezTo>
                      <a:pt x="95305" y="49784"/>
                      <a:pt x="95318" y="49352"/>
                      <a:pt x="95327" y="48925"/>
                    </a:cubicBezTo>
                    <a:cubicBezTo>
                      <a:pt x="95336" y="48608"/>
                      <a:pt x="95340" y="48298"/>
                      <a:pt x="95340" y="47980"/>
                    </a:cubicBezTo>
                    <a:cubicBezTo>
                      <a:pt x="95340" y="47761"/>
                      <a:pt x="95340" y="47544"/>
                      <a:pt x="95327" y="47331"/>
                    </a:cubicBezTo>
                    <a:cubicBezTo>
                      <a:pt x="95292" y="44476"/>
                      <a:pt x="95009" y="41683"/>
                      <a:pt x="94499" y="38972"/>
                    </a:cubicBezTo>
                    <a:cubicBezTo>
                      <a:pt x="93741" y="34959"/>
                      <a:pt x="92490" y="31128"/>
                      <a:pt x="90804" y="27537"/>
                    </a:cubicBezTo>
                    <a:cubicBezTo>
                      <a:pt x="90176" y="26182"/>
                      <a:pt x="89479" y="24866"/>
                      <a:pt x="88725" y="23589"/>
                    </a:cubicBezTo>
                    <a:cubicBezTo>
                      <a:pt x="88415" y="23062"/>
                      <a:pt x="88093" y="22539"/>
                      <a:pt x="87767" y="22033"/>
                    </a:cubicBezTo>
                    <a:cubicBezTo>
                      <a:pt x="87592" y="21759"/>
                      <a:pt x="87417" y="21488"/>
                      <a:pt x="87230" y="21218"/>
                    </a:cubicBezTo>
                    <a:cubicBezTo>
                      <a:pt x="86830" y="20613"/>
                      <a:pt x="86411" y="20016"/>
                      <a:pt x="85975" y="19428"/>
                    </a:cubicBezTo>
                    <a:cubicBezTo>
                      <a:pt x="85957" y="19392"/>
                      <a:pt x="85936" y="19358"/>
                      <a:pt x="85901" y="19327"/>
                    </a:cubicBezTo>
                    <a:cubicBezTo>
                      <a:pt x="85696" y="19044"/>
                      <a:pt x="85478" y="18765"/>
                      <a:pt x="85269" y="18491"/>
                    </a:cubicBezTo>
                    <a:cubicBezTo>
                      <a:pt x="85247" y="18460"/>
                      <a:pt x="85230" y="18434"/>
                      <a:pt x="85199" y="18408"/>
                    </a:cubicBezTo>
                    <a:cubicBezTo>
                      <a:pt x="85195" y="18408"/>
                      <a:pt x="85191" y="18403"/>
                      <a:pt x="85186" y="18394"/>
                    </a:cubicBezTo>
                    <a:cubicBezTo>
                      <a:pt x="85116" y="18298"/>
                      <a:pt x="85038" y="18199"/>
                      <a:pt x="84964" y="18099"/>
                    </a:cubicBezTo>
                    <a:cubicBezTo>
                      <a:pt x="84925" y="18050"/>
                      <a:pt x="84891" y="18006"/>
                      <a:pt x="84855" y="17964"/>
                    </a:cubicBezTo>
                    <a:cubicBezTo>
                      <a:pt x="84829" y="17920"/>
                      <a:pt x="84790" y="17876"/>
                      <a:pt x="84760" y="17850"/>
                    </a:cubicBezTo>
                    <a:cubicBezTo>
                      <a:pt x="84650" y="17719"/>
                      <a:pt x="84551" y="17588"/>
                      <a:pt x="84446" y="17457"/>
                    </a:cubicBezTo>
                    <a:cubicBezTo>
                      <a:pt x="84223" y="17183"/>
                      <a:pt x="83992" y="16918"/>
                      <a:pt x="83761" y="16647"/>
                    </a:cubicBezTo>
                    <a:cubicBezTo>
                      <a:pt x="83744" y="16617"/>
                      <a:pt x="83714" y="16586"/>
                      <a:pt x="83678" y="16552"/>
                    </a:cubicBezTo>
                    <a:cubicBezTo>
                      <a:pt x="83491" y="16329"/>
                      <a:pt x="83300" y="16107"/>
                      <a:pt x="83091" y="15880"/>
                    </a:cubicBezTo>
                    <a:cubicBezTo>
                      <a:pt x="83073" y="15850"/>
                      <a:pt x="83042" y="15820"/>
                      <a:pt x="83016" y="15788"/>
                    </a:cubicBezTo>
                    <a:cubicBezTo>
                      <a:pt x="82725" y="15474"/>
                      <a:pt x="82441" y="15170"/>
                      <a:pt x="82153" y="14865"/>
                    </a:cubicBezTo>
                    <a:cubicBezTo>
                      <a:pt x="81944" y="14643"/>
                      <a:pt x="81731" y="14424"/>
                      <a:pt x="81526" y="14207"/>
                    </a:cubicBezTo>
                    <a:cubicBezTo>
                      <a:pt x="81021" y="13692"/>
                      <a:pt x="80506" y="13195"/>
                      <a:pt x="79983" y="12712"/>
                    </a:cubicBezTo>
                    <a:cubicBezTo>
                      <a:pt x="79913" y="12651"/>
                      <a:pt x="79844" y="12586"/>
                      <a:pt x="79778" y="12525"/>
                    </a:cubicBezTo>
                    <a:cubicBezTo>
                      <a:pt x="79670" y="12425"/>
                      <a:pt x="79565" y="12324"/>
                      <a:pt x="79452" y="12228"/>
                    </a:cubicBezTo>
                    <a:cubicBezTo>
                      <a:pt x="79347" y="12137"/>
                      <a:pt x="79243" y="12045"/>
                      <a:pt x="79142" y="11954"/>
                    </a:cubicBezTo>
                    <a:cubicBezTo>
                      <a:pt x="79008" y="11827"/>
                      <a:pt x="78863" y="11705"/>
                      <a:pt x="78720" y="11588"/>
                    </a:cubicBezTo>
                    <a:cubicBezTo>
                      <a:pt x="78288" y="11213"/>
                      <a:pt x="77852" y="10846"/>
                      <a:pt x="77407" y="10486"/>
                    </a:cubicBezTo>
                    <a:cubicBezTo>
                      <a:pt x="76946" y="10110"/>
                      <a:pt x="76480" y="9748"/>
                      <a:pt x="76005" y="9404"/>
                    </a:cubicBezTo>
                    <a:cubicBezTo>
                      <a:pt x="75311" y="8881"/>
                      <a:pt x="74597" y="8384"/>
                      <a:pt x="73865" y="7897"/>
                    </a:cubicBezTo>
                    <a:cubicBezTo>
                      <a:pt x="73843" y="7879"/>
                      <a:pt x="73813" y="7862"/>
                      <a:pt x="73791" y="7853"/>
                    </a:cubicBezTo>
                    <a:cubicBezTo>
                      <a:pt x="73686" y="7771"/>
                      <a:pt x="73582" y="7709"/>
                      <a:pt x="73481" y="7644"/>
                    </a:cubicBezTo>
                    <a:cubicBezTo>
                      <a:pt x="70657" y="5805"/>
                      <a:pt x="67634" y="4267"/>
                      <a:pt x="64444" y="3060"/>
                    </a:cubicBezTo>
                    <a:cubicBezTo>
                      <a:pt x="59602" y="1224"/>
                      <a:pt x="54382" y="162"/>
                      <a:pt x="48934" y="22"/>
                    </a:cubicBezTo>
                    <a:cubicBezTo>
                      <a:pt x="48808" y="13"/>
                      <a:pt x="48682" y="9"/>
                      <a:pt x="48547" y="9"/>
                    </a:cubicBezTo>
                    <a:cubicBezTo>
                      <a:pt x="48254" y="5"/>
                      <a:pt x="47962" y="1"/>
                      <a:pt x="47666" y="1"/>
                    </a:cubicBezTo>
                    <a:close/>
                  </a:path>
                </a:pathLst>
              </a:custGeom>
              <a:solidFill>
                <a:srgbClr val="FD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5" name="Google Shape;628;p36"/>
              <p:cNvSpPr/>
              <p:nvPr/>
            </p:nvSpPr>
            <p:spPr>
              <a:xfrm>
                <a:off x="1502409" y="2601349"/>
                <a:ext cx="211875" cy="267944"/>
              </a:xfrm>
              <a:custGeom>
                <a:avLst/>
                <a:gdLst/>
                <a:ahLst/>
                <a:cxnLst/>
                <a:rect l="l" t="t" r="r" b="b"/>
                <a:pathLst>
                  <a:path w="12168" h="15388" extrusionOk="0">
                    <a:moveTo>
                      <a:pt x="7490" y="1"/>
                    </a:moveTo>
                    <a:cubicBezTo>
                      <a:pt x="6620" y="1"/>
                      <a:pt x="5723" y="233"/>
                      <a:pt x="4929" y="594"/>
                    </a:cubicBezTo>
                    <a:cubicBezTo>
                      <a:pt x="3887" y="1064"/>
                      <a:pt x="2946" y="1744"/>
                      <a:pt x="2157" y="2568"/>
                    </a:cubicBezTo>
                    <a:cubicBezTo>
                      <a:pt x="906" y="3880"/>
                      <a:pt x="1" y="5300"/>
                      <a:pt x="65" y="7139"/>
                    </a:cubicBezTo>
                    <a:cubicBezTo>
                      <a:pt x="140" y="9178"/>
                      <a:pt x="906" y="11187"/>
                      <a:pt x="2227" y="12739"/>
                    </a:cubicBezTo>
                    <a:cubicBezTo>
                      <a:pt x="3561" y="14303"/>
                      <a:pt x="5586" y="15388"/>
                      <a:pt x="7597" y="15388"/>
                    </a:cubicBezTo>
                    <a:cubicBezTo>
                      <a:pt x="8147" y="15388"/>
                      <a:pt x="8696" y="15306"/>
                      <a:pt x="9230" y="15131"/>
                    </a:cubicBezTo>
                    <a:cubicBezTo>
                      <a:pt x="9853" y="14926"/>
                      <a:pt x="10468" y="14570"/>
                      <a:pt x="10773" y="13985"/>
                    </a:cubicBezTo>
                    <a:cubicBezTo>
                      <a:pt x="10925" y="13693"/>
                      <a:pt x="10986" y="13362"/>
                      <a:pt x="11047" y="13040"/>
                    </a:cubicBezTo>
                    <a:cubicBezTo>
                      <a:pt x="11610" y="10046"/>
                      <a:pt x="12167" y="6965"/>
                      <a:pt x="11557" y="3989"/>
                    </a:cubicBezTo>
                    <a:cubicBezTo>
                      <a:pt x="11287" y="2690"/>
                      <a:pt x="10742" y="1356"/>
                      <a:pt x="9643" y="612"/>
                    </a:cubicBezTo>
                    <a:cubicBezTo>
                      <a:pt x="9004" y="181"/>
                      <a:pt x="8257" y="1"/>
                      <a:pt x="749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6" name="Google Shape;629;p36"/>
              <p:cNvSpPr/>
              <p:nvPr/>
            </p:nvSpPr>
            <p:spPr>
              <a:xfrm>
                <a:off x="1515155" y="2601349"/>
                <a:ext cx="193139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11092" h="13598" extrusionOk="0">
                    <a:moveTo>
                      <a:pt x="1" y="1"/>
                    </a:moveTo>
                    <a:lnTo>
                      <a:pt x="1" y="13597"/>
                    </a:lnTo>
                    <a:lnTo>
                      <a:pt x="11091" y="13597"/>
                    </a:lnTo>
                    <a:lnTo>
                      <a:pt x="110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7" name="Google Shape;630;p36"/>
              <p:cNvSpPr/>
              <p:nvPr/>
            </p:nvSpPr>
            <p:spPr>
              <a:xfrm>
                <a:off x="558983" y="2654718"/>
                <a:ext cx="1317691" cy="1508114"/>
              </a:xfrm>
              <a:custGeom>
                <a:avLst/>
                <a:gdLst/>
                <a:ahLst/>
                <a:cxnLst/>
                <a:rect l="l" t="t" r="r" b="b"/>
                <a:pathLst>
                  <a:path w="75675" h="86611" extrusionOk="0">
                    <a:moveTo>
                      <a:pt x="47473" y="0"/>
                    </a:moveTo>
                    <a:cubicBezTo>
                      <a:pt x="47230" y="0"/>
                      <a:pt x="46983" y="4"/>
                      <a:pt x="46734" y="13"/>
                    </a:cubicBezTo>
                    <a:cubicBezTo>
                      <a:pt x="37229" y="335"/>
                      <a:pt x="32070" y="8066"/>
                      <a:pt x="32070" y="8066"/>
                    </a:cubicBezTo>
                    <a:cubicBezTo>
                      <a:pt x="32070" y="8066"/>
                      <a:pt x="24735" y="9387"/>
                      <a:pt x="20147" y="11473"/>
                    </a:cubicBezTo>
                    <a:cubicBezTo>
                      <a:pt x="19930" y="11570"/>
                      <a:pt x="19715" y="11670"/>
                      <a:pt x="19506" y="11775"/>
                    </a:cubicBezTo>
                    <a:cubicBezTo>
                      <a:pt x="17480" y="12786"/>
                      <a:pt x="17080" y="15165"/>
                      <a:pt x="17402" y="18054"/>
                    </a:cubicBezTo>
                    <a:cubicBezTo>
                      <a:pt x="17554" y="19387"/>
                      <a:pt x="17855" y="20834"/>
                      <a:pt x="18221" y="22303"/>
                    </a:cubicBezTo>
                    <a:cubicBezTo>
                      <a:pt x="18243" y="22394"/>
                      <a:pt x="18269" y="22481"/>
                      <a:pt x="18291" y="22573"/>
                    </a:cubicBezTo>
                    <a:cubicBezTo>
                      <a:pt x="18884" y="24896"/>
                      <a:pt x="19620" y="27262"/>
                      <a:pt x="20151" y="29332"/>
                    </a:cubicBezTo>
                    <a:cubicBezTo>
                      <a:pt x="21485" y="34548"/>
                      <a:pt x="33474" y="35991"/>
                      <a:pt x="37513" y="36326"/>
                    </a:cubicBezTo>
                    <a:cubicBezTo>
                      <a:pt x="38341" y="36396"/>
                      <a:pt x="38838" y="36423"/>
                      <a:pt x="38838" y="36423"/>
                    </a:cubicBezTo>
                    <a:cubicBezTo>
                      <a:pt x="37269" y="38527"/>
                      <a:pt x="35757" y="40401"/>
                      <a:pt x="34310" y="42079"/>
                    </a:cubicBezTo>
                    <a:cubicBezTo>
                      <a:pt x="27446" y="50036"/>
                      <a:pt x="21933" y="53670"/>
                      <a:pt x="17410" y="57527"/>
                    </a:cubicBezTo>
                    <a:cubicBezTo>
                      <a:pt x="13681" y="60708"/>
                      <a:pt x="5095" y="67101"/>
                      <a:pt x="1" y="70852"/>
                    </a:cubicBezTo>
                    <a:cubicBezTo>
                      <a:pt x="2699" y="73851"/>
                      <a:pt x="5767" y="76500"/>
                      <a:pt x="9144" y="78728"/>
                    </a:cubicBezTo>
                    <a:cubicBezTo>
                      <a:pt x="9335" y="78859"/>
                      <a:pt x="9532" y="78984"/>
                      <a:pt x="9727" y="79111"/>
                    </a:cubicBezTo>
                    <a:cubicBezTo>
                      <a:pt x="10821" y="79817"/>
                      <a:pt x="11941" y="80474"/>
                      <a:pt x="13088" y="81085"/>
                    </a:cubicBezTo>
                    <a:cubicBezTo>
                      <a:pt x="13405" y="81250"/>
                      <a:pt x="13733" y="81421"/>
                      <a:pt x="14055" y="81582"/>
                    </a:cubicBezTo>
                    <a:cubicBezTo>
                      <a:pt x="14365" y="81735"/>
                      <a:pt x="14669" y="81892"/>
                      <a:pt x="14983" y="82039"/>
                    </a:cubicBezTo>
                    <a:cubicBezTo>
                      <a:pt x="15000" y="82048"/>
                      <a:pt x="15014" y="82057"/>
                      <a:pt x="15035" y="82061"/>
                    </a:cubicBezTo>
                    <a:cubicBezTo>
                      <a:pt x="15366" y="82222"/>
                      <a:pt x="15694" y="82371"/>
                      <a:pt x="16024" y="82514"/>
                    </a:cubicBezTo>
                    <a:cubicBezTo>
                      <a:pt x="16395" y="82684"/>
                      <a:pt x="16770" y="82841"/>
                      <a:pt x="17149" y="82998"/>
                    </a:cubicBezTo>
                    <a:cubicBezTo>
                      <a:pt x="17446" y="83121"/>
                      <a:pt x="17742" y="83242"/>
                      <a:pt x="18038" y="83360"/>
                    </a:cubicBezTo>
                    <a:cubicBezTo>
                      <a:pt x="18325" y="83473"/>
                      <a:pt x="18613" y="83582"/>
                      <a:pt x="18900" y="83690"/>
                    </a:cubicBezTo>
                    <a:cubicBezTo>
                      <a:pt x="18992" y="83717"/>
                      <a:pt x="19079" y="83756"/>
                      <a:pt x="19176" y="83787"/>
                    </a:cubicBezTo>
                    <a:cubicBezTo>
                      <a:pt x="19485" y="83900"/>
                      <a:pt x="19789" y="84009"/>
                      <a:pt x="20103" y="84114"/>
                    </a:cubicBezTo>
                    <a:cubicBezTo>
                      <a:pt x="20457" y="84231"/>
                      <a:pt x="20813" y="84354"/>
                      <a:pt x="21175" y="84467"/>
                    </a:cubicBezTo>
                    <a:cubicBezTo>
                      <a:pt x="21515" y="84571"/>
                      <a:pt x="21859" y="84667"/>
                      <a:pt x="22204" y="84768"/>
                    </a:cubicBezTo>
                    <a:cubicBezTo>
                      <a:pt x="22466" y="84846"/>
                      <a:pt x="22727" y="84919"/>
                      <a:pt x="22989" y="84985"/>
                    </a:cubicBezTo>
                    <a:cubicBezTo>
                      <a:pt x="23102" y="85020"/>
                      <a:pt x="23219" y="85050"/>
                      <a:pt x="23337" y="85082"/>
                    </a:cubicBezTo>
                    <a:cubicBezTo>
                      <a:pt x="23673" y="85168"/>
                      <a:pt x="24008" y="85247"/>
                      <a:pt x="24348" y="85329"/>
                    </a:cubicBezTo>
                    <a:cubicBezTo>
                      <a:pt x="24723" y="85421"/>
                      <a:pt x="25101" y="85508"/>
                      <a:pt x="25485" y="85582"/>
                    </a:cubicBezTo>
                    <a:cubicBezTo>
                      <a:pt x="25755" y="85643"/>
                      <a:pt x="26017" y="85695"/>
                      <a:pt x="26287" y="85748"/>
                    </a:cubicBezTo>
                    <a:cubicBezTo>
                      <a:pt x="26631" y="85814"/>
                      <a:pt x="26980" y="85878"/>
                      <a:pt x="27324" y="85931"/>
                    </a:cubicBezTo>
                    <a:cubicBezTo>
                      <a:pt x="27494" y="85965"/>
                      <a:pt x="27677" y="86001"/>
                      <a:pt x="27847" y="86023"/>
                    </a:cubicBezTo>
                    <a:cubicBezTo>
                      <a:pt x="28140" y="86070"/>
                      <a:pt x="28436" y="86118"/>
                      <a:pt x="28736" y="86154"/>
                    </a:cubicBezTo>
                    <a:cubicBezTo>
                      <a:pt x="29107" y="86201"/>
                      <a:pt x="29473" y="86253"/>
                      <a:pt x="29839" y="86297"/>
                    </a:cubicBezTo>
                    <a:lnTo>
                      <a:pt x="29869" y="86297"/>
                    </a:lnTo>
                    <a:cubicBezTo>
                      <a:pt x="30248" y="86345"/>
                      <a:pt x="30636" y="86384"/>
                      <a:pt x="31024" y="86415"/>
                    </a:cubicBezTo>
                    <a:cubicBezTo>
                      <a:pt x="31146" y="86423"/>
                      <a:pt x="31264" y="86432"/>
                      <a:pt x="31377" y="86449"/>
                    </a:cubicBezTo>
                    <a:cubicBezTo>
                      <a:pt x="31408" y="86454"/>
                      <a:pt x="31442" y="86454"/>
                      <a:pt x="31477" y="86458"/>
                    </a:cubicBezTo>
                    <a:cubicBezTo>
                      <a:pt x="31760" y="86480"/>
                      <a:pt x="32044" y="86502"/>
                      <a:pt x="32327" y="86514"/>
                    </a:cubicBezTo>
                    <a:cubicBezTo>
                      <a:pt x="32828" y="86550"/>
                      <a:pt x="33329" y="86572"/>
                      <a:pt x="33826" y="86584"/>
                    </a:cubicBezTo>
                    <a:cubicBezTo>
                      <a:pt x="33913" y="86589"/>
                      <a:pt x="33991" y="86589"/>
                      <a:pt x="34079" y="86589"/>
                    </a:cubicBezTo>
                    <a:cubicBezTo>
                      <a:pt x="34125" y="86592"/>
                      <a:pt x="34175" y="86595"/>
                      <a:pt x="34225" y="86595"/>
                    </a:cubicBezTo>
                    <a:cubicBezTo>
                      <a:pt x="34246" y="86595"/>
                      <a:pt x="34267" y="86594"/>
                      <a:pt x="34288" y="86593"/>
                    </a:cubicBezTo>
                    <a:cubicBezTo>
                      <a:pt x="34628" y="86606"/>
                      <a:pt x="34968" y="86611"/>
                      <a:pt x="35312" y="86611"/>
                    </a:cubicBezTo>
                    <a:lnTo>
                      <a:pt x="35499" y="86611"/>
                    </a:lnTo>
                    <a:cubicBezTo>
                      <a:pt x="35922" y="86611"/>
                      <a:pt x="36350" y="86598"/>
                      <a:pt x="36772" y="86580"/>
                    </a:cubicBezTo>
                    <a:lnTo>
                      <a:pt x="36942" y="86580"/>
                    </a:lnTo>
                    <a:cubicBezTo>
                      <a:pt x="37308" y="86572"/>
                      <a:pt x="37674" y="86550"/>
                      <a:pt x="38040" y="86524"/>
                    </a:cubicBezTo>
                    <a:cubicBezTo>
                      <a:pt x="38462" y="86506"/>
                      <a:pt x="38876" y="86476"/>
                      <a:pt x="39295" y="86432"/>
                    </a:cubicBezTo>
                    <a:cubicBezTo>
                      <a:pt x="39683" y="86410"/>
                      <a:pt x="40075" y="86367"/>
                      <a:pt x="40463" y="86337"/>
                    </a:cubicBezTo>
                    <a:cubicBezTo>
                      <a:pt x="40837" y="86288"/>
                      <a:pt x="41208" y="86245"/>
                      <a:pt x="41574" y="86188"/>
                    </a:cubicBezTo>
                    <a:cubicBezTo>
                      <a:pt x="41849" y="86154"/>
                      <a:pt x="42123" y="86122"/>
                      <a:pt x="42394" y="86075"/>
                    </a:cubicBezTo>
                    <a:cubicBezTo>
                      <a:pt x="42400" y="86077"/>
                      <a:pt x="42404" y="86078"/>
                      <a:pt x="42407" y="86078"/>
                    </a:cubicBezTo>
                    <a:cubicBezTo>
                      <a:pt x="42411" y="86078"/>
                      <a:pt x="42413" y="86077"/>
                      <a:pt x="42416" y="86075"/>
                    </a:cubicBezTo>
                    <a:cubicBezTo>
                      <a:pt x="42567" y="86057"/>
                      <a:pt x="42716" y="86027"/>
                      <a:pt x="42855" y="86005"/>
                    </a:cubicBezTo>
                    <a:cubicBezTo>
                      <a:pt x="42933" y="86001"/>
                      <a:pt x="43008" y="85983"/>
                      <a:pt x="43078" y="85965"/>
                    </a:cubicBezTo>
                    <a:cubicBezTo>
                      <a:pt x="43291" y="85935"/>
                      <a:pt x="43496" y="85905"/>
                      <a:pt x="43705" y="85866"/>
                    </a:cubicBezTo>
                    <a:cubicBezTo>
                      <a:pt x="43914" y="85826"/>
                      <a:pt x="44124" y="85792"/>
                      <a:pt x="44329" y="85752"/>
                    </a:cubicBezTo>
                    <a:cubicBezTo>
                      <a:pt x="44594" y="85695"/>
                      <a:pt x="44856" y="85647"/>
                      <a:pt x="45113" y="85591"/>
                    </a:cubicBezTo>
                    <a:cubicBezTo>
                      <a:pt x="45222" y="85569"/>
                      <a:pt x="45322" y="85547"/>
                      <a:pt x="45427" y="85526"/>
                    </a:cubicBezTo>
                    <a:cubicBezTo>
                      <a:pt x="45753" y="85452"/>
                      <a:pt x="46080" y="85377"/>
                      <a:pt x="46402" y="85303"/>
                    </a:cubicBezTo>
                    <a:cubicBezTo>
                      <a:pt x="46547" y="85259"/>
                      <a:pt x="46690" y="85229"/>
                      <a:pt x="46834" y="85194"/>
                    </a:cubicBezTo>
                    <a:cubicBezTo>
                      <a:pt x="46903" y="85186"/>
                      <a:pt x="46965" y="85164"/>
                      <a:pt x="47030" y="85151"/>
                    </a:cubicBezTo>
                    <a:cubicBezTo>
                      <a:pt x="47104" y="85129"/>
                      <a:pt x="47179" y="85108"/>
                      <a:pt x="47243" y="85090"/>
                    </a:cubicBezTo>
                    <a:cubicBezTo>
                      <a:pt x="47470" y="85038"/>
                      <a:pt x="47692" y="84977"/>
                      <a:pt x="47915" y="84911"/>
                    </a:cubicBezTo>
                    <a:cubicBezTo>
                      <a:pt x="48102" y="84859"/>
                      <a:pt x="48289" y="84811"/>
                      <a:pt x="48472" y="84754"/>
                    </a:cubicBezTo>
                    <a:cubicBezTo>
                      <a:pt x="48508" y="84750"/>
                      <a:pt x="48542" y="84736"/>
                      <a:pt x="48573" y="84724"/>
                    </a:cubicBezTo>
                    <a:cubicBezTo>
                      <a:pt x="48629" y="84710"/>
                      <a:pt x="48686" y="84698"/>
                      <a:pt x="48743" y="84667"/>
                    </a:cubicBezTo>
                    <a:cubicBezTo>
                      <a:pt x="48826" y="84654"/>
                      <a:pt x="48900" y="84632"/>
                      <a:pt x="48983" y="84606"/>
                    </a:cubicBezTo>
                    <a:cubicBezTo>
                      <a:pt x="48991" y="84606"/>
                      <a:pt x="49005" y="84601"/>
                      <a:pt x="49013" y="84597"/>
                    </a:cubicBezTo>
                    <a:cubicBezTo>
                      <a:pt x="49627" y="84414"/>
                      <a:pt x="50233" y="84213"/>
                      <a:pt x="50830" y="84009"/>
                    </a:cubicBezTo>
                    <a:cubicBezTo>
                      <a:pt x="51288" y="83843"/>
                      <a:pt x="51741" y="83682"/>
                      <a:pt x="52185" y="83517"/>
                    </a:cubicBezTo>
                    <a:cubicBezTo>
                      <a:pt x="52577" y="83364"/>
                      <a:pt x="52969" y="83211"/>
                      <a:pt x="53353" y="83055"/>
                    </a:cubicBezTo>
                    <a:cubicBezTo>
                      <a:pt x="53741" y="82885"/>
                      <a:pt x="54129" y="82728"/>
                      <a:pt x="54512" y="82558"/>
                    </a:cubicBezTo>
                    <a:cubicBezTo>
                      <a:pt x="54900" y="82388"/>
                      <a:pt x="55284" y="82205"/>
                      <a:pt x="55667" y="82022"/>
                    </a:cubicBezTo>
                    <a:cubicBezTo>
                      <a:pt x="56051" y="81839"/>
                      <a:pt x="56430" y="81656"/>
                      <a:pt x="56805" y="81464"/>
                    </a:cubicBezTo>
                    <a:cubicBezTo>
                      <a:pt x="56831" y="81460"/>
                      <a:pt x="56857" y="81442"/>
                      <a:pt x="56879" y="81434"/>
                    </a:cubicBezTo>
                    <a:cubicBezTo>
                      <a:pt x="57267" y="81224"/>
                      <a:pt x="57646" y="81024"/>
                      <a:pt x="58029" y="80820"/>
                    </a:cubicBezTo>
                    <a:cubicBezTo>
                      <a:pt x="58046" y="80814"/>
                      <a:pt x="58068" y="80793"/>
                      <a:pt x="58090" y="80784"/>
                    </a:cubicBezTo>
                    <a:cubicBezTo>
                      <a:pt x="58295" y="80671"/>
                      <a:pt x="58504" y="80562"/>
                      <a:pt x="58700" y="80444"/>
                    </a:cubicBezTo>
                    <a:cubicBezTo>
                      <a:pt x="58757" y="80414"/>
                      <a:pt x="58826" y="80379"/>
                      <a:pt x="58883" y="80344"/>
                    </a:cubicBezTo>
                    <a:cubicBezTo>
                      <a:pt x="59001" y="80279"/>
                      <a:pt x="59114" y="80205"/>
                      <a:pt x="59232" y="80140"/>
                    </a:cubicBezTo>
                    <a:cubicBezTo>
                      <a:pt x="59542" y="79961"/>
                      <a:pt x="59842" y="79782"/>
                      <a:pt x="60151" y="79585"/>
                    </a:cubicBezTo>
                    <a:cubicBezTo>
                      <a:pt x="60566" y="79333"/>
                      <a:pt x="60974" y="79072"/>
                      <a:pt x="61380" y="78801"/>
                    </a:cubicBezTo>
                    <a:cubicBezTo>
                      <a:pt x="61707" y="78592"/>
                      <a:pt x="62026" y="78374"/>
                      <a:pt x="62339" y="78153"/>
                    </a:cubicBezTo>
                    <a:cubicBezTo>
                      <a:pt x="62666" y="77930"/>
                      <a:pt x="62984" y="77703"/>
                      <a:pt x="63302" y="77463"/>
                    </a:cubicBezTo>
                    <a:cubicBezTo>
                      <a:pt x="63372" y="77421"/>
                      <a:pt x="63442" y="77363"/>
                      <a:pt x="63516" y="77311"/>
                    </a:cubicBezTo>
                    <a:cubicBezTo>
                      <a:pt x="63860" y="77054"/>
                      <a:pt x="64208" y="76784"/>
                      <a:pt x="64548" y="76522"/>
                    </a:cubicBezTo>
                    <a:cubicBezTo>
                      <a:pt x="64892" y="76261"/>
                      <a:pt x="65228" y="75977"/>
                      <a:pt x="65564" y="75703"/>
                    </a:cubicBezTo>
                    <a:cubicBezTo>
                      <a:pt x="65807" y="75502"/>
                      <a:pt x="66061" y="75293"/>
                      <a:pt x="66308" y="75080"/>
                    </a:cubicBezTo>
                    <a:cubicBezTo>
                      <a:pt x="66330" y="75062"/>
                      <a:pt x="66344" y="75050"/>
                      <a:pt x="66366" y="75023"/>
                    </a:cubicBezTo>
                    <a:cubicBezTo>
                      <a:pt x="66518" y="74897"/>
                      <a:pt x="66670" y="74762"/>
                      <a:pt x="66819" y="74631"/>
                    </a:cubicBezTo>
                    <a:cubicBezTo>
                      <a:pt x="66889" y="74571"/>
                      <a:pt x="66962" y="74505"/>
                      <a:pt x="67036" y="74435"/>
                    </a:cubicBezTo>
                    <a:cubicBezTo>
                      <a:pt x="67311" y="74187"/>
                      <a:pt x="67581" y="73934"/>
                      <a:pt x="67851" y="73682"/>
                    </a:cubicBezTo>
                    <a:cubicBezTo>
                      <a:pt x="68022" y="73525"/>
                      <a:pt x="68187" y="73363"/>
                      <a:pt x="68353" y="73206"/>
                    </a:cubicBezTo>
                    <a:cubicBezTo>
                      <a:pt x="68383" y="73175"/>
                      <a:pt x="68422" y="73137"/>
                      <a:pt x="68462" y="73101"/>
                    </a:cubicBezTo>
                    <a:cubicBezTo>
                      <a:pt x="68714" y="72857"/>
                      <a:pt x="68971" y="72604"/>
                      <a:pt x="69224" y="72343"/>
                    </a:cubicBezTo>
                    <a:cubicBezTo>
                      <a:pt x="69504" y="72065"/>
                      <a:pt x="69778" y="71781"/>
                      <a:pt x="70043" y="71485"/>
                    </a:cubicBezTo>
                    <a:cubicBezTo>
                      <a:pt x="70074" y="71454"/>
                      <a:pt x="70095" y="71428"/>
                      <a:pt x="70131" y="71393"/>
                    </a:cubicBezTo>
                    <a:cubicBezTo>
                      <a:pt x="70252" y="71267"/>
                      <a:pt x="70366" y="71132"/>
                      <a:pt x="70492" y="71001"/>
                    </a:cubicBezTo>
                    <a:cubicBezTo>
                      <a:pt x="70906" y="70544"/>
                      <a:pt x="71316" y="70077"/>
                      <a:pt x="71712" y="69607"/>
                    </a:cubicBezTo>
                    <a:cubicBezTo>
                      <a:pt x="71804" y="69498"/>
                      <a:pt x="71895" y="69388"/>
                      <a:pt x="71987" y="69279"/>
                    </a:cubicBezTo>
                    <a:cubicBezTo>
                      <a:pt x="72440" y="68730"/>
                      <a:pt x="72885" y="68169"/>
                      <a:pt x="73316" y="67594"/>
                    </a:cubicBezTo>
                    <a:cubicBezTo>
                      <a:pt x="73355" y="67545"/>
                      <a:pt x="73386" y="67493"/>
                      <a:pt x="73430" y="67445"/>
                    </a:cubicBezTo>
                    <a:cubicBezTo>
                      <a:pt x="74048" y="66617"/>
                      <a:pt x="74641" y="65767"/>
                      <a:pt x="75208" y="64891"/>
                    </a:cubicBezTo>
                    <a:cubicBezTo>
                      <a:pt x="75369" y="64656"/>
                      <a:pt x="75521" y="64416"/>
                      <a:pt x="75674" y="64173"/>
                    </a:cubicBezTo>
                    <a:cubicBezTo>
                      <a:pt x="75556" y="57880"/>
                      <a:pt x="75238" y="46039"/>
                      <a:pt x="74440" y="37873"/>
                    </a:cubicBezTo>
                    <a:cubicBezTo>
                      <a:pt x="73333" y="26455"/>
                      <a:pt x="70680" y="20120"/>
                      <a:pt x="70536" y="19784"/>
                    </a:cubicBezTo>
                    <a:lnTo>
                      <a:pt x="68880" y="15797"/>
                    </a:lnTo>
                    <a:lnTo>
                      <a:pt x="68824" y="15657"/>
                    </a:lnTo>
                    <a:cubicBezTo>
                      <a:pt x="68824" y="15644"/>
                      <a:pt x="61555" y="5648"/>
                      <a:pt x="61555" y="5648"/>
                    </a:cubicBezTo>
                    <a:lnTo>
                      <a:pt x="61515" y="5608"/>
                    </a:lnTo>
                    <a:lnTo>
                      <a:pt x="61511" y="5604"/>
                    </a:lnTo>
                    <a:cubicBezTo>
                      <a:pt x="61489" y="5578"/>
                      <a:pt x="61459" y="5547"/>
                      <a:pt x="61419" y="5504"/>
                    </a:cubicBezTo>
                    <a:lnTo>
                      <a:pt x="61219" y="5303"/>
                    </a:lnTo>
                    <a:cubicBezTo>
                      <a:pt x="59956" y="4082"/>
                      <a:pt x="55159" y="0"/>
                      <a:pt x="474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Google Shape;631;p36"/>
              <p:cNvSpPr/>
              <p:nvPr/>
            </p:nvSpPr>
            <p:spPr>
              <a:xfrm>
                <a:off x="557259" y="3449599"/>
                <a:ext cx="1296552" cy="712937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40944" extrusionOk="0">
                    <a:moveTo>
                      <a:pt x="50537" y="0"/>
                    </a:moveTo>
                    <a:cubicBezTo>
                      <a:pt x="48653" y="0"/>
                      <a:pt x="46893" y="480"/>
                      <a:pt x="45460" y="1692"/>
                    </a:cubicBezTo>
                    <a:cubicBezTo>
                      <a:pt x="35926" y="9772"/>
                      <a:pt x="24225" y="15276"/>
                      <a:pt x="11914" y="17468"/>
                    </a:cubicBezTo>
                    <a:cubicBezTo>
                      <a:pt x="10293" y="17756"/>
                      <a:pt x="8645" y="17991"/>
                      <a:pt x="7090" y="18544"/>
                    </a:cubicBezTo>
                    <a:cubicBezTo>
                      <a:pt x="3975" y="19651"/>
                      <a:pt x="1381" y="22100"/>
                      <a:pt x="0" y="25094"/>
                    </a:cubicBezTo>
                    <a:cubicBezTo>
                      <a:pt x="31" y="25133"/>
                      <a:pt x="65" y="25168"/>
                      <a:pt x="100" y="25202"/>
                    </a:cubicBezTo>
                    <a:cubicBezTo>
                      <a:pt x="2798" y="28201"/>
                      <a:pt x="5866" y="30850"/>
                      <a:pt x="9243" y="33078"/>
                    </a:cubicBezTo>
                    <a:cubicBezTo>
                      <a:pt x="9434" y="33209"/>
                      <a:pt x="9631" y="33334"/>
                      <a:pt x="9826" y="33461"/>
                    </a:cubicBezTo>
                    <a:cubicBezTo>
                      <a:pt x="17438" y="38370"/>
                      <a:pt x="26490" y="40944"/>
                      <a:pt x="35536" y="40944"/>
                    </a:cubicBezTo>
                    <a:cubicBezTo>
                      <a:pt x="38398" y="40944"/>
                      <a:pt x="41259" y="40686"/>
                      <a:pt x="44074" y="40164"/>
                    </a:cubicBezTo>
                    <a:cubicBezTo>
                      <a:pt x="55683" y="38010"/>
                      <a:pt x="66321" y="31373"/>
                      <a:pt x="73415" y="21944"/>
                    </a:cubicBezTo>
                    <a:cubicBezTo>
                      <a:pt x="73454" y="21895"/>
                      <a:pt x="73485" y="21843"/>
                      <a:pt x="73529" y="21795"/>
                    </a:cubicBezTo>
                    <a:cubicBezTo>
                      <a:pt x="73847" y="21373"/>
                      <a:pt x="74156" y="20941"/>
                      <a:pt x="74461" y="20505"/>
                    </a:cubicBezTo>
                    <a:cubicBezTo>
                      <a:pt x="73816" y="18470"/>
                      <a:pt x="72901" y="16509"/>
                      <a:pt x="71842" y="14657"/>
                    </a:cubicBezTo>
                    <a:cubicBezTo>
                      <a:pt x="69201" y="10029"/>
                      <a:pt x="65571" y="5846"/>
                      <a:pt x="60904" y="3279"/>
                    </a:cubicBezTo>
                    <a:cubicBezTo>
                      <a:pt x="57878" y="1619"/>
                      <a:pt x="53999" y="0"/>
                      <a:pt x="5053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Google Shape;632;p36"/>
              <p:cNvSpPr/>
              <p:nvPr/>
            </p:nvSpPr>
            <p:spPr>
              <a:xfrm>
                <a:off x="557259" y="3449634"/>
                <a:ext cx="1296552" cy="712885"/>
              </a:xfrm>
              <a:custGeom>
                <a:avLst/>
                <a:gdLst/>
                <a:ahLst/>
                <a:cxnLst/>
                <a:rect l="l" t="t" r="r" b="b"/>
                <a:pathLst>
                  <a:path w="74461" h="40941" extrusionOk="0">
                    <a:moveTo>
                      <a:pt x="50553" y="0"/>
                    </a:moveTo>
                    <a:cubicBezTo>
                      <a:pt x="50548" y="0"/>
                      <a:pt x="50542" y="0"/>
                      <a:pt x="50536" y="0"/>
                    </a:cubicBezTo>
                    <a:cubicBezTo>
                      <a:pt x="48650" y="0"/>
                      <a:pt x="46894" y="479"/>
                      <a:pt x="45460" y="1690"/>
                    </a:cubicBezTo>
                    <a:cubicBezTo>
                      <a:pt x="35926" y="9770"/>
                      <a:pt x="24225" y="15274"/>
                      <a:pt x="11914" y="17466"/>
                    </a:cubicBezTo>
                    <a:cubicBezTo>
                      <a:pt x="10293" y="17754"/>
                      <a:pt x="8645" y="17989"/>
                      <a:pt x="7090" y="18542"/>
                    </a:cubicBezTo>
                    <a:cubicBezTo>
                      <a:pt x="3975" y="19649"/>
                      <a:pt x="1381" y="22098"/>
                      <a:pt x="0" y="25092"/>
                    </a:cubicBezTo>
                    <a:cubicBezTo>
                      <a:pt x="31" y="25131"/>
                      <a:pt x="65" y="25166"/>
                      <a:pt x="100" y="25200"/>
                    </a:cubicBezTo>
                    <a:cubicBezTo>
                      <a:pt x="2798" y="28199"/>
                      <a:pt x="5866" y="30848"/>
                      <a:pt x="9243" y="33076"/>
                    </a:cubicBezTo>
                    <a:cubicBezTo>
                      <a:pt x="9434" y="33207"/>
                      <a:pt x="9631" y="33332"/>
                      <a:pt x="9826" y="33459"/>
                    </a:cubicBezTo>
                    <a:cubicBezTo>
                      <a:pt x="17440" y="38370"/>
                      <a:pt x="26491" y="40941"/>
                      <a:pt x="35538" y="40941"/>
                    </a:cubicBezTo>
                    <a:cubicBezTo>
                      <a:pt x="38400" y="40941"/>
                      <a:pt x="41260" y="40685"/>
                      <a:pt x="44074" y="40162"/>
                    </a:cubicBezTo>
                    <a:cubicBezTo>
                      <a:pt x="55683" y="38008"/>
                      <a:pt x="66321" y="31371"/>
                      <a:pt x="73415" y="21942"/>
                    </a:cubicBezTo>
                    <a:cubicBezTo>
                      <a:pt x="73454" y="21893"/>
                      <a:pt x="73485" y="21841"/>
                      <a:pt x="73529" y="21793"/>
                    </a:cubicBezTo>
                    <a:cubicBezTo>
                      <a:pt x="73847" y="21371"/>
                      <a:pt x="74156" y="20939"/>
                      <a:pt x="74461" y="20503"/>
                    </a:cubicBezTo>
                    <a:cubicBezTo>
                      <a:pt x="73816" y="18468"/>
                      <a:pt x="72901" y="16507"/>
                      <a:pt x="71842" y="14655"/>
                    </a:cubicBezTo>
                    <a:cubicBezTo>
                      <a:pt x="69201" y="10027"/>
                      <a:pt x="65571" y="5844"/>
                      <a:pt x="60904" y="3277"/>
                    </a:cubicBezTo>
                    <a:cubicBezTo>
                      <a:pt x="57880" y="1619"/>
                      <a:pt x="54010" y="0"/>
                      <a:pt x="50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0" name="Google Shape;633;p36"/>
              <p:cNvSpPr/>
              <p:nvPr/>
            </p:nvSpPr>
            <p:spPr>
              <a:xfrm>
                <a:off x="1079982" y="2774743"/>
                <a:ext cx="216960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13650" extrusionOk="0">
                    <a:moveTo>
                      <a:pt x="7043" y="0"/>
                    </a:moveTo>
                    <a:cubicBezTo>
                      <a:pt x="4572" y="0"/>
                      <a:pt x="2684" y="2215"/>
                      <a:pt x="1586" y="4180"/>
                    </a:cubicBezTo>
                    <a:cubicBezTo>
                      <a:pt x="689" y="5788"/>
                      <a:pt x="1" y="7592"/>
                      <a:pt x="158" y="9427"/>
                    </a:cubicBezTo>
                    <a:cubicBezTo>
                      <a:pt x="319" y="11257"/>
                      <a:pt x="1508" y="13092"/>
                      <a:pt x="3295" y="13536"/>
                    </a:cubicBezTo>
                    <a:cubicBezTo>
                      <a:pt x="3605" y="13615"/>
                      <a:pt x="3927" y="13649"/>
                      <a:pt x="4249" y="13649"/>
                    </a:cubicBezTo>
                    <a:cubicBezTo>
                      <a:pt x="4834" y="13649"/>
                      <a:pt x="5421" y="13536"/>
                      <a:pt x="5984" y="13375"/>
                    </a:cubicBezTo>
                    <a:cubicBezTo>
                      <a:pt x="8881" y="12525"/>
                      <a:pt x="11353" y="10167"/>
                      <a:pt x="12119" y="7243"/>
                    </a:cubicBezTo>
                    <a:cubicBezTo>
                      <a:pt x="12411" y="6123"/>
                      <a:pt x="12459" y="4904"/>
                      <a:pt x="12037" y="3822"/>
                    </a:cubicBezTo>
                    <a:cubicBezTo>
                      <a:pt x="11405" y="2201"/>
                      <a:pt x="9100" y="105"/>
                      <a:pt x="7274" y="5"/>
                    </a:cubicBezTo>
                    <a:cubicBezTo>
                      <a:pt x="7195" y="0"/>
                      <a:pt x="7121" y="0"/>
                      <a:pt x="7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1" name="Google Shape;634;p36"/>
              <p:cNvSpPr/>
              <p:nvPr/>
            </p:nvSpPr>
            <p:spPr>
              <a:xfrm>
                <a:off x="1131436" y="2845699"/>
                <a:ext cx="67404" cy="67317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66" extrusionOk="0">
                    <a:moveTo>
                      <a:pt x="1935" y="0"/>
                    </a:moveTo>
                    <a:cubicBezTo>
                      <a:pt x="867" y="0"/>
                      <a:pt x="0" y="863"/>
                      <a:pt x="0" y="1931"/>
                    </a:cubicBezTo>
                    <a:cubicBezTo>
                      <a:pt x="0" y="2999"/>
                      <a:pt x="867" y="3866"/>
                      <a:pt x="1935" y="3866"/>
                    </a:cubicBezTo>
                    <a:cubicBezTo>
                      <a:pt x="3003" y="3866"/>
                      <a:pt x="3870" y="2999"/>
                      <a:pt x="3870" y="1931"/>
                    </a:cubicBezTo>
                    <a:cubicBezTo>
                      <a:pt x="3870" y="863"/>
                      <a:pt x="3003" y="0"/>
                      <a:pt x="193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2" name="Google Shape;635;p36"/>
              <p:cNvSpPr/>
              <p:nvPr/>
            </p:nvSpPr>
            <p:spPr>
              <a:xfrm>
                <a:off x="856371" y="2854492"/>
                <a:ext cx="84538" cy="116977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6718" extrusionOk="0">
                    <a:moveTo>
                      <a:pt x="3068" y="0"/>
                    </a:moveTo>
                    <a:cubicBezTo>
                      <a:pt x="2851" y="97"/>
                      <a:pt x="2636" y="197"/>
                      <a:pt x="2427" y="302"/>
                    </a:cubicBezTo>
                    <a:cubicBezTo>
                      <a:pt x="401" y="1313"/>
                      <a:pt x="1" y="3692"/>
                      <a:pt x="323" y="6581"/>
                    </a:cubicBezTo>
                    <a:cubicBezTo>
                      <a:pt x="523" y="6673"/>
                      <a:pt x="745" y="6718"/>
                      <a:pt x="956" y="6718"/>
                    </a:cubicBezTo>
                    <a:cubicBezTo>
                      <a:pt x="1025" y="6718"/>
                      <a:pt x="1094" y="6713"/>
                      <a:pt x="1159" y="6703"/>
                    </a:cubicBezTo>
                    <a:cubicBezTo>
                      <a:pt x="1857" y="6603"/>
                      <a:pt x="2349" y="5997"/>
                      <a:pt x="2658" y="5418"/>
                    </a:cubicBezTo>
                    <a:cubicBezTo>
                      <a:pt x="2964" y="4859"/>
                      <a:pt x="3177" y="4236"/>
                      <a:pt x="3561" y="3731"/>
                    </a:cubicBezTo>
                    <a:cubicBezTo>
                      <a:pt x="3987" y="3164"/>
                      <a:pt x="4645" y="2711"/>
                      <a:pt x="4776" y="2009"/>
                    </a:cubicBezTo>
                    <a:cubicBezTo>
                      <a:pt x="4854" y="1539"/>
                      <a:pt x="4667" y="1046"/>
                      <a:pt x="4341" y="702"/>
                    </a:cubicBezTo>
                    <a:cubicBezTo>
                      <a:pt x="4014" y="354"/>
                      <a:pt x="3569" y="140"/>
                      <a:pt x="3107" y="14"/>
                    </a:cubicBezTo>
                    <a:cubicBezTo>
                      <a:pt x="3094" y="6"/>
                      <a:pt x="3081" y="0"/>
                      <a:pt x="3068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Google Shape;636;p36"/>
              <p:cNvSpPr/>
              <p:nvPr/>
            </p:nvSpPr>
            <p:spPr>
              <a:xfrm>
                <a:off x="876238" y="2976815"/>
                <a:ext cx="128400" cy="73237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4206" extrusionOk="0">
                    <a:moveTo>
                      <a:pt x="7244" y="0"/>
                    </a:moveTo>
                    <a:cubicBezTo>
                      <a:pt x="7209" y="0"/>
                      <a:pt x="7175" y="14"/>
                      <a:pt x="7152" y="44"/>
                    </a:cubicBezTo>
                    <a:cubicBezTo>
                      <a:pt x="6328" y="1046"/>
                      <a:pt x="5374" y="1935"/>
                      <a:pt x="4315" y="2689"/>
                    </a:cubicBezTo>
                    <a:cubicBezTo>
                      <a:pt x="3321" y="3400"/>
                      <a:pt x="2472" y="3792"/>
                      <a:pt x="1635" y="3922"/>
                    </a:cubicBezTo>
                    <a:cubicBezTo>
                      <a:pt x="1439" y="3956"/>
                      <a:pt x="1242" y="3972"/>
                      <a:pt x="1049" y="3972"/>
                    </a:cubicBezTo>
                    <a:cubicBezTo>
                      <a:pt x="682" y="3972"/>
                      <a:pt x="326" y="3914"/>
                      <a:pt x="1" y="3805"/>
                    </a:cubicBezTo>
                    <a:lnTo>
                      <a:pt x="1" y="3805"/>
                    </a:lnTo>
                    <a:cubicBezTo>
                      <a:pt x="23" y="3896"/>
                      <a:pt x="49" y="3983"/>
                      <a:pt x="71" y="4075"/>
                    </a:cubicBezTo>
                    <a:cubicBezTo>
                      <a:pt x="384" y="4166"/>
                      <a:pt x="716" y="4206"/>
                      <a:pt x="1056" y="4206"/>
                    </a:cubicBezTo>
                    <a:cubicBezTo>
                      <a:pt x="1260" y="4206"/>
                      <a:pt x="1465" y="4192"/>
                      <a:pt x="1674" y="4162"/>
                    </a:cubicBezTo>
                    <a:cubicBezTo>
                      <a:pt x="2546" y="4019"/>
                      <a:pt x="3426" y="3613"/>
                      <a:pt x="4455" y="2881"/>
                    </a:cubicBezTo>
                    <a:cubicBezTo>
                      <a:pt x="5527" y="2114"/>
                      <a:pt x="6499" y="1212"/>
                      <a:pt x="7335" y="188"/>
                    </a:cubicBezTo>
                    <a:cubicBezTo>
                      <a:pt x="7374" y="145"/>
                      <a:pt x="7370" y="66"/>
                      <a:pt x="7318" y="22"/>
                    </a:cubicBezTo>
                    <a:cubicBezTo>
                      <a:pt x="7295" y="8"/>
                      <a:pt x="7269" y="0"/>
                      <a:pt x="7244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4" name="Google Shape;637;p36"/>
              <p:cNvSpPr/>
              <p:nvPr/>
            </p:nvSpPr>
            <p:spPr>
              <a:xfrm>
                <a:off x="1156406" y="3243609"/>
                <a:ext cx="238586" cy="143810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8259" extrusionOk="0">
                    <a:moveTo>
                      <a:pt x="13701" y="0"/>
                    </a:moveTo>
                    <a:lnTo>
                      <a:pt x="13701" y="0"/>
                    </a:lnTo>
                    <a:cubicBezTo>
                      <a:pt x="10419" y="1539"/>
                      <a:pt x="6824" y="2398"/>
                      <a:pt x="3203" y="2506"/>
                    </a:cubicBezTo>
                    <a:cubicBezTo>
                      <a:pt x="4031" y="2576"/>
                      <a:pt x="4528" y="2603"/>
                      <a:pt x="4528" y="2603"/>
                    </a:cubicBezTo>
                    <a:cubicBezTo>
                      <a:pt x="2959" y="4707"/>
                      <a:pt x="1447" y="6581"/>
                      <a:pt x="0" y="8259"/>
                    </a:cubicBezTo>
                    <a:cubicBezTo>
                      <a:pt x="5230" y="7182"/>
                      <a:pt x="9705" y="3622"/>
                      <a:pt x="137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Google Shape;638;p36"/>
              <p:cNvSpPr/>
              <p:nvPr/>
            </p:nvSpPr>
            <p:spPr>
              <a:xfrm>
                <a:off x="1641344" y="2732065"/>
                <a:ext cx="253213" cy="249138"/>
              </a:xfrm>
              <a:custGeom>
                <a:avLst/>
                <a:gdLst/>
                <a:ahLst/>
                <a:cxnLst/>
                <a:rect l="l" t="t" r="r" b="b"/>
                <a:pathLst>
                  <a:path w="14542" h="14308" extrusionOk="0">
                    <a:moveTo>
                      <a:pt x="7827" y="1"/>
                    </a:moveTo>
                    <a:cubicBezTo>
                      <a:pt x="5542" y="1"/>
                      <a:pt x="2834" y="1304"/>
                      <a:pt x="1" y="4426"/>
                    </a:cubicBezTo>
                    <a:lnTo>
                      <a:pt x="2829" y="14143"/>
                    </a:lnTo>
                    <a:cubicBezTo>
                      <a:pt x="2829" y="14143"/>
                      <a:pt x="3960" y="14307"/>
                      <a:pt x="5514" y="14307"/>
                    </a:cubicBezTo>
                    <a:cubicBezTo>
                      <a:pt x="8978" y="14307"/>
                      <a:pt x="14541" y="13493"/>
                      <a:pt x="14355" y="8234"/>
                    </a:cubicBezTo>
                    <a:cubicBezTo>
                      <a:pt x="14187" y="3503"/>
                      <a:pt x="11575" y="1"/>
                      <a:pt x="7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6" name="Google Shape;639;p36"/>
              <p:cNvSpPr/>
              <p:nvPr/>
            </p:nvSpPr>
            <p:spPr>
              <a:xfrm>
                <a:off x="1638993" y="2895481"/>
                <a:ext cx="116403" cy="122741"/>
              </a:xfrm>
              <a:custGeom>
                <a:avLst/>
                <a:gdLst/>
                <a:ahLst/>
                <a:cxnLst/>
                <a:rect l="l" t="t" r="r" b="b"/>
                <a:pathLst>
                  <a:path w="6685" h="7049" extrusionOk="0">
                    <a:moveTo>
                      <a:pt x="2936" y="0"/>
                    </a:moveTo>
                    <a:cubicBezTo>
                      <a:pt x="2398" y="0"/>
                      <a:pt x="1861" y="154"/>
                      <a:pt x="1407" y="444"/>
                    </a:cubicBezTo>
                    <a:lnTo>
                      <a:pt x="327" y="1978"/>
                    </a:lnTo>
                    <a:cubicBezTo>
                      <a:pt x="157" y="2771"/>
                      <a:pt x="1" y="3582"/>
                      <a:pt x="70" y="4388"/>
                    </a:cubicBezTo>
                    <a:cubicBezTo>
                      <a:pt x="144" y="5199"/>
                      <a:pt x="466" y="6019"/>
                      <a:pt x="1111" y="6515"/>
                    </a:cubicBezTo>
                    <a:cubicBezTo>
                      <a:pt x="1601" y="6895"/>
                      <a:pt x="2226" y="7049"/>
                      <a:pt x="2853" y="7049"/>
                    </a:cubicBezTo>
                    <a:cubicBezTo>
                      <a:pt x="3075" y="7049"/>
                      <a:pt x="3296" y="7030"/>
                      <a:pt x="3513" y="6994"/>
                    </a:cubicBezTo>
                    <a:cubicBezTo>
                      <a:pt x="4458" y="6842"/>
                      <a:pt x="5382" y="6389"/>
                      <a:pt x="5953" y="5621"/>
                    </a:cubicBezTo>
                    <a:cubicBezTo>
                      <a:pt x="6528" y="4854"/>
                      <a:pt x="6685" y="3752"/>
                      <a:pt x="6214" y="2920"/>
                    </a:cubicBezTo>
                    <a:cubicBezTo>
                      <a:pt x="5870" y="2316"/>
                      <a:pt x="5173" y="1926"/>
                      <a:pt x="4494" y="1926"/>
                    </a:cubicBezTo>
                    <a:cubicBezTo>
                      <a:pt x="4236" y="1926"/>
                      <a:pt x="3981" y="1982"/>
                      <a:pt x="3748" y="2105"/>
                    </a:cubicBezTo>
                    <a:cubicBezTo>
                      <a:pt x="3957" y="1882"/>
                      <a:pt x="4166" y="1652"/>
                      <a:pt x="4293" y="1373"/>
                    </a:cubicBezTo>
                    <a:cubicBezTo>
                      <a:pt x="4419" y="1094"/>
                      <a:pt x="4440" y="754"/>
                      <a:pt x="4275" y="496"/>
                    </a:cubicBezTo>
                    <a:cubicBezTo>
                      <a:pt x="4122" y="261"/>
                      <a:pt x="3844" y="140"/>
                      <a:pt x="3569" y="74"/>
                    </a:cubicBezTo>
                    <a:cubicBezTo>
                      <a:pt x="3361" y="25"/>
                      <a:pt x="3149" y="0"/>
                      <a:pt x="29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Google Shape;640;p36"/>
              <p:cNvSpPr/>
              <p:nvPr/>
            </p:nvSpPr>
            <p:spPr>
              <a:xfrm>
                <a:off x="492606" y="2934259"/>
                <a:ext cx="166098" cy="294341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16904" extrusionOk="0">
                    <a:moveTo>
                      <a:pt x="1569" y="0"/>
                    </a:moveTo>
                    <a:cubicBezTo>
                      <a:pt x="296" y="3416"/>
                      <a:pt x="0" y="7195"/>
                      <a:pt x="723" y="10767"/>
                    </a:cubicBezTo>
                    <a:cubicBezTo>
                      <a:pt x="1099" y="12620"/>
                      <a:pt x="1896" y="14594"/>
                      <a:pt x="3603" y="15409"/>
                    </a:cubicBezTo>
                    <a:cubicBezTo>
                      <a:pt x="4667" y="15918"/>
                      <a:pt x="6049" y="15958"/>
                      <a:pt x="6759" y="16904"/>
                    </a:cubicBezTo>
                    <a:cubicBezTo>
                      <a:pt x="7757" y="15013"/>
                      <a:pt x="8969" y="13086"/>
                      <a:pt x="9234" y="10960"/>
                    </a:cubicBezTo>
                    <a:cubicBezTo>
                      <a:pt x="9539" y="8559"/>
                      <a:pt x="8829" y="6066"/>
                      <a:pt x="7417" y="4096"/>
                    </a:cubicBezTo>
                    <a:cubicBezTo>
                      <a:pt x="6005" y="2126"/>
                      <a:pt x="3861" y="797"/>
                      <a:pt x="1569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8" name="Google Shape;641;p36"/>
              <p:cNvSpPr/>
              <p:nvPr/>
            </p:nvSpPr>
            <p:spPr>
              <a:xfrm>
                <a:off x="549876" y="3036470"/>
                <a:ext cx="101863" cy="34321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9711" extrusionOk="0">
                    <a:moveTo>
                      <a:pt x="275" y="0"/>
                    </a:moveTo>
                    <a:cubicBezTo>
                      <a:pt x="249" y="0"/>
                      <a:pt x="223" y="4"/>
                      <a:pt x="197" y="13"/>
                    </a:cubicBezTo>
                    <a:cubicBezTo>
                      <a:pt x="71" y="52"/>
                      <a:pt x="1" y="191"/>
                      <a:pt x="45" y="313"/>
                    </a:cubicBezTo>
                    <a:cubicBezTo>
                      <a:pt x="2114" y="6602"/>
                      <a:pt x="3902" y="13065"/>
                      <a:pt x="5352" y="19523"/>
                    </a:cubicBezTo>
                    <a:cubicBezTo>
                      <a:pt x="5379" y="19636"/>
                      <a:pt x="5479" y="19710"/>
                      <a:pt x="5588" y="19710"/>
                    </a:cubicBezTo>
                    <a:cubicBezTo>
                      <a:pt x="5606" y="19710"/>
                      <a:pt x="5622" y="19710"/>
                      <a:pt x="5640" y="19706"/>
                    </a:cubicBezTo>
                    <a:cubicBezTo>
                      <a:pt x="5771" y="19676"/>
                      <a:pt x="5849" y="19549"/>
                      <a:pt x="5823" y="19418"/>
                    </a:cubicBezTo>
                    <a:cubicBezTo>
                      <a:pt x="4367" y="12942"/>
                      <a:pt x="2577" y="6466"/>
                      <a:pt x="503" y="165"/>
                    </a:cubicBezTo>
                    <a:cubicBezTo>
                      <a:pt x="468" y="65"/>
                      <a:pt x="375" y="0"/>
                      <a:pt x="275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Google Shape;642;p36"/>
              <p:cNvSpPr/>
              <p:nvPr/>
            </p:nvSpPr>
            <p:spPr>
              <a:xfrm>
                <a:off x="773870" y="2589056"/>
                <a:ext cx="197771" cy="248529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4273" extrusionOk="0">
                    <a:moveTo>
                      <a:pt x="11270" y="1"/>
                    </a:moveTo>
                    <a:cubicBezTo>
                      <a:pt x="8848" y="1"/>
                      <a:pt x="6386" y="555"/>
                      <a:pt x="4407" y="1953"/>
                    </a:cubicBezTo>
                    <a:cubicBezTo>
                      <a:pt x="2428" y="3353"/>
                      <a:pt x="938" y="5475"/>
                      <a:pt x="441" y="7845"/>
                    </a:cubicBezTo>
                    <a:cubicBezTo>
                      <a:pt x="1" y="9942"/>
                      <a:pt x="511" y="12159"/>
                      <a:pt x="833" y="14273"/>
                    </a:cubicBezTo>
                    <a:cubicBezTo>
                      <a:pt x="1308" y="13952"/>
                      <a:pt x="1862" y="13884"/>
                      <a:pt x="2441" y="13884"/>
                    </a:cubicBezTo>
                    <a:cubicBezTo>
                      <a:pt x="2871" y="13884"/>
                      <a:pt x="3314" y="13922"/>
                      <a:pt x="3748" y="13922"/>
                    </a:cubicBezTo>
                    <a:cubicBezTo>
                      <a:pt x="3937" y="13922"/>
                      <a:pt x="4123" y="13915"/>
                      <a:pt x="4307" y="13894"/>
                    </a:cubicBezTo>
                    <a:cubicBezTo>
                      <a:pt x="6185" y="13681"/>
                      <a:pt x="7589" y="12076"/>
                      <a:pt x="8547" y="10447"/>
                    </a:cubicBezTo>
                    <a:cubicBezTo>
                      <a:pt x="10403" y="7309"/>
                      <a:pt x="11358" y="3645"/>
                      <a:pt x="11270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0" name="Google Shape;643;p36"/>
              <p:cNvSpPr/>
              <p:nvPr/>
            </p:nvSpPr>
            <p:spPr>
              <a:xfrm>
                <a:off x="700738" y="2674012"/>
                <a:ext cx="206547" cy="294480"/>
              </a:xfrm>
              <a:custGeom>
                <a:avLst/>
                <a:gdLst/>
                <a:ahLst/>
                <a:cxnLst/>
                <a:rect l="l" t="t" r="r" b="b"/>
                <a:pathLst>
                  <a:path w="11862" h="16912" extrusionOk="0">
                    <a:moveTo>
                      <a:pt x="11591" y="1"/>
                    </a:moveTo>
                    <a:cubicBezTo>
                      <a:pt x="11518" y="1"/>
                      <a:pt x="11447" y="34"/>
                      <a:pt x="11401" y="95"/>
                    </a:cubicBezTo>
                    <a:cubicBezTo>
                      <a:pt x="7374" y="5367"/>
                      <a:pt x="3561" y="10902"/>
                      <a:pt x="70" y="16545"/>
                    </a:cubicBezTo>
                    <a:cubicBezTo>
                      <a:pt x="1" y="16658"/>
                      <a:pt x="35" y="16807"/>
                      <a:pt x="144" y="16876"/>
                    </a:cubicBezTo>
                    <a:cubicBezTo>
                      <a:pt x="184" y="16902"/>
                      <a:pt x="232" y="16911"/>
                      <a:pt x="270" y="16911"/>
                    </a:cubicBezTo>
                    <a:cubicBezTo>
                      <a:pt x="353" y="16911"/>
                      <a:pt x="432" y="16872"/>
                      <a:pt x="475" y="16797"/>
                    </a:cubicBezTo>
                    <a:cubicBezTo>
                      <a:pt x="3961" y="11168"/>
                      <a:pt x="7766" y="5646"/>
                      <a:pt x="11783" y="387"/>
                    </a:cubicBezTo>
                    <a:cubicBezTo>
                      <a:pt x="11862" y="282"/>
                      <a:pt x="11841" y="129"/>
                      <a:pt x="11736" y="51"/>
                    </a:cubicBezTo>
                    <a:cubicBezTo>
                      <a:pt x="11693" y="17"/>
                      <a:pt x="11642" y="1"/>
                      <a:pt x="11591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1" name="Google Shape;644;p36"/>
              <p:cNvSpPr/>
              <p:nvPr/>
            </p:nvSpPr>
            <p:spPr>
              <a:xfrm>
                <a:off x="672895" y="3385730"/>
                <a:ext cx="197754" cy="248598"/>
              </a:xfrm>
              <a:custGeom>
                <a:avLst/>
                <a:gdLst/>
                <a:ahLst/>
                <a:cxnLst/>
                <a:rect l="l" t="t" r="r" b="b"/>
                <a:pathLst>
                  <a:path w="11357" h="14277" extrusionOk="0">
                    <a:moveTo>
                      <a:pt x="11270" y="0"/>
                    </a:moveTo>
                    <a:lnTo>
                      <a:pt x="11270" y="0"/>
                    </a:lnTo>
                    <a:cubicBezTo>
                      <a:pt x="8846" y="5"/>
                      <a:pt x="6384" y="559"/>
                      <a:pt x="4406" y="1957"/>
                    </a:cubicBezTo>
                    <a:cubicBezTo>
                      <a:pt x="2427" y="3357"/>
                      <a:pt x="942" y="5479"/>
                      <a:pt x="440" y="7849"/>
                    </a:cubicBezTo>
                    <a:cubicBezTo>
                      <a:pt x="1" y="9946"/>
                      <a:pt x="510" y="12159"/>
                      <a:pt x="832" y="14276"/>
                    </a:cubicBezTo>
                    <a:cubicBezTo>
                      <a:pt x="1307" y="13956"/>
                      <a:pt x="1861" y="13888"/>
                      <a:pt x="2440" y="13888"/>
                    </a:cubicBezTo>
                    <a:cubicBezTo>
                      <a:pt x="2869" y="13888"/>
                      <a:pt x="3313" y="13925"/>
                      <a:pt x="3747" y="13925"/>
                    </a:cubicBezTo>
                    <a:cubicBezTo>
                      <a:pt x="3935" y="13925"/>
                      <a:pt x="4122" y="13918"/>
                      <a:pt x="4305" y="13898"/>
                    </a:cubicBezTo>
                    <a:cubicBezTo>
                      <a:pt x="6184" y="13684"/>
                      <a:pt x="7587" y="12076"/>
                      <a:pt x="8545" y="10451"/>
                    </a:cubicBezTo>
                    <a:cubicBezTo>
                      <a:pt x="10402" y="7313"/>
                      <a:pt x="11357" y="3648"/>
                      <a:pt x="11270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2" name="Google Shape;645;p36"/>
              <p:cNvSpPr/>
              <p:nvPr/>
            </p:nvSpPr>
            <p:spPr>
              <a:xfrm>
                <a:off x="599745" y="3470738"/>
                <a:ext cx="206564" cy="294498"/>
              </a:xfrm>
              <a:custGeom>
                <a:avLst/>
                <a:gdLst/>
                <a:ahLst/>
                <a:cxnLst/>
                <a:rect l="l" t="t" r="r" b="b"/>
                <a:pathLst>
                  <a:path w="11863" h="16913" extrusionOk="0">
                    <a:moveTo>
                      <a:pt x="11593" y="0"/>
                    </a:moveTo>
                    <a:cubicBezTo>
                      <a:pt x="11520" y="0"/>
                      <a:pt x="11447" y="33"/>
                      <a:pt x="11400" y="96"/>
                    </a:cubicBezTo>
                    <a:cubicBezTo>
                      <a:pt x="7374" y="5364"/>
                      <a:pt x="3560" y="10903"/>
                      <a:pt x="70" y="16546"/>
                    </a:cubicBezTo>
                    <a:cubicBezTo>
                      <a:pt x="0" y="16655"/>
                      <a:pt x="35" y="16808"/>
                      <a:pt x="144" y="16877"/>
                    </a:cubicBezTo>
                    <a:cubicBezTo>
                      <a:pt x="188" y="16899"/>
                      <a:pt x="231" y="16912"/>
                      <a:pt x="270" y="16912"/>
                    </a:cubicBezTo>
                    <a:cubicBezTo>
                      <a:pt x="353" y="16912"/>
                      <a:pt x="431" y="16872"/>
                      <a:pt x="475" y="16798"/>
                    </a:cubicBezTo>
                    <a:cubicBezTo>
                      <a:pt x="3961" y="11168"/>
                      <a:pt x="7766" y="5647"/>
                      <a:pt x="11784" y="387"/>
                    </a:cubicBezTo>
                    <a:cubicBezTo>
                      <a:pt x="11862" y="279"/>
                      <a:pt x="11845" y="130"/>
                      <a:pt x="11736" y="48"/>
                    </a:cubicBezTo>
                    <a:cubicBezTo>
                      <a:pt x="11694" y="16"/>
                      <a:pt x="11643" y="0"/>
                      <a:pt x="11593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Google Shape;646;p36"/>
              <p:cNvSpPr/>
              <p:nvPr/>
            </p:nvSpPr>
            <p:spPr>
              <a:xfrm>
                <a:off x="518847" y="2609098"/>
                <a:ext cx="231377" cy="1296361"/>
              </a:xfrm>
              <a:custGeom>
                <a:avLst/>
                <a:gdLst/>
                <a:ahLst/>
                <a:cxnLst/>
                <a:rect l="l" t="t" r="r" b="b"/>
                <a:pathLst>
                  <a:path w="13288" h="74450" extrusionOk="0">
                    <a:moveTo>
                      <a:pt x="13287" y="0"/>
                    </a:moveTo>
                    <a:lnTo>
                      <a:pt x="13287" y="0"/>
                    </a:lnTo>
                    <a:cubicBezTo>
                      <a:pt x="12581" y="424"/>
                      <a:pt x="11889" y="859"/>
                      <a:pt x="11205" y="1317"/>
                    </a:cubicBezTo>
                    <a:lnTo>
                      <a:pt x="11205" y="1321"/>
                    </a:lnTo>
                    <a:cubicBezTo>
                      <a:pt x="11061" y="5030"/>
                      <a:pt x="10843" y="8733"/>
                      <a:pt x="10547" y="12429"/>
                    </a:cubicBezTo>
                    <a:cubicBezTo>
                      <a:pt x="10547" y="12504"/>
                      <a:pt x="10542" y="12586"/>
                      <a:pt x="10533" y="12661"/>
                    </a:cubicBezTo>
                    <a:lnTo>
                      <a:pt x="10533" y="12665"/>
                    </a:lnTo>
                    <a:cubicBezTo>
                      <a:pt x="10228" y="16617"/>
                      <a:pt x="9845" y="20557"/>
                      <a:pt x="9375" y="24491"/>
                    </a:cubicBezTo>
                    <a:cubicBezTo>
                      <a:pt x="9370" y="24583"/>
                      <a:pt x="9357" y="24666"/>
                      <a:pt x="9349" y="24757"/>
                    </a:cubicBezTo>
                    <a:cubicBezTo>
                      <a:pt x="8939" y="28182"/>
                      <a:pt x="8472" y="31599"/>
                      <a:pt x="7945" y="35007"/>
                    </a:cubicBezTo>
                    <a:cubicBezTo>
                      <a:pt x="7932" y="35094"/>
                      <a:pt x="7923" y="35177"/>
                      <a:pt x="7901" y="35264"/>
                    </a:cubicBezTo>
                    <a:cubicBezTo>
                      <a:pt x="7571" y="37412"/>
                      <a:pt x="7213" y="39552"/>
                      <a:pt x="6829" y="41688"/>
                    </a:cubicBezTo>
                    <a:lnTo>
                      <a:pt x="6829" y="41692"/>
                    </a:lnTo>
                    <a:cubicBezTo>
                      <a:pt x="6416" y="44015"/>
                      <a:pt x="5971" y="46332"/>
                      <a:pt x="5496" y="48647"/>
                    </a:cubicBezTo>
                    <a:cubicBezTo>
                      <a:pt x="5479" y="48734"/>
                      <a:pt x="5461" y="48821"/>
                      <a:pt x="5443" y="48908"/>
                    </a:cubicBezTo>
                    <a:cubicBezTo>
                      <a:pt x="4629" y="52865"/>
                      <a:pt x="3727" y="56800"/>
                      <a:pt x="2733" y="60709"/>
                    </a:cubicBezTo>
                    <a:cubicBezTo>
                      <a:pt x="2716" y="60801"/>
                      <a:pt x="2694" y="60892"/>
                      <a:pt x="2663" y="60980"/>
                    </a:cubicBezTo>
                    <a:cubicBezTo>
                      <a:pt x="1844" y="64248"/>
                      <a:pt x="960" y="67494"/>
                      <a:pt x="1" y="70719"/>
                    </a:cubicBezTo>
                    <a:cubicBezTo>
                      <a:pt x="698" y="71630"/>
                      <a:pt x="1439" y="72514"/>
                      <a:pt x="2206" y="73364"/>
                    </a:cubicBezTo>
                    <a:cubicBezTo>
                      <a:pt x="2237" y="73403"/>
                      <a:pt x="2271" y="73438"/>
                      <a:pt x="2306" y="73472"/>
                    </a:cubicBezTo>
                    <a:cubicBezTo>
                      <a:pt x="2603" y="73804"/>
                      <a:pt x="2899" y="74126"/>
                      <a:pt x="3208" y="74449"/>
                    </a:cubicBezTo>
                    <a:cubicBezTo>
                      <a:pt x="4019" y="71399"/>
                      <a:pt x="4773" y="68331"/>
                      <a:pt x="5483" y="65254"/>
                    </a:cubicBezTo>
                    <a:lnTo>
                      <a:pt x="5483" y="65246"/>
                    </a:lnTo>
                    <a:cubicBezTo>
                      <a:pt x="5566" y="64902"/>
                      <a:pt x="5644" y="64544"/>
                      <a:pt x="5727" y="64200"/>
                    </a:cubicBezTo>
                    <a:cubicBezTo>
                      <a:pt x="5749" y="64104"/>
                      <a:pt x="5771" y="64007"/>
                      <a:pt x="5788" y="63921"/>
                    </a:cubicBezTo>
                    <a:cubicBezTo>
                      <a:pt x="7017" y="58486"/>
                      <a:pt x="8093" y="53022"/>
                      <a:pt x="9021" y="47531"/>
                    </a:cubicBezTo>
                    <a:lnTo>
                      <a:pt x="9021" y="47527"/>
                    </a:lnTo>
                    <a:cubicBezTo>
                      <a:pt x="9039" y="47430"/>
                      <a:pt x="9051" y="47335"/>
                      <a:pt x="9065" y="47243"/>
                    </a:cubicBezTo>
                    <a:lnTo>
                      <a:pt x="9065" y="47239"/>
                    </a:lnTo>
                    <a:cubicBezTo>
                      <a:pt x="9649" y="43796"/>
                      <a:pt x="10172" y="40345"/>
                      <a:pt x="10625" y="36885"/>
                    </a:cubicBezTo>
                    <a:cubicBezTo>
                      <a:pt x="10638" y="36802"/>
                      <a:pt x="10652" y="36715"/>
                      <a:pt x="10660" y="36632"/>
                    </a:cubicBezTo>
                    <a:cubicBezTo>
                      <a:pt x="11231" y="32327"/>
                      <a:pt x="11706" y="28009"/>
                      <a:pt x="12090" y="23685"/>
                    </a:cubicBezTo>
                    <a:cubicBezTo>
                      <a:pt x="12106" y="23594"/>
                      <a:pt x="12111" y="23506"/>
                      <a:pt x="12120" y="23419"/>
                    </a:cubicBezTo>
                    <a:cubicBezTo>
                      <a:pt x="12294" y="21432"/>
                      <a:pt x="12451" y="19445"/>
                      <a:pt x="12586" y="17450"/>
                    </a:cubicBezTo>
                    <a:lnTo>
                      <a:pt x="12586" y="17445"/>
                    </a:lnTo>
                    <a:cubicBezTo>
                      <a:pt x="12686" y="15950"/>
                      <a:pt x="12782" y="14459"/>
                      <a:pt x="12861" y="12965"/>
                    </a:cubicBezTo>
                    <a:cubicBezTo>
                      <a:pt x="12869" y="12882"/>
                      <a:pt x="12874" y="12804"/>
                      <a:pt x="12878" y="12721"/>
                    </a:cubicBezTo>
                    <a:cubicBezTo>
                      <a:pt x="13100" y="8481"/>
                      <a:pt x="13235" y="4241"/>
                      <a:pt x="1328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4" name="Google Shape;647;p36"/>
              <p:cNvSpPr/>
              <p:nvPr/>
            </p:nvSpPr>
            <p:spPr>
              <a:xfrm>
                <a:off x="702253" y="2825518"/>
                <a:ext cx="40780" cy="9333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536" extrusionOk="0">
                    <a:moveTo>
                      <a:pt x="14" y="0"/>
                    </a:moveTo>
                    <a:cubicBezTo>
                      <a:pt x="14" y="79"/>
                      <a:pt x="9" y="157"/>
                      <a:pt x="0" y="236"/>
                    </a:cubicBezTo>
                    <a:lnTo>
                      <a:pt x="0" y="240"/>
                    </a:lnTo>
                    <a:cubicBezTo>
                      <a:pt x="772" y="371"/>
                      <a:pt x="1547" y="471"/>
                      <a:pt x="2328" y="536"/>
                    </a:cubicBezTo>
                    <a:cubicBezTo>
                      <a:pt x="2332" y="457"/>
                      <a:pt x="2336" y="375"/>
                      <a:pt x="2341" y="296"/>
                    </a:cubicBezTo>
                    <a:cubicBezTo>
                      <a:pt x="1561" y="232"/>
                      <a:pt x="785" y="131"/>
                      <a:pt x="14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Google Shape;648;p36"/>
              <p:cNvSpPr/>
              <p:nvPr/>
            </p:nvSpPr>
            <p:spPr>
              <a:xfrm>
                <a:off x="681549" y="3016881"/>
                <a:ext cx="48355" cy="23385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1343" extrusionOk="0">
                    <a:moveTo>
                      <a:pt x="2776" y="0"/>
                    </a:moveTo>
                    <a:cubicBezTo>
                      <a:pt x="1851" y="336"/>
                      <a:pt x="932" y="698"/>
                      <a:pt x="31" y="1077"/>
                    </a:cubicBezTo>
                    <a:cubicBezTo>
                      <a:pt x="26" y="1164"/>
                      <a:pt x="9" y="1251"/>
                      <a:pt x="0" y="1342"/>
                    </a:cubicBezTo>
                    <a:cubicBezTo>
                      <a:pt x="906" y="964"/>
                      <a:pt x="1821" y="602"/>
                      <a:pt x="2746" y="266"/>
                    </a:cubicBezTo>
                    <a:cubicBezTo>
                      <a:pt x="2758" y="175"/>
                      <a:pt x="2762" y="92"/>
                      <a:pt x="277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6" name="Google Shape;649;p36"/>
              <p:cNvSpPr/>
              <p:nvPr/>
            </p:nvSpPr>
            <p:spPr>
              <a:xfrm>
                <a:off x="656423" y="3218709"/>
                <a:ext cx="48059" cy="3273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1880" extrusionOk="0">
                    <a:moveTo>
                      <a:pt x="44" y="1"/>
                    </a:moveTo>
                    <a:cubicBezTo>
                      <a:pt x="26" y="84"/>
                      <a:pt x="18" y="171"/>
                      <a:pt x="0" y="254"/>
                    </a:cubicBezTo>
                    <a:cubicBezTo>
                      <a:pt x="894" y="816"/>
                      <a:pt x="1804" y="1352"/>
                      <a:pt x="2719" y="1879"/>
                    </a:cubicBezTo>
                    <a:cubicBezTo>
                      <a:pt x="2737" y="1792"/>
                      <a:pt x="2751" y="1710"/>
                      <a:pt x="2759" y="1622"/>
                    </a:cubicBezTo>
                    <a:cubicBezTo>
                      <a:pt x="1840" y="1104"/>
                      <a:pt x="937" y="563"/>
                      <a:pt x="44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650;p36"/>
              <p:cNvSpPr/>
              <p:nvPr/>
            </p:nvSpPr>
            <p:spPr>
              <a:xfrm>
                <a:off x="613554" y="3431716"/>
                <a:ext cx="63155" cy="29009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1666" extrusionOk="0">
                    <a:moveTo>
                      <a:pt x="3626" y="0"/>
                    </a:moveTo>
                    <a:lnTo>
                      <a:pt x="3626" y="0"/>
                    </a:lnTo>
                    <a:cubicBezTo>
                      <a:pt x="2484" y="589"/>
                      <a:pt x="1291" y="1060"/>
                      <a:pt x="52" y="1408"/>
                    </a:cubicBezTo>
                    <a:cubicBezTo>
                      <a:pt x="40" y="1491"/>
                      <a:pt x="22" y="1583"/>
                      <a:pt x="0" y="1665"/>
                    </a:cubicBezTo>
                    <a:cubicBezTo>
                      <a:pt x="1238" y="1325"/>
                      <a:pt x="2436" y="863"/>
                      <a:pt x="3578" y="288"/>
                    </a:cubicBezTo>
                    <a:lnTo>
                      <a:pt x="3578" y="284"/>
                    </a:lnTo>
                    <a:cubicBezTo>
                      <a:pt x="3600" y="193"/>
                      <a:pt x="3612" y="96"/>
                      <a:pt x="362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8" name="Google Shape;651;p36"/>
              <p:cNvSpPr/>
              <p:nvPr/>
            </p:nvSpPr>
            <p:spPr>
              <a:xfrm>
                <a:off x="565216" y="3666245"/>
                <a:ext cx="54344" cy="6073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488" extrusionOk="0">
                    <a:moveTo>
                      <a:pt x="70" y="1"/>
                    </a:moveTo>
                    <a:cubicBezTo>
                      <a:pt x="53" y="89"/>
                      <a:pt x="26" y="180"/>
                      <a:pt x="0" y="272"/>
                    </a:cubicBezTo>
                    <a:lnTo>
                      <a:pt x="3059" y="3488"/>
                    </a:lnTo>
                    <a:cubicBezTo>
                      <a:pt x="3086" y="3392"/>
                      <a:pt x="3103" y="3301"/>
                      <a:pt x="3120" y="3209"/>
                    </a:cubicBez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Google Shape;652;p36"/>
              <p:cNvSpPr/>
              <p:nvPr/>
            </p:nvSpPr>
            <p:spPr>
              <a:xfrm>
                <a:off x="1406641" y="3456460"/>
                <a:ext cx="216507" cy="249208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14312" extrusionOk="0">
                    <a:moveTo>
                      <a:pt x="11462" y="1"/>
                    </a:moveTo>
                    <a:cubicBezTo>
                      <a:pt x="7967" y="1033"/>
                      <a:pt x="4773" y="3068"/>
                      <a:pt x="2354" y="5796"/>
                    </a:cubicBezTo>
                    <a:cubicBezTo>
                      <a:pt x="1099" y="7208"/>
                      <a:pt x="0" y="9034"/>
                      <a:pt x="376" y="10886"/>
                    </a:cubicBezTo>
                    <a:cubicBezTo>
                      <a:pt x="606" y="12045"/>
                      <a:pt x="1408" y="13173"/>
                      <a:pt x="1077" y="14311"/>
                    </a:cubicBezTo>
                    <a:cubicBezTo>
                      <a:pt x="3190" y="13967"/>
                      <a:pt x="5457" y="13775"/>
                      <a:pt x="7317" y="12712"/>
                    </a:cubicBezTo>
                    <a:cubicBezTo>
                      <a:pt x="9417" y="11513"/>
                      <a:pt x="10982" y="9444"/>
                      <a:pt x="11706" y="7133"/>
                    </a:cubicBezTo>
                    <a:cubicBezTo>
                      <a:pt x="12434" y="4820"/>
                      <a:pt x="12207" y="2306"/>
                      <a:pt x="11462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0" name="Google Shape;653;p36"/>
              <p:cNvSpPr/>
              <p:nvPr/>
            </p:nvSpPr>
            <p:spPr>
              <a:xfrm>
                <a:off x="1325533" y="3543888"/>
                <a:ext cx="221348" cy="283719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6294" extrusionOk="0">
                    <a:moveTo>
                      <a:pt x="12440" y="0"/>
                    </a:moveTo>
                    <a:cubicBezTo>
                      <a:pt x="12363" y="0"/>
                      <a:pt x="12287" y="36"/>
                      <a:pt x="12241" y="104"/>
                    </a:cubicBezTo>
                    <a:cubicBezTo>
                      <a:pt x="8463" y="5543"/>
                      <a:pt x="4375" y="10855"/>
                      <a:pt x="83" y="15897"/>
                    </a:cubicBezTo>
                    <a:cubicBezTo>
                      <a:pt x="0" y="15996"/>
                      <a:pt x="9" y="16149"/>
                      <a:pt x="113" y="16237"/>
                    </a:cubicBezTo>
                    <a:cubicBezTo>
                      <a:pt x="157" y="16271"/>
                      <a:pt x="213" y="16293"/>
                      <a:pt x="266" y="16293"/>
                    </a:cubicBezTo>
                    <a:cubicBezTo>
                      <a:pt x="336" y="16293"/>
                      <a:pt x="406" y="16263"/>
                      <a:pt x="449" y="16205"/>
                    </a:cubicBezTo>
                    <a:cubicBezTo>
                      <a:pt x="4750" y="11155"/>
                      <a:pt x="8851" y="5830"/>
                      <a:pt x="12633" y="378"/>
                    </a:cubicBezTo>
                    <a:cubicBezTo>
                      <a:pt x="12712" y="269"/>
                      <a:pt x="12685" y="121"/>
                      <a:pt x="12577" y="43"/>
                    </a:cubicBezTo>
                    <a:cubicBezTo>
                      <a:pt x="12535" y="14"/>
                      <a:pt x="12487" y="0"/>
                      <a:pt x="12440" y="0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654;p36"/>
              <p:cNvSpPr/>
              <p:nvPr/>
            </p:nvSpPr>
            <p:spPr>
              <a:xfrm>
                <a:off x="1281062" y="3839239"/>
                <a:ext cx="307870" cy="156399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8982" extrusionOk="0">
                    <a:moveTo>
                      <a:pt x="8877" y="0"/>
                    </a:moveTo>
                    <a:cubicBezTo>
                      <a:pt x="7506" y="0"/>
                      <a:pt x="6140" y="279"/>
                      <a:pt x="4899" y="860"/>
                    </a:cubicBezTo>
                    <a:cubicBezTo>
                      <a:pt x="2960" y="1767"/>
                      <a:pt x="1496" y="3511"/>
                      <a:pt x="0" y="5040"/>
                    </a:cubicBezTo>
                    <a:cubicBezTo>
                      <a:pt x="1120" y="5428"/>
                      <a:pt x="1578" y="6727"/>
                      <a:pt x="2393" y="7589"/>
                    </a:cubicBezTo>
                    <a:cubicBezTo>
                      <a:pt x="3396" y="8649"/>
                      <a:pt x="4893" y="8982"/>
                      <a:pt x="6388" y="8982"/>
                    </a:cubicBezTo>
                    <a:cubicBezTo>
                      <a:pt x="6829" y="8982"/>
                      <a:pt x="7269" y="8953"/>
                      <a:pt x="7697" y="8905"/>
                    </a:cubicBezTo>
                    <a:cubicBezTo>
                      <a:pt x="11317" y="8499"/>
                      <a:pt x="14821" y="7057"/>
                      <a:pt x="17680" y="4800"/>
                    </a:cubicBezTo>
                    <a:cubicBezTo>
                      <a:pt x="16225" y="2861"/>
                      <a:pt x="14298" y="1226"/>
                      <a:pt x="11993" y="486"/>
                    </a:cubicBezTo>
                    <a:cubicBezTo>
                      <a:pt x="10989" y="166"/>
                      <a:pt x="9931" y="0"/>
                      <a:pt x="8877" y="0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655;p36"/>
              <p:cNvSpPr/>
              <p:nvPr/>
            </p:nvSpPr>
            <p:spPr>
              <a:xfrm>
                <a:off x="1125585" y="3918100"/>
                <a:ext cx="355668" cy="23019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1322" extrusionOk="0">
                    <a:moveTo>
                      <a:pt x="18832" y="1"/>
                    </a:moveTo>
                    <a:cubicBezTo>
                      <a:pt x="12641" y="1"/>
                      <a:pt x="6388" y="282"/>
                      <a:pt x="228" y="842"/>
                    </a:cubicBezTo>
                    <a:cubicBezTo>
                      <a:pt x="97" y="855"/>
                      <a:pt x="1" y="973"/>
                      <a:pt x="13" y="1104"/>
                    </a:cubicBezTo>
                    <a:cubicBezTo>
                      <a:pt x="23" y="1230"/>
                      <a:pt x="127" y="1321"/>
                      <a:pt x="248" y="1321"/>
                    </a:cubicBezTo>
                    <a:lnTo>
                      <a:pt x="270" y="1321"/>
                    </a:lnTo>
                    <a:cubicBezTo>
                      <a:pt x="6379" y="764"/>
                      <a:pt x="12581" y="483"/>
                      <a:pt x="18724" y="483"/>
                    </a:cubicBezTo>
                    <a:cubicBezTo>
                      <a:pt x="19212" y="483"/>
                      <a:pt x="19699" y="485"/>
                      <a:pt x="20186" y="489"/>
                    </a:cubicBezTo>
                    <a:cubicBezTo>
                      <a:pt x="20316" y="489"/>
                      <a:pt x="20425" y="380"/>
                      <a:pt x="20425" y="249"/>
                    </a:cubicBezTo>
                    <a:cubicBezTo>
                      <a:pt x="20425" y="114"/>
                      <a:pt x="20321" y="5"/>
                      <a:pt x="20186" y="5"/>
                    </a:cubicBezTo>
                    <a:cubicBezTo>
                      <a:pt x="19735" y="2"/>
                      <a:pt x="19284" y="1"/>
                      <a:pt x="18832" y="1"/>
                    </a:cubicBezTo>
                    <a:close/>
                  </a:path>
                </a:pathLst>
              </a:custGeom>
              <a:solidFill>
                <a:srgbClr val="172C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656;p36"/>
              <p:cNvSpPr/>
              <p:nvPr/>
            </p:nvSpPr>
            <p:spPr>
              <a:xfrm>
                <a:off x="751948" y="3404623"/>
                <a:ext cx="1248389" cy="688334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39531" extrusionOk="0">
                    <a:moveTo>
                      <a:pt x="71695" y="1"/>
                    </a:moveTo>
                    <a:lnTo>
                      <a:pt x="71695" y="1"/>
                    </a:lnTo>
                    <a:cubicBezTo>
                      <a:pt x="71350" y="249"/>
                      <a:pt x="71002" y="488"/>
                      <a:pt x="70658" y="733"/>
                    </a:cubicBezTo>
                    <a:cubicBezTo>
                      <a:pt x="70566" y="798"/>
                      <a:pt x="70479" y="860"/>
                      <a:pt x="70383" y="920"/>
                    </a:cubicBezTo>
                    <a:cubicBezTo>
                      <a:pt x="67089" y="3213"/>
                      <a:pt x="63742" y="5444"/>
                      <a:pt x="60356" y="7596"/>
                    </a:cubicBezTo>
                    <a:cubicBezTo>
                      <a:pt x="60295" y="7644"/>
                      <a:pt x="60226" y="7688"/>
                      <a:pt x="60160" y="7727"/>
                    </a:cubicBezTo>
                    <a:lnTo>
                      <a:pt x="60156" y="7731"/>
                    </a:lnTo>
                    <a:cubicBezTo>
                      <a:pt x="56813" y="9862"/>
                      <a:pt x="53440" y="11920"/>
                      <a:pt x="50011" y="13911"/>
                    </a:cubicBezTo>
                    <a:cubicBezTo>
                      <a:pt x="49936" y="13963"/>
                      <a:pt x="49858" y="14002"/>
                      <a:pt x="49784" y="14050"/>
                    </a:cubicBezTo>
                    <a:cubicBezTo>
                      <a:pt x="46799" y="15784"/>
                      <a:pt x="43788" y="17467"/>
                      <a:pt x="40746" y="19092"/>
                    </a:cubicBezTo>
                    <a:cubicBezTo>
                      <a:pt x="40672" y="19136"/>
                      <a:pt x="40598" y="19179"/>
                      <a:pt x="40519" y="19215"/>
                    </a:cubicBezTo>
                    <a:cubicBezTo>
                      <a:pt x="38611" y="20234"/>
                      <a:pt x="36684" y="21236"/>
                      <a:pt x="34745" y="22216"/>
                    </a:cubicBezTo>
                    <a:cubicBezTo>
                      <a:pt x="32636" y="23280"/>
                      <a:pt x="30518" y="24322"/>
                      <a:pt x="28379" y="25337"/>
                    </a:cubicBezTo>
                    <a:cubicBezTo>
                      <a:pt x="28301" y="25380"/>
                      <a:pt x="28217" y="25416"/>
                      <a:pt x="28134" y="25450"/>
                    </a:cubicBezTo>
                    <a:cubicBezTo>
                      <a:pt x="24487" y="27180"/>
                      <a:pt x="20801" y="28827"/>
                      <a:pt x="17079" y="30388"/>
                    </a:cubicBezTo>
                    <a:cubicBezTo>
                      <a:pt x="16996" y="30422"/>
                      <a:pt x="16909" y="30462"/>
                      <a:pt x="16822" y="30488"/>
                    </a:cubicBezTo>
                    <a:cubicBezTo>
                      <a:pt x="13449" y="31912"/>
                      <a:pt x="10050" y="33260"/>
                      <a:pt x="6616" y="34527"/>
                    </a:cubicBezTo>
                    <a:cubicBezTo>
                      <a:pt x="6541" y="34557"/>
                      <a:pt x="6455" y="34593"/>
                      <a:pt x="6376" y="34615"/>
                    </a:cubicBezTo>
                    <a:cubicBezTo>
                      <a:pt x="4258" y="35404"/>
                      <a:pt x="2136" y="36158"/>
                      <a:pt x="1" y="36885"/>
                    </a:cubicBezTo>
                    <a:cubicBezTo>
                      <a:pt x="1661" y="37874"/>
                      <a:pt x="3378" y="38759"/>
                      <a:pt x="5152" y="39531"/>
                    </a:cubicBezTo>
                    <a:cubicBezTo>
                      <a:pt x="5391" y="39430"/>
                      <a:pt x="5632" y="39334"/>
                      <a:pt x="5875" y="39234"/>
                    </a:cubicBezTo>
                    <a:cubicBezTo>
                      <a:pt x="5958" y="39207"/>
                      <a:pt x="6045" y="39169"/>
                      <a:pt x="6123" y="39129"/>
                    </a:cubicBezTo>
                    <a:cubicBezTo>
                      <a:pt x="9470" y="37774"/>
                      <a:pt x="12800" y="36349"/>
                      <a:pt x="16090" y="34871"/>
                    </a:cubicBezTo>
                    <a:cubicBezTo>
                      <a:pt x="16181" y="34833"/>
                      <a:pt x="16268" y="34793"/>
                      <a:pt x="16352" y="34754"/>
                    </a:cubicBezTo>
                    <a:cubicBezTo>
                      <a:pt x="19576" y="33308"/>
                      <a:pt x="22770" y="31795"/>
                      <a:pt x="25938" y="30235"/>
                    </a:cubicBezTo>
                    <a:cubicBezTo>
                      <a:pt x="27768" y="29333"/>
                      <a:pt x="29586" y="28418"/>
                      <a:pt x="31390" y="27485"/>
                    </a:cubicBezTo>
                    <a:lnTo>
                      <a:pt x="31390" y="27481"/>
                    </a:lnTo>
                    <a:cubicBezTo>
                      <a:pt x="31481" y="27437"/>
                      <a:pt x="31564" y="27393"/>
                      <a:pt x="31647" y="27346"/>
                    </a:cubicBezTo>
                    <a:lnTo>
                      <a:pt x="31652" y="27341"/>
                    </a:lnTo>
                    <a:cubicBezTo>
                      <a:pt x="34749" y="25738"/>
                      <a:pt x="37822" y="24082"/>
                      <a:pt x="40855" y="22365"/>
                    </a:cubicBezTo>
                    <a:cubicBezTo>
                      <a:pt x="40938" y="22326"/>
                      <a:pt x="41012" y="22282"/>
                      <a:pt x="41086" y="22242"/>
                    </a:cubicBezTo>
                    <a:cubicBezTo>
                      <a:pt x="44868" y="20108"/>
                      <a:pt x="48603" y="17894"/>
                      <a:pt x="52290" y="15597"/>
                    </a:cubicBezTo>
                    <a:cubicBezTo>
                      <a:pt x="52372" y="15554"/>
                      <a:pt x="52442" y="15506"/>
                      <a:pt x="52517" y="15458"/>
                    </a:cubicBezTo>
                    <a:cubicBezTo>
                      <a:pt x="55484" y="13614"/>
                      <a:pt x="58422" y="11715"/>
                      <a:pt x="61319" y="9770"/>
                    </a:cubicBezTo>
                    <a:cubicBezTo>
                      <a:pt x="61384" y="9723"/>
                      <a:pt x="61455" y="9679"/>
                      <a:pt x="61519" y="9631"/>
                    </a:cubicBezTo>
                    <a:cubicBezTo>
                      <a:pt x="64848" y="7396"/>
                      <a:pt x="68134" y="5090"/>
                      <a:pt x="71372" y="2720"/>
                    </a:cubicBezTo>
                    <a:cubicBezTo>
                      <a:pt x="71451" y="2193"/>
                      <a:pt x="71525" y="1665"/>
                      <a:pt x="71582" y="1134"/>
                    </a:cubicBezTo>
                    <a:cubicBezTo>
                      <a:pt x="71590" y="1055"/>
                      <a:pt x="71599" y="973"/>
                      <a:pt x="71604" y="898"/>
                    </a:cubicBezTo>
                    <a:cubicBezTo>
                      <a:pt x="71642" y="598"/>
                      <a:pt x="71668" y="301"/>
                      <a:pt x="71695" y="1"/>
                    </a:cubicBezTo>
                    <a:close/>
                  </a:path>
                </a:pathLst>
              </a:custGeom>
              <a:solidFill>
                <a:srgbClr val="76B3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657;p36"/>
              <p:cNvSpPr/>
              <p:nvPr/>
            </p:nvSpPr>
            <p:spPr>
              <a:xfrm>
                <a:off x="1977492" y="3417386"/>
                <a:ext cx="21261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401" extrusionOk="0">
                    <a:moveTo>
                      <a:pt x="275" y="0"/>
                    </a:moveTo>
                    <a:cubicBezTo>
                      <a:pt x="183" y="65"/>
                      <a:pt x="96" y="127"/>
                      <a:pt x="0" y="187"/>
                    </a:cubicBezTo>
                    <a:cubicBezTo>
                      <a:pt x="396" y="257"/>
                      <a:pt x="802" y="331"/>
                      <a:pt x="1199" y="401"/>
                    </a:cubicBezTo>
                    <a:cubicBezTo>
                      <a:pt x="1207" y="322"/>
                      <a:pt x="1216" y="240"/>
                      <a:pt x="1221" y="165"/>
                    </a:cubicBezTo>
                    <a:cubicBezTo>
                      <a:pt x="903" y="109"/>
                      <a:pt x="593" y="57"/>
                      <a:pt x="27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658;p36"/>
              <p:cNvSpPr/>
              <p:nvPr/>
            </p:nvSpPr>
            <p:spPr>
              <a:xfrm>
                <a:off x="1799467" y="3536888"/>
                <a:ext cx="23698" cy="37803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171" extrusionOk="0">
                    <a:moveTo>
                      <a:pt x="197" y="0"/>
                    </a:moveTo>
                    <a:cubicBezTo>
                      <a:pt x="136" y="48"/>
                      <a:pt x="71" y="92"/>
                      <a:pt x="1" y="131"/>
                    </a:cubicBezTo>
                    <a:cubicBezTo>
                      <a:pt x="358" y="828"/>
                      <a:pt x="746" y="1508"/>
                      <a:pt x="1160" y="2170"/>
                    </a:cubicBezTo>
                    <a:cubicBezTo>
                      <a:pt x="1230" y="2127"/>
                      <a:pt x="1296" y="2083"/>
                      <a:pt x="1360" y="2039"/>
                    </a:cubicBezTo>
                    <a:cubicBezTo>
                      <a:pt x="946" y="1373"/>
                      <a:pt x="558" y="693"/>
                      <a:pt x="197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6" name="Google Shape;659;p36"/>
              <p:cNvSpPr/>
              <p:nvPr/>
            </p:nvSpPr>
            <p:spPr>
              <a:xfrm>
                <a:off x="1618795" y="3646918"/>
                <a:ext cx="47675" cy="29288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682" extrusionOk="0">
                    <a:moveTo>
                      <a:pt x="228" y="0"/>
                    </a:moveTo>
                    <a:cubicBezTo>
                      <a:pt x="153" y="48"/>
                      <a:pt x="75" y="87"/>
                      <a:pt x="1" y="135"/>
                    </a:cubicBezTo>
                    <a:cubicBezTo>
                      <a:pt x="847" y="632"/>
                      <a:pt x="1684" y="1146"/>
                      <a:pt x="2507" y="1682"/>
                    </a:cubicBezTo>
                    <a:cubicBezTo>
                      <a:pt x="2589" y="1639"/>
                      <a:pt x="2659" y="1591"/>
                      <a:pt x="2738" y="1547"/>
                    </a:cubicBezTo>
                    <a:cubicBezTo>
                      <a:pt x="1914" y="1012"/>
                      <a:pt x="1073" y="493"/>
                      <a:pt x="228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Google Shape;660;p36"/>
              <p:cNvSpPr/>
              <p:nvPr/>
            </p:nvSpPr>
            <p:spPr>
              <a:xfrm>
                <a:off x="1457485" y="3737132"/>
                <a:ext cx="9890" cy="5692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269" extrusionOk="0">
                    <a:moveTo>
                      <a:pt x="232" y="0"/>
                    </a:moveTo>
                    <a:cubicBezTo>
                      <a:pt x="153" y="40"/>
                      <a:pt x="79" y="83"/>
                      <a:pt x="0" y="119"/>
                    </a:cubicBezTo>
                    <a:cubicBezTo>
                      <a:pt x="91" y="1169"/>
                      <a:pt x="205" y="2219"/>
                      <a:pt x="340" y="3269"/>
                    </a:cubicBezTo>
                    <a:cubicBezTo>
                      <a:pt x="415" y="3230"/>
                      <a:pt x="493" y="3190"/>
                      <a:pt x="567" y="3146"/>
                    </a:cubicBezTo>
                    <a:cubicBezTo>
                      <a:pt x="431" y="2096"/>
                      <a:pt x="318" y="1050"/>
                      <a:pt x="23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Google Shape;661;p36"/>
              <p:cNvSpPr/>
              <p:nvPr/>
            </p:nvSpPr>
            <p:spPr>
              <a:xfrm>
                <a:off x="1241901" y="3845803"/>
                <a:ext cx="61118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2145" extrusionOk="0">
                    <a:moveTo>
                      <a:pt x="241" y="0"/>
                    </a:moveTo>
                    <a:cubicBezTo>
                      <a:pt x="163" y="39"/>
                      <a:pt x="79" y="79"/>
                      <a:pt x="1" y="113"/>
                    </a:cubicBezTo>
                    <a:cubicBezTo>
                      <a:pt x="1016" y="897"/>
                      <a:pt x="2110" y="1577"/>
                      <a:pt x="3252" y="2144"/>
                    </a:cubicBezTo>
                    <a:lnTo>
                      <a:pt x="3256" y="2144"/>
                    </a:lnTo>
                    <a:cubicBezTo>
                      <a:pt x="3343" y="2100"/>
                      <a:pt x="3426" y="2056"/>
                      <a:pt x="3509" y="2009"/>
                    </a:cubicBezTo>
                    <a:cubicBezTo>
                      <a:pt x="2354" y="1451"/>
                      <a:pt x="1256" y="780"/>
                      <a:pt x="241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9" name="Google Shape;662;p36"/>
              <p:cNvSpPr/>
              <p:nvPr/>
            </p:nvSpPr>
            <p:spPr>
              <a:xfrm>
                <a:off x="1032115" y="3933736"/>
                <a:ext cx="17221" cy="7809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85" extrusionOk="0">
                    <a:moveTo>
                      <a:pt x="989" y="1"/>
                    </a:moveTo>
                    <a:lnTo>
                      <a:pt x="989" y="1"/>
                    </a:lnTo>
                    <a:cubicBezTo>
                      <a:pt x="906" y="39"/>
                      <a:pt x="819" y="75"/>
                      <a:pt x="732" y="105"/>
                    </a:cubicBezTo>
                    <a:lnTo>
                      <a:pt x="0" y="4484"/>
                    </a:lnTo>
                    <a:cubicBezTo>
                      <a:pt x="91" y="4450"/>
                      <a:pt x="178" y="4406"/>
                      <a:pt x="262" y="4367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0" name="Google Shape;663;p36"/>
              <p:cNvSpPr/>
              <p:nvPr/>
            </p:nvSpPr>
            <p:spPr>
              <a:xfrm>
                <a:off x="854246" y="4005824"/>
                <a:ext cx="12972" cy="8203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4711" extrusionOk="0">
                    <a:moveTo>
                      <a:pt x="745" y="0"/>
                    </a:moveTo>
                    <a:lnTo>
                      <a:pt x="745" y="0"/>
                    </a:lnTo>
                    <a:cubicBezTo>
                      <a:pt x="666" y="36"/>
                      <a:pt x="584" y="66"/>
                      <a:pt x="497" y="88"/>
                    </a:cubicBezTo>
                    <a:lnTo>
                      <a:pt x="0" y="4711"/>
                    </a:lnTo>
                    <a:cubicBezTo>
                      <a:pt x="87" y="4680"/>
                      <a:pt x="170" y="4642"/>
                      <a:pt x="248" y="4606"/>
                    </a:cubicBez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1" name="Google Shape;664;p36"/>
              <p:cNvSpPr/>
              <p:nvPr/>
            </p:nvSpPr>
            <p:spPr>
              <a:xfrm>
                <a:off x="347369" y="3403021"/>
                <a:ext cx="1058001" cy="759516"/>
              </a:xfrm>
              <a:custGeom>
                <a:avLst/>
                <a:gdLst/>
                <a:ahLst/>
                <a:cxnLst/>
                <a:rect l="l" t="t" r="r" b="b"/>
                <a:pathLst>
                  <a:path w="60761" h="436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" y="101"/>
                      <a:pt x="17" y="198"/>
                      <a:pt x="27" y="298"/>
                    </a:cubicBezTo>
                    <a:cubicBezTo>
                      <a:pt x="166" y="1783"/>
                      <a:pt x="375" y="3243"/>
                      <a:pt x="641" y="4681"/>
                    </a:cubicBezTo>
                    <a:cubicBezTo>
                      <a:pt x="1848" y="11079"/>
                      <a:pt x="4319" y="17014"/>
                      <a:pt x="7779" y="22243"/>
                    </a:cubicBezTo>
                    <a:cubicBezTo>
                      <a:pt x="9074" y="24187"/>
                      <a:pt x="10498" y="26039"/>
                      <a:pt x="12054" y="27769"/>
                    </a:cubicBezTo>
                    <a:cubicBezTo>
                      <a:pt x="12085" y="27808"/>
                      <a:pt x="12119" y="27843"/>
                      <a:pt x="12154" y="27877"/>
                    </a:cubicBezTo>
                    <a:cubicBezTo>
                      <a:pt x="14852" y="30876"/>
                      <a:pt x="17920" y="33525"/>
                      <a:pt x="21297" y="35753"/>
                    </a:cubicBezTo>
                    <a:cubicBezTo>
                      <a:pt x="21488" y="35884"/>
                      <a:pt x="21685" y="36009"/>
                      <a:pt x="21880" y="36136"/>
                    </a:cubicBezTo>
                    <a:cubicBezTo>
                      <a:pt x="29492" y="41045"/>
                      <a:pt x="38544" y="43619"/>
                      <a:pt x="47590" y="43619"/>
                    </a:cubicBezTo>
                    <a:cubicBezTo>
                      <a:pt x="50452" y="43619"/>
                      <a:pt x="53313" y="43361"/>
                      <a:pt x="56128" y="42839"/>
                    </a:cubicBezTo>
                    <a:cubicBezTo>
                      <a:pt x="57387" y="42607"/>
                      <a:pt x="58634" y="42320"/>
                      <a:pt x="59867" y="41984"/>
                    </a:cubicBezTo>
                    <a:cubicBezTo>
                      <a:pt x="59903" y="41819"/>
                      <a:pt x="59937" y="41653"/>
                      <a:pt x="59963" y="41487"/>
                    </a:cubicBezTo>
                    <a:cubicBezTo>
                      <a:pt x="60760" y="36950"/>
                      <a:pt x="58507" y="32135"/>
                      <a:pt x="54730" y="29504"/>
                    </a:cubicBezTo>
                    <a:cubicBezTo>
                      <a:pt x="52353" y="27851"/>
                      <a:pt x="49463" y="27046"/>
                      <a:pt x="46563" y="27046"/>
                    </a:cubicBezTo>
                    <a:cubicBezTo>
                      <a:pt x="44852" y="27046"/>
                      <a:pt x="43137" y="27326"/>
                      <a:pt x="41522" y="27877"/>
                    </a:cubicBezTo>
                    <a:cubicBezTo>
                      <a:pt x="37168" y="29368"/>
                      <a:pt x="33551" y="32698"/>
                      <a:pt x="31333" y="36729"/>
                    </a:cubicBezTo>
                    <a:cubicBezTo>
                      <a:pt x="31424" y="33421"/>
                      <a:pt x="30888" y="29818"/>
                      <a:pt x="28509" y="27517"/>
                    </a:cubicBezTo>
                    <a:cubicBezTo>
                      <a:pt x="26904" y="25965"/>
                      <a:pt x="24646" y="25243"/>
                      <a:pt x="22400" y="25243"/>
                    </a:cubicBezTo>
                    <a:cubicBezTo>
                      <a:pt x="21907" y="25243"/>
                      <a:pt x="21415" y="25278"/>
                      <a:pt x="20931" y="25346"/>
                    </a:cubicBezTo>
                    <a:cubicBezTo>
                      <a:pt x="18242" y="25725"/>
                      <a:pt x="15758" y="27032"/>
                      <a:pt x="13549" y="28619"/>
                    </a:cubicBezTo>
                    <a:cubicBezTo>
                      <a:pt x="14664" y="25594"/>
                      <a:pt x="15261" y="22374"/>
                      <a:pt x="15296" y="19154"/>
                    </a:cubicBezTo>
                    <a:cubicBezTo>
                      <a:pt x="15323" y="16744"/>
                      <a:pt x="15021" y="14273"/>
                      <a:pt x="13941" y="12120"/>
                    </a:cubicBezTo>
                    <a:cubicBezTo>
                      <a:pt x="12865" y="9967"/>
                      <a:pt x="10912" y="8155"/>
                      <a:pt x="8545" y="7688"/>
                    </a:cubicBezTo>
                    <a:cubicBezTo>
                      <a:pt x="8193" y="7618"/>
                      <a:pt x="7832" y="7584"/>
                      <a:pt x="7470" y="7584"/>
                    </a:cubicBezTo>
                    <a:cubicBezTo>
                      <a:pt x="5412" y="7584"/>
                      <a:pt x="3327" y="8685"/>
                      <a:pt x="2497" y="10560"/>
                    </a:cubicBezTo>
                    <a:cubicBezTo>
                      <a:pt x="2258" y="8482"/>
                      <a:pt x="2528" y="6364"/>
                      <a:pt x="2218" y="4293"/>
                    </a:cubicBezTo>
                    <a:cubicBezTo>
                      <a:pt x="1978" y="2664"/>
                      <a:pt x="1256" y="986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2" name="Google Shape;665;p36"/>
              <p:cNvSpPr/>
              <p:nvPr/>
            </p:nvSpPr>
            <p:spPr>
              <a:xfrm>
                <a:off x="1649075" y="2955206"/>
                <a:ext cx="354902" cy="522601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30013" extrusionOk="0">
                    <a:moveTo>
                      <a:pt x="11492" y="1"/>
                    </a:moveTo>
                    <a:cubicBezTo>
                      <a:pt x="10332" y="1"/>
                      <a:pt x="9181" y="207"/>
                      <a:pt x="8115" y="662"/>
                    </a:cubicBezTo>
                    <a:cubicBezTo>
                      <a:pt x="6938" y="1163"/>
                      <a:pt x="5862" y="1982"/>
                      <a:pt x="5317" y="3132"/>
                    </a:cubicBezTo>
                    <a:cubicBezTo>
                      <a:pt x="4367" y="5141"/>
                      <a:pt x="5278" y="7587"/>
                      <a:pt x="6764" y="9234"/>
                    </a:cubicBezTo>
                    <a:cubicBezTo>
                      <a:pt x="8246" y="10885"/>
                      <a:pt x="10220" y="11996"/>
                      <a:pt x="11924" y="13417"/>
                    </a:cubicBezTo>
                    <a:cubicBezTo>
                      <a:pt x="9719" y="12620"/>
                      <a:pt x="7374" y="11816"/>
                      <a:pt x="5075" y="11816"/>
                    </a:cubicBezTo>
                    <a:cubicBezTo>
                      <a:pt x="4257" y="11816"/>
                      <a:pt x="3444" y="11918"/>
                      <a:pt x="2646" y="12158"/>
                    </a:cubicBezTo>
                    <a:cubicBezTo>
                      <a:pt x="2083" y="12336"/>
                      <a:pt x="1530" y="12577"/>
                      <a:pt x="1134" y="13012"/>
                    </a:cubicBezTo>
                    <a:cubicBezTo>
                      <a:pt x="1" y="14254"/>
                      <a:pt x="741" y="16280"/>
                      <a:pt x="1822" y="17571"/>
                    </a:cubicBezTo>
                    <a:cubicBezTo>
                      <a:pt x="3796" y="19906"/>
                      <a:pt x="6799" y="21344"/>
                      <a:pt x="9854" y="21431"/>
                    </a:cubicBezTo>
                    <a:cubicBezTo>
                      <a:pt x="8306" y="21710"/>
                      <a:pt x="6790" y="22137"/>
                      <a:pt x="5317" y="22690"/>
                    </a:cubicBezTo>
                    <a:cubicBezTo>
                      <a:pt x="4607" y="22965"/>
                      <a:pt x="3871" y="23287"/>
                      <a:pt x="3417" y="23902"/>
                    </a:cubicBezTo>
                    <a:cubicBezTo>
                      <a:pt x="2638" y="24956"/>
                      <a:pt x="3012" y="26543"/>
                      <a:pt x="3931" y="27480"/>
                    </a:cubicBezTo>
                    <a:cubicBezTo>
                      <a:pt x="4842" y="28421"/>
                      <a:pt x="6150" y="28848"/>
                      <a:pt x="7427" y="29158"/>
                    </a:cubicBezTo>
                    <a:cubicBezTo>
                      <a:pt x="9722" y="29724"/>
                      <a:pt x="12092" y="30013"/>
                      <a:pt x="14464" y="30013"/>
                    </a:cubicBezTo>
                    <a:cubicBezTo>
                      <a:pt x="15099" y="30013"/>
                      <a:pt x="15734" y="29992"/>
                      <a:pt x="16369" y="29951"/>
                    </a:cubicBezTo>
                    <a:cubicBezTo>
                      <a:pt x="17353" y="29880"/>
                      <a:pt x="18513" y="29824"/>
                      <a:pt x="19667" y="29663"/>
                    </a:cubicBezTo>
                    <a:cubicBezTo>
                      <a:pt x="19732" y="29288"/>
                      <a:pt x="19794" y="28909"/>
                      <a:pt x="19850" y="28530"/>
                    </a:cubicBezTo>
                    <a:cubicBezTo>
                      <a:pt x="19929" y="28003"/>
                      <a:pt x="20003" y="27475"/>
                      <a:pt x="20060" y="26944"/>
                    </a:cubicBezTo>
                    <a:cubicBezTo>
                      <a:pt x="20068" y="26865"/>
                      <a:pt x="20077" y="26783"/>
                      <a:pt x="20082" y="26708"/>
                    </a:cubicBezTo>
                    <a:cubicBezTo>
                      <a:pt x="20120" y="26408"/>
                      <a:pt x="20146" y="26111"/>
                      <a:pt x="20173" y="25811"/>
                    </a:cubicBezTo>
                    <a:cubicBezTo>
                      <a:pt x="20243" y="25083"/>
                      <a:pt x="20291" y="24355"/>
                      <a:pt x="20325" y="23619"/>
                    </a:cubicBezTo>
                    <a:cubicBezTo>
                      <a:pt x="20347" y="23192"/>
                      <a:pt x="20360" y="22760"/>
                      <a:pt x="20369" y="22333"/>
                    </a:cubicBezTo>
                    <a:cubicBezTo>
                      <a:pt x="20373" y="22016"/>
                      <a:pt x="20382" y="21706"/>
                      <a:pt x="20382" y="21388"/>
                    </a:cubicBezTo>
                    <a:cubicBezTo>
                      <a:pt x="20382" y="21169"/>
                      <a:pt x="20382" y="20952"/>
                      <a:pt x="20369" y="20739"/>
                    </a:cubicBezTo>
                    <a:cubicBezTo>
                      <a:pt x="20334" y="17884"/>
                      <a:pt x="20051" y="15091"/>
                      <a:pt x="19541" y="12380"/>
                    </a:cubicBezTo>
                    <a:cubicBezTo>
                      <a:pt x="18783" y="8367"/>
                      <a:pt x="17532" y="4536"/>
                      <a:pt x="15846" y="945"/>
                    </a:cubicBezTo>
                    <a:cubicBezTo>
                      <a:pt x="15536" y="805"/>
                      <a:pt x="15222" y="688"/>
                      <a:pt x="14900" y="575"/>
                    </a:cubicBezTo>
                    <a:cubicBezTo>
                      <a:pt x="13807" y="205"/>
                      <a:pt x="12645" y="1"/>
                      <a:pt x="114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3" name="Google Shape;666;p36"/>
              <p:cNvSpPr/>
              <p:nvPr/>
            </p:nvSpPr>
            <p:spPr>
              <a:xfrm>
                <a:off x="963440" y="3263111"/>
                <a:ext cx="10709" cy="18553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0655" extrusionOk="0">
                    <a:moveTo>
                      <a:pt x="305" y="1"/>
                    </a:moveTo>
                    <a:cubicBezTo>
                      <a:pt x="135" y="1"/>
                      <a:pt x="0" y="140"/>
                      <a:pt x="0" y="310"/>
                    </a:cubicBezTo>
                    <a:lnTo>
                      <a:pt x="0" y="10346"/>
                    </a:lnTo>
                    <a:cubicBezTo>
                      <a:pt x="0" y="10516"/>
                      <a:pt x="135" y="10655"/>
                      <a:pt x="305" y="10655"/>
                    </a:cubicBezTo>
                    <a:cubicBezTo>
                      <a:pt x="475" y="10655"/>
                      <a:pt x="614" y="10516"/>
                      <a:pt x="614" y="10346"/>
                    </a:cubicBezTo>
                    <a:lnTo>
                      <a:pt x="614" y="310"/>
                    </a:lnTo>
                    <a:cubicBezTo>
                      <a:pt x="614" y="140"/>
                      <a:pt x="475" y="1"/>
                      <a:pt x="30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4" name="Google Shape;667;p36"/>
              <p:cNvSpPr/>
              <p:nvPr/>
            </p:nvSpPr>
            <p:spPr>
              <a:xfrm>
                <a:off x="876030" y="3350522"/>
                <a:ext cx="185461" cy="1070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15" extrusionOk="0">
                    <a:moveTo>
                      <a:pt x="304" y="1"/>
                    </a:moveTo>
                    <a:cubicBezTo>
                      <a:pt x="139" y="1"/>
                      <a:pt x="0" y="140"/>
                      <a:pt x="0" y="310"/>
                    </a:cubicBezTo>
                    <a:cubicBezTo>
                      <a:pt x="0" y="480"/>
                      <a:pt x="139" y="615"/>
                      <a:pt x="304" y="615"/>
                    </a:cubicBezTo>
                    <a:lnTo>
                      <a:pt x="10345" y="615"/>
                    </a:lnTo>
                    <a:cubicBezTo>
                      <a:pt x="10515" y="615"/>
                      <a:pt x="10650" y="480"/>
                      <a:pt x="10650" y="310"/>
                    </a:cubicBezTo>
                    <a:cubicBezTo>
                      <a:pt x="10650" y="140"/>
                      <a:pt x="10515" y="1"/>
                      <a:pt x="1034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5" name="Google Shape;668;p36"/>
              <p:cNvSpPr/>
              <p:nvPr/>
            </p:nvSpPr>
            <p:spPr>
              <a:xfrm>
                <a:off x="921163" y="3304553"/>
                <a:ext cx="99338" cy="109734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2" extrusionOk="0">
                    <a:moveTo>
                      <a:pt x="343" y="1"/>
                    </a:moveTo>
                    <a:cubicBezTo>
                      <a:pt x="271" y="1"/>
                      <a:pt x="198" y="26"/>
                      <a:pt x="140" y="78"/>
                    </a:cubicBezTo>
                    <a:cubicBezTo>
                      <a:pt x="9" y="191"/>
                      <a:pt x="1" y="384"/>
                      <a:pt x="110" y="509"/>
                    </a:cubicBezTo>
                    <a:lnTo>
                      <a:pt x="5130" y="6197"/>
                    </a:lnTo>
                    <a:cubicBezTo>
                      <a:pt x="5190" y="6267"/>
                      <a:pt x="5278" y="6301"/>
                      <a:pt x="5361" y="6301"/>
                    </a:cubicBezTo>
                    <a:cubicBezTo>
                      <a:pt x="5435" y="6301"/>
                      <a:pt x="5504" y="6275"/>
                      <a:pt x="5566" y="6223"/>
                    </a:cubicBezTo>
                    <a:cubicBezTo>
                      <a:pt x="5692" y="6114"/>
                      <a:pt x="5705" y="5917"/>
                      <a:pt x="5592" y="5791"/>
                    </a:cubicBezTo>
                    <a:lnTo>
                      <a:pt x="572" y="104"/>
                    </a:lnTo>
                    <a:cubicBezTo>
                      <a:pt x="513" y="36"/>
                      <a:pt x="429" y="1"/>
                      <a:pt x="343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6" name="Google Shape;669;p36"/>
              <p:cNvSpPr/>
              <p:nvPr/>
            </p:nvSpPr>
            <p:spPr>
              <a:xfrm>
                <a:off x="915330" y="3310369"/>
                <a:ext cx="110952" cy="98137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36" extrusionOk="0">
                    <a:moveTo>
                      <a:pt x="6029" y="0"/>
                    </a:moveTo>
                    <a:cubicBezTo>
                      <a:pt x="5957" y="0"/>
                      <a:pt x="5885" y="25"/>
                      <a:pt x="5827" y="76"/>
                    </a:cubicBezTo>
                    <a:lnTo>
                      <a:pt x="139" y="5096"/>
                    </a:lnTo>
                    <a:cubicBezTo>
                      <a:pt x="14" y="5209"/>
                      <a:pt x="0" y="5405"/>
                      <a:pt x="113" y="5531"/>
                    </a:cubicBezTo>
                    <a:cubicBezTo>
                      <a:pt x="175" y="5601"/>
                      <a:pt x="257" y="5636"/>
                      <a:pt x="344" y="5636"/>
                    </a:cubicBezTo>
                    <a:cubicBezTo>
                      <a:pt x="414" y="5636"/>
                      <a:pt x="488" y="5610"/>
                      <a:pt x="545" y="5557"/>
                    </a:cubicBezTo>
                    <a:lnTo>
                      <a:pt x="6231" y="537"/>
                    </a:lnTo>
                    <a:cubicBezTo>
                      <a:pt x="6358" y="424"/>
                      <a:pt x="6371" y="233"/>
                      <a:pt x="6257" y="106"/>
                    </a:cubicBezTo>
                    <a:cubicBezTo>
                      <a:pt x="6199" y="35"/>
                      <a:pt x="6114" y="0"/>
                      <a:pt x="6029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7" name="Google Shape;670;p36"/>
              <p:cNvSpPr/>
              <p:nvPr/>
            </p:nvSpPr>
            <p:spPr>
              <a:xfrm>
                <a:off x="624332" y="2777407"/>
                <a:ext cx="8201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71" h="8150" extrusionOk="0">
                    <a:moveTo>
                      <a:pt x="236" y="0"/>
                    </a:moveTo>
                    <a:cubicBezTo>
                      <a:pt x="105" y="0"/>
                      <a:pt x="0" y="105"/>
                      <a:pt x="0" y="236"/>
                    </a:cubicBezTo>
                    <a:lnTo>
                      <a:pt x="0" y="7914"/>
                    </a:lnTo>
                    <a:cubicBezTo>
                      <a:pt x="0" y="8045"/>
                      <a:pt x="105" y="8150"/>
                      <a:pt x="236" y="8150"/>
                    </a:cubicBezTo>
                    <a:cubicBezTo>
                      <a:pt x="362" y="8150"/>
                      <a:pt x="471" y="8045"/>
                      <a:pt x="471" y="7914"/>
                    </a:cubicBezTo>
                    <a:lnTo>
                      <a:pt x="471" y="236"/>
                    </a:lnTo>
                    <a:cubicBezTo>
                      <a:pt x="471" y="105"/>
                      <a:pt x="362" y="0"/>
                      <a:pt x="2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8" name="Google Shape;671;p36"/>
              <p:cNvSpPr/>
              <p:nvPr/>
            </p:nvSpPr>
            <p:spPr>
              <a:xfrm>
                <a:off x="557468" y="2844254"/>
                <a:ext cx="141929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51" h="472" extrusionOk="0">
                    <a:moveTo>
                      <a:pt x="236" y="1"/>
                    </a:moveTo>
                    <a:cubicBezTo>
                      <a:pt x="105" y="1"/>
                      <a:pt x="1" y="105"/>
                      <a:pt x="1" y="236"/>
                    </a:cubicBezTo>
                    <a:cubicBezTo>
                      <a:pt x="1" y="367"/>
                      <a:pt x="105" y="471"/>
                      <a:pt x="236" y="471"/>
                    </a:cubicBezTo>
                    <a:lnTo>
                      <a:pt x="7915" y="471"/>
                    </a:lnTo>
                    <a:cubicBezTo>
                      <a:pt x="8041" y="471"/>
                      <a:pt x="8150" y="367"/>
                      <a:pt x="8150" y="236"/>
                    </a:cubicBezTo>
                    <a:cubicBezTo>
                      <a:pt x="8150" y="105"/>
                      <a:pt x="8041" y="1"/>
                      <a:pt x="791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9" name="Google Shape;672;p36"/>
              <p:cNvSpPr/>
              <p:nvPr/>
            </p:nvSpPr>
            <p:spPr>
              <a:xfrm>
                <a:off x="591997" y="2809133"/>
                <a:ext cx="75988" cy="8385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816" extrusionOk="0">
                    <a:moveTo>
                      <a:pt x="262" y="0"/>
                    </a:moveTo>
                    <a:cubicBezTo>
                      <a:pt x="207" y="0"/>
                      <a:pt x="151" y="19"/>
                      <a:pt x="105" y="57"/>
                    </a:cubicBezTo>
                    <a:cubicBezTo>
                      <a:pt x="9" y="143"/>
                      <a:pt x="1" y="292"/>
                      <a:pt x="88" y="388"/>
                    </a:cubicBezTo>
                    <a:lnTo>
                      <a:pt x="3923" y="4737"/>
                    </a:lnTo>
                    <a:cubicBezTo>
                      <a:pt x="3971" y="4789"/>
                      <a:pt x="4036" y="4815"/>
                      <a:pt x="4102" y="4815"/>
                    </a:cubicBezTo>
                    <a:cubicBezTo>
                      <a:pt x="4158" y="4815"/>
                      <a:pt x="4210" y="4797"/>
                      <a:pt x="4259" y="4759"/>
                    </a:cubicBezTo>
                    <a:cubicBezTo>
                      <a:pt x="4354" y="4671"/>
                      <a:pt x="4363" y="4523"/>
                      <a:pt x="4275" y="4427"/>
                    </a:cubicBezTo>
                    <a:lnTo>
                      <a:pt x="437" y="79"/>
                    </a:lnTo>
                    <a:cubicBezTo>
                      <a:pt x="392" y="26"/>
                      <a:pt x="327" y="0"/>
                      <a:pt x="26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0" name="Google Shape;673;p36"/>
              <p:cNvSpPr/>
              <p:nvPr/>
            </p:nvSpPr>
            <p:spPr>
              <a:xfrm>
                <a:off x="587522" y="2813538"/>
                <a:ext cx="84851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0" extrusionOk="0">
                    <a:moveTo>
                      <a:pt x="4615" y="0"/>
                    </a:moveTo>
                    <a:cubicBezTo>
                      <a:pt x="4559" y="0"/>
                      <a:pt x="4503" y="20"/>
                      <a:pt x="4459" y="61"/>
                    </a:cubicBezTo>
                    <a:lnTo>
                      <a:pt x="109" y="3895"/>
                    </a:lnTo>
                    <a:cubicBezTo>
                      <a:pt x="9" y="3983"/>
                      <a:pt x="1" y="4130"/>
                      <a:pt x="87" y="4231"/>
                    </a:cubicBezTo>
                    <a:cubicBezTo>
                      <a:pt x="135" y="4283"/>
                      <a:pt x="201" y="4309"/>
                      <a:pt x="262" y="4309"/>
                    </a:cubicBezTo>
                    <a:cubicBezTo>
                      <a:pt x="318" y="4309"/>
                      <a:pt x="375" y="4287"/>
                      <a:pt x="419" y="4249"/>
                    </a:cubicBezTo>
                    <a:lnTo>
                      <a:pt x="4768" y="409"/>
                    </a:lnTo>
                    <a:cubicBezTo>
                      <a:pt x="4864" y="327"/>
                      <a:pt x="4872" y="178"/>
                      <a:pt x="4790" y="78"/>
                    </a:cubicBezTo>
                    <a:cubicBezTo>
                      <a:pt x="4743" y="27"/>
                      <a:pt x="4679" y="0"/>
                      <a:pt x="4615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1" name="Google Shape;674;p36"/>
              <p:cNvSpPr/>
              <p:nvPr/>
            </p:nvSpPr>
            <p:spPr>
              <a:xfrm>
                <a:off x="1104046" y="2545977"/>
                <a:ext cx="8201" cy="141894"/>
              </a:xfrm>
              <a:custGeom>
                <a:avLst/>
                <a:gdLst/>
                <a:ahLst/>
                <a:cxnLst/>
                <a:rect l="l" t="t" r="r" b="b"/>
                <a:pathLst>
                  <a:path w="471" h="8149" extrusionOk="0">
                    <a:moveTo>
                      <a:pt x="236" y="0"/>
                    </a:moveTo>
                    <a:cubicBezTo>
                      <a:pt x="105" y="0"/>
                      <a:pt x="0" y="105"/>
                      <a:pt x="0" y="236"/>
                    </a:cubicBezTo>
                    <a:lnTo>
                      <a:pt x="0" y="7913"/>
                    </a:lnTo>
                    <a:cubicBezTo>
                      <a:pt x="0" y="8044"/>
                      <a:pt x="105" y="8149"/>
                      <a:pt x="236" y="8149"/>
                    </a:cubicBezTo>
                    <a:cubicBezTo>
                      <a:pt x="361" y="8149"/>
                      <a:pt x="471" y="8044"/>
                      <a:pt x="471" y="7913"/>
                    </a:cubicBezTo>
                    <a:lnTo>
                      <a:pt x="471" y="236"/>
                    </a:lnTo>
                    <a:cubicBezTo>
                      <a:pt x="471" y="105"/>
                      <a:pt x="361" y="0"/>
                      <a:pt x="236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2" name="Google Shape;675;p36"/>
              <p:cNvSpPr/>
              <p:nvPr/>
            </p:nvSpPr>
            <p:spPr>
              <a:xfrm>
                <a:off x="1037182" y="2612824"/>
                <a:ext cx="141842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2" extrusionOk="0">
                    <a:moveTo>
                      <a:pt x="236" y="1"/>
                    </a:moveTo>
                    <a:cubicBezTo>
                      <a:pt x="106" y="1"/>
                      <a:pt x="1" y="105"/>
                      <a:pt x="1" y="236"/>
                    </a:cubicBezTo>
                    <a:cubicBezTo>
                      <a:pt x="1" y="367"/>
                      <a:pt x="106" y="471"/>
                      <a:pt x="236" y="471"/>
                    </a:cubicBezTo>
                    <a:lnTo>
                      <a:pt x="7914" y="471"/>
                    </a:lnTo>
                    <a:cubicBezTo>
                      <a:pt x="8041" y="471"/>
                      <a:pt x="8145" y="367"/>
                      <a:pt x="8145" y="236"/>
                    </a:cubicBezTo>
                    <a:cubicBezTo>
                      <a:pt x="8145" y="105"/>
                      <a:pt x="8041" y="1"/>
                      <a:pt x="7914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3" name="Google Shape;676;p36"/>
              <p:cNvSpPr/>
              <p:nvPr/>
            </p:nvSpPr>
            <p:spPr>
              <a:xfrm>
                <a:off x="1071711" y="2577686"/>
                <a:ext cx="75971" cy="83876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817" extrusionOk="0">
                    <a:moveTo>
                      <a:pt x="259" y="1"/>
                    </a:moveTo>
                    <a:cubicBezTo>
                      <a:pt x="204" y="1"/>
                      <a:pt x="149" y="19"/>
                      <a:pt x="106" y="58"/>
                    </a:cubicBezTo>
                    <a:cubicBezTo>
                      <a:pt x="9" y="144"/>
                      <a:pt x="1" y="293"/>
                      <a:pt x="84" y="388"/>
                    </a:cubicBezTo>
                    <a:lnTo>
                      <a:pt x="3923" y="4738"/>
                    </a:lnTo>
                    <a:cubicBezTo>
                      <a:pt x="3970" y="4790"/>
                      <a:pt x="4036" y="4816"/>
                      <a:pt x="4101" y="4816"/>
                    </a:cubicBezTo>
                    <a:cubicBezTo>
                      <a:pt x="4153" y="4816"/>
                      <a:pt x="4211" y="4799"/>
                      <a:pt x="4253" y="4759"/>
                    </a:cubicBezTo>
                    <a:cubicBezTo>
                      <a:pt x="4354" y="4672"/>
                      <a:pt x="4362" y="4524"/>
                      <a:pt x="4275" y="4428"/>
                    </a:cubicBezTo>
                    <a:lnTo>
                      <a:pt x="436" y="79"/>
                    </a:lnTo>
                    <a:cubicBezTo>
                      <a:pt x="389" y="27"/>
                      <a:pt x="324" y="1"/>
                      <a:pt x="259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4" name="Google Shape;677;p36"/>
              <p:cNvSpPr/>
              <p:nvPr/>
            </p:nvSpPr>
            <p:spPr>
              <a:xfrm>
                <a:off x="1067236" y="2582091"/>
                <a:ext cx="84851" cy="7506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1" extrusionOk="0">
                    <a:moveTo>
                      <a:pt x="4615" y="1"/>
                    </a:moveTo>
                    <a:cubicBezTo>
                      <a:pt x="4559" y="1"/>
                      <a:pt x="4503" y="21"/>
                      <a:pt x="4458" y="61"/>
                    </a:cubicBezTo>
                    <a:lnTo>
                      <a:pt x="109" y="3896"/>
                    </a:lnTo>
                    <a:cubicBezTo>
                      <a:pt x="9" y="3983"/>
                      <a:pt x="1" y="4131"/>
                      <a:pt x="87" y="4232"/>
                    </a:cubicBezTo>
                    <a:cubicBezTo>
                      <a:pt x="136" y="4284"/>
                      <a:pt x="196" y="4310"/>
                      <a:pt x="262" y="4310"/>
                    </a:cubicBezTo>
                    <a:cubicBezTo>
                      <a:pt x="319" y="4310"/>
                      <a:pt x="375" y="4288"/>
                      <a:pt x="419" y="4250"/>
                    </a:cubicBezTo>
                    <a:lnTo>
                      <a:pt x="4768" y="410"/>
                    </a:lnTo>
                    <a:cubicBezTo>
                      <a:pt x="4864" y="328"/>
                      <a:pt x="4872" y="179"/>
                      <a:pt x="4790" y="79"/>
                    </a:cubicBezTo>
                    <a:cubicBezTo>
                      <a:pt x="4743" y="27"/>
                      <a:pt x="4679" y="1"/>
                      <a:pt x="4615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5" name="Google Shape;678;p36"/>
              <p:cNvSpPr/>
              <p:nvPr/>
            </p:nvSpPr>
            <p:spPr>
              <a:xfrm>
                <a:off x="1684736" y="3749425"/>
                <a:ext cx="8149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8150" extrusionOk="0">
                    <a:moveTo>
                      <a:pt x="232" y="0"/>
                    </a:moveTo>
                    <a:cubicBezTo>
                      <a:pt x="105" y="0"/>
                      <a:pt x="1" y="105"/>
                      <a:pt x="1" y="236"/>
                    </a:cubicBezTo>
                    <a:lnTo>
                      <a:pt x="1" y="7914"/>
                    </a:lnTo>
                    <a:cubicBezTo>
                      <a:pt x="1" y="8045"/>
                      <a:pt x="105" y="8150"/>
                      <a:pt x="232" y="8150"/>
                    </a:cubicBezTo>
                    <a:cubicBezTo>
                      <a:pt x="363" y="8150"/>
                      <a:pt x="467" y="8045"/>
                      <a:pt x="467" y="7914"/>
                    </a:cubicBezTo>
                    <a:lnTo>
                      <a:pt x="467" y="236"/>
                    </a:lnTo>
                    <a:cubicBezTo>
                      <a:pt x="467" y="105"/>
                      <a:pt x="363" y="0"/>
                      <a:pt x="232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6" name="Google Shape;679;p36"/>
              <p:cNvSpPr/>
              <p:nvPr/>
            </p:nvSpPr>
            <p:spPr>
              <a:xfrm>
                <a:off x="1617889" y="3816272"/>
                <a:ext cx="141842" cy="8219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2" extrusionOk="0">
                    <a:moveTo>
                      <a:pt x="236" y="1"/>
                    </a:moveTo>
                    <a:cubicBezTo>
                      <a:pt x="105" y="1"/>
                      <a:pt x="0" y="105"/>
                      <a:pt x="0" y="236"/>
                    </a:cubicBezTo>
                    <a:cubicBezTo>
                      <a:pt x="0" y="367"/>
                      <a:pt x="105" y="471"/>
                      <a:pt x="236" y="471"/>
                    </a:cubicBezTo>
                    <a:lnTo>
                      <a:pt x="7910" y="471"/>
                    </a:lnTo>
                    <a:cubicBezTo>
                      <a:pt x="8041" y="471"/>
                      <a:pt x="8146" y="367"/>
                      <a:pt x="8146" y="236"/>
                    </a:cubicBezTo>
                    <a:cubicBezTo>
                      <a:pt x="8146" y="105"/>
                      <a:pt x="8041" y="1"/>
                      <a:pt x="7910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Google Shape;680;p36"/>
              <p:cNvSpPr/>
              <p:nvPr/>
            </p:nvSpPr>
            <p:spPr>
              <a:xfrm>
                <a:off x="1652348" y="3781151"/>
                <a:ext cx="76040" cy="83859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816" extrusionOk="0">
                    <a:moveTo>
                      <a:pt x="263" y="0"/>
                    </a:moveTo>
                    <a:cubicBezTo>
                      <a:pt x="208" y="0"/>
                      <a:pt x="153" y="19"/>
                      <a:pt x="109" y="57"/>
                    </a:cubicBezTo>
                    <a:cubicBezTo>
                      <a:pt x="13" y="144"/>
                      <a:pt x="0" y="292"/>
                      <a:pt x="87" y="388"/>
                    </a:cubicBezTo>
                    <a:lnTo>
                      <a:pt x="3926" y="4737"/>
                    </a:lnTo>
                    <a:cubicBezTo>
                      <a:pt x="3974" y="4789"/>
                      <a:pt x="4039" y="4815"/>
                      <a:pt x="4105" y="4815"/>
                    </a:cubicBezTo>
                    <a:cubicBezTo>
                      <a:pt x="4158" y="4815"/>
                      <a:pt x="4214" y="4798"/>
                      <a:pt x="4258" y="4759"/>
                    </a:cubicBezTo>
                    <a:cubicBezTo>
                      <a:pt x="4358" y="4671"/>
                      <a:pt x="4367" y="4524"/>
                      <a:pt x="4280" y="4427"/>
                    </a:cubicBezTo>
                    <a:lnTo>
                      <a:pt x="441" y="79"/>
                    </a:lnTo>
                    <a:cubicBezTo>
                      <a:pt x="393" y="27"/>
                      <a:pt x="328" y="0"/>
                      <a:pt x="263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Google Shape;681;p36"/>
              <p:cNvSpPr/>
              <p:nvPr/>
            </p:nvSpPr>
            <p:spPr>
              <a:xfrm>
                <a:off x="1647943" y="3785556"/>
                <a:ext cx="84851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4310" extrusionOk="0">
                    <a:moveTo>
                      <a:pt x="4611" y="1"/>
                    </a:moveTo>
                    <a:cubicBezTo>
                      <a:pt x="4556" y="1"/>
                      <a:pt x="4500" y="21"/>
                      <a:pt x="4454" y="61"/>
                    </a:cubicBezTo>
                    <a:lnTo>
                      <a:pt x="105" y="3900"/>
                    </a:lnTo>
                    <a:cubicBezTo>
                      <a:pt x="10" y="3983"/>
                      <a:pt x="0" y="4131"/>
                      <a:pt x="88" y="4231"/>
                    </a:cubicBezTo>
                    <a:cubicBezTo>
                      <a:pt x="131" y="4283"/>
                      <a:pt x="197" y="4309"/>
                      <a:pt x="262" y="4309"/>
                    </a:cubicBezTo>
                    <a:cubicBezTo>
                      <a:pt x="318" y="4309"/>
                      <a:pt x="376" y="4293"/>
                      <a:pt x="418" y="4253"/>
                    </a:cubicBezTo>
                    <a:lnTo>
                      <a:pt x="4768" y="413"/>
                    </a:lnTo>
                    <a:cubicBezTo>
                      <a:pt x="4863" y="327"/>
                      <a:pt x="4873" y="178"/>
                      <a:pt x="4785" y="83"/>
                    </a:cubicBezTo>
                    <a:cubicBezTo>
                      <a:pt x="4740" y="29"/>
                      <a:pt x="4676" y="1"/>
                      <a:pt x="461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9" name="Google Shape;682;p36"/>
              <p:cNvSpPr/>
              <p:nvPr/>
            </p:nvSpPr>
            <p:spPr>
              <a:xfrm>
                <a:off x="502305" y="3456982"/>
                <a:ext cx="8149" cy="14191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8150" extrusionOk="0">
                    <a:moveTo>
                      <a:pt x="236" y="1"/>
                    </a:moveTo>
                    <a:cubicBezTo>
                      <a:pt x="106" y="1"/>
                      <a:pt x="1" y="105"/>
                      <a:pt x="1" y="236"/>
                    </a:cubicBezTo>
                    <a:lnTo>
                      <a:pt x="1" y="7914"/>
                    </a:lnTo>
                    <a:cubicBezTo>
                      <a:pt x="1" y="8045"/>
                      <a:pt x="106" y="8149"/>
                      <a:pt x="236" y="8149"/>
                    </a:cubicBezTo>
                    <a:cubicBezTo>
                      <a:pt x="363" y="8149"/>
                      <a:pt x="467" y="8045"/>
                      <a:pt x="467" y="7914"/>
                    </a:cubicBezTo>
                    <a:lnTo>
                      <a:pt x="467" y="236"/>
                    </a:lnTo>
                    <a:cubicBezTo>
                      <a:pt x="467" y="105"/>
                      <a:pt x="363" y="1"/>
                      <a:pt x="236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0" name="Google Shape;683;p36"/>
              <p:cNvSpPr/>
              <p:nvPr/>
            </p:nvSpPr>
            <p:spPr>
              <a:xfrm>
                <a:off x="435458" y="3523846"/>
                <a:ext cx="141842" cy="8201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71" extrusionOk="0">
                    <a:moveTo>
                      <a:pt x="236" y="0"/>
                    </a:moveTo>
                    <a:cubicBezTo>
                      <a:pt x="105" y="0"/>
                      <a:pt x="1" y="105"/>
                      <a:pt x="1" y="236"/>
                    </a:cubicBezTo>
                    <a:cubicBezTo>
                      <a:pt x="1" y="366"/>
                      <a:pt x="105" y="471"/>
                      <a:pt x="236" y="471"/>
                    </a:cubicBezTo>
                    <a:lnTo>
                      <a:pt x="7910" y="471"/>
                    </a:lnTo>
                    <a:cubicBezTo>
                      <a:pt x="8041" y="471"/>
                      <a:pt x="8146" y="366"/>
                      <a:pt x="8146" y="236"/>
                    </a:cubicBezTo>
                    <a:cubicBezTo>
                      <a:pt x="8146" y="105"/>
                      <a:pt x="8041" y="0"/>
                      <a:pt x="7910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Google Shape;684;p36"/>
              <p:cNvSpPr/>
              <p:nvPr/>
            </p:nvSpPr>
            <p:spPr>
              <a:xfrm>
                <a:off x="469987" y="3488673"/>
                <a:ext cx="75971" cy="83893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818" extrusionOk="0">
                    <a:moveTo>
                      <a:pt x="261" y="1"/>
                    </a:moveTo>
                    <a:cubicBezTo>
                      <a:pt x="205" y="1"/>
                      <a:pt x="150" y="20"/>
                      <a:pt x="105" y="59"/>
                    </a:cubicBezTo>
                    <a:cubicBezTo>
                      <a:pt x="9" y="146"/>
                      <a:pt x="1" y="295"/>
                      <a:pt x="83" y="390"/>
                    </a:cubicBezTo>
                    <a:lnTo>
                      <a:pt x="3923" y="4739"/>
                    </a:lnTo>
                    <a:cubicBezTo>
                      <a:pt x="3971" y="4792"/>
                      <a:pt x="4035" y="4818"/>
                      <a:pt x="4101" y="4818"/>
                    </a:cubicBezTo>
                    <a:cubicBezTo>
                      <a:pt x="4154" y="4818"/>
                      <a:pt x="4210" y="4800"/>
                      <a:pt x="4254" y="4760"/>
                    </a:cubicBezTo>
                    <a:cubicBezTo>
                      <a:pt x="4353" y="4674"/>
                      <a:pt x="4363" y="4525"/>
                      <a:pt x="4275" y="4430"/>
                    </a:cubicBezTo>
                    <a:lnTo>
                      <a:pt x="437" y="80"/>
                    </a:lnTo>
                    <a:cubicBezTo>
                      <a:pt x="390" y="27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Google Shape;685;p36"/>
              <p:cNvSpPr/>
              <p:nvPr/>
            </p:nvSpPr>
            <p:spPr>
              <a:xfrm>
                <a:off x="465512" y="3493113"/>
                <a:ext cx="84834" cy="75048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4310" extrusionOk="0">
                    <a:moveTo>
                      <a:pt x="4614" y="0"/>
                    </a:moveTo>
                    <a:cubicBezTo>
                      <a:pt x="4557" y="0"/>
                      <a:pt x="4500" y="20"/>
                      <a:pt x="4454" y="60"/>
                    </a:cubicBezTo>
                    <a:lnTo>
                      <a:pt x="109" y="3900"/>
                    </a:lnTo>
                    <a:cubicBezTo>
                      <a:pt x="9" y="3982"/>
                      <a:pt x="0" y="4131"/>
                      <a:pt x="87" y="4231"/>
                    </a:cubicBezTo>
                    <a:cubicBezTo>
                      <a:pt x="131" y="4284"/>
                      <a:pt x="197" y="4310"/>
                      <a:pt x="262" y="4310"/>
                    </a:cubicBezTo>
                    <a:cubicBezTo>
                      <a:pt x="318" y="4310"/>
                      <a:pt x="375" y="4288"/>
                      <a:pt x="419" y="4249"/>
                    </a:cubicBezTo>
                    <a:lnTo>
                      <a:pt x="4767" y="410"/>
                    </a:lnTo>
                    <a:cubicBezTo>
                      <a:pt x="4864" y="327"/>
                      <a:pt x="4872" y="179"/>
                      <a:pt x="4789" y="78"/>
                    </a:cubicBezTo>
                    <a:cubicBezTo>
                      <a:pt x="4743" y="27"/>
                      <a:pt x="4679" y="0"/>
                      <a:pt x="4614" y="0"/>
                    </a:cubicBezTo>
                    <a:close/>
                  </a:path>
                </a:pathLst>
              </a:custGeom>
              <a:solidFill>
                <a:srgbClr val="FDEB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5" name="Title 1">
              <a:extLst>
                <a:ext uri="{FF2B5EF4-FFF2-40B4-BE49-F238E27FC236}">
                  <a16:creationId xmlns:a16="http://schemas.microsoft.com/office/drawing/2014/main" id="{E1CE383E-3D3C-4EB1-93CE-32B16CCF4DA9}"/>
                </a:ext>
              </a:extLst>
            </p:cNvPr>
            <p:cNvSpPr txBox="1">
              <a:spLocks/>
            </p:cNvSpPr>
            <p:nvPr/>
          </p:nvSpPr>
          <p:spPr>
            <a:xfrm>
              <a:off x="1886516" y="3764440"/>
              <a:ext cx="6978258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ungee"/>
                <a:buNone/>
                <a:defRPr sz="10400" b="1" i="0" u="none" strike="noStrike" cap="none">
                  <a:solidFill>
                    <a:schemeClr val="dk1"/>
                  </a:solidFill>
                  <a:latin typeface="Bungee"/>
                  <a:ea typeface="Bungee"/>
                  <a:cs typeface="Bungee"/>
                  <a:sym typeface="Bunge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Bebas Neue"/>
                <a:buNone/>
                <a:defRPr sz="3200" b="1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172C45"/>
                </a:buClr>
              </a:pP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400" b="0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1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b="0" i="1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400" b="0" i="1" kern="0" dirty="0" err="1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b="0" i="1" kern="0" dirty="0">
                  <a:solidFill>
                    <a:srgbClr val="FDEBE8">
                      <a:lumMod val="1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400" b="0" kern="0" dirty="0">
                <a:solidFill>
                  <a:srgbClr val="FDEBE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8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37"/>
          <p:cNvGrpSpPr/>
          <p:nvPr/>
        </p:nvGrpSpPr>
        <p:grpSpPr>
          <a:xfrm>
            <a:off x="8204881" y="1784914"/>
            <a:ext cx="448034" cy="447956"/>
            <a:chOff x="10333025" y="2667100"/>
            <a:chExt cx="191100" cy="191075"/>
          </a:xfrm>
        </p:grpSpPr>
        <p:sp>
          <p:nvSpPr>
            <p:cNvPr id="757" name="Google Shape;757;p37"/>
            <p:cNvSpPr/>
            <p:nvPr/>
          </p:nvSpPr>
          <p:spPr>
            <a:xfrm>
              <a:off x="10423075" y="2667100"/>
              <a:ext cx="11050" cy="191075"/>
            </a:xfrm>
            <a:custGeom>
              <a:avLst/>
              <a:gdLst/>
              <a:ahLst/>
              <a:cxnLst/>
              <a:rect l="l" t="t" r="r" b="b"/>
              <a:pathLst>
                <a:path w="442" h="7643" extrusionOk="0">
                  <a:moveTo>
                    <a:pt x="218" y="0"/>
                  </a:moveTo>
                  <a:cubicBezTo>
                    <a:pt x="100" y="0"/>
                    <a:pt x="0" y="98"/>
                    <a:pt x="0" y="224"/>
                  </a:cubicBezTo>
                  <a:lnTo>
                    <a:pt x="0" y="7425"/>
                  </a:lnTo>
                  <a:cubicBezTo>
                    <a:pt x="0" y="7543"/>
                    <a:pt x="100" y="7643"/>
                    <a:pt x="218" y="7643"/>
                  </a:cubicBezTo>
                  <a:cubicBezTo>
                    <a:pt x="342" y="7643"/>
                    <a:pt x="441" y="7543"/>
                    <a:pt x="441" y="7425"/>
                  </a:cubicBezTo>
                  <a:lnTo>
                    <a:pt x="441" y="224"/>
                  </a:lnTo>
                  <a:cubicBezTo>
                    <a:pt x="441" y="98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0333025" y="2757100"/>
              <a:ext cx="191100" cy="11050"/>
            </a:xfrm>
            <a:custGeom>
              <a:avLst/>
              <a:gdLst/>
              <a:ahLst/>
              <a:cxnLst/>
              <a:rect l="l" t="t" r="r" b="b"/>
              <a:pathLst>
                <a:path w="7644" h="442" extrusionOk="0">
                  <a:moveTo>
                    <a:pt x="218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1"/>
                    <a:pt x="101" y="441"/>
                    <a:pt x="218" y="441"/>
                  </a:cubicBezTo>
                  <a:lnTo>
                    <a:pt x="7420" y="441"/>
                  </a:lnTo>
                  <a:cubicBezTo>
                    <a:pt x="7545" y="441"/>
                    <a:pt x="7643" y="341"/>
                    <a:pt x="7643" y="224"/>
                  </a:cubicBezTo>
                  <a:cubicBezTo>
                    <a:pt x="7643" y="100"/>
                    <a:pt x="7545" y="0"/>
                    <a:pt x="7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0379450" y="2709800"/>
              <a:ext cx="102325" cy="113000"/>
            </a:xfrm>
            <a:custGeom>
              <a:avLst/>
              <a:gdLst/>
              <a:ahLst/>
              <a:cxnLst/>
              <a:rect l="l" t="t" r="r" b="b"/>
              <a:pathLst>
                <a:path w="4093" h="4520" extrusionOk="0">
                  <a:moveTo>
                    <a:pt x="245" y="1"/>
                  </a:moveTo>
                  <a:cubicBezTo>
                    <a:pt x="194" y="1"/>
                    <a:pt x="142" y="18"/>
                    <a:pt x="100" y="55"/>
                  </a:cubicBezTo>
                  <a:cubicBezTo>
                    <a:pt x="12" y="135"/>
                    <a:pt x="0" y="278"/>
                    <a:pt x="81" y="365"/>
                  </a:cubicBezTo>
                  <a:lnTo>
                    <a:pt x="3682" y="4445"/>
                  </a:lnTo>
                  <a:cubicBezTo>
                    <a:pt x="3726" y="4494"/>
                    <a:pt x="3788" y="4519"/>
                    <a:pt x="3849" y="4519"/>
                  </a:cubicBezTo>
                  <a:cubicBezTo>
                    <a:pt x="3900" y="4519"/>
                    <a:pt x="3955" y="4500"/>
                    <a:pt x="3992" y="4463"/>
                  </a:cubicBezTo>
                  <a:cubicBezTo>
                    <a:pt x="4086" y="4382"/>
                    <a:pt x="4092" y="4245"/>
                    <a:pt x="4012" y="4153"/>
                  </a:cubicBezTo>
                  <a:lnTo>
                    <a:pt x="410" y="73"/>
                  </a:lnTo>
                  <a:cubicBezTo>
                    <a:pt x="366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0373550" y="2715800"/>
              <a:ext cx="114250" cy="101075"/>
            </a:xfrm>
            <a:custGeom>
              <a:avLst/>
              <a:gdLst/>
              <a:ahLst/>
              <a:cxnLst/>
              <a:rect l="l" t="t" r="r" b="b"/>
              <a:pathLst>
                <a:path w="4570" h="4043" extrusionOk="0">
                  <a:moveTo>
                    <a:pt x="4324" y="0"/>
                  </a:moveTo>
                  <a:cubicBezTo>
                    <a:pt x="4271" y="0"/>
                    <a:pt x="4219" y="19"/>
                    <a:pt x="4179" y="56"/>
                  </a:cubicBezTo>
                  <a:lnTo>
                    <a:pt x="99" y="3658"/>
                  </a:lnTo>
                  <a:cubicBezTo>
                    <a:pt x="7" y="3738"/>
                    <a:pt x="1" y="3875"/>
                    <a:pt x="81" y="3968"/>
                  </a:cubicBezTo>
                  <a:cubicBezTo>
                    <a:pt x="125" y="4018"/>
                    <a:pt x="181" y="4042"/>
                    <a:pt x="242" y="4042"/>
                  </a:cubicBezTo>
                  <a:cubicBezTo>
                    <a:pt x="299" y="4042"/>
                    <a:pt x="348" y="4024"/>
                    <a:pt x="391" y="3987"/>
                  </a:cubicBezTo>
                  <a:lnTo>
                    <a:pt x="4471" y="386"/>
                  </a:lnTo>
                  <a:cubicBezTo>
                    <a:pt x="4558" y="305"/>
                    <a:pt x="4570" y="168"/>
                    <a:pt x="4489" y="76"/>
                  </a:cubicBezTo>
                  <a:cubicBezTo>
                    <a:pt x="4446" y="25"/>
                    <a:pt x="4385" y="0"/>
                    <a:pt x="4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7BA50045-DB5F-49E2-BB0A-E7E1BEC7CF1F}"/>
              </a:ext>
            </a:extLst>
          </p:cNvPr>
          <p:cNvSpPr/>
          <p:nvPr/>
        </p:nvSpPr>
        <p:spPr>
          <a:xfrm>
            <a:off x="559768" y="1872379"/>
            <a:ext cx="7993856" cy="39294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172C4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Google Shape;879;p39"/>
          <p:cNvSpPr txBox="1">
            <a:spLocks noGrp="1"/>
          </p:cNvSpPr>
          <p:nvPr>
            <p:ph type="title" idx="4294967295"/>
          </p:nvPr>
        </p:nvSpPr>
        <p:spPr>
          <a:xfrm>
            <a:off x="454480" y="924956"/>
            <a:ext cx="872515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. Nghe - viết: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Thư viện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(từ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Đây là thư viện của các em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hãy mang đến đây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83108" y="2512986"/>
            <a:ext cx="722177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30000"/>
              </a:lnSpc>
              <a:spcAft>
                <a:spcPts val="500"/>
              </a:spcAft>
              <a:defRPr/>
            </a:pPr>
            <a:r>
              <a:rPr lang="vi-VN" sz="2400" dirty="0">
                <a:solidFill>
                  <a:srgbClr val="4472C4">
                    <a:lumMod val="1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thư viện của các em. Các em có thể đọc bất kì quyển sách nào có ở đây. Cứ thoải mái vào thư viện khi nào thấy thích. Nếu muốn, các em có thể mượn sách về nhà đọc. Nhưng đọc xong thì phải trả lại nhé. Nếu ở nhà có sách gì các em muốn bạn khác cùng đọc, hãy mang đến đây.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85424" y="1989766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55296" y="5959316"/>
            <a:ext cx="7323520" cy="701979"/>
            <a:chOff x="5072144" y="5022095"/>
            <a:chExt cx="9342437" cy="701979"/>
          </a:xfrm>
        </p:grpSpPr>
        <p:sp>
          <p:nvSpPr>
            <p:cNvPr id="12" name="Rounded Rectangle 11"/>
            <p:cNvSpPr/>
            <p:nvPr/>
          </p:nvSpPr>
          <p:spPr>
            <a:xfrm>
              <a:off x="6290812" y="5022095"/>
              <a:ext cx="685889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2144" y="5111474"/>
              <a:ext cx="93424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FF67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2800" dirty="0">
                <a:solidFill>
                  <a:srgbClr val="FF67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á heo định vị bút cầm tay cho bé - 👉 👉👉 5 nguyên tắc khi hướng dẫn trẻ  tập viết. ♥ Nguyên tắc 1: Cầm bút đúng cách - Cầm bút"/>
          <p:cNvSpPr>
            <a:spLocks noChangeAspect="1" noChangeArrowheads="1"/>
          </p:cNvSpPr>
          <p:nvPr/>
        </p:nvSpPr>
        <p:spPr bwMode="auto">
          <a:xfrm>
            <a:off x="155575" y="7127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8" name="Picture 12" descr="Cách cầm bút, tư thế ngồi viết đú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1234"/>
          <a:stretch/>
        </p:blipFill>
        <p:spPr bwMode="auto">
          <a:xfrm>
            <a:off x="10886" y="867908"/>
            <a:ext cx="9133114" cy="51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714437" y="2643624"/>
            <a:ext cx="322839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0" y="4741481"/>
            <a:ext cx="1761496" cy="1240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656" y="2434993"/>
            <a:ext cx="5341328" cy="1569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giá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SzPts val="2800"/>
              <a:defRPr/>
            </a:pPr>
            <a:r>
              <a:rPr lang="fi-FI" sz="2400" dirty="0">
                <a:solidFill>
                  <a:srgbClr val="142436"/>
                </a:solidFill>
                <a:latin typeface="Arial" panose="020B0604020202020204" pitchFamily="34" charset="0"/>
              </a:rPr>
              <a:t>1. Sai không quá </a:t>
            </a:r>
            <a:r>
              <a:rPr lang="fi-FI" sz="2400" b="1" dirty="0">
                <a:solidFill>
                  <a:srgbClr val="142436"/>
                </a:solidFill>
                <a:latin typeface="Arial" panose="020B0604020202020204" pitchFamily="34" charset="0"/>
              </a:rPr>
              <a:t>5 lỗi </a:t>
            </a:r>
          </a:p>
          <a:p>
            <a:pPr>
              <a:buSzPts val="2800"/>
              <a:defRPr/>
            </a:pP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rõ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ràng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sạch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đẹp</a:t>
            </a:r>
            <a:endParaRPr lang="en-US" sz="2400" dirty="0">
              <a:solidFill>
                <a:srgbClr val="142436"/>
              </a:solidFill>
              <a:latin typeface="Arial" panose="020B0604020202020204" pitchFamily="34" charset="0"/>
            </a:endParaRPr>
          </a:p>
          <a:p>
            <a:pPr>
              <a:buSzPts val="2800"/>
              <a:defRPr/>
            </a:pP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bày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142436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42436"/>
                </a:solidFill>
                <a:latin typeface="Arial" panose="020B0604020202020204" pitchFamily="34" charset="0"/>
              </a:rPr>
              <a:t>thức</a:t>
            </a:r>
            <a:endParaRPr lang="en-US" sz="2400" dirty="0">
              <a:solidFill>
                <a:srgbClr val="142436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: Rounded Corners 43">
            <a:extLst>
              <a:ext uri="{FF2B5EF4-FFF2-40B4-BE49-F238E27FC236}">
                <a16:creationId xmlns:a16="http://schemas.microsoft.com/office/drawing/2014/main" id="{5D4EC214-A32B-44C1-85C7-06F5C99DA327}"/>
              </a:ext>
            </a:extLst>
          </p:cNvPr>
          <p:cNvSpPr/>
          <p:nvPr/>
        </p:nvSpPr>
        <p:spPr>
          <a:xfrm>
            <a:off x="3098733" y="518395"/>
            <a:ext cx="3394506" cy="1345496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endParaRPr lang="en-US" sz="105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1797" y="538849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viết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2770" y="1034673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3072384" y="2908556"/>
            <a:ext cx="624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514899" y="100853"/>
            <a:ext cx="580718" cy="584724"/>
          </a:xfrm>
          <a:prstGeom prst="rect">
            <a:avLst/>
          </a:prstGeom>
        </p:spPr>
      </p:pic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96" y="1056318"/>
            <a:ext cx="5648325" cy="56483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5240A2-F978-4096-BF90-57603E1F056F}"/>
              </a:ext>
            </a:extLst>
          </p:cNvPr>
          <p:cNvSpPr/>
          <p:nvPr/>
        </p:nvSpPr>
        <p:spPr>
          <a:xfrm>
            <a:off x="2013349" y="4283654"/>
            <a:ext cx="1704975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C6AFB-CE0A-42B6-9CEA-8425B1D842B8}"/>
              </a:ext>
            </a:extLst>
          </p:cNvPr>
          <p:cNvSpPr/>
          <p:nvPr/>
        </p:nvSpPr>
        <p:spPr>
          <a:xfrm>
            <a:off x="2055031" y="3002595"/>
            <a:ext cx="1790699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BEA73A-48A6-4C2F-B29D-F44E1EBD8BA3}"/>
              </a:ext>
            </a:extLst>
          </p:cNvPr>
          <p:cNvSpPr/>
          <p:nvPr/>
        </p:nvSpPr>
        <p:spPr>
          <a:xfrm>
            <a:off x="3554016" y="2206439"/>
            <a:ext cx="9144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A00BD-4061-498D-A733-F39FFC39A8D0}"/>
              </a:ext>
            </a:extLst>
          </p:cNvPr>
          <p:cNvSpPr/>
          <p:nvPr/>
        </p:nvSpPr>
        <p:spPr>
          <a:xfrm>
            <a:off x="5135120" y="2282173"/>
            <a:ext cx="1792387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FC810-760D-4B7D-AB34-5B9D8C714D84}"/>
              </a:ext>
            </a:extLst>
          </p:cNvPr>
          <p:cNvSpPr/>
          <p:nvPr/>
        </p:nvSpPr>
        <p:spPr>
          <a:xfrm>
            <a:off x="5887465" y="3664733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3" y="5234108"/>
            <a:ext cx="1519237" cy="122483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96" y="5272163"/>
            <a:ext cx="1519237" cy="12248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560D0-CD10-4BAE-8D37-76E4C69C830F}"/>
              </a:ext>
            </a:extLst>
          </p:cNvPr>
          <p:cNvSpPr txBox="1"/>
          <p:nvPr/>
        </p:nvSpPr>
        <p:spPr>
          <a:xfrm>
            <a:off x="2516410" y="5847248"/>
            <a:ext cx="122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2C0DF1-8920-4514-90E6-4EA8EF2435FE}"/>
              </a:ext>
            </a:extLst>
          </p:cNvPr>
          <p:cNvSpPr txBox="1"/>
          <p:nvPr/>
        </p:nvSpPr>
        <p:spPr>
          <a:xfrm>
            <a:off x="5771427" y="5895424"/>
            <a:ext cx="143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764F3E42-9827-4831-B789-F9E35DB4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5" y="3416930"/>
            <a:ext cx="1510152" cy="15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131409"/>
            <a:ext cx="9011162" cy="535531"/>
            <a:chOff x="2468828" y="-46534"/>
            <a:chExt cx="28835069" cy="967169"/>
          </a:xfrm>
        </p:grpSpPr>
        <p:sp>
          <p:nvSpPr>
            <p:cNvPr id="19" name="Rounded Rectangle 18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8828" y="-46534"/>
              <a:ext cx="28835069" cy="96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Ghép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nl-NL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các hình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9367" y="1082758"/>
            <a:ext cx="2415156" cy="1600732"/>
            <a:chOff x="6476999" y="419100"/>
            <a:chExt cx="3943349" cy="2515432"/>
          </a:xfrm>
        </p:grpSpPr>
        <p:sp>
          <p:nvSpPr>
            <p:cNvPr id="22" name="Cloud Callout 21"/>
            <p:cNvSpPr/>
            <p:nvPr/>
          </p:nvSpPr>
          <p:spPr>
            <a:xfrm flipH="1">
              <a:off x="6476999" y="419100"/>
              <a:ext cx="3943349" cy="2515432"/>
            </a:xfrm>
            <a:prstGeom prst="cloudCallout">
              <a:avLst>
                <a:gd name="adj1" fmla="val 29428"/>
                <a:gd name="adj2" fmla="val 113712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6081" y="970301"/>
              <a:ext cx="3376613" cy="153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4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 LUẬN NHÓM ĐÔI</a:t>
              </a:r>
              <a:endParaRPr lang="zh-CN" altLang="en-US" sz="2400" dirty="0">
                <a:ln w="19050">
                  <a:solidFill>
                    <a:srgbClr val="FF2F64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675777" y="1053709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5070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kern="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lang="en-US" altLang="zh-CN" sz="4000" kern="0" dirty="0">
                <a:solidFill>
                  <a:srgbClr val="FF0066"/>
                </a:solidFill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5" y="3937626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-1892808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514899" y="100853"/>
            <a:ext cx="580718" cy="584724"/>
          </a:xfrm>
          <a:prstGeom prst="rect">
            <a:avLst/>
          </a:prstGeom>
        </p:spPr>
      </p:pic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4" y="1974922"/>
            <a:ext cx="3292324" cy="329232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5240A2-F978-4096-BF90-57603E1F056F}"/>
              </a:ext>
            </a:extLst>
          </p:cNvPr>
          <p:cNvSpPr/>
          <p:nvPr/>
        </p:nvSpPr>
        <p:spPr>
          <a:xfrm>
            <a:off x="4992626" y="3347827"/>
            <a:ext cx="1269349" cy="5311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C6AFB-CE0A-42B6-9CEA-8425B1D842B8}"/>
              </a:ext>
            </a:extLst>
          </p:cNvPr>
          <p:cNvSpPr/>
          <p:nvPr/>
        </p:nvSpPr>
        <p:spPr>
          <a:xfrm>
            <a:off x="5306355" y="2539957"/>
            <a:ext cx="1300819" cy="46627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BEA73A-48A6-4C2F-B29D-F44E1EBD8BA3}"/>
              </a:ext>
            </a:extLst>
          </p:cNvPr>
          <p:cNvSpPr/>
          <p:nvPr/>
        </p:nvSpPr>
        <p:spPr>
          <a:xfrm>
            <a:off x="6453452" y="1879492"/>
            <a:ext cx="707088" cy="7033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7AA00BD-4061-498D-A733-F39FFC39A8D0}"/>
              </a:ext>
            </a:extLst>
          </p:cNvPr>
          <p:cNvSpPr/>
          <p:nvPr/>
        </p:nvSpPr>
        <p:spPr>
          <a:xfrm>
            <a:off x="7160540" y="2404600"/>
            <a:ext cx="1320546" cy="44994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05FC810-760D-4B7D-AB34-5B9D8C714D84}"/>
              </a:ext>
            </a:extLst>
          </p:cNvPr>
          <p:cNvSpPr/>
          <p:nvPr/>
        </p:nvSpPr>
        <p:spPr>
          <a:xfrm>
            <a:off x="7606163" y="3232094"/>
            <a:ext cx="972993" cy="70003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24" y="4157245"/>
            <a:ext cx="1217644" cy="98168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47" y="4265861"/>
            <a:ext cx="1112341" cy="896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560D0-CD10-4BAE-8D37-76E4C69C830F}"/>
              </a:ext>
            </a:extLst>
          </p:cNvPr>
          <p:cNvSpPr txBox="1"/>
          <p:nvPr/>
        </p:nvSpPr>
        <p:spPr>
          <a:xfrm>
            <a:off x="5379671" y="4657694"/>
            <a:ext cx="122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2C0DF1-8920-4514-90E6-4EA8EF2435FE}"/>
              </a:ext>
            </a:extLst>
          </p:cNvPr>
          <p:cNvSpPr txBox="1"/>
          <p:nvPr/>
        </p:nvSpPr>
        <p:spPr>
          <a:xfrm>
            <a:off x="7222352" y="4714256"/>
            <a:ext cx="139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31409"/>
            <a:ext cx="9011162" cy="535531"/>
            <a:chOff x="2468828" y="-46534"/>
            <a:chExt cx="28835069" cy="967169"/>
          </a:xfrm>
        </p:grpSpPr>
        <p:sp>
          <p:nvSpPr>
            <p:cNvPr id="19" name="Rounded Rectangle 18"/>
            <p:cNvSpPr/>
            <p:nvPr/>
          </p:nvSpPr>
          <p:spPr>
            <a:xfrm>
              <a:off x="3184408" y="-11666"/>
              <a:ext cx="27403911" cy="891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8828" y="-46534"/>
              <a:ext cx="28835069" cy="96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Ghép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nl-NL" sz="24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 các hình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72676" y="2402061"/>
            <a:ext cx="3199966" cy="27605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434" y="4485402"/>
            <a:ext cx="338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448" y="2773095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7008" y="2674627"/>
            <a:ext cx="21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008" y="3136292"/>
            <a:ext cx="172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07008" y="3609644"/>
            <a:ext cx="204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94264" y="4059620"/>
            <a:ext cx="204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-1892808" y="9144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1 0.2560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28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278 L -0.11736 0.3067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3281 0.2805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0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849 0.2236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1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11 0.138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68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49" grpId="0" animBg="1"/>
      <p:bldP spid="50" grpId="0" animBg="1"/>
      <p:bldP spid="51" grpId="0" animBg="1"/>
      <p:bldP spid="4" grpId="0" animBg="1"/>
      <p:bldP spid="5" grpId="0"/>
      <p:bldP spid="7" grpId="0"/>
      <p:bldP spid="8" grpId="0"/>
      <p:bldP spid="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orld Animal Day by Slidesgo">
  <a:themeElements>
    <a:clrScheme name="Simple Light">
      <a:dk1>
        <a:srgbClr val="172C45"/>
      </a:dk1>
      <a:lt1>
        <a:srgbClr val="40475D"/>
      </a:lt1>
      <a:dk2>
        <a:srgbClr val="C8F6C2"/>
      </a:dk2>
      <a:lt2>
        <a:srgbClr val="B4E2E0"/>
      </a:lt2>
      <a:accent1>
        <a:srgbClr val="76B38A"/>
      </a:accent1>
      <a:accent2>
        <a:srgbClr val="FE9E5B"/>
      </a:accent2>
      <a:accent3>
        <a:srgbClr val="FDC0CC"/>
      </a:accent3>
      <a:accent4>
        <a:srgbClr val="FFC368"/>
      </a:accent4>
      <a:accent5>
        <a:srgbClr val="FDEBE8"/>
      </a:accent5>
      <a:accent6>
        <a:srgbClr val="7A9FA7"/>
      </a:accent6>
      <a:hlink>
        <a:srgbClr val="17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rld Animal Day by Slidesgo">
  <a:themeElements>
    <a:clrScheme name="Simple Light">
      <a:dk1>
        <a:srgbClr val="172C45"/>
      </a:dk1>
      <a:lt1>
        <a:srgbClr val="40475D"/>
      </a:lt1>
      <a:dk2>
        <a:srgbClr val="C8F6C2"/>
      </a:dk2>
      <a:lt2>
        <a:srgbClr val="B4E2E0"/>
      </a:lt2>
      <a:accent1>
        <a:srgbClr val="76B38A"/>
      </a:accent1>
      <a:accent2>
        <a:srgbClr val="FE9E5B"/>
      </a:accent2>
      <a:accent3>
        <a:srgbClr val="FDC0CC"/>
      </a:accent3>
      <a:accent4>
        <a:srgbClr val="FFC368"/>
      </a:accent4>
      <a:accent5>
        <a:srgbClr val="FDEBE8"/>
      </a:accent5>
      <a:accent6>
        <a:srgbClr val="7A9FA7"/>
      </a:accent6>
      <a:hlink>
        <a:srgbClr val="17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rld Animal Day by Slidesgo">
  <a:themeElements>
    <a:clrScheme name="Simple Light">
      <a:dk1>
        <a:srgbClr val="172C45"/>
      </a:dk1>
      <a:lt1>
        <a:srgbClr val="40475D"/>
      </a:lt1>
      <a:dk2>
        <a:srgbClr val="C8F6C2"/>
      </a:dk2>
      <a:lt2>
        <a:srgbClr val="B4E2E0"/>
      </a:lt2>
      <a:accent1>
        <a:srgbClr val="76B38A"/>
      </a:accent1>
      <a:accent2>
        <a:srgbClr val="FE9E5B"/>
      </a:accent2>
      <a:accent3>
        <a:srgbClr val="FDC0CC"/>
      </a:accent3>
      <a:accent4>
        <a:srgbClr val="FFC368"/>
      </a:accent4>
      <a:accent5>
        <a:srgbClr val="FDEBE8"/>
      </a:accent5>
      <a:accent6>
        <a:srgbClr val="7A9FA7"/>
      </a:accent6>
      <a:hlink>
        <a:srgbClr val="172C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523</Words>
  <Application>Microsoft Office PowerPoint</Application>
  <PresentationFormat>On-screen Show (4:3)</PresentationFormat>
  <Paragraphs>104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微软雅黑</vt:lpstr>
      <vt:lpstr>微软雅黑</vt:lpstr>
      <vt:lpstr>宋体</vt:lpstr>
      <vt:lpstr>Arial</vt:lpstr>
      <vt:lpstr>Arial-Rounded</vt:lpstr>
      <vt:lpstr>Bebas Neue</vt:lpstr>
      <vt:lpstr>Bungee</vt:lpstr>
      <vt:lpstr>Calibri</vt:lpstr>
      <vt:lpstr>Calibri Light</vt:lpstr>
      <vt:lpstr>Cambria</vt:lpstr>
      <vt:lpstr>等线</vt:lpstr>
      <vt:lpstr>Gloria Hallelujah</vt:lpstr>
      <vt:lpstr>Jura</vt:lpstr>
      <vt:lpstr>Jura Medium</vt:lpstr>
      <vt:lpstr>Pattaya</vt:lpstr>
      <vt:lpstr>Roboto Condensed Light</vt:lpstr>
      <vt:lpstr>SVN-SAF</vt:lpstr>
      <vt:lpstr>UVN Gia Dinh</vt:lpstr>
      <vt:lpstr>字魂105号-简雅黑</vt:lpstr>
      <vt:lpstr>字魂115号-刀刀体</vt:lpstr>
      <vt:lpstr>字魂70号-灵悦黑体</vt:lpstr>
      <vt:lpstr>World Animal Day by Slidesgo</vt:lpstr>
      <vt:lpstr>1_World Animal Day by Slidesgo</vt:lpstr>
      <vt:lpstr>2_World Animal Day by Slidesgo</vt:lpstr>
      <vt:lpstr>千图网海量PPT模板www.58pic.com​​</vt:lpstr>
      <vt:lpstr>PowerPoint Presentation</vt:lpstr>
      <vt:lpstr>Yêu cầu cần đạt</vt:lpstr>
      <vt:lpstr>1. Nghe - viết: Thư viện (từ Đây là thư viện của các em đến hãy mang đến đây).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2022-06-27T10:50:26Z</dcterms:created>
  <dcterms:modified xsi:type="dcterms:W3CDTF">2022-10-24T02:17:12Z</dcterms:modified>
</cp:coreProperties>
</file>