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72" r:id="rId4"/>
    <p:sldId id="260" r:id="rId5"/>
    <p:sldId id="265" r:id="rId6"/>
    <p:sldId id="264" r:id="rId7"/>
    <p:sldId id="263" r:id="rId8"/>
    <p:sldId id="258" r:id="rId9"/>
    <p:sldId id="269" r:id="rId10"/>
    <p:sldId id="271" r:id="rId11"/>
  </p:sldIdLst>
  <p:sldSz cx="12192000" cy="6858000"/>
  <p:notesSz cx="6858000" cy="9144000"/>
  <p:embeddedFontLst>
    <p:embeddedFont>
      <p:font typeface="#9Slide07 HoneyCream" panose="020B0604020202020204" charset="0"/>
      <p:regular r:id="rId12"/>
    </p:embeddedFont>
    <p:embeddedFont>
      <p:font typeface="#9Slide07 IcielBC Cubano Normal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>
        <p:scale>
          <a:sx n="53" d="100"/>
          <a:sy n="53" d="100"/>
        </p:scale>
        <p:origin x="15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7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59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2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1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2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2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8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9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130D-A665-472F-95E3-F9409D5424F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0744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32" y="0"/>
            <a:ext cx="1799968" cy="179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22" y="5348844"/>
            <a:ext cx="756178" cy="1285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2585" y="486188"/>
            <a:ext cx="9169179" cy="5931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34" y="2889504"/>
            <a:ext cx="4575194" cy="45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5" y="321276"/>
            <a:ext cx="1188720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组合 34">
            <a:extLst>
              <a:ext uri="{FF2B5EF4-FFF2-40B4-BE49-F238E27FC236}">
                <a16:creationId xmlns:a16="http://schemas.microsoft.com/office/drawing/2014/main" id="{A847E745-9798-4FFA-8A58-0CDE819F383D}"/>
              </a:ext>
            </a:extLst>
          </p:cNvPr>
          <p:cNvGrpSpPr/>
          <p:nvPr/>
        </p:nvGrpSpPr>
        <p:grpSpPr>
          <a:xfrm>
            <a:off x="695325" y="561975"/>
            <a:ext cx="10669588" cy="726471"/>
            <a:chOff x="695325" y="561975"/>
            <a:chExt cx="4371975" cy="726471"/>
          </a:xfrm>
        </p:grpSpPr>
        <p:sp>
          <p:nvSpPr>
            <p:cNvPr id="48" name="矩形 35">
              <a:extLst>
                <a:ext uri="{FF2B5EF4-FFF2-40B4-BE49-F238E27FC236}">
                  <a16:creationId xmlns:a16="http://schemas.microsoft.com/office/drawing/2014/main" id="{B5407871-6210-4CA1-AAAE-E63E55E0BE36}"/>
                </a:ext>
              </a:extLst>
            </p:cNvPr>
            <p:cNvSpPr/>
            <p:nvPr/>
          </p:nvSpPr>
          <p:spPr>
            <a:xfrm>
              <a:off x="978370" y="605182"/>
              <a:ext cx="4088930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04.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49" name="矩形 36">
              <a:extLst>
                <a:ext uri="{FF2B5EF4-FFF2-40B4-BE49-F238E27FC236}">
                  <a16:creationId xmlns:a16="http://schemas.microsoft.com/office/drawing/2014/main" id="{D4EA9F0A-BFF8-4CB5-9EAA-8F0619C77FDE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sp>
        <p:nvSpPr>
          <p:cNvPr id="50" name="矩形 8">
            <a:extLst>
              <a:ext uri="{FF2B5EF4-FFF2-40B4-BE49-F238E27FC236}">
                <a16:creationId xmlns:a16="http://schemas.microsoft.com/office/drawing/2014/main" id="{BE78990A-C5D2-452C-BD54-ADE4A021A7B3}"/>
              </a:ext>
            </a:extLst>
          </p:cNvPr>
          <p:cNvSpPr/>
          <p:nvPr/>
        </p:nvSpPr>
        <p:spPr>
          <a:xfrm>
            <a:off x="334726" y="1463777"/>
            <a:ext cx="115633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Quyển từ điển này hữu ích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--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&gt; Quyển từ điển này hữu ích quá!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46432" y="1849991"/>
            <a:ext cx="86023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Bạn ấy đọc nhiều sách.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Thư viện đón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cửa muộn.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1684" y="5825567"/>
            <a:ext cx="6802341" cy="9715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3631" y="5250017"/>
            <a:ext cx="1143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1400" y="2864902"/>
            <a:ext cx="1143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6432" y="4205037"/>
            <a:ext cx="1143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23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 animBg="1"/>
      <p:bldP spid="63" grpId="0"/>
      <p:bldP spid="3" grpId="0" animBg="1"/>
      <p:bldP spid="3" grpId="1" animBg="1"/>
      <p:bldP spid="4" grpId="0"/>
      <p:bldP spid="6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743" y="-757243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990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021" y="-14721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5696" y="4233693"/>
            <a:ext cx="4182514" cy="26175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482" y="5584050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250" y="61432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69918" y="3204558"/>
            <a:ext cx="1741714" cy="192677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6894539-F38C-4549-BE5A-A34CEDECDC99}"/>
              </a:ext>
            </a:extLst>
          </p:cNvPr>
          <p:cNvSpPr txBox="1"/>
          <p:nvPr/>
        </p:nvSpPr>
        <p:spPr>
          <a:xfrm>
            <a:off x="727450" y="1439634"/>
            <a:ext cx="3958194" cy="25627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đạt</a:t>
            </a:r>
            <a:endParaRPr lang="en-US" altLang="zh-CN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字魂3号-英雄黑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800" b="1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3号-英雄黑体" panose="00000500000000000000" pitchFamily="2" charset="-122"/>
              <a:cs typeface="Times New Roman" panose="02020603050405020304" pitchFamily="18" charset="0"/>
            </a:endParaRPr>
          </a:p>
          <a:p>
            <a:pPr marL="457200" indent="-457200" algn="dist">
              <a:buFontTx/>
              <a:buChar char="-"/>
            </a:pP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thư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viện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 algn="dist">
              <a:buFontTx/>
              <a:buChar char="-"/>
            </a:pPr>
            <a:endParaRPr lang="en-US" altLang="zh-CN" sz="2800" b="1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3号-英雄黑体" panose="00000500000000000000" pitchFamily="2" charset="-122"/>
              <a:cs typeface="Times New Roman" panose="02020603050405020304" pitchFamily="18" charset="0"/>
            </a:endParaRPr>
          </a:p>
          <a:p>
            <a:pPr marL="457200" indent="-457200" algn="dist">
              <a:buFontTx/>
              <a:buChar char="-"/>
            </a:pP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cảm</a:t>
            </a:r>
            <a:endParaRPr lang="en-US" altLang="zh-CN" sz="2800" b="1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3号-英雄黑体" panose="00000500000000000000" pitchFamily="2" charset="-122"/>
              <a:cs typeface="Times New Roman" panose="02020603050405020304" pitchFamily="18" charset="0"/>
            </a:endParaRPr>
          </a:p>
          <a:p>
            <a:pPr marL="457200" indent="-457200" algn="dist">
              <a:buFontTx/>
              <a:buChar char="-"/>
            </a:pPr>
            <a:endParaRPr lang="en-US" altLang="zh-CN" sz="2800" b="1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3号-英雄黑体" panose="00000500000000000000" pitchFamily="2" charset="-122"/>
              <a:cs typeface="Times New Roman" panose="02020603050405020304" pitchFamily="18" charset="0"/>
            </a:endParaRPr>
          </a:p>
          <a:p>
            <a:pPr marL="457200" indent="-457200" algn="dist">
              <a:buFontTx/>
              <a:buChar char="-"/>
            </a:pP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chuyển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3号-英雄黑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3号-英雄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圆角矩形 1">
            <a:extLst>
              <a:ext uri="{FF2B5EF4-FFF2-40B4-BE49-F238E27FC236}">
                <a16:creationId xmlns:a16="http://schemas.microsoft.com/office/drawing/2014/main" id="{4D349880-085C-4F14-8700-49F6AFF8C056}"/>
              </a:ext>
            </a:extLst>
          </p:cNvPr>
          <p:cNvSpPr/>
          <p:nvPr/>
        </p:nvSpPr>
        <p:spPr>
          <a:xfrm>
            <a:off x="5743819" y="1981506"/>
            <a:ext cx="1116418" cy="164805"/>
          </a:xfrm>
          <a:prstGeom prst="roundRect">
            <a:avLst>
              <a:gd name="adj" fmla="val 50000"/>
            </a:avLst>
          </a:prstGeom>
          <a:solidFill>
            <a:srgbClr val="B07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字魂3号-英雄黑体" panose="00000500000000000000" pitchFamily="2" charset="-122"/>
              <a:ea typeface="字魂3号-英雄黑体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711454"/>
            <a:ext cx="950744" cy="2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990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021" y="-14721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5696" y="4233693"/>
            <a:ext cx="4182514" cy="26175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482" y="5584050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250" y="61432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69918" y="3204558"/>
            <a:ext cx="1741714" cy="192677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6894539-F38C-4549-BE5A-A34CEDECDC99}"/>
              </a:ext>
            </a:extLst>
          </p:cNvPr>
          <p:cNvSpPr txBox="1"/>
          <p:nvPr/>
        </p:nvSpPr>
        <p:spPr>
          <a:xfrm>
            <a:off x="5654301" y="757243"/>
            <a:ext cx="3105979" cy="10357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dist"/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#9Slide07 IcielBC Cubano Normal" panose="00000500000000000000" pitchFamily="2" charset="0"/>
                <a:ea typeface="字魂3号-英雄黑体" panose="00000500000000000000" pitchFamily="2" charset="-122"/>
              </a:rPr>
              <a:t>02</a:t>
            </a:r>
            <a:endParaRPr lang="zh-CN" altLang="en-US" sz="8800" b="1" dirty="0">
              <a:ln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#9Slide07 IcielBC Cubano Normal" panose="00000500000000000000" pitchFamily="2" charset="0"/>
              <a:ea typeface="字魂3号-英雄黑体" panose="00000500000000000000" pitchFamily="2" charset="-122"/>
            </a:endParaRPr>
          </a:p>
        </p:txBody>
      </p:sp>
      <p:sp>
        <p:nvSpPr>
          <p:cNvPr id="24" name="圆角矩形 1">
            <a:extLst>
              <a:ext uri="{FF2B5EF4-FFF2-40B4-BE49-F238E27FC236}">
                <a16:creationId xmlns:a16="http://schemas.microsoft.com/office/drawing/2014/main" id="{4D349880-085C-4F14-8700-49F6AFF8C056}"/>
              </a:ext>
            </a:extLst>
          </p:cNvPr>
          <p:cNvSpPr/>
          <p:nvPr/>
        </p:nvSpPr>
        <p:spPr>
          <a:xfrm>
            <a:off x="5743819" y="1981506"/>
            <a:ext cx="1116418" cy="164805"/>
          </a:xfrm>
          <a:prstGeom prst="roundRect">
            <a:avLst>
              <a:gd name="adj" fmla="val 50000"/>
            </a:avLst>
          </a:prstGeom>
          <a:solidFill>
            <a:srgbClr val="B07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字魂3号-英雄黑体" panose="00000500000000000000" pitchFamily="2" charset="-122"/>
              <a:ea typeface="字魂3号-英雄黑体" panose="00000500000000000000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ECFE364B-0165-498A-A820-6C4F60E4EF1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7478"/>
            <a:ext cx="3958194" cy="6301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242" y="3740999"/>
            <a:ext cx="3418115" cy="3117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711454"/>
            <a:ext cx="950744" cy="20029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79" y="2358298"/>
            <a:ext cx="4194412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26" y="321276"/>
            <a:ext cx="1146707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847E745-9798-4FFA-8A58-0CDE819F383D}"/>
              </a:ext>
            </a:extLst>
          </p:cNvPr>
          <p:cNvGrpSpPr/>
          <p:nvPr/>
        </p:nvGrpSpPr>
        <p:grpSpPr>
          <a:xfrm>
            <a:off x="695325" y="561975"/>
            <a:ext cx="10140315" cy="739167"/>
            <a:chOff x="695325" y="561975"/>
            <a:chExt cx="10140315" cy="739167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5407871-6210-4CA1-AAAE-E63E55E0BE36}"/>
                </a:ext>
              </a:extLst>
            </p:cNvPr>
            <p:cNvSpPr/>
            <p:nvPr/>
          </p:nvSpPr>
          <p:spPr>
            <a:xfrm>
              <a:off x="978370" y="605182"/>
              <a:ext cx="9857270" cy="695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01.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altLang="zh-CN" sz="3600" spc="-15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spc="-15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lang="zh-CN" altLang="en-US" sz="3600" spc="-15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4EA9F0A-BFF8-4CB5-9EAA-8F0619C77FDE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</p:grp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741811" y="1457324"/>
            <a:ext cx="2310951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810685" y="1444706"/>
            <a:ext cx="3115232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593523" y="1434606"/>
            <a:ext cx="4112702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410746" y="2519230"/>
            <a:ext cx="2069667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802222" y="2519229"/>
            <a:ext cx="2069667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156017" y="2519228"/>
            <a:ext cx="2839159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261954" y="2519227"/>
            <a:ext cx="3133686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595988" y="3590403"/>
            <a:ext cx="2715623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3496652" y="3581129"/>
            <a:ext cx="1871649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5575382" y="3576488"/>
            <a:ext cx="2101421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7883884" y="3576488"/>
            <a:ext cx="1765651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9856616" y="3583448"/>
            <a:ext cx="1765651" cy="964599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39" y="4607259"/>
            <a:ext cx="2926366" cy="23434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57" y="4630859"/>
            <a:ext cx="2926366" cy="23434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90" y="4570914"/>
            <a:ext cx="2926366" cy="2343496"/>
          </a:xfrm>
          <a:prstGeom prst="rect">
            <a:avLst/>
          </a:prstGeom>
        </p:spPr>
      </p:pic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1641088" y="5260363"/>
            <a:ext cx="2258753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</a:p>
        </p:txBody>
      </p:sp>
      <p:sp>
        <p:nvSpPr>
          <p:cNvPr id="30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4925434" y="5218746"/>
            <a:ext cx="2258753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 VẬT</a:t>
            </a:r>
          </a:p>
        </p:txBody>
      </p:sp>
      <p:sp>
        <p:nvSpPr>
          <p:cNvPr id="31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8392596" y="5199460"/>
            <a:ext cx="2258753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1232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26" y="915312"/>
            <a:ext cx="11467070" cy="4901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5179420" y="1693859"/>
            <a:ext cx="2602187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Bản mô tả công việc thủ thư và những yêu cầu tuyển dụng - Blog Chia Sẻ 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7" y="1699987"/>
            <a:ext cx="4751705" cy="333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42608" y="247853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trữ,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loại, sắp xếp sách vở, đánh bút lục, lau, quét sách ở các kệ sách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0" i="0" dirty="0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4D51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486" y="123156"/>
            <a:ext cx="11659154" cy="6483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847E745-9798-4FFA-8A58-0CDE819F383D}"/>
              </a:ext>
            </a:extLst>
          </p:cNvPr>
          <p:cNvGrpSpPr/>
          <p:nvPr/>
        </p:nvGrpSpPr>
        <p:grpSpPr>
          <a:xfrm>
            <a:off x="680085" y="257175"/>
            <a:ext cx="8954211" cy="726471"/>
            <a:chOff x="695325" y="561975"/>
            <a:chExt cx="8954211" cy="726471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5407871-6210-4CA1-AAAE-E63E55E0BE36}"/>
                </a:ext>
              </a:extLst>
            </p:cNvPr>
            <p:cNvSpPr/>
            <p:nvPr/>
          </p:nvSpPr>
          <p:spPr>
            <a:xfrm>
              <a:off x="978370" y="605182"/>
              <a:ext cx="8671166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01.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altLang="zh-CN" sz="32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spc="-1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lang="zh-CN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4EA9F0A-BFF8-4CB5-9EAA-8F0619C77FDE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</p:grp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8663525" y="3157451"/>
            <a:ext cx="2304574" cy="68069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4738432" y="3193298"/>
            <a:ext cx="3106636" cy="6806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4254041" y="4063362"/>
            <a:ext cx="4101354" cy="6806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4227794" y="4924995"/>
            <a:ext cx="2063956" cy="6806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8783834" y="4029852"/>
            <a:ext cx="2063956" cy="68069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4855249" y="5819377"/>
            <a:ext cx="2831325" cy="6806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977327" y="3193298"/>
            <a:ext cx="3125039" cy="6806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185781" y="4081461"/>
            <a:ext cx="2708130" cy="6806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6463758" y="4949399"/>
            <a:ext cx="1866485" cy="6806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1460277" y="4959321"/>
            <a:ext cx="2095623" cy="6806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925317" y="4919089"/>
            <a:ext cx="1760779" cy="68069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8936873" y="5774655"/>
            <a:ext cx="1760779" cy="68069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6664" y="973486"/>
            <a:ext cx="2926366" cy="2343496"/>
            <a:chOff x="1339039" y="4607259"/>
            <a:chExt cx="2926366" cy="23434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039" y="4607259"/>
              <a:ext cx="2926366" cy="2343496"/>
            </a:xfrm>
            <a:prstGeom prst="rect">
              <a:avLst/>
            </a:prstGeom>
          </p:spPr>
        </p:pic>
        <p:sp>
          <p:nvSpPr>
            <p:cNvPr id="29" name="Rectangle: Rounded Corners 21">
              <a:extLst>
                <a:ext uri="{FF2B5EF4-FFF2-40B4-BE49-F238E27FC236}">
                  <a16:creationId xmlns:a16="http://schemas.microsoft.com/office/drawing/2014/main" id="{64ADF3C3-41A5-4A91-8DC0-D58F9BAD995D}"/>
                </a:ext>
              </a:extLst>
            </p:cNvPr>
            <p:cNvSpPr/>
            <p:nvPr/>
          </p:nvSpPr>
          <p:spPr>
            <a:xfrm>
              <a:off x="1641088" y="5260363"/>
              <a:ext cx="2258753" cy="964599"/>
            </a:xfrm>
            <a:prstGeom prst="roundRect">
              <a:avLst/>
            </a:prstGeom>
            <a:noFill/>
            <a:ln w="28575">
              <a:noFill/>
              <a:prstDash val="sysDash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60208" y="973486"/>
            <a:ext cx="2926366" cy="2343496"/>
            <a:chOff x="4555648" y="1278286"/>
            <a:chExt cx="2926366" cy="23434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648" y="1278286"/>
              <a:ext cx="2926366" cy="2343496"/>
            </a:xfrm>
            <a:prstGeom prst="rect">
              <a:avLst/>
            </a:prstGeom>
          </p:spPr>
        </p:pic>
        <p:sp>
          <p:nvSpPr>
            <p:cNvPr id="30" name="Rectangle: Rounded Corners 21">
              <a:extLst>
                <a:ext uri="{FF2B5EF4-FFF2-40B4-BE49-F238E27FC236}">
                  <a16:creationId xmlns:a16="http://schemas.microsoft.com/office/drawing/2014/main" id="{64ADF3C3-41A5-4A91-8DC0-D58F9BAD995D}"/>
                </a:ext>
              </a:extLst>
            </p:cNvPr>
            <p:cNvSpPr/>
            <p:nvPr/>
          </p:nvSpPr>
          <p:spPr>
            <a:xfrm>
              <a:off x="4813925" y="1866173"/>
              <a:ext cx="2258753" cy="964599"/>
            </a:xfrm>
            <a:prstGeom prst="roundRect">
              <a:avLst/>
            </a:prstGeom>
            <a:noFill/>
            <a:ln w="28575">
              <a:noFill/>
              <a:prstDash val="sysDash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ĐỒ VẬT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42525" y="973486"/>
            <a:ext cx="2926366" cy="2343496"/>
            <a:chOff x="8357765" y="1278286"/>
            <a:chExt cx="2926366" cy="234349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765" y="1278286"/>
              <a:ext cx="2926366" cy="2343496"/>
            </a:xfrm>
            <a:prstGeom prst="rect">
              <a:avLst/>
            </a:prstGeom>
          </p:spPr>
        </p:pic>
        <p:sp>
          <p:nvSpPr>
            <p:cNvPr id="31" name="Rectangle: Rounded Corners 21">
              <a:extLst>
                <a:ext uri="{FF2B5EF4-FFF2-40B4-BE49-F238E27FC236}">
                  <a16:creationId xmlns:a16="http://schemas.microsoft.com/office/drawing/2014/main" id="{64ADF3C3-41A5-4A91-8DC0-D58F9BAD995D}"/>
                </a:ext>
              </a:extLst>
            </p:cNvPr>
            <p:cNvSpPr/>
            <p:nvPr/>
          </p:nvSpPr>
          <p:spPr>
            <a:xfrm>
              <a:off x="8691571" y="1906832"/>
              <a:ext cx="2258753" cy="964599"/>
            </a:xfrm>
            <a:prstGeom prst="roundRect">
              <a:avLst/>
            </a:prstGeom>
            <a:noFill/>
            <a:ln w="28575">
              <a:noFill/>
              <a:prstDash val="sysDash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HOẠT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1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26" y="321276"/>
            <a:ext cx="1146707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847E745-9798-4FFA-8A58-0CDE819F383D}"/>
              </a:ext>
            </a:extLst>
          </p:cNvPr>
          <p:cNvGrpSpPr/>
          <p:nvPr/>
        </p:nvGrpSpPr>
        <p:grpSpPr>
          <a:xfrm>
            <a:off x="695325" y="561975"/>
            <a:ext cx="9235753" cy="800337"/>
            <a:chOff x="695325" y="561975"/>
            <a:chExt cx="9235753" cy="800337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5407871-6210-4CA1-AAAE-E63E55E0BE36}"/>
                </a:ext>
              </a:extLst>
            </p:cNvPr>
            <p:cNvSpPr/>
            <p:nvPr/>
          </p:nvSpPr>
          <p:spPr>
            <a:xfrm>
              <a:off x="978370" y="605182"/>
              <a:ext cx="895270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02.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altLang="zh-CN" sz="3600" b="1" spc="-15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b="1" spc="-15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zh-CN" altLang="en-US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4EA9F0A-BFF8-4CB5-9EAA-8F0619C77FDE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72" y="1381945"/>
            <a:ext cx="9325377" cy="39965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72962" y="5196560"/>
            <a:ext cx="6176574" cy="1566582"/>
            <a:chOff x="3472962" y="5196560"/>
            <a:chExt cx="6176574" cy="15665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3472962" y="5196560"/>
              <a:ext cx="6176574" cy="15665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3501" y="5287353"/>
              <a:ext cx="57624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Quan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điểm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khác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biệt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Hoàn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phiếu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thảo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luận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3600" dirty="0">
                  <a:latin typeface="#9Slide07 IcielBC Cubano Normal" panose="00000500000000000000" pitchFamily="2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0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518E28AB-643C-4E4C-9C6B-6252778679C2}"/>
              </a:ext>
            </a:extLst>
          </p:cNvPr>
          <p:cNvGrpSpPr/>
          <p:nvPr/>
        </p:nvGrpSpPr>
        <p:grpSpPr>
          <a:xfrm>
            <a:off x="2416656" y="175413"/>
            <a:ext cx="9559444" cy="6523625"/>
            <a:chOff x="3561906" y="175413"/>
            <a:chExt cx="8414193" cy="6523625"/>
          </a:xfrm>
        </p:grpSpPr>
        <p:sp>
          <p:nvSpPr>
            <p:cNvPr id="23" name="任意多边形 5">
              <a:extLst>
                <a:ext uri="{FF2B5EF4-FFF2-40B4-BE49-F238E27FC236}">
                  <a16:creationId xmlns:a16="http://schemas.microsoft.com/office/drawing/2014/main" id="{D5F5C4A3-772F-4C73-8B0B-7EAFFC1EB597}"/>
                </a:ext>
              </a:extLst>
            </p:cNvPr>
            <p:cNvSpPr/>
            <p:nvPr/>
          </p:nvSpPr>
          <p:spPr>
            <a:xfrm>
              <a:off x="3561906" y="175413"/>
              <a:ext cx="8414193" cy="6523625"/>
            </a:xfrm>
            <a:custGeom>
              <a:avLst/>
              <a:gdLst>
                <a:gd name="connsiteX0" fmla="*/ 3031406 w 6324600"/>
                <a:gd name="connsiteY0" fmla="*/ 910 h 6523625"/>
                <a:gd name="connsiteX1" fmla="*/ 6324600 w 6324600"/>
                <a:gd name="connsiteY1" fmla="*/ 91075 h 6523625"/>
                <a:gd name="connsiteX2" fmla="*/ 6324600 w 6324600"/>
                <a:gd name="connsiteY2" fmla="*/ 6523625 h 6523625"/>
                <a:gd name="connsiteX3" fmla="*/ 457200 w 6324600"/>
                <a:gd name="connsiteY3" fmla="*/ 6444250 h 6523625"/>
                <a:gd name="connsiteX4" fmla="*/ 53321 w 6324600"/>
                <a:gd name="connsiteY4" fmla="*/ 6361310 h 6523625"/>
                <a:gd name="connsiteX5" fmla="*/ 0 w 6324600"/>
                <a:gd name="connsiteY5" fmla="*/ 6353166 h 6523625"/>
                <a:gd name="connsiteX6" fmla="*/ 0 w 6324600"/>
                <a:gd name="connsiteY6" fmla="*/ 181898 h 6523625"/>
                <a:gd name="connsiteX7" fmla="*/ 457200 w 6324600"/>
                <a:gd name="connsiteY7" fmla="*/ 259350 h 6523625"/>
                <a:gd name="connsiteX8" fmla="*/ 3031406 w 6324600"/>
                <a:gd name="connsiteY8" fmla="*/ 910 h 65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0" h="6523625">
                  <a:moveTo>
                    <a:pt x="3031406" y="910"/>
                  </a:moveTo>
                  <a:cubicBezTo>
                    <a:pt x="4212233" y="-12443"/>
                    <a:pt x="5102225" y="126133"/>
                    <a:pt x="6324600" y="91075"/>
                  </a:cubicBezTo>
                  <a:lnTo>
                    <a:pt x="6324600" y="6523625"/>
                  </a:lnTo>
                  <a:cubicBezTo>
                    <a:pt x="4368800" y="6497167"/>
                    <a:pt x="2628900" y="5873808"/>
                    <a:pt x="457200" y="6444250"/>
                  </a:cubicBezTo>
                  <a:cubicBezTo>
                    <a:pt x="320940" y="6412566"/>
                    <a:pt x="186366" y="6385050"/>
                    <a:pt x="53321" y="6361310"/>
                  </a:cubicBezTo>
                  <a:lnTo>
                    <a:pt x="0" y="6353166"/>
                  </a:lnTo>
                  <a:lnTo>
                    <a:pt x="0" y="181898"/>
                  </a:lnTo>
                  <a:lnTo>
                    <a:pt x="457200" y="259350"/>
                  </a:lnTo>
                  <a:cubicBezTo>
                    <a:pt x="1509713" y="71628"/>
                    <a:pt x="2322910" y="8922"/>
                    <a:pt x="3031406" y="9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DF70DF8-D637-435B-B4A5-D127E53FB5A3}"/>
                </a:ext>
              </a:extLst>
            </p:cNvPr>
            <p:cNvCxnSpPr/>
            <p:nvPr/>
          </p:nvCxnSpPr>
          <p:spPr>
            <a:xfrm flipH="1">
              <a:off x="4092039" y="423756"/>
              <a:ext cx="1701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DF38DABD-20FE-4D09-8056-32ACACAA9D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7331" y="0"/>
            <a:ext cx="3467743" cy="232281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2BAE1B8-801E-44C0-93BC-1EC0ECEAE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331" y="4473950"/>
            <a:ext cx="1972572" cy="23840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6DECC63-C75F-4CBA-95DB-4C1CFE7F45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0464" flipH="1">
            <a:off x="1265751" y="3460549"/>
            <a:ext cx="786902" cy="66813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95B3E9F-CFFA-41CB-804D-821A7830F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366" y="5577159"/>
            <a:ext cx="1095770" cy="128820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8F5EEC0-7B2D-4B92-85B8-F1C2316CE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0114" y="1513294"/>
            <a:ext cx="856788" cy="72747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8D25A-F072-4DF5-985F-9CBA709F422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0354" y="769282"/>
            <a:ext cx="1362182" cy="2568934"/>
          </a:xfrm>
          <a:prstGeom prst="rect">
            <a:avLst/>
          </a:prstGeom>
        </p:spPr>
      </p:pic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212053"/>
              </p:ext>
            </p:extLst>
          </p:nvPr>
        </p:nvGraphicFramePr>
        <p:xfrm>
          <a:off x="3171671" y="1309959"/>
          <a:ext cx="8671027" cy="426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975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đích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834" y="2714704"/>
            <a:ext cx="4304149" cy="4310246"/>
          </a:xfrm>
          <a:prstGeom prst="rect">
            <a:avLst/>
          </a:prstGeom>
        </p:spPr>
      </p:pic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5409891" y="260387"/>
            <a:ext cx="4482126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1840" y="243820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45657" y="26328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1032" y="3727795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45657" y="37249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22760" y="4783981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69161" y="456853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30" grpId="0" animBg="1"/>
      <p:bldP spid="31" grpId="0" animBg="1"/>
      <p:bldP spid="32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26" y="321276"/>
            <a:ext cx="1146707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847E745-9798-4FFA-8A58-0CDE819F383D}"/>
              </a:ext>
            </a:extLst>
          </p:cNvPr>
          <p:cNvGrpSpPr/>
          <p:nvPr/>
        </p:nvGrpSpPr>
        <p:grpSpPr>
          <a:xfrm>
            <a:off x="695325" y="561975"/>
            <a:ext cx="10821485" cy="726471"/>
            <a:chOff x="695325" y="561975"/>
            <a:chExt cx="10821485" cy="726471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5407871-6210-4CA1-AAAE-E63E55E0BE36}"/>
                </a:ext>
              </a:extLst>
            </p:cNvPr>
            <p:cNvSpPr/>
            <p:nvPr/>
          </p:nvSpPr>
          <p:spPr>
            <a:xfrm>
              <a:off x="978369" y="605182"/>
              <a:ext cx="105384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03.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in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đậm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tập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2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bổ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sung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4EA9F0A-BFF8-4CB5-9EAA-8F0619C77FDE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grpSp>
        <p:nvGrpSpPr>
          <p:cNvPr id="10" name="A"/>
          <p:cNvGrpSpPr/>
          <p:nvPr/>
        </p:nvGrpSpPr>
        <p:grpSpPr>
          <a:xfrm>
            <a:off x="2830271" y="1543780"/>
            <a:ext cx="5359793" cy="1473589"/>
            <a:chOff x="464231" y="2355461"/>
            <a:chExt cx="5359793" cy="1473589"/>
          </a:xfrm>
        </p:grpSpPr>
        <p:sp>
          <p:nvSpPr>
            <p:cNvPr id="11" name="Rounded Rectangle 10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813968" y="2560020"/>
              <a:ext cx="380571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Cảm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xúc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của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nói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B"/>
          <p:cNvGrpSpPr/>
          <p:nvPr/>
        </p:nvGrpSpPr>
        <p:grpSpPr>
          <a:xfrm>
            <a:off x="2770168" y="3050324"/>
            <a:ext cx="5382603" cy="1667899"/>
            <a:chOff x="6026734" y="2243358"/>
            <a:chExt cx="5382603" cy="1667899"/>
          </a:xfrm>
        </p:grpSpPr>
        <p:sp>
          <p:nvSpPr>
            <p:cNvPr id="16" name="Rounded Rectangle 1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29535" y="2524754"/>
              <a:ext cx="3454890" cy="1077218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Mong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muốn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của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nói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0" name="C"/>
          <p:cNvGrpSpPr/>
          <p:nvPr/>
        </p:nvGrpSpPr>
        <p:grpSpPr>
          <a:xfrm>
            <a:off x="2757259" y="4848786"/>
            <a:ext cx="5294521" cy="1556748"/>
            <a:chOff x="529503" y="4096574"/>
            <a:chExt cx="5294521" cy="1556748"/>
          </a:xfrm>
        </p:grpSpPr>
        <p:sp>
          <p:nvSpPr>
            <p:cNvPr id="21" name="Rounded Rectangle 20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95806" y="4254313"/>
              <a:ext cx="36790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Nội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dung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kể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,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tả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,</a:t>
              </a:r>
            </a:p>
            <a:p>
              <a:pPr algn="ctr"/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giới</a:t>
              </a:r>
              <a:r>
                <a:rPr lang="en-GB" sz="3200" dirty="0">
                  <a:solidFill>
                    <a:srgbClr val="663300"/>
                  </a:solidFill>
                  <a:latin typeface="UTM Avo" panose="02040603050506020204" pitchFamily="18" charset="0"/>
                </a:rPr>
                <a:t> </a:t>
              </a:r>
              <a:r>
                <a:rPr lang="en-GB" sz="3200" dirty="0" err="1">
                  <a:solidFill>
                    <a:srgbClr val="663300"/>
                  </a:solidFill>
                  <a:latin typeface="UTM Avo" panose="02040603050506020204" pitchFamily="18" charset="0"/>
                </a:rPr>
                <a:t>thiệu</a:t>
              </a:r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6633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5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7390369" y="1155938"/>
            <a:ext cx="1242915" cy="1262779"/>
            <a:chOff x="2178000" y="1370575"/>
            <a:chExt cx="1417475" cy="1417450"/>
          </a:xfrm>
        </p:grpSpPr>
        <p:sp>
          <p:nvSpPr>
            <p:cNvPr id="26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7532721" y="2875842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7325558" y="547504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18" y="2678281"/>
            <a:ext cx="4677428" cy="4686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84" y="3711822"/>
            <a:ext cx="358190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54988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377</Words>
  <Application>Microsoft Office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#9Slide07 IcielBC Cubano Normal</vt:lpstr>
      <vt:lpstr>#9Slide07 HoneyCream</vt:lpstr>
      <vt:lpstr>Cambria</vt:lpstr>
      <vt:lpstr>Arial</vt:lpstr>
      <vt:lpstr>SVN-Newton</vt:lpstr>
      <vt:lpstr>UTM Avo</vt:lpstr>
      <vt:lpstr>Wingdings</vt:lpstr>
      <vt:lpstr>Times New Roman</vt:lpstr>
      <vt:lpstr>Calibri</vt:lpstr>
      <vt:lpstr>字魂3号-英雄黑体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Hoài Tú</cp:lastModifiedBy>
  <cp:revision>17</cp:revision>
  <dcterms:created xsi:type="dcterms:W3CDTF">2022-10-01T01:16:20Z</dcterms:created>
  <dcterms:modified xsi:type="dcterms:W3CDTF">2022-10-24T06:16:59Z</dcterms:modified>
</cp:coreProperties>
</file>