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57" r:id="rId4"/>
    <p:sldId id="259" r:id="rId5"/>
    <p:sldId id="310" r:id="rId6"/>
    <p:sldId id="262" r:id="rId7"/>
    <p:sldId id="299" r:id="rId8"/>
    <p:sldId id="258" r:id="rId9"/>
    <p:sldId id="301" r:id="rId10"/>
    <p:sldId id="300" r:id="rId11"/>
    <p:sldId id="303" r:id="rId12"/>
    <p:sldId id="318" r:id="rId13"/>
    <p:sldId id="297" r:id="rId14"/>
    <p:sldId id="304" r:id="rId15"/>
    <p:sldId id="302" r:id="rId16"/>
    <p:sldId id="305" r:id="rId17"/>
    <p:sldId id="306" r:id="rId18"/>
    <p:sldId id="307" r:id="rId19"/>
    <p:sldId id="264" r:id="rId20"/>
    <p:sldId id="319" r:id="rId21"/>
    <p:sldId id="271" r:id="rId22"/>
  </p:sldIdLst>
  <p:sldSz cx="12192000" cy="6858000"/>
  <p:notesSz cx="6858000" cy="9144000"/>
  <p:embeddedFontLst>
    <p:embeddedFont>
      <p:font typeface="#9Slide07 HoneyCream" panose="020B0604020202020204" charset="0"/>
      <p:regular r:id="rId24"/>
    </p:embeddedFont>
    <p:embeddedFont>
      <p:font typeface="#9Slide07 SVNMelissa" panose="00000500000000000000" charset="0"/>
      <p:regular r:id="rId25"/>
    </p:embeddedFont>
    <p:embeddedFont>
      <p:font typeface="Amatic SC" panose="020B0604020202020204" charset="-79"/>
      <p:regular r:id="rId26"/>
      <p:bold r:id="rId27"/>
    </p:embeddedFont>
    <p:embeddedFont>
      <p:font typeface="Arial-Rounded" panose="020B0500000000000000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Nunito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Roboto Condensed Light" panose="020B0604020202020204" charset="0"/>
      <p:regular r:id="rId53"/>
      <p: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4" autoAdjust="0"/>
    <p:restoredTop sz="85627" autoAdjust="0"/>
  </p:normalViewPr>
  <p:slideViewPr>
    <p:cSldViewPr snapToGrid="0">
      <p:cViewPr varScale="1">
        <p:scale>
          <a:sx n="62" d="100"/>
          <a:sy n="62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8FC4-80A6-4031-9F45-D136A9F01F6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1D0E-A85B-47CD-8843-244DAA73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59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TLN 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TLCH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khổ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5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HS chia </a:t>
            </a:r>
            <a:r>
              <a:rPr lang="en-US" baseline="0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4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b63c71e56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b63c71e56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30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a46fb062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a46fb062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9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b63c71e562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b63c71e562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6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74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3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a46fb062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a46fb062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5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5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1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a46fb06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a46fb06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a46fb06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a46fb06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90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57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9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666025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6666025" y="2909581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-25" y="0"/>
            <a:ext cx="12192016" cy="6858035"/>
            <a:chOff x="-19" y="0"/>
            <a:chExt cx="9144012" cy="5143526"/>
          </a:xfrm>
        </p:grpSpPr>
        <p:sp>
          <p:nvSpPr>
            <p:cNvPr id="137" name="Google Shape;137;p7"/>
            <p:cNvSpPr/>
            <p:nvPr/>
          </p:nvSpPr>
          <p:spPr>
            <a:xfrm>
              <a:off x="5667549" y="0"/>
              <a:ext cx="3476444" cy="149256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flipH="1">
              <a:off x="-19" y="3650926"/>
              <a:ext cx="1804083" cy="1492599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7"/>
          <p:cNvGrpSpPr/>
          <p:nvPr/>
        </p:nvGrpSpPr>
        <p:grpSpPr>
          <a:xfrm rot="2063237">
            <a:off x="704426" y="5409529"/>
            <a:ext cx="1230153" cy="677072"/>
            <a:chOff x="2406450" y="4052150"/>
            <a:chExt cx="242825" cy="133650"/>
          </a:xfrm>
        </p:grpSpPr>
        <p:sp>
          <p:nvSpPr>
            <p:cNvPr id="140" name="Google Shape;140;p7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76458" y="537795"/>
            <a:ext cx="1341733" cy="804404"/>
            <a:chOff x="2418650" y="2934475"/>
            <a:chExt cx="200750" cy="120350"/>
          </a:xfrm>
        </p:grpSpPr>
        <p:sp>
          <p:nvSpPr>
            <p:cNvPr id="150" name="Google Shape;150;p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9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565700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565533" y="2777633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809052" y="0"/>
            <a:ext cx="15001056" cy="7579419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440282" y="416142"/>
            <a:ext cx="637669" cy="606389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73109" y="5571362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oogle Shape;164;p8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6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24" y="-7"/>
            <a:ext cx="12192047" cy="6858011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459267" y="1130133"/>
            <a:ext cx="4038800" cy="18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459267" y="2898800"/>
            <a:ext cx="4038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333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321367" y="1765367"/>
            <a:ext cx="4687111" cy="3784891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7714274" y="1307740"/>
            <a:ext cx="1854260" cy="73152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6856533" y="2394233"/>
            <a:ext cx="3456400" cy="2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10312943" y="568257"/>
            <a:ext cx="1371847" cy="91944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10413530" y="5511082"/>
            <a:ext cx="1234693" cy="740063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5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2096800" y="2161900"/>
            <a:ext cx="7998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8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-5" y="-8"/>
            <a:ext cx="12139733" cy="6829376"/>
            <a:chOff x="-4" y="-6"/>
            <a:chExt cx="9104800" cy="5122032"/>
          </a:xfrm>
        </p:grpSpPr>
        <p:sp>
          <p:nvSpPr>
            <p:cNvPr id="209" name="Google Shape;209;p10"/>
            <p:cNvSpPr/>
            <p:nvPr/>
          </p:nvSpPr>
          <p:spPr>
            <a:xfrm>
              <a:off x="6807319" y="3221220"/>
              <a:ext cx="2297477" cy="19008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4" y="-6"/>
              <a:ext cx="3007273" cy="1380405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-7200093">
            <a:off x="828938" y="413452"/>
            <a:ext cx="753841" cy="1257693"/>
            <a:chOff x="2751325" y="956750"/>
            <a:chExt cx="120325" cy="20075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2749263" y="958813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5400000">
              <a:off x="2825963" y="1021488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5400000">
              <a:off x="2852013" y="1055763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5400000">
              <a:off x="2858375" y="10912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5400000">
              <a:off x="2848563" y="1117113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5400000">
              <a:off x="2827875" y="114032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>
            <a:off x="5445638" y="5345117"/>
            <a:ext cx="1356420" cy="746708"/>
            <a:chOff x="2406450" y="1822150"/>
            <a:chExt cx="242825" cy="133675"/>
          </a:xfrm>
        </p:grpSpPr>
        <p:sp>
          <p:nvSpPr>
            <p:cNvPr id="219" name="Google Shape;219;p10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 rot="6708210">
            <a:off x="726512" y="2513185"/>
            <a:ext cx="582184" cy="658407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477368" y="637168"/>
            <a:ext cx="573585" cy="578801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88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63519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63519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17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5" y="6"/>
            <a:ext cx="12191979" cy="68580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463660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77840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1044791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1186591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828394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842574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389460" y="5639059"/>
            <a:ext cx="1356827" cy="870367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11004760" y="5639074"/>
            <a:ext cx="591449" cy="870369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0614521" y="2481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94601" y="911896"/>
            <a:ext cx="767785" cy="7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268605" y="1041519"/>
            <a:ext cx="641849" cy="64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4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5" y="6"/>
            <a:ext cx="12191979" cy="68580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463660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77840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1044791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1186591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828394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842574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389460" y="5639059"/>
            <a:ext cx="1356827" cy="870367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11004760" y="5639074"/>
            <a:ext cx="591449" cy="870369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0614521" y="2481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94601" y="911896"/>
            <a:ext cx="767785" cy="7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268605" y="1041519"/>
            <a:ext cx="641849" cy="64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74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345" name="Google Shape;345;p17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7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9" name="Google Shape;349;p17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350" name="Google Shape;350;p1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9" name="Google Shape;359;p17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360" name="Google Shape;360;p17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7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364" name="Google Shape;364;p17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6056533" y="1985000"/>
            <a:ext cx="52508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6146767" y="3812100"/>
            <a:ext cx="5089600" cy="1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02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0" y="-27901"/>
            <a:ext cx="12191813" cy="6857833"/>
            <a:chOff x="0" y="899099"/>
            <a:chExt cx="7508507" cy="4223497"/>
          </a:xfrm>
        </p:grpSpPr>
        <p:sp>
          <p:nvSpPr>
            <p:cNvPr id="375" name="Google Shape;375;p18"/>
            <p:cNvSpPr/>
            <p:nvPr/>
          </p:nvSpPr>
          <p:spPr>
            <a:xfrm>
              <a:off x="4274768" y="899099"/>
              <a:ext cx="3233734" cy="138835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0" y="899099"/>
              <a:ext cx="4351450" cy="4223497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902217" y="2964381"/>
              <a:ext cx="2606290" cy="2156302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409133" y="1486600"/>
            <a:ext cx="4024800" cy="12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1409133" y="2892413"/>
            <a:ext cx="40248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2"/>
          </p:nvPr>
        </p:nvSpPr>
        <p:spPr>
          <a:xfrm>
            <a:off x="2009133" y="3637384"/>
            <a:ext cx="28248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10414325" y="572262"/>
            <a:ext cx="1037420" cy="632401"/>
            <a:chOff x="4560600" y="2876550"/>
            <a:chExt cx="172325" cy="105050"/>
          </a:xfrm>
        </p:grpSpPr>
        <p:sp>
          <p:nvSpPr>
            <p:cNvPr id="383" name="Google Shape;383;p1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8"/>
          <p:cNvSpPr/>
          <p:nvPr/>
        </p:nvSpPr>
        <p:spPr>
          <a:xfrm>
            <a:off x="11040934" y="1443501"/>
            <a:ext cx="511335" cy="75229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1" name="Google Shape;391;p18"/>
          <p:cNvGrpSpPr/>
          <p:nvPr/>
        </p:nvGrpSpPr>
        <p:grpSpPr>
          <a:xfrm rot="1918873">
            <a:off x="523144" y="5553251"/>
            <a:ext cx="1366793" cy="752277"/>
            <a:chOff x="2406450" y="4052150"/>
            <a:chExt cx="242825" cy="133650"/>
          </a:xfrm>
        </p:grpSpPr>
        <p:sp>
          <p:nvSpPr>
            <p:cNvPr id="392" name="Google Shape;392;p18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2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7" name="Google Shape;407;p19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7" name="Google Shape;417;p19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7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117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1" y="0"/>
            <a:ext cx="12191993" cy="6857992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10212707" y="264518"/>
            <a:ext cx="1316715" cy="1938837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851153" y="2677455"/>
            <a:ext cx="505455" cy="571635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10157473" y="4752319"/>
            <a:ext cx="1656177" cy="1631063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486452" y="5606599"/>
            <a:ext cx="1511731" cy="906181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9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54" y="1"/>
            <a:ext cx="12191940" cy="685795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9084344" y="3842142"/>
            <a:ext cx="2095819" cy="2095724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8209726" y="4821989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10443959" y="2576521"/>
            <a:ext cx="1552567" cy="213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9630467" y="719346"/>
            <a:ext cx="1666103" cy="917189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827417" y="757486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5430801" y="5656642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89571" y="4387713"/>
            <a:ext cx="2291019" cy="3003339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408111" y="2475285"/>
            <a:ext cx="1270688" cy="774432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5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534654">
              <a:defRPr/>
            </a:pP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Phước</a:t>
            </a:r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Trang</a:t>
            </a:r>
            <a:endParaRPr lang="en-US" sz="2800" dirty="0">
              <a:solidFill>
                <a:srgbClr val="000000"/>
              </a:solidFill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1" y="0"/>
            <a:ext cx="12192009" cy="6858011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3558567" y="3324633"/>
            <a:ext cx="513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50334" y="556526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10270998" y="675726"/>
            <a:ext cx="1436893" cy="86124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673275" y="5425374"/>
            <a:ext cx="1210887" cy="666468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558533" y="1639867"/>
            <a:ext cx="5130400" cy="1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4508000" y="4621385"/>
            <a:ext cx="3176000" cy="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534654">
              <a:defRPr/>
            </a:pP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Phước</a:t>
            </a:r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Trang</a:t>
            </a:r>
            <a:endParaRPr lang="en-US" sz="2800" dirty="0">
              <a:solidFill>
                <a:srgbClr val="000000"/>
              </a:solidFill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6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4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6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95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1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666025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6666025" y="2909581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-25" y="0"/>
            <a:ext cx="12192016" cy="6858035"/>
            <a:chOff x="-19" y="0"/>
            <a:chExt cx="9144012" cy="5143526"/>
          </a:xfrm>
        </p:grpSpPr>
        <p:sp>
          <p:nvSpPr>
            <p:cNvPr id="137" name="Google Shape;137;p7"/>
            <p:cNvSpPr/>
            <p:nvPr/>
          </p:nvSpPr>
          <p:spPr>
            <a:xfrm>
              <a:off x="5667549" y="0"/>
              <a:ext cx="3476444" cy="149256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flipH="1">
              <a:off x="-19" y="3650926"/>
              <a:ext cx="1804083" cy="1492599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7"/>
          <p:cNvGrpSpPr/>
          <p:nvPr/>
        </p:nvGrpSpPr>
        <p:grpSpPr>
          <a:xfrm rot="2063237">
            <a:off x="704426" y="5409529"/>
            <a:ext cx="1230153" cy="677072"/>
            <a:chOff x="2406450" y="4052150"/>
            <a:chExt cx="242825" cy="133650"/>
          </a:xfrm>
        </p:grpSpPr>
        <p:sp>
          <p:nvSpPr>
            <p:cNvPr id="140" name="Google Shape;140;p7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76458" y="537795"/>
            <a:ext cx="1341733" cy="804404"/>
            <a:chOff x="2418650" y="2934475"/>
            <a:chExt cx="200750" cy="120350"/>
          </a:xfrm>
        </p:grpSpPr>
        <p:sp>
          <p:nvSpPr>
            <p:cNvPr id="150" name="Google Shape;150;p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942200"/>
            <a:ext cx="103456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63519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63519F"/>
              </a:solidFill>
              <a:cs typeface="Arial"/>
              <a:sym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68516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2" r:id="rId3"/>
    <p:sldLayoutId id="2147483663" r:id="rId4"/>
    <p:sldLayoutId id="2147483699" r:id="rId5"/>
    <p:sldLayoutId id="2147483698" r:id="rId6"/>
    <p:sldLayoutId id="2147483697" r:id="rId7"/>
    <p:sldLayoutId id="2147483696" r:id="rId8"/>
    <p:sldLayoutId id="2147483666" r:id="rId9"/>
    <p:sldLayoutId id="2147483702" r:id="rId10"/>
    <p:sldLayoutId id="2147483667" r:id="rId11"/>
    <p:sldLayoutId id="2147483668" r:id="rId12"/>
    <p:sldLayoutId id="2147483704" r:id="rId13"/>
    <p:sldLayoutId id="2147483671" r:id="rId14"/>
    <p:sldLayoutId id="2147483673" r:id="rId15"/>
    <p:sldLayoutId id="2147483695" r:id="rId16"/>
    <p:sldLayoutId id="2147483705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8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7410046" y="1911134"/>
            <a:ext cx="3992612" cy="4403021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995661" y="719321"/>
            <a:ext cx="5130483" cy="5012587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834" y="1073139"/>
            <a:ext cx="2372207" cy="27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96" y="3058928"/>
            <a:ext cx="554784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299" y="401267"/>
            <a:ext cx="10077561" cy="12193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3400" y="2597835"/>
            <a:ext cx="588264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32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3200" b="1" dirty="0">
              <a:solidFill>
                <a:schemeClr val="accent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8479" y="2646887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0278" y="3371124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0208" y="3353095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40886" y="2597835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74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1536;p65"/>
          <p:cNvSpPr/>
          <p:nvPr/>
        </p:nvSpPr>
        <p:spPr>
          <a:xfrm>
            <a:off x="8110632" y="2773680"/>
            <a:ext cx="3438100" cy="1490080"/>
          </a:xfrm>
          <a:custGeom>
            <a:avLst/>
            <a:gdLst/>
            <a:ahLst/>
            <a:cxnLst/>
            <a:rect l="l" t="t" r="r" b="b"/>
            <a:pathLst>
              <a:path w="3264" h="3549" extrusionOk="0">
                <a:moveTo>
                  <a:pt x="1" y="1"/>
                </a:moveTo>
                <a:lnTo>
                  <a:pt x="1" y="2811"/>
                </a:lnTo>
                <a:lnTo>
                  <a:pt x="930" y="2811"/>
                </a:lnTo>
                <a:lnTo>
                  <a:pt x="1668" y="3549"/>
                </a:lnTo>
                <a:lnTo>
                  <a:pt x="2406" y="2811"/>
                </a:lnTo>
                <a:lnTo>
                  <a:pt x="3264" y="2811"/>
                </a:lnTo>
                <a:lnTo>
                  <a:pt x="3264" y="1"/>
                </a:lnTo>
                <a:close/>
              </a:path>
            </a:pathLst>
          </a:custGeom>
          <a:solidFill>
            <a:schemeClr val="lt2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5400" kern="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Khao</a:t>
            </a:r>
            <a:r>
              <a:rPr lang="en-US" sz="5400" kern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khát</a:t>
            </a:r>
            <a:endParaRPr lang="en-US" sz="5400" kern="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4" name="Google Shape;11537;p65"/>
          <p:cNvSpPr/>
          <p:nvPr/>
        </p:nvSpPr>
        <p:spPr>
          <a:xfrm>
            <a:off x="4216400" y="2773680"/>
            <a:ext cx="3274243" cy="1490080"/>
          </a:xfrm>
          <a:custGeom>
            <a:avLst/>
            <a:gdLst/>
            <a:ahLst/>
            <a:cxnLst/>
            <a:rect l="l" t="t" r="r" b="b"/>
            <a:pathLst>
              <a:path w="3287" h="3549" extrusionOk="0">
                <a:moveTo>
                  <a:pt x="0" y="1"/>
                </a:moveTo>
                <a:lnTo>
                  <a:pt x="0" y="2811"/>
                </a:lnTo>
                <a:lnTo>
                  <a:pt x="929" y="2811"/>
                </a:lnTo>
                <a:lnTo>
                  <a:pt x="1667" y="3549"/>
                </a:lnTo>
                <a:lnTo>
                  <a:pt x="2429" y="2811"/>
                </a:lnTo>
                <a:lnTo>
                  <a:pt x="3286" y="2811"/>
                </a:lnTo>
                <a:lnTo>
                  <a:pt x="3286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kern="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Đội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5" name="Google Shape;11538;p65"/>
          <p:cNvSpPr/>
          <p:nvPr/>
        </p:nvSpPr>
        <p:spPr>
          <a:xfrm>
            <a:off x="451413" y="2773680"/>
            <a:ext cx="3166503" cy="1490080"/>
          </a:xfrm>
          <a:custGeom>
            <a:avLst/>
            <a:gdLst/>
            <a:ahLst/>
            <a:cxnLst/>
            <a:rect l="l" t="t" r="r" b="b"/>
            <a:pathLst>
              <a:path w="3264" h="3549" extrusionOk="0">
                <a:moveTo>
                  <a:pt x="1" y="1"/>
                </a:moveTo>
                <a:lnTo>
                  <a:pt x="1" y="2811"/>
                </a:lnTo>
                <a:lnTo>
                  <a:pt x="930" y="2811"/>
                </a:lnTo>
                <a:lnTo>
                  <a:pt x="1668" y="3549"/>
                </a:lnTo>
                <a:lnTo>
                  <a:pt x="2406" y="2811"/>
                </a:lnTo>
                <a:lnTo>
                  <a:pt x="3264" y="2811"/>
                </a:lnTo>
                <a:lnTo>
                  <a:pt x="3264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kern="0" noProof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Đoàn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6" name="Google Shape;11539;p65"/>
          <p:cNvSpPr/>
          <p:nvPr/>
        </p:nvSpPr>
        <p:spPr>
          <a:xfrm>
            <a:off x="4237905" y="4382613"/>
            <a:ext cx="3231233" cy="1500007"/>
          </a:xfrm>
          <a:custGeom>
            <a:avLst/>
            <a:gdLst/>
            <a:ahLst/>
            <a:cxnLst/>
            <a:rect l="l" t="t" r="r" b="b"/>
            <a:pathLst>
              <a:path w="3359" h="2144" extrusionOk="0">
                <a:moveTo>
                  <a:pt x="0" y="0"/>
                </a:moveTo>
                <a:lnTo>
                  <a:pt x="0" y="2143"/>
                </a:lnTo>
                <a:lnTo>
                  <a:pt x="3358" y="2143"/>
                </a:lnTo>
                <a:lnTo>
                  <a:pt x="3358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niên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</a:p>
        </p:txBody>
      </p:sp>
      <p:sp>
        <p:nvSpPr>
          <p:cNvPr id="37" name="Google Shape;11540;p65"/>
          <p:cNvSpPr/>
          <p:nvPr/>
        </p:nvSpPr>
        <p:spPr>
          <a:xfrm>
            <a:off x="8110632" y="4382613"/>
            <a:ext cx="3438100" cy="1500007"/>
          </a:xfrm>
          <a:custGeom>
            <a:avLst/>
            <a:gdLst/>
            <a:ahLst/>
            <a:cxnLst/>
            <a:rect l="l" t="t" r="r" b="b"/>
            <a:pathLst>
              <a:path w="3383" h="2144" extrusionOk="0">
                <a:moveTo>
                  <a:pt x="1" y="0"/>
                </a:moveTo>
                <a:lnTo>
                  <a:pt x="1" y="2143"/>
                </a:lnTo>
                <a:lnTo>
                  <a:pt x="3383" y="2143"/>
                </a:lnTo>
                <a:lnTo>
                  <a:pt x="3383" y="0"/>
                </a:lnTo>
                <a:close/>
              </a:path>
            </a:pathLst>
          </a:custGeom>
          <a:solidFill>
            <a:schemeClr val="lt2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</a:pP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8" name="Google Shape;11541;p65"/>
          <p:cNvSpPr/>
          <p:nvPr/>
        </p:nvSpPr>
        <p:spPr>
          <a:xfrm>
            <a:off x="451413" y="4382613"/>
            <a:ext cx="3166503" cy="1500007"/>
          </a:xfrm>
          <a:custGeom>
            <a:avLst/>
            <a:gdLst/>
            <a:ahLst/>
            <a:cxnLst/>
            <a:rect l="l" t="t" r="r" b="b"/>
            <a:pathLst>
              <a:path w="3383" h="2144" extrusionOk="0">
                <a:moveTo>
                  <a:pt x="1" y="0"/>
                </a:moveTo>
                <a:lnTo>
                  <a:pt x="1" y="2143"/>
                </a:lnTo>
                <a:lnTo>
                  <a:pt x="3383" y="2143"/>
                </a:lnTo>
                <a:lnTo>
                  <a:pt x="338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niên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2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510991"/>
            <a:ext cx="7620660" cy="1304657"/>
          </a:xfrm>
          <a:prstGeom prst="rect">
            <a:avLst/>
          </a:prstGeom>
        </p:spPr>
      </p:pic>
      <p:pic>
        <p:nvPicPr>
          <p:cNvPr id="1026" name="Picture 2" descr="Logo đoàn và ý nghĩa sâu sắc đằng sau logo - Rub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3" y="1774257"/>
            <a:ext cx="1480073" cy="15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1" y="1843022"/>
            <a:ext cx="1487663" cy="15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06072">
            <a:off x="3408557" y="725903"/>
            <a:ext cx="1583522" cy="11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3" y="1380348"/>
            <a:ext cx="2840982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8" y="2617943"/>
            <a:ext cx="1700931" cy="11217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00" y="3855538"/>
            <a:ext cx="2316681" cy="1237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20" y="5208967"/>
            <a:ext cx="1969179" cy="13534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3279" y="168528"/>
            <a:ext cx="6336713" cy="1229406"/>
          </a:xfrm>
          <a:prstGeom prst="rect">
            <a:avLst/>
          </a:prstGeom>
        </p:spPr>
      </p:pic>
      <p:grpSp>
        <p:nvGrpSpPr>
          <p:cNvPr id="46" name="Google Shape;619;p30"/>
          <p:cNvGrpSpPr/>
          <p:nvPr/>
        </p:nvGrpSpPr>
        <p:grpSpPr>
          <a:xfrm>
            <a:off x="1223446" y="440013"/>
            <a:ext cx="3966261" cy="2066411"/>
            <a:chOff x="2753450" y="3350178"/>
            <a:chExt cx="623430" cy="324812"/>
          </a:xfrm>
        </p:grpSpPr>
        <p:sp>
          <p:nvSpPr>
            <p:cNvPr id="47" name="Google Shape;620;p30"/>
            <p:cNvSpPr/>
            <p:nvPr/>
          </p:nvSpPr>
          <p:spPr>
            <a:xfrm>
              <a:off x="2753450" y="3380450"/>
              <a:ext cx="62343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 đã qua tuổi Đoàn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hôm nay vào Đội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 khăn đỏ dắt em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 qua thời thơ dại.</a:t>
              </a:r>
              <a:endPara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1" name="Google Shape;619;p30"/>
          <p:cNvGrpSpPr/>
          <p:nvPr/>
        </p:nvGrpSpPr>
        <p:grpSpPr>
          <a:xfrm>
            <a:off x="1234067" y="2556531"/>
            <a:ext cx="3955643" cy="2066411"/>
            <a:chOff x="2753450" y="3350178"/>
            <a:chExt cx="621761" cy="324812"/>
          </a:xfrm>
        </p:grpSpPr>
        <p:sp>
          <p:nvSpPr>
            <p:cNvPr id="62" name="Google Shape;620;p30"/>
            <p:cNvSpPr/>
            <p:nvPr/>
          </p:nvSpPr>
          <p:spPr>
            <a:xfrm>
              <a:off x="2753450" y="3380450"/>
              <a:ext cx="621761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 khăn tuổi thiếu niên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 đời tươi thắm mãi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 lời ru vời vợi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Chẳng bao giờ cách xa.</a:t>
              </a:r>
            </a:p>
          </p:txBody>
        </p:sp>
        <p:sp>
          <p:nvSpPr>
            <p:cNvPr id="63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4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5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6" name="Google Shape;619;p30"/>
          <p:cNvGrpSpPr/>
          <p:nvPr/>
        </p:nvGrpSpPr>
        <p:grpSpPr>
          <a:xfrm>
            <a:off x="1263471" y="4692104"/>
            <a:ext cx="3926238" cy="2066411"/>
            <a:chOff x="2753450" y="3350178"/>
            <a:chExt cx="617139" cy="324812"/>
          </a:xfrm>
        </p:grpSpPr>
        <p:sp>
          <p:nvSpPr>
            <p:cNvPr id="67" name="Google Shape;620;p30"/>
            <p:cNvSpPr/>
            <p:nvPr/>
          </p:nvSpPr>
          <p:spPr>
            <a:xfrm>
              <a:off x="2753450" y="3380450"/>
              <a:ext cx="617139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 em, mở cửa ra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 trời xanh vẫn đợi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buồm là tiếng gọi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 biển và dòng sông.</a:t>
              </a:r>
            </a:p>
          </p:txBody>
        </p:sp>
        <p:sp>
          <p:nvSpPr>
            <p:cNvPr id="6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1" name="Google Shape;619;p30"/>
          <p:cNvGrpSpPr/>
          <p:nvPr/>
        </p:nvGrpSpPr>
        <p:grpSpPr>
          <a:xfrm>
            <a:off x="6484024" y="1598606"/>
            <a:ext cx="4488772" cy="2048350"/>
            <a:chOff x="2753450" y="3353017"/>
            <a:chExt cx="705560" cy="321973"/>
          </a:xfrm>
        </p:grpSpPr>
        <p:sp>
          <p:nvSpPr>
            <p:cNvPr id="72" name="Google Shape;620;p30"/>
            <p:cNvSpPr/>
            <p:nvPr/>
          </p:nvSpPr>
          <p:spPr>
            <a:xfrm>
              <a:off x="2753450" y="3380450"/>
              <a:ext cx="70556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 vườn trưa mênh mông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 bay như lời hát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tàu là đất nước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 ta tới bến xa.</a:t>
              </a:r>
            </a:p>
          </p:txBody>
        </p:sp>
        <p:sp>
          <p:nvSpPr>
            <p:cNvPr id="73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5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6" name="Google Shape;619;p30"/>
          <p:cNvGrpSpPr/>
          <p:nvPr/>
        </p:nvGrpSpPr>
        <p:grpSpPr>
          <a:xfrm>
            <a:off x="6478604" y="3716025"/>
            <a:ext cx="4494192" cy="2048382"/>
            <a:chOff x="2772682" y="3353017"/>
            <a:chExt cx="674780" cy="321978"/>
          </a:xfrm>
        </p:grpSpPr>
        <p:sp>
          <p:nvSpPr>
            <p:cNvPr id="77" name="Google Shape;620;p30"/>
            <p:cNvSpPr/>
            <p:nvPr/>
          </p:nvSpPr>
          <p:spPr>
            <a:xfrm>
              <a:off x="2772682" y="3380455"/>
              <a:ext cx="67478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chị đi qua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em đang tới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Khao khát lại bắt đầu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màu khăn đỏ chói.</a:t>
              </a:r>
            </a:p>
          </p:txBody>
        </p:sp>
        <p:sp>
          <p:nvSpPr>
            <p:cNvPr id="78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9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0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92" y="716536"/>
            <a:ext cx="786452" cy="969348"/>
          </a:xfrm>
          <a:prstGeom prst="rect">
            <a:avLst/>
          </a:prstGeom>
        </p:spPr>
      </p:pic>
      <p:pic>
        <p:nvPicPr>
          <p:cNvPr id="512" name="Picture 5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92" y="2803889"/>
            <a:ext cx="792549" cy="969348"/>
          </a:xfrm>
          <a:prstGeom prst="rect">
            <a:avLst/>
          </a:prstGeom>
        </p:spPr>
      </p:pic>
      <p:pic>
        <p:nvPicPr>
          <p:cNvPr id="513" name="Picture 5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06" y="4922430"/>
            <a:ext cx="810838" cy="963251"/>
          </a:xfrm>
          <a:prstGeom prst="rect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9092" y="1802021"/>
            <a:ext cx="835224" cy="969348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0832" y="3989661"/>
            <a:ext cx="7986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2971800" y="721755"/>
            <a:ext cx="6484917" cy="5414492"/>
            <a:chOff x="2668900" y="541316"/>
            <a:chExt cx="3847862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01" y="4965121"/>
            <a:ext cx="1076567" cy="14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10902039" y="5757885"/>
            <a:ext cx="592931" cy="555547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9825467" y="5091989"/>
            <a:ext cx="1076572" cy="656099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61654" y="26870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9070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7166" y="1603932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333" y="3179917"/>
            <a:ext cx="6590347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668" y="1408434"/>
            <a:ext cx="512718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993" y="195396"/>
            <a:ext cx="10441359" cy="2492990"/>
            <a:chOff x="2993" y="195396"/>
            <a:chExt cx="10441359" cy="2492990"/>
          </a:xfrm>
        </p:grpSpPr>
        <p:grpSp>
          <p:nvGrpSpPr>
            <p:cNvPr id="45" name="Group 44"/>
            <p:cNvGrpSpPr/>
            <p:nvPr/>
          </p:nvGrpSpPr>
          <p:grpSpPr>
            <a:xfrm>
              <a:off x="2993" y="195396"/>
              <a:ext cx="10441359" cy="2492990"/>
              <a:chOff x="182690" y="222864"/>
              <a:chExt cx="10441359" cy="2492990"/>
            </a:xfrm>
          </p:grpSpPr>
          <p:sp>
            <p:nvSpPr>
              <p:cNvPr id="26" name="Google Shape;9360;p61"/>
              <p:cNvSpPr/>
              <p:nvPr/>
            </p:nvSpPr>
            <p:spPr>
              <a:xfrm>
                <a:off x="182690" y="867811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74690" y="222864"/>
                <a:ext cx="8849359" cy="24929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Người chị muốn nói gì với em của mình qua 2 dòng thơ "</a:t>
                </a:r>
                <a:r>
                  <a:rPr lang="vi-VN" sz="26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 khăn đỏ dắt em/Bước qua</a:t>
                </a:r>
                <a:r>
                  <a:rPr lang="en-US" sz="26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26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thời thơ dại</a:t>
                </a:r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"? Chọn câu trả lời hoặc nêu ý kiến khác của em</a:t>
                </a:r>
                <a:r>
                  <a:rPr lang="en-US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vi-VN" sz="2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a. Đeo khăn quàng sẽ giúp em khôn lớn</a:t>
                </a: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b. Em sẽ trưởng thành hơn khi được kết nạp vào Đội.</a:t>
                </a: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c. Nêu ý kiến khác của em.</a:t>
                </a: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04" y="944149"/>
              <a:ext cx="999831" cy="110956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56802" y="2814639"/>
            <a:ext cx="10439103" cy="1235298"/>
            <a:chOff x="356802" y="2814639"/>
            <a:chExt cx="10439103" cy="1235298"/>
          </a:xfrm>
        </p:grpSpPr>
        <p:grpSp>
          <p:nvGrpSpPr>
            <p:cNvPr id="51" name="Group 50"/>
            <p:cNvGrpSpPr/>
            <p:nvPr/>
          </p:nvGrpSpPr>
          <p:grpSpPr>
            <a:xfrm>
              <a:off x="356802" y="2814639"/>
              <a:ext cx="10439103" cy="1188526"/>
              <a:chOff x="363969" y="2814639"/>
              <a:chExt cx="10439103" cy="1188526"/>
            </a:xfrm>
          </p:grpSpPr>
          <p:sp>
            <p:nvSpPr>
              <p:cNvPr id="27" name="Google Shape;9361;p61"/>
              <p:cNvSpPr/>
              <p:nvPr/>
            </p:nvSpPr>
            <p:spPr>
              <a:xfrm>
                <a:off x="363969" y="2814639"/>
                <a:ext cx="350912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3470" extrusionOk="0">
                    <a:moveTo>
                      <a:pt x="1787" y="350"/>
                    </a:moveTo>
                    <a:cubicBezTo>
                      <a:pt x="2525" y="350"/>
                      <a:pt x="3168" y="969"/>
                      <a:pt x="3168" y="1707"/>
                    </a:cubicBezTo>
                    <a:cubicBezTo>
                      <a:pt x="3168" y="2446"/>
                      <a:pt x="2525" y="3089"/>
                      <a:pt x="1787" y="3089"/>
                    </a:cubicBezTo>
                    <a:cubicBezTo>
                      <a:pt x="1048" y="3089"/>
                      <a:pt x="429" y="2446"/>
                      <a:pt x="429" y="1707"/>
                    </a:cubicBezTo>
                    <a:cubicBezTo>
                      <a:pt x="429" y="969"/>
                      <a:pt x="1048" y="350"/>
                      <a:pt x="1787" y="350"/>
                    </a:cubicBezTo>
                    <a:close/>
                    <a:moveTo>
                      <a:pt x="1866" y="0"/>
                    </a:moveTo>
                    <a:cubicBezTo>
                      <a:pt x="1792" y="0"/>
                      <a:pt x="1718" y="5"/>
                      <a:pt x="1644" y="17"/>
                    </a:cubicBezTo>
                    <a:cubicBezTo>
                      <a:pt x="834" y="112"/>
                      <a:pt x="167" y="755"/>
                      <a:pt x="120" y="1588"/>
                    </a:cubicBezTo>
                    <a:cubicBezTo>
                      <a:pt x="0" y="2612"/>
                      <a:pt x="810" y="3470"/>
                      <a:pt x="1787" y="3470"/>
                    </a:cubicBezTo>
                    <a:cubicBezTo>
                      <a:pt x="2215" y="3470"/>
                      <a:pt x="2596" y="3327"/>
                      <a:pt x="2882" y="3089"/>
                    </a:cubicBezTo>
                    <a:lnTo>
                      <a:pt x="9622" y="3089"/>
                    </a:lnTo>
                    <a:cubicBezTo>
                      <a:pt x="9764" y="3089"/>
                      <a:pt x="9883" y="3017"/>
                      <a:pt x="9979" y="2898"/>
                    </a:cubicBezTo>
                    <a:cubicBezTo>
                      <a:pt x="10098" y="2755"/>
                      <a:pt x="10098" y="2541"/>
                      <a:pt x="9979" y="2398"/>
                    </a:cubicBezTo>
                    <a:lnTo>
                      <a:pt x="8717" y="612"/>
                    </a:lnTo>
                    <a:cubicBezTo>
                      <a:pt x="8621" y="493"/>
                      <a:pt x="8526" y="421"/>
                      <a:pt x="8359" y="421"/>
                    </a:cubicBezTo>
                    <a:lnTo>
                      <a:pt x="7073" y="421"/>
                    </a:lnTo>
                    <a:cubicBezTo>
                      <a:pt x="7002" y="421"/>
                      <a:pt x="6931" y="493"/>
                      <a:pt x="6907" y="588"/>
                    </a:cubicBezTo>
                    <a:cubicBezTo>
                      <a:pt x="6883" y="683"/>
                      <a:pt x="6954" y="779"/>
                      <a:pt x="7073" y="779"/>
                    </a:cubicBezTo>
                    <a:lnTo>
                      <a:pt x="8407" y="779"/>
                    </a:lnTo>
                    <a:cubicBezTo>
                      <a:pt x="8431" y="779"/>
                      <a:pt x="8455" y="779"/>
                      <a:pt x="8455" y="826"/>
                    </a:cubicBezTo>
                    <a:lnTo>
                      <a:pt x="9717" y="2612"/>
                    </a:lnTo>
                    <a:cubicBezTo>
                      <a:pt x="9741" y="2636"/>
                      <a:pt x="9717" y="2660"/>
                      <a:pt x="9717" y="2684"/>
                    </a:cubicBezTo>
                    <a:cubicBezTo>
                      <a:pt x="9717" y="2731"/>
                      <a:pt x="9669" y="2731"/>
                      <a:pt x="9645" y="2731"/>
                    </a:cubicBezTo>
                    <a:lnTo>
                      <a:pt x="3239" y="2731"/>
                    </a:lnTo>
                    <a:cubicBezTo>
                      <a:pt x="3430" y="2446"/>
                      <a:pt x="3549" y="2088"/>
                      <a:pt x="3549" y="1731"/>
                    </a:cubicBezTo>
                    <a:cubicBezTo>
                      <a:pt x="3549" y="1374"/>
                      <a:pt x="3430" y="1064"/>
                      <a:pt x="3239" y="755"/>
                    </a:cubicBezTo>
                    <a:lnTo>
                      <a:pt x="6288" y="755"/>
                    </a:lnTo>
                    <a:cubicBezTo>
                      <a:pt x="6383" y="755"/>
                      <a:pt x="6430" y="707"/>
                      <a:pt x="6454" y="612"/>
                    </a:cubicBezTo>
                    <a:cubicBezTo>
                      <a:pt x="6478" y="493"/>
                      <a:pt x="6407" y="398"/>
                      <a:pt x="6288" y="398"/>
                    </a:cubicBezTo>
                    <a:lnTo>
                      <a:pt x="2906" y="398"/>
                    </a:lnTo>
                    <a:cubicBezTo>
                      <a:pt x="2645" y="156"/>
                      <a:pt x="2265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53713" y="2833614"/>
                <a:ext cx="8849359" cy="11695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tx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 tiết nào cho thấy chiếc khăn quàng đỏ gắn bó thân thương với người đội viên?</a:t>
                </a: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59" y="2898567"/>
              <a:ext cx="1094434" cy="115137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98593" y="4178416"/>
            <a:ext cx="10441359" cy="1222024"/>
            <a:chOff x="798593" y="4178416"/>
            <a:chExt cx="10441359" cy="1222024"/>
          </a:xfrm>
        </p:grpSpPr>
        <p:grpSp>
          <p:nvGrpSpPr>
            <p:cNvPr id="48" name="Group 47"/>
            <p:cNvGrpSpPr/>
            <p:nvPr/>
          </p:nvGrpSpPr>
          <p:grpSpPr>
            <a:xfrm>
              <a:off x="798593" y="4178416"/>
              <a:ext cx="10441359" cy="1205275"/>
              <a:chOff x="361713" y="4263328"/>
              <a:chExt cx="10441359" cy="1205275"/>
            </a:xfrm>
          </p:grpSpPr>
          <p:sp>
            <p:nvSpPr>
              <p:cNvPr id="28" name="Google Shape;9362;p61"/>
              <p:cNvSpPr/>
              <p:nvPr/>
            </p:nvSpPr>
            <p:spPr>
              <a:xfrm>
                <a:off x="361713" y="4280077"/>
                <a:ext cx="415936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3463" extrusionOk="0">
                    <a:moveTo>
                      <a:pt x="1811" y="311"/>
                    </a:moveTo>
                    <a:cubicBezTo>
                      <a:pt x="2549" y="311"/>
                      <a:pt x="3192" y="953"/>
                      <a:pt x="3192" y="1692"/>
                    </a:cubicBezTo>
                    <a:cubicBezTo>
                      <a:pt x="3192" y="2430"/>
                      <a:pt x="2596" y="3073"/>
                      <a:pt x="1811" y="3073"/>
                    </a:cubicBezTo>
                    <a:cubicBezTo>
                      <a:pt x="1072" y="3073"/>
                      <a:pt x="453" y="2430"/>
                      <a:pt x="453" y="1692"/>
                    </a:cubicBezTo>
                    <a:cubicBezTo>
                      <a:pt x="453" y="953"/>
                      <a:pt x="1072" y="311"/>
                      <a:pt x="1811" y="311"/>
                    </a:cubicBezTo>
                    <a:close/>
                    <a:moveTo>
                      <a:pt x="1787" y="1"/>
                    </a:moveTo>
                    <a:cubicBezTo>
                      <a:pt x="763" y="1"/>
                      <a:pt x="1" y="858"/>
                      <a:pt x="48" y="1882"/>
                    </a:cubicBezTo>
                    <a:cubicBezTo>
                      <a:pt x="120" y="2668"/>
                      <a:pt x="763" y="3359"/>
                      <a:pt x="1572" y="3454"/>
                    </a:cubicBezTo>
                    <a:cubicBezTo>
                      <a:pt x="1627" y="3459"/>
                      <a:pt x="1682" y="3462"/>
                      <a:pt x="1736" y="3462"/>
                    </a:cubicBezTo>
                    <a:cubicBezTo>
                      <a:pt x="2156" y="3462"/>
                      <a:pt x="2563" y="3305"/>
                      <a:pt x="2858" y="3073"/>
                    </a:cubicBezTo>
                    <a:lnTo>
                      <a:pt x="3906" y="3073"/>
                    </a:lnTo>
                    <a:cubicBezTo>
                      <a:pt x="3978" y="3073"/>
                      <a:pt x="4049" y="3002"/>
                      <a:pt x="4073" y="2906"/>
                    </a:cubicBezTo>
                    <a:cubicBezTo>
                      <a:pt x="4097" y="2787"/>
                      <a:pt x="4025" y="2716"/>
                      <a:pt x="3906" y="2716"/>
                    </a:cubicBezTo>
                    <a:lnTo>
                      <a:pt x="3192" y="2716"/>
                    </a:lnTo>
                    <a:cubicBezTo>
                      <a:pt x="3359" y="2430"/>
                      <a:pt x="3478" y="2073"/>
                      <a:pt x="3478" y="1716"/>
                    </a:cubicBezTo>
                    <a:cubicBezTo>
                      <a:pt x="3478" y="1358"/>
                      <a:pt x="3359" y="1049"/>
                      <a:pt x="3192" y="739"/>
                    </a:cubicBezTo>
                    <a:lnTo>
                      <a:pt x="10265" y="739"/>
                    </a:lnTo>
                    <a:cubicBezTo>
                      <a:pt x="10289" y="739"/>
                      <a:pt x="10336" y="739"/>
                      <a:pt x="10336" y="763"/>
                    </a:cubicBezTo>
                    <a:lnTo>
                      <a:pt x="11575" y="2549"/>
                    </a:lnTo>
                    <a:cubicBezTo>
                      <a:pt x="11598" y="2597"/>
                      <a:pt x="11575" y="2620"/>
                      <a:pt x="11575" y="2644"/>
                    </a:cubicBezTo>
                    <a:cubicBezTo>
                      <a:pt x="11575" y="2668"/>
                      <a:pt x="11551" y="2668"/>
                      <a:pt x="11527" y="2668"/>
                    </a:cubicBezTo>
                    <a:lnTo>
                      <a:pt x="4716" y="2668"/>
                    </a:lnTo>
                    <a:cubicBezTo>
                      <a:pt x="4644" y="2668"/>
                      <a:pt x="4573" y="2740"/>
                      <a:pt x="4549" y="2835"/>
                    </a:cubicBezTo>
                    <a:cubicBezTo>
                      <a:pt x="4525" y="2954"/>
                      <a:pt x="4597" y="3025"/>
                      <a:pt x="4716" y="3025"/>
                    </a:cubicBezTo>
                    <a:lnTo>
                      <a:pt x="11527" y="3025"/>
                    </a:lnTo>
                    <a:cubicBezTo>
                      <a:pt x="11670" y="3025"/>
                      <a:pt x="11789" y="2978"/>
                      <a:pt x="11860" y="2859"/>
                    </a:cubicBezTo>
                    <a:cubicBezTo>
                      <a:pt x="12027" y="2716"/>
                      <a:pt x="12027" y="2501"/>
                      <a:pt x="11908" y="2359"/>
                    </a:cubicBezTo>
                    <a:lnTo>
                      <a:pt x="10646" y="572"/>
                    </a:lnTo>
                    <a:cubicBezTo>
                      <a:pt x="10574" y="453"/>
                      <a:pt x="10455" y="382"/>
                      <a:pt x="10289" y="382"/>
                    </a:cubicBezTo>
                    <a:lnTo>
                      <a:pt x="2882" y="382"/>
                    </a:lnTo>
                    <a:cubicBezTo>
                      <a:pt x="2596" y="144"/>
                      <a:pt x="2192" y="1"/>
                      <a:pt x="17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53713" y="4263328"/>
                <a:ext cx="8849359" cy="116955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Người chị đã chia sẻ với em niềm vui, ước mơ của người đội viên qua những hình ảnh nào?</a:t>
                </a:r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162" y="4284775"/>
              <a:ext cx="1048603" cy="111566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289266" y="5528919"/>
            <a:ext cx="10458686" cy="1213374"/>
            <a:chOff x="1289266" y="5528919"/>
            <a:chExt cx="10458686" cy="1213374"/>
          </a:xfrm>
        </p:grpSpPr>
        <p:grpSp>
          <p:nvGrpSpPr>
            <p:cNvPr id="50" name="Group 49"/>
            <p:cNvGrpSpPr/>
            <p:nvPr/>
          </p:nvGrpSpPr>
          <p:grpSpPr>
            <a:xfrm>
              <a:off x="1289266" y="5528919"/>
              <a:ext cx="10458686" cy="1213374"/>
              <a:chOff x="344386" y="5561540"/>
              <a:chExt cx="10458686" cy="1213374"/>
            </a:xfrm>
          </p:grpSpPr>
          <p:sp>
            <p:nvSpPr>
              <p:cNvPr id="37" name="Google Shape;9360;p61"/>
              <p:cNvSpPr/>
              <p:nvPr/>
            </p:nvSpPr>
            <p:spPr>
              <a:xfrm>
                <a:off x="344386" y="5561540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53713" y="5575392"/>
                <a:ext cx="8849359" cy="11695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76200">
                <a:solidFill>
                  <a:schemeClr val="bg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Theo em, bạn nhỏ cảm nhận được điều gì qua lời nhắn nhủ của chị ở khổ thơ cuối?</a:t>
                </a: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5463" y="5596063"/>
              <a:ext cx="1048603" cy="107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7736" y="1629389"/>
            <a:ext cx="11396528" cy="4433008"/>
            <a:chOff x="2993" y="-717571"/>
            <a:chExt cx="11396528" cy="4433008"/>
          </a:xfrm>
        </p:grpSpPr>
        <p:grpSp>
          <p:nvGrpSpPr>
            <p:cNvPr id="26" name="Group 25"/>
            <p:cNvGrpSpPr/>
            <p:nvPr/>
          </p:nvGrpSpPr>
          <p:grpSpPr>
            <a:xfrm>
              <a:off x="2993" y="-717571"/>
              <a:ext cx="11396528" cy="4433008"/>
              <a:chOff x="182690" y="-690103"/>
              <a:chExt cx="11396528" cy="4433008"/>
            </a:xfrm>
          </p:grpSpPr>
          <p:sp>
            <p:nvSpPr>
              <p:cNvPr id="28" name="Google Shape;9360;p61"/>
              <p:cNvSpPr/>
              <p:nvPr/>
            </p:nvSpPr>
            <p:spPr>
              <a:xfrm>
                <a:off x="182690" y="867811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56098" y="-690103"/>
                <a:ext cx="9723120" cy="443300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32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Người chị muốn nói gì với em của mình qua 2 dòng thơ "</a:t>
                </a: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 khăn đỏ dắt em/Bước qua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thời thơ dại</a:t>
                </a:r>
                <a:r>
                  <a:rPr lang="vi-VN" sz="32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"? Chọn câu trả lời hoặc nêu ý kiến khác của em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vi-VN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a. Đeo khăn quàng sẽ giúp em khôn lớn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b. Em sẽ trưởng thành hơn khi được kết nạp vào Đội.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c. Nêu ý kiến khác của em.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004" y="944149"/>
              <a:ext cx="999831" cy="1109568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2071144" y="4662577"/>
            <a:ext cx="9286240" cy="538480"/>
          </a:xfrm>
          <a:prstGeom prst="rect">
            <a:avLst/>
          </a:prstGeom>
          <a:solidFill>
            <a:schemeClr val="accent3">
              <a:lumMod val="90000"/>
              <a:alpha val="53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Em sẽ trưởng thành hơn khi được kết nạp vào Đội.</a:t>
            </a:r>
          </a:p>
        </p:txBody>
      </p:sp>
    </p:spTree>
    <p:extLst>
      <p:ext uri="{BB962C8B-B14F-4D97-AF65-F5344CB8AC3E}">
        <p14:creationId xmlns:p14="http://schemas.microsoft.com/office/powerpoint/2010/main" val="13176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449" y="1260159"/>
            <a:ext cx="10439103" cy="1235298"/>
            <a:chOff x="356802" y="2814639"/>
            <a:chExt cx="10439103" cy="1235298"/>
          </a:xfrm>
        </p:grpSpPr>
        <p:grpSp>
          <p:nvGrpSpPr>
            <p:cNvPr id="6" name="Group 5"/>
            <p:cNvGrpSpPr/>
            <p:nvPr/>
          </p:nvGrpSpPr>
          <p:grpSpPr>
            <a:xfrm>
              <a:off x="356802" y="2814639"/>
              <a:ext cx="10439103" cy="1188526"/>
              <a:chOff x="363969" y="2814639"/>
              <a:chExt cx="10439103" cy="1188526"/>
            </a:xfrm>
          </p:grpSpPr>
          <p:sp>
            <p:nvSpPr>
              <p:cNvPr id="8" name="Google Shape;9361;p61"/>
              <p:cNvSpPr/>
              <p:nvPr/>
            </p:nvSpPr>
            <p:spPr>
              <a:xfrm>
                <a:off x="363969" y="2814639"/>
                <a:ext cx="350912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3470" extrusionOk="0">
                    <a:moveTo>
                      <a:pt x="1787" y="350"/>
                    </a:moveTo>
                    <a:cubicBezTo>
                      <a:pt x="2525" y="350"/>
                      <a:pt x="3168" y="969"/>
                      <a:pt x="3168" y="1707"/>
                    </a:cubicBezTo>
                    <a:cubicBezTo>
                      <a:pt x="3168" y="2446"/>
                      <a:pt x="2525" y="3089"/>
                      <a:pt x="1787" y="3089"/>
                    </a:cubicBezTo>
                    <a:cubicBezTo>
                      <a:pt x="1048" y="3089"/>
                      <a:pt x="429" y="2446"/>
                      <a:pt x="429" y="1707"/>
                    </a:cubicBezTo>
                    <a:cubicBezTo>
                      <a:pt x="429" y="969"/>
                      <a:pt x="1048" y="350"/>
                      <a:pt x="1787" y="350"/>
                    </a:cubicBezTo>
                    <a:close/>
                    <a:moveTo>
                      <a:pt x="1866" y="0"/>
                    </a:moveTo>
                    <a:cubicBezTo>
                      <a:pt x="1792" y="0"/>
                      <a:pt x="1718" y="5"/>
                      <a:pt x="1644" y="17"/>
                    </a:cubicBezTo>
                    <a:cubicBezTo>
                      <a:pt x="834" y="112"/>
                      <a:pt x="167" y="755"/>
                      <a:pt x="120" y="1588"/>
                    </a:cubicBezTo>
                    <a:cubicBezTo>
                      <a:pt x="0" y="2612"/>
                      <a:pt x="810" y="3470"/>
                      <a:pt x="1787" y="3470"/>
                    </a:cubicBezTo>
                    <a:cubicBezTo>
                      <a:pt x="2215" y="3470"/>
                      <a:pt x="2596" y="3327"/>
                      <a:pt x="2882" y="3089"/>
                    </a:cubicBezTo>
                    <a:lnTo>
                      <a:pt x="9622" y="3089"/>
                    </a:lnTo>
                    <a:cubicBezTo>
                      <a:pt x="9764" y="3089"/>
                      <a:pt x="9883" y="3017"/>
                      <a:pt x="9979" y="2898"/>
                    </a:cubicBezTo>
                    <a:cubicBezTo>
                      <a:pt x="10098" y="2755"/>
                      <a:pt x="10098" y="2541"/>
                      <a:pt x="9979" y="2398"/>
                    </a:cubicBezTo>
                    <a:lnTo>
                      <a:pt x="8717" y="612"/>
                    </a:lnTo>
                    <a:cubicBezTo>
                      <a:pt x="8621" y="493"/>
                      <a:pt x="8526" y="421"/>
                      <a:pt x="8359" y="421"/>
                    </a:cubicBezTo>
                    <a:lnTo>
                      <a:pt x="7073" y="421"/>
                    </a:lnTo>
                    <a:cubicBezTo>
                      <a:pt x="7002" y="421"/>
                      <a:pt x="6931" y="493"/>
                      <a:pt x="6907" y="588"/>
                    </a:cubicBezTo>
                    <a:cubicBezTo>
                      <a:pt x="6883" y="683"/>
                      <a:pt x="6954" y="779"/>
                      <a:pt x="7073" y="779"/>
                    </a:cubicBezTo>
                    <a:lnTo>
                      <a:pt x="8407" y="779"/>
                    </a:lnTo>
                    <a:cubicBezTo>
                      <a:pt x="8431" y="779"/>
                      <a:pt x="8455" y="779"/>
                      <a:pt x="8455" y="826"/>
                    </a:cubicBezTo>
                    <a:lnTo>
                      <a:pt x="9717" y="2612"/>
                    </a:lnTo>
                    <a:cubicBezTo>
                      <a:pt x="9741" y="2636"/>
                      <a:pt x="9717" y="2660"/>
                      <a:pt x="9717" y="2684"/>
                    </a:cubicBezTo>
                    <a:cubicBezTo>
                      <a:pt x="9717" y="2731"/>
                      <a:pt x="9669" y="2731"/>
                      <a:pt x="9645" y="2731"/>
                    </a:cubicBezTo>
                    <a:lnTo>
                      <a:pt x="3239" y="2731"/>
                    </a:lnTo>
                    <a:cubicBezTo>
                      <a:pt x="3430" y="2446"/>
                      <a:pt x="3549" y="2088"/>
                      <a:pt x="3549" y="1731"/>
                    </a:cubicBezTo>
                    <a:cubicBezTo>
                      <a:pt x="3549" y="1374"/>
                      <a:pt x="3430" y="1064"/>
                      <a:pt x="3239" y="755"/>
                    </a:cubicBezTo>
                    <a:lnTo>
                      <a:pt x="6288" y="755"/>
                    </a:lnTo>
                    <a:cubicBezTo>
                      <a:pt x="6383" y="755"/>
                      <a:pt x="6430" y="707"/>
                      <a:pt x="6454" y="612"/>
                    </a:cubicBezTo>
                    <a:cubicBezTo>
                      <a:pt x="6478" y="493"/>
                      <a:pt x="6407" y="398"/>
                      <a:pt x="6288" y="398"/>
                    </a:cubicBezTo>
                    <a:lnTo>
                      <a:pt x="2906" y="398"/>
                    </a:lnTo>
                    <a:cubicBezTo>
                      <a:pt x="2645" y="156"/>
                      <a:pt x="2265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53713" y="2833614"/>
                <a:ext cx="8849359" cy="11695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tx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Chi tiết nào cho thấy chiếc khăn quàng đỏ gắn bó thân thương với người đội viên?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759" y="2898567"/>
              <a:ext cx="1094434" cy="1151370"/>
            </a:xfrm>
            <a:prstGeom prst="rect">
              <a:avLst/>
            </a:prstGeom>
          </p:spPr>
        </p:pic>
      </p:grpSp>
      <p:grpSp>
        <p:nvGrpSpPr>
          <p:cNvPr id="10" name="Google Shape;619;p30"/>
          <p:cNvGrpSpPr/>
          <p:nvPr/>
        </p:nvGrpSpPr>
        <p:grpSpPr>
          <a:xfrm>
            <a:off x="3842833" y="2891812"/>
            <a:ext cx="4506334" cy="2076571"/>
            <a:chOff x="2753450" y="3348581"/>
            <a:chExt cx="600524" cy="326409"/>
          </a:xfrm>
        </p:grpSpPr>
        <p:sp>
          <p:nvSpPr>
            <p:cNvPr id="11" name="Google Shape;620;p30"/>
            <p:cNvSpPr/>
            <p:nvPr/>
          </p:nvSpPr>
          <p:spPr>
            <a:xfrm>
              <a:off x="2753450" y="3380450"/>
              <a:ext cx="600524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 khăn tuổi thiếu niên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 đời tươi thắm mãi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 lời ru vời vợi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Chẳng bao giờ cách xa.</a:t>
              </a:r>
            </a:p>
          </p:txBody>
        </p:sp>
        <p:sp>
          <p:nvSpPr>
            <p:cNvPr id="12" name="Google Shape;621;p30"/>
            <p:cNvSpPr/>
            <p:nvPr/>
          </p:nvSpPr>
          <p:spPr>
            <a:xfrm>
              <a:off x="2950241" y="3348581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622;p30"/>
            <p:cNvSpPr/>
            <p:nvPr/>
          </p:nvSpPr>
          <p:spPr>
            <a:xfrm>
              <a:off x="3000742" y="3358981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623;p30"/>
            <p:cNvSpPr/>
            <p:nvPr/>
          </p:nvSpPr>
          <p:spPr>
            <a:xfrm>
              <a:off x="3052842" y="3358707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0513" y="845936"/>
            <a:ext cx="10441359" cy="1222024"/>
            <a:chOff x="798593" y="4178416"/>
            <a:chExt cx="10441359" cy="1222024"/>
          </a:xfrm>
        </p:grpSpPr>
        <p:grpSp>
          <p:nvGrpSpPr>
            <p:cNvPr id="6" name="Group 5"/>
            <p:cNvGrpSpPr/>
            <p:nvPr/>
          </p:nvGrpSpPr>
          <p:grpSpPr>
            <a:xfrm>
              <a:off x="798593" y="4178416"/>
              <a:ext cx="10441359" cy="1205275"/>
              <a:chOff x="361713" y="4263328"/>
              <a:chExt cx="10441359" cy="1205275"/>
            </a:xfrm>
          </p:grpSpPr>
          <p:sp>
            <p:nvSpPr>
              <p:cNvPr id="8" name="Google Shape;9362;p61"/>
              <p:cNvSpPr/>
              <p:nvPr/>
            </p:nvSpPr>
            <p:spPr>
              <a:xfrm>
                <a:off x="361713" y="4280077"/>
                <a:ext cx="415936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3463" extrusionOk="0">
                    <a:moveTo>
                      <a:pt x="1811" y="311"/>
                    </a:moveTo>
                    <a:cubicBezTo>
                      <a:pt x="2549" y="311"/>
                      <a:pt x="3192" y="953"/>
                      <a:pt x="3192" y="1692"/>
                    </a:cubicBezTo>
                    <a:cubicBezTo>
                      <a:pt x="3192" y="2430"/>
                      <a:pt x="2596" y="3073"/>
                      <a:pt x="1811" y="3073"/>
                    </a:cubicBezTo>
                    <a:cubicBezTo>
                      <a:pt x="1072" y="3073"/>
                      <a:pt x="453" y="2430"/>
                      <a:pt x="453" y="1692"/>
                    </a:cubicBezTo>
                    <a:cubicBezTo>
                      <a:pt x="453" y="953"/>
                      <a:pt x="1072" y="311"/>
                      <a:pt x="1811" y="311"/>
                    </a:cubicBezTo>
                    <a:close/>
                    <a:moveTo>
                      <a:pt x="1787" y="1"/>
                    </a:moveTo>
                    <a:cubicBezTo>
                      <a:pt x="763" y="1"/>
                      <a:pt x="1" y="858"/>
                      <a:pt x="48" y="1882"/>
                    </a:cubicBezTo>
                    <a:cubicBezTo>
                      <a:pt x="120" y="2668"/>
                      <a:pt x="763" y="3359"/>
                      <a:pt x="1572" y="3454"/>
                    </a:cubicBezTo>
                    <a:cubicBezTo>
                      <a:pt x="1627" y="3459"/>
                      <a:pt x="1682" y="3462"/>
                      <a:pt x="1736" y="3462"/>
                    </a:cubicBezTo>
                    <a:cubicBezTo>
                      <a:pt x="2156" y="3462"/>
                      <a:pt x="2563" y="3305"/>
                      <a:pt x="2858" y="3073"/>
                    </a:cubicBezTo>
                    <a:lnTo>
                      <a:pt x="3906" y="3073"/>
                    </a:lnTo>
                    <a:cubicBezTo>
                      <a:pt x="3978" y="3073"/>
                      <a:pt x="4049" y="3002"/>
                      <a:pt x="4073" y="2906"/>
                    </a:cubicBezTo>
                    <a:cubicBezTo>
                      <a:pt x="4097" y="2787"/>
                      <a:pt x="4025" y="2716"/>
                      <a:pt x="3906" y="2716"/>
                    </a:cubicBezTo>
                    <a:lnTo>
                      <a:pt x="3192" y="2716"/>
                    </a:lnTo>
                    <a:cubicBezTo>
                      <a:pt x="3359" y="2430"/>
                      <a:pt x="3478" y="2073"/>
                      <a:pt x="3478" y="1716"/>
                    </a:cubicBezTo>
                    <a:cubicBezTo>
                      <a:pt x="3478" y="1358"/>
                      <a:pt x="3359" y="1049"/>
                      <a:pt x="3192" y="739"/>
                    </a:cubicBezTo>
                    <a:lnTo>
                      <a:pt x="10265" y="739"/>
                    </a:lnTo>
                    <a:cubicBezTo>
                      <a:pt x="10289" y="739"/>
                      <a:pt x="10336" y="739"/>
                      <a:pt x="10336" y="763"/>
                    </a:cubicBezTo>
                    <a:lnTo>
                      <a:pt x="11575" y="2549"/>
                    </a:lnTo>
                    <a:cubicBezTo>
                      <a:pt x="11598" y="2597"/>
                      <a:pt x="11575" y="2620"/>
                      <a:pt x="11575" y="2644"/>
                    </a:cubicBezTo>
                    <a:cubicBezTo>
                      <a:pt x="11575" y="2668"/>
                      <a:pt x="11551" y="2668"/>
                      <a:pt x="11527" y="2668"/>
                    </a:cubicBezTo>
                    <a:lnTo>
                      <a:pt x="4716" y="2668"/>
                    </a:lnTo>
                    <a:cubicBezTo>
                      <a:pt x="4644" y="2668"/>
                      <a:pt x="4573" y="2740"/>
                      <a:pt x="4549" y="2835"/>
                    </a:cubicBezTo>
                    <a:cubicBezTo>
                      <a:pt x="4525" y="2954"/>
                      <a:pt x="4597" y="3025"/>
                      <a:pt x="4716" y="3025"/>
                    </a:cubicBezTo>
                    <a:lnTo>
                      <a:pt x="11527" y="3025"/>
                    </a:lnTo>
                    <a:cubicBezTo>
                      <a:pt x="11670" y="3025"/>
                      <a:pt x="11789" y="2978"/>
                      <a:pt x="11860" y="2859"/>
                    </a:cubicBezTo>
                    <a:cubicBezTo>
                      <a:pt x="12027" y="2716"/>
                      <a:pt x="12027" y="2501"/>
                      <a:pt x="11908" y="2359"/>
                    </a:cubicBezTo>
                    <a:lnTo>
                      <a:pt x="10646" y="572"/>
                    </a:lnTo>
                    <a:cubicBezTo>
                      <a:pt x="10574" y="453"/>
                      <a:pt x="10455" y="382"/>
                      <a:pt x="10289" y="382"/>
                    </a:cubicBezTo>
                    <a:lnTo>
                      <a:pt x="2882" y="382"/>
                    </a:lnTo>
                    <a:cubicBezTo>
                      <a:pt x="2596" y="144"/>
                      <a:pt x="2192" y="1"/>
                      <a:pt x="17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53713" y="4263328"/>
                <a:ext cx="8849359" cy="116955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Người chị đã chia sẻ với em niềm vui, ước mơ của người đội viên qua những hình ảnh nào?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162" y="4284775"/>
              <a:ext cx="1048603" cy="1115665"/>
            </a:xfrm>
            <a:prstGeom prst="rect">
              <a:avLst/>
            </a:prstGeom>
          </p:spPr>
        </p:pic>
      </p:grpSp>
      <p:grpSp>
        <p:nvGrpSpPr>
          <p:cNvPr id="12" name="Google Shape;696;p32"/>
          <p:cNvGrpSpPr/>
          <p:nvPr/>
        </p:nvGrpSpPr>
        <p:grpSpPr>
          <a:xfrm>
            <a:off x="5425441" y="2697772"/>
            <a:ext cx="5750559" cy="3052417"/>
            <a:chOff x="2555054" y="3322025"/>
            <a:chExt cx="903891" cy="479799"/>
          </a:xfrm>
        </p:grpSpPr>
        <p:sp>
          <p:nvSpPr>
            <p:cNvPr id="13" name="Google Shape;697;p32"/>
            <p:cNvSpPr/>
            <p:nvPr/>
          </p:nvSpPr>
          <p:spPr>
            <a:xfrm>
              <a:off x="2555054" y="3367128"/>
              <a:ext cx="903891" cy="43469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 chị đã chia sẻ với em niềm vui, ước mơ của người đội viên qua những hình ảnh: </a:t>
              </a:r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 xanh, cánh buồm, mặt biển, dòng sông, nắng trưa, bướm bay, con tàu.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Google Shape;698;p32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5" name="Google Shape;699;p32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Google Shape;700;p32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1" name="Google Shape;619;p30"/>
          <p:cNvGrpSpPr/>
          <p:nvPr/>
        </p:nvGrpSpPr>
        <p:grpSpPr>
          <a:xfrm>
            <a:off x="485336" y="2157570"/>
            <a:ext cx="3820533" cy="2066411"/>
            <a:chOff x="2753450" y="3350178"/>
            <a:chExt cx="600524" cy="324812"/>
          </a:xfrm>
        </p:grpSpPr>
        <p:sp>
          <p:nvSpPr>
            <p:cNvPr id="22" name="Google Shape;620;p30"/>
            <p:cNvSpPr/>
            <p:nvPr/>
          </p:nvSpPr>
          <p:spPr>
            <a:xfrm>
              <a:off x="2753450" y="3380450"/>
              <a:ext cx="600524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 em, mở cửa ra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 trời xanh vẫn đợi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buồm là tiếng gọi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 biển và dòng sông.</a:t>
              </a:r>
            </a:p>
          </p:txBody>
        </p:sp>
        <p:sp>
          <p:nvSpPr>
            <p:cNvPr id="23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5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6" name="Google Shape;619;p30"/>
          <p:cNvGrpSpPr/>
          <p:nvPr/>
        </p:nvGrpSpPr>
        <p:grpSpPr>
          <a:xfrm>
            <a:off x="280754" y="4361381"/>
            <a:ext cx="4229699" cy="2048350"/>
            <a:chOff x="2753450" y="3353017"/>
            <a:chExt cx="664838" cy="321973"/>
          </a:xfrm>
        </p:grpSpPr>
        <p:sp>
          <p:nvSpPr>
            <p:cNvPr id="27" name="Google Shape;620;p30"/>
            <p:cNvSpPr/>
            <p:nvPr/>
          </p:nvSpPr>
          <p:spPr>
            <a:xfrm>
              <a:off x="2753450" y="3380450"/>
              <a:ext cx="664838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 vườn trưa mênh mông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 bay như lời hát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tàu là đất nước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 ta tới bến xa.</a:t>
              </a:r>
            </a:p>
          </p:txBody>
        </p:sp>
        <p:sp>
          <p:nvSpPr>
            <p:cNvPr id="28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6173" y="1708759"/>
            <a:ext cx="10458686" cy="1213374"/>
            <a:chOff x="1289266" y="5528919"/>
            <a:chExt cx="10458686" cy="1213374"/>
          </a:xfrm>
        </p:grpSpPr>
        <p:grpSp>
          <p:nvGrpSpPr>
            <p:cNvPr id="3" name="Group 2"/>
            <p:cNvGrpSpPr/>
            <p:nvPr/>
          </p:nvGrpSpPr>
          <p:grpSpPr>
            <a:xfrm>
              <a:off x="1289266" y="5528919"/>
              <a:ext cx="10458686" cy="1213374"/>
              <a:chOff x="344386" y="5561540"/>
              <a:chExt cx="10458686" cy="1213374"/>
            </a:xfrm>
          </p:grpSpPr>
          <p:sp>
            <p:nvSpPr>
              <p:cNvPr id="5" name="Google Shape;9360;p61"/>
              <p:cNvSpPr/>
              <p:nvPr/>
            </p:nvSpPr>
            <p:spPr>
              <a:xfrm>
                <a:off x="344386" y="5561540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53713" y="5575392"/>
                <a:ext cx="8849359" cy="11695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76200">
                <a:solidFill>
                  <a:schemeClr val="bg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Theo em, bạn nhỏ cảm nhận được điều gì qua lời nhắn nhủ của chị ở khổ thơ cuối?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5463" y="5596063"/>
              <a:ext cx="1048603" cy="1079086"/>
            </a:xfrm>
            <a:prstGeom prst="rect">
              <a:avLst/>
            </a:prstGeom>
          </p:spPr>
        </p:pic>
      </p:grpSp>
      <p:grpSp>
        <p:nvGrpSpPr>
          <p:cNvPr id="7" name="Google Shape;619;p30"/>
          <p:cNvGrpSpPr/>
          <p:nvPr/>
        </p:nvGrpSpPr>
        <p:grpSpPr>
          <a:xfrm>
            <a:off x="317539" y="3668056"/>
            <a:ext cx="3903609" cy="2062295"/>
            <a:chOff x="2807546" y="3353017"/>
            <a:chExt cx="586107" cy="324165"/>
          </a:xfrm>
        </p:grpSpPr>
        <p:sp>
          <p:nvSpPr>
            <p:cNvPr id="8" name="Google Shape;620;p30"/>
            <p:cNvSpPr/>
            <p:nvPr/>
          </p:nvSpPr>
          <p:spPr>
            <a:xfrm>
              <a:off x="2807546" y="3382642"/>
              <a:ext cx="586107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chị đi qua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em đang tới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Khao khát lại bắt đầu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màu khăn đỏ chói.</a:t>
              </a:r>
            </a:p>
          </p:txBody>
        </p:sp>
        <p:sp>
          <p:nvSpPr>
            <p:cNvPr id="9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oogle Shape;696;p32"/>
          <p:cNvGrpSpPr/>
          <p:nvPr/>
        </p:nvGrpSpPr>
        <p:grpSpPr>
          <a:xfrm>
            <a:off x="4648201" y="2882484"/>
            <a:ext cx="7345686" cy="3800667"/>
            <a:chOff x="2429691" y="3309662"/>
            <a:chExt cx="1154618" cy="597414"/>
          </a:xfrm>
        </p:grpSpPr>
        <p:sp>
          <p:nvSpPr>
            <p:cNvPr id="15" name="Google Shape;697;p32"/>
            <p:cNvSpPr/>
            <p:nvPr/>
          </p:nvSpPr>
          <p:spPr>
            <a:xfrm>
              <a:off x="2429691" y="3377300"/>
              <a:ext cx="1154618" cy="52977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6" name="Google Shape;698;p32"/>
            <p:cNvSpPr/>
            <p:nvPr/>
          </p:nvSpPr>
          <p:spPr>
            <a:xfrm>
              <a:off x="2912478" y="3309662"/>
              <a:ext cx="185850" cy="73275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699;p32"/>
            <p:cNvSpPr/>
            <p:nvPr/>
          </p:nvSpPr>
          <p:spPr>
            <a:xfrm>
              <a:off x="2981603" y="33509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700;p32"/>
            <p:cNvSpPr/>
            <p:nvPr/>
          </p:nvSpPr>
          <p:spPr>
            <a:xfrm>
              <a:off x="3033703" y="33513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1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3"/>
          <p:cNvGrpSpPr/>
          <p:nvPr/>
        </p:nvGrpSpPr>
        <p:grpSpPr>
          <a:xfrm>
            <a:off x="6095995" y="719321"/>
            <a:ext cx="5130461" cy="5249268"/>
            <a:chOff x="4571996" y="539491"/>
            <a:chExt cx="3847846" cy="3936951"/>
          </a:xfrm>
        </p:grpSpPr>
        <p:grpSp>
          <p:nvGrpSpPr>
            <p:cNvPr id="717" name="Google Shape;717;p33"/>
            <p:cNvGrpSpPr/>
            <p:nvPr/>
          </p:nvGrpSpPr>
          <p:grpSpPr>
            <a:xfrm>
              <a:off x="4571996" y="882701"/>
              <a:ext cx="3847846" cy="3593741"/>
              <a:chOff x="746746" y="882701"/>
              <a:chExt cx="3847846" cy="3593741"/>
            </a:xfrm>
          </p:grpSpPr>
          <p:sp>
            <p:nvSpPr>
              <p:cNvPr id="718" name="Google Shape;718;p33"/>
              <p:cNvSpPr/>
              <p:nvPr/>
            </p:nvSpPr>
            <p:spPr>
              <a:xfrm>
                <a:off x="746746" y="882701"/>
                <a:ext cx="3847846" cy="3593741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1113234" y="1651650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grpSp>
          <p:nvGrpSpPr>
            <p:cNvPr id="724" name="Google Shape;724;p33"/>
            <p:cNvGrpSpPr/>
            <p:nvPr/>
          </p:nvGrpSpPr>
          <p:grpSpPr>
            <a:xfrm>
              <a:off x="5782930" y="539491"/>
              <a:ext cx="1390695" cy="548641"/>
              <a:chOff x="1639601" y="539501"/>
              <a:chExt cx="1091683" cy="548641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728" name="Google Shape;728;p33"/>
          <p:cNvSpPr txBox="1">
            <a:spLocks noGrp="1"/>
          </p:cNvSpPr>
          <p:nvPr>
            <p:ph type="title"/>
          </p:nvPr>
        </p:nvSpPr>
        <p:spPr>
          <a:xfrm>
            <a:off x="6347641" y="1442696"/>
            <a:ext cx="4782683" cy="88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học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30" name="Google Shape;730;p33"/>
          <p:cNvGrpSpPr/>
          <p:nvPr/>
        </p:nvGrpSpPr>
        <p:grpSpPr>
          <a:xfrm>
            <a:off x="1807599" y="1490700"/>
            <a:ext cx="3201901" cy="4683376"/>
            <a:chOff x="1446849" y="1004050"/>
            <a:chExt cx="2401426" cy="3512532"/>
          </a:xfrm>
        </p:grpSpPr>
        <p:sp>
          <p:nvSpPr>
            <p:cNvPr id="731" name="Google Shape;731;p33"/>
            <p:cNvSpPr/>
            <p:nvPr/>
          </p:nvSpPr>
          <p:spPr>
            <a:xfrm>
              <a:off x="1513647" y="1537675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 rot="1131082">
              <a:off x="2257221" y="2672190"/>
              <a:ext cx="207840" cy="1493649"/>
            </a:xfrm>
            <a:custGeom>
              <a:avLst/>
              <a:gdLst/>
              <a:ahLst/>
              <a:cxnLst/>
              <a:rect l="l" t="t" r="r" b="b"/>
              <a:pathLst>
                <a:path w="2643" h="18994" extrusionOk="0">
                  <a:moveTo>
                    <a:pt x="1267" y="0"/>
                  </a:moveTo>
                  <a:lnTo>
                    <a:pt x="0" y="18897"/>
                  </a:lnTo>
                  <a:lnTo>
                    <a:pt x="1375" y="18994"/>
                  </a:lnTo>
                  <a:lnTo>
                    <a:pt x="2642" y="46"/>
                  </a:lnTo>
                  <a:lnTo>
                    <a:pt x="2642" y="46"/>
                  </a:lnTo>
                  <a:cubicBezTo>
                    <a:pt x="2640" y="50"/>
                    <a:pt x="2639" y="57"/>
                    <a:pt x="2637" y="62"/>
                  </a:cubicBezTo>
                  <a:cubicBezTo>
                    <a:pt x="2634" y="127"/>
                    <a:pt x="2617" y="188"/>
                    <a:pt x="2594" y="245"/>
                  </a:cubicBezTo>
                  <a:cubicBezTo>
                    <a:pt x="2490" y="496"/>
                    <a:pt x="2242" y="670"/>
                    <a:pt x="1959" y="670"/>
                  </a:cubicBezTo>
                  <a:cubicBezTo>
                    <a:pt x="1942" y="670"/>
                    <a:pt x="1925" y="670"/>
                    <a:pt x="1908" y="668"/>
                  </a:cubicBezTo>
                  <a:cubicBezTo>
                    <a:pt x="1719" y="657"/>
                    <a:pt x="1554" y="566"/>
                    <a:pt x="1438" y="432"/>
                  </a:cubicBezTo>
                  <a:cubicBezTo>
                    <a:pt x="1336" y="316"/>
                    <a:pt x="1271" y="164"/>
                    <a:pt x="1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 rot="1131082">
              <a:off x="2157416" y="2630082"/>
              <a:ext cx="207997" cy="149372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 rot="1131082">
              <a:off x="2058604" y="2583184"/>
              <a:ext cx="207997" cy="1498524"/>
            </a:xfrm>
            <a:custGeom>
              <a:avLst/>
              <a:gdLst/>
              <a:ahLst/>
              <a:cxnLst/>
              <a:rect l="l" t="t" r="r" b="b"/>
              <a:pathLst>
                <a:path w="2645" h="19056" extrusionOk="0">
                  <a:moveTo>
                    <a:pt x="2644" y="92"/>
                  </a:moveTo>
                  <a:cubicBezTo>
                    <a:pt x="2644" y="99"/>
                    <a:pt x="2643" y="106"/>
                    <a:pt x="2643" y="113"/>
                  </a:cubicBezTo>
                  <a:lnTo>
                    <a:pt x="2643" y="113"/>
                  </a:lnTo>
                  <a:cubicBezTo>
                    <a:pt x="2643" y="106"/>
                    <a:pt x="2644" y="99"/>
                    <a:pt x="2644" y="92"/>
                  </a:cubicBezTo>
                  <a:close/>
                  <a:moveTo>
                    <a:pt x="1271" y="1"/>
                  </a:moveTo>
                  <a:lnTo>
                    <a:pt x="0" y="18959"/>
                  </a:lnTo>
                  <a:lnTo>
                    <a:pt x="1372" y="19055"/>
                  </a:lnTo>
                  <a:lnTo>
                    <a:pt x="2641" y="160"/>
                  </a:lnTo>
                  <a:cubicBezTo>
                    <a:pt x="2642" y="144"/>
                    <a:pt x="2642" y="128"/>
                    <a:pt x="2643" y="113"/>
                  </a:cubicBezTo>
                  <a:lnTo>
                    <a:pt x="2643" y="113"/>
                  </a:lnTo>
                  <a:cubicBezTo>
                    <a:pt x="2607" y="464"/>
                    <a:pt x="2308" y="732"/>
                    <a:pt x="1958" y="732"/>
                  </a:cubicBezTo>
                  <a:cubicBezTo>
                    <a:pt x="1942" y="732"/>
                    <a:pt x="1925" y="731"/>
                    <a:pt x="1908" y="730"/>
                  </a:cubicBezTo>
                  <a:cubicBezTo>
                    <a:pt x="1720" y="718"/>
                    <a:pt x="1554" y="627"/>
                    <a:pt x="1438" y="495"/>
                  </a:cubicBezTo>
                  <a:cubicBezTo>
                    <a:pt x="1352" y="394"/>
                    <a:pt x="1293" y="268"/>
                    <a:pt x="1276" y="133"/>
                  </a:cubicBezTo>
                  <a:cubicBezTo>
                    <a:pt x="1274" y="128"/>
                    <a:pt x="1276" y="119"/>
                    <a:pt x="1273" y="112"/>
                  </a:cubicBezTo>
                  <a:cubicBezTo>
                    <a:pt x="1271" y="56"/>
                    <a:pt x="1270" y="18"/>
                    <a:pt x="1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 rot="1131082">
              <a:off x="2421183" y="2425776"/>
              <a:ext cx="324146" cy="326426"/>
            </a:xfrm>
            <a:custGeom>
              <a:avLst/>
              <a:gdLst/>
              <a:ahLst/>
              <a:cxnLst/>
              <a:rect l="l" t="t" r="r" b="b"/>
              <a:pathLst>
                <a:path w="4122" h="4151" extrusionOk="0">
                  <a:moveTo>
                    <a:pt x="3116" y="0"/>
                  </a:moveTo>
                  <a:lnTo>
                    <a:pt x="803" y="620"/>
                  </a:lnTo>
                  <a:lnTo>
                    <a:pt x="2" y="3218"/>
                  </a:lnTo>
                  <a:cubicBezTo>
                    <a:pt x="2" y="3218"/>
                    <a:pt x="2" y="3221"/>
                    <a:pt x="2" y="3224"/>
                  </a:cubicBezTo>
                  <a:cubicBezTo>
                    <a:pt x="1" y="3241"/>
                    <a:pt x="2" y="3279"/>
                    <a:pt x="4" y="3335"/>
                  </a:cubicBezTo>
                  <a:cubicBezTo>
                    <a:pt x="7" y="3342"/>
                    <a:pt x="5" y="3351"/>
                    <a:pt x="7" y="3356"/>
                  </a:cubicBezTo>
                  <a:cubicBezTo>
                    <a:pt x="24" y="3491"/>
                    <a:pt x="83" y="3617"/>
                    <a:pt x="169" y="3718"/>
                  </a:cubicBezTo>
                  <a:cubicBezTo>
                    <a:pt x="285" y="3850"/>
                    <a:pt x="451" y="3941"/>
                    <a:pt x="639" y="3953"/>
                  </a:cubicBezTo>
                  <a:cubicBezTo>
                    <a:pt x="656" y="3954"/>
                    <a:pt x="673" y="3955"/>
                    <a:pt x="689" y="3955"/>
                  </a:cubicBezTo>
                  <a:cubicBezTo>
                    <a:pt x="1039" y="3955"/>
                    <a:pt x="1338" y="3687"/>
                    <a:pt x="1374" y="3336"/>
                  </a:cubicBezTo>
                  <a:lnTo>
                    <a:pt x="1374" y="3336"/>
                  </a:lnTo>
                  <a:cubicBezTo>
                    <a:pt x="1373" y="3351"/>
                    <a:pt x="1373" y="3367"/>
                    <a:pt x="1372" y="3383"/>
                  </a:cubicBezTo>
                  <a:cubicBezTo>
                    <a:pt x="1375" y="3546"/>
                    <a:pt x="1441" y="3698"/>
                    <a:pt x="1541" y="3815"/>
                  </a:cubicBezTo>
                  <a:cubicBezTo>
                    <a:pt x="1659" y="3949"/>
                    <a:pt x="1825" y="4040"/>
                    <a:pt x="2013" y="4052"/>
                  </a:cubicBezTo>
                  <a:cubicBezTo>
                    <a:pt x="2030" y="4053"/>
                    <a:pt x="2047" y="4053"/>
                    <a:pt x="2063" y="4053"/>
                  </a:cubicBezTo>
                  <a:cubicBezTo>
                    <a:pt x="2420" y="4053"/>
                    <a:pt x="2723" y="3774"/>
                    <a:pt x="2747" y="3412"/>
                  </a:cubicBezTo>
                  <a:lnTo>
                    <a:pt x="2747" y="3412"/>
                  </a:lnTo>
                  <a:cubicBezTo>
                    <a:pt x="2746" y="3436"/>
                    <a:pt x="2745" y="3456"/>
                    <a:pt x="2744" y="3480"/>
                  </a:cubicBezTo>
                  <a:cubicBezTo>
                    <a:pt x="2748" y="3644"/>
                    <a:pt x="2813" y="3796"/>
                    <a:pt x="2915" y="3912"/>
                  </a:cubicBezTo>
                  <a:cubicBezTo>
                    <a:pt x="3031" y="4046"/>
                    <a:pt x="3196" y="4137"/>
                    <a:pt x="3385" y="4148"/>
                  </a:cubicBezTo>
                  <a:cubicBezTo>
                    <a:pt x="3402" y="4150"/>
                    <a:pt x="3419" y="4150"/>
                    <a:pt x="3436" y="4150"/>
                  </a:cubicBezTo>
                  <a:cubicBezTo>
                    <a:pt x="3719" y="4150"/>
                    <a:pt x="3967" y="3976"/>
                    <a:pt x="4071" y="3725"/>
                  </a:cubicBezTo>
                  <a:cubicBezTo>
                    <a:pt x="4094" y="3642"/>
                    <a:pt x="4107" y="3578"/>
                    <a:pt x="4114" y="3542"/>
                  </a:cubicBezTo>
                  <a:cubicBezTo>
                    <a:pt x="4116" y="3537"/>
                    <a:pt x="4117" y="3530"/>
                    <a:pt x="4119" y="3526"/>
                  </a:cubicBezTo>
                  <a:cubicBezTo>
                    <a:pt x="4119" y="3516"/>
                    <a:pt x="4121" y="3511"/>
                    <a:pt x="4121" y="3511"/>
                  </a:cubicBez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 rot="1131082">
              <a:off x="2545536" y="2334755"/>
              <a:ext cx="181890" cy="147289"/>
            </a:xfrm>
            <a:custGeom>
              <a:avLst/>
              <a:gdLst/>
              <a:ahLst/>
              <a:cxnLst/>
              <a:rect l="l" t="t" r="r" b="b"/>
              <a:pathLst>
                <a:path w="2313" h="1873" extrusionOk="0">
                  <a:moveTo>
                    <a:pt x="1330" y="1"/>
                  </a:moveTo>
                  <a:cubicBezTo>
                    <a:pt x="951" y="1"/>
                    <a:pt x="575" y="277"/>
                    <a:pt x="357" y="760"/>
                  </a:cubicBezTo>
                  <a:cubicBezTo>
                    <a:pt x="329" y="821"/>
                    <a:pt x="306" y="887"/>
                    <a:pt x="284" y="955"/>
                  </a:cubicBezTo>
                  <a:lnTo>
                    <a:pt x="0" y="1873"/>
                  </a:lnTo>
                  <a:lnTo>
                    <a:pt x="2313" y="1253"/>
                  </a:lnTo>
                  <a:lnTo>
                    <a:pt x="2066" y="389"/>
                  </a:lnTo>
                  <a:cubicBezTo>
                    <a:pt x="2066" y="389"/>
                    <a:pt x="2005" y="328"/>
                    <a:pt x="1902" y="235"/>
                  </a:cubicBezTo>
                  <a:cubicBezTo>
                    <a:pt x="1725" y="76"/>
                    <a:pt x="1527" y="1"/>
                    <a:pt x="1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 rot="1131119">
              <a:off x="2150259" y="2630528"/>
              <a:ext cx="207999" cy="149373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 rot="1131082">
              <a:off x="2122422" y="3047905"/>
              <a:ext cx="759878" cy="1383005"/>
            </a:xfrm>
            <a:custGeom>
              <a:avLst/>
              <a:gdLst/>
              <a:ahLst/>
              <a:cxnLst/>
              <a:rect l="l" t="t" r="r" b="b"/>
              <a:pathLst>
                <a:path w="9663" h="17587" extrusionOk="0">
                  <a:moveTo>
                    <a:pt x="8410" y="1"/>
                  </a:moveTo>
                  <a:lnTo>
                    <a:pt x="1" y="16970"/>
                  </a:lnTo>
                  <a:lnTo>
                    <a:pt x="1233" y="17587"/>
                  </a:lnTo>
                  <a:lnTo>
                    <a:pt x="9662" y="569"/>
                  </a:lnTo>
                  <a:lnTo>
                    <a:pt x="9662" y="569"/>
                  </a:lnTo>
                  <a:cubicBezTo>
                    <a:pt x="9658" y="573"/>
                    <a:pt x="9655" y="579"/>
                    <a:pt x="9652" y="583"/>
                  </a:cubicBezTo>
                  <a:cubicBezTo>
                    <a:pt x="9624" y="641"/>
                    <a:pt x="9585" y="692"/>
                    <a:pt x="9542" y="734"/>
                  </a:cubicBezTo>
                  <a:cubicBezTo>
                    <a:pt x="9412" y="865"/>
                    <a:pt x="9235" y="937"/>
                    <a:pt x="9053" y="937"/>
                  </a:cubicBezTo>
                  <a:cubicBezTo>
                    <a:pt x="8950" y="937"/>
                    <a:pt x="8845" y="913"/>
                    <a:pt x="8746" y="863"/>
                  </a:cubicBezTo>
                  <a:cubicBezTo>
                    <a:pt x="8577" y="780"/>
                    <a:pt x="8458" y="632"/>
                    <a:pt x="8402" y="466"/>
                  </a:cubicBezTo>
                  <a:cubicBezTo>
                    <a:pt x="8353" y="320"/>
                    <a:pt x="8352" y="154"/>
                    <a:pt x="8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 rot="1131082">
              <a:off x="2827046" y="2904232"/>
              <a:ext cx="329807" cy="339873"/>
            </a:xfrm>
            <a:custGeom>
              <a:avLst/>
              <a:gdLst/>
              <a:ahLst/>
              <a:cxnLst/>
              <a:rect l="l" t="t" r="r" b="b"/>
              <a:pathLst>
                <a:path w="4194" h="4322" extrusionOk="0">
                  <a:moveTo>
                    <a:pt x="1820" y="0"/>
                  </a:moveTo>
                  <a:lnTo>
                    <a:pt x="85" y="2092"/>
                  </a:lnTo>
                  <a:cubicBezTo>
                    <a:pt x="85" y="2092"/>
                    <a:pt x="84" y="2096"/>
                    <a:pt x="82" y="2099"/>
                  </a:cubicBezTo>
                  <a:cubicBezTo>
                    <a:pt x="75" y="2113"/>
                    <a:pt x="61" y="2149"/>
                    <a:pt x="41" y="2202"/>
                  </a:cubicBezTo>
                  <a:cubicBezTo>
                    <a:pt x="41" y="2209"/>
                    <a:pt x="36" y="2216"/>
                    <a:pt x="35" y="2222"/>
                  </a:cubicBezTo>
                  <a:cubicBezTo>
                    <a:pt x="1" y="2354"/>
                    <a:pt x="6" y="2492"/>
                    <a:pt x="47" y="2619"/>
                  </a:cubicBezTo>
                  <a:cubicBezTo>
                    <a:pt x="104" y="2786"/>
                    <a:pt x="222" y="2933"/>
                    <a:pt x="392" y="3017"/>
                  </a:cubicBezTo>
                  <a:cubicBezTo>
                    <a:pt x="490" y="3066"/>
                    <a:pt x="594" y="3089"/>
                    <a:pt x="698" y="3089"/>
                  </a:cubicBezTo>
                  <a:cubicBezTo>
                    <a:pt x="944" y="3089"/>
                    <a:pt x="1182" y="2956"/>
                    <a:pt x="1306" y="2728"/>
                  </a:cubicBezTo>
                  <a:lnTo>
                    <a:pt x="1306" y="2728"/>
                  </a:lnTo>
                  <a:cubicBezTo>
                    <a:pt x="1300" y="2741"/>
                    <a:pt x="1294" y="2756"/>
                    <a:pt x="1287" y="2771"/>
                  </a:cubicBezTo>
                  <a:cubicBezTo>
                    <a:pt x="1228" y="2922"/>
                    <a:pt x="1230" y="3088"/>
                    <a:pt x="1278" y="3234"/>
                  </a:cubicBezTo>
                  <a:cubicBezTo>
                    <a:pt x="1335" y="3402"/>
                    <a:pt x="1453" y="3551"/>
                    <a:pt x="1624" y="3633"/>
                  </a:cubicBezTo>
                  <a:cubicBezTo>
                    <a:pt x="1721" y="3683"/>
                    <a:pt x="1826" y="3706"/>
                    <a:pt x="1929" y="3706"/>
                  </a:cubicBezTo>
                  <a:cubicBezTo>
                    <a:pt x="2182" y="3706"/>
                    <a:pt x="2427" y="3566"/>
                    <a:pt x="2546" y="3325"/>
                  </a:cubicBezTo>
                  <a:lnTo>
                    <a:pt x="2546" y="3325"/>
                  </a:lnTo>
                  <a:cubicBezTo>
                    <a:pt x="2536" y="3345"/>
                    <a:pt x="2528" y="3364"/>
                    <a:pt x="2517" y="3386"/>
                  </a:cubicBezTo>
                  <a:cubicBezTo>
                    <a:pt x="2459" y="3539"/>
                    <a:pt x="2460" y="3705"/>
                    <a:pt x="2509" y="3851"/>
                  </a:cubicBezTo>
                  <a:cubicBezTo>
                    <a:pt x="2565" y="4017"/>
                    <a:pt x="2684" y="4165"/>
                    <a:pt x="2853" y="4248"/>
                  </a:cubicBezTo>
                  <a:cubicBezTo>
                    <a:pt x="2952" y="4298"/>
                    <a:pt x="3057" y="4322"/>
                    <a:pt x="3160" y="4322"/>
                  </a:cubicBezTo>
                  <a:cubicBezTo>
                    <a:pt x="3342" y="4322"/>
                    <a:pt x="3519" y="4250"/>
                    <a:pt x="3649" y="4119"/>
                  </a:cubicBezTo>
                  <a:cubicBezTo>
                    <a:pt x="3702" y="4052"/>
                    <a:pt x="3739" y="3999"/>
                    <a:pt x="3759" y="3968"/>
                  </a:cubicBezTo>
                  <a:cubicBezTo>
                    <a:pt x="3763" y="3964"/>
                    <a:pt x="3765" y="3958"/>
                    <a:pt x="3769" y="3954"/>
                  </a:cubicBezTo>
                  <a:cubicBezTo>
                    <a:pt x="3774" y="3945"/>
                    <a:pt x="3778" y="3941"/>
                    <a:pt x="3778" y="3941"/>
                  </a:cubicBezTo>
                  <a:lnTo>
                    <a:pt x="4194" y="313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 rot="1131082">
              <a:off x="1971277" y="2889569"/>
              <a:ext cx="760429" cy="1387252"/>
            </a:xfrm>
            <a:custGeom>
              <a:avLst/>
              <a:gdLst/>
              <a:ahLst/>
              <a:cxnLst/>
              <a:rect l="l" t="t" r="r" b="b"/>
              <a:pathLst>
                <a:path w="9670" h="17641" extrusionOk="0">
                  <a:moveTo>
                    <a:pt x="9670" y="612"/>
                  </a:moveTo>
                  <a:cubicBezTo>
                    <a:pt x="9666" y="618"/>
                    <a:pt x="9663" y="624"/>
                    <a:pt x="9660" y="630"/>
                  </a:cubicBezTo>
                  <a:lnTo>
                    <a:pt x="9660" y="630"/>
                  </a:lnTo>
                  <a:cubicBezTo>
                    <a:pt x="9663" y="624"/>
                    <a:pt x="9666" y="618"/>
                    <a:pt x="9670" y="612"/>
                  </a:cubicBezTo>
                  <a:close/>
                  <a:moveTo>
                    <a:pt x="8436" y="1"/>
                  </a:moveTo>
                  <a:lnTo>
                    <a:pt x="0" y="17025"/>
                  </a:lnTo>
                  <a:lnTo>
                    <a:pt x="1230" y="17640"/>
                  </a:lnTo>
                  <a:lnTo>
                    <a:pt x="9641" y="673"/>
                  </a:lnTo>
                  <a:cubicBezTo>
                    <a:pt x="9648" y="658"/>
                    <a:pt x="9654" y="643"/>
                    <a:pt x="9660" y="630"/>
                  </a:cubicBezTo>
                  <a:lnTo>
                    <a:pt x="9660" y="630"/>
                  </a:lnTo>
                  <a:cubicBezTo>
                    <a:pt x="9536" y="858"/>
                    <a:pt x="9298" y="991"/>
                    <a:pt x="9052" y="991"/>
                  </a:cubicBezTo>
                  <a:cubicBezTo>
                    <a:pt x="8948" y="991"/>
                    <a:pt x="8844" y="968"/>
                    <a:pt x="8746" y="919"/>
                  </a:cubicBezTo>
                  <a:cubicBezTo>
                    <a:pt x="8576" y="835"/>
                    <a:pt x="8458" y="688"/>
                    <a:pt x="8401" y="521"/>
                  </a:cubicBezTo>
                  <a:cubicBezTo>
                    <a:pt x="8360" y="394"/>
                    <a:pt x="8355" y="256"/>
                    <a:pt x="8389" y="124"/>
                  </a:cubicBezTo>
                  <a:cubicBezTo>
                    <a:pt x="8390" y="118"/>
                    <a:pt x="8395" y="111"/>
                    <a:pt x="8395" y="104"/>
                  </a:cubicBezTo>
                  <a:cubicBezTo>
                    <a:pt x="8415" y="51"/>
                    <a:pt x="8429" y="15"/>
                    <a:pt x="8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 rot="1131082">
              <a:off x="2046358" y="2970949"/>
              <a:ext cx="760586" cy="1382927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742" name="Google Shape;74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6849" y="1087124"/>
              <a:ext cx="1452725" cy="126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2902763" y="1000862"/>
              <a:ext cx="772475" cy="77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3395612" y="1457237"/>
              <a:ext cx="450800" cy="4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33"/>
            <p:cNvSpPr/>
            <p:nvPr/>
          </p:nvSpPr>
          <p:spPr>
            <a:xfrm rot="1131082">
              <a:off x="3033242" y="2838995"/>
              <a:ext cx="194865" cy="125506"/>
            </a:xfrm>
            <a:custGeom>
              <a:avLst/>
              <a:gdLst/>
              <a:ahLst/>
              <a:cxnLst/>
              <a:rect l="l" t="t" r="r" b="b"/>
              <a:pathLst>
                <a:path w="2478" h="1596" extrusionOk="0">
                  <a:moveTo>
                    <a:pt x="1627" y="0"/>
                  </a:moveTo>
                  <a:cubicBezTo>
                    <a:pt x="1344" y="0"/>
                    <a:pt x="1034" y="131"/>
                    <a:pt x="758" y="390"/>
                  </a:cubicBezTo>
                  <a:cubicBezTo>
                    <a:pt x="708" y="436"/>
                    <a:pt x="662" y="488"/>
                    <a:pt x="615" y="543"/>
                  </a:cubicBezTo>
                  <a:lnTo>
                    <a:pt x="1" y="1282"/>
                  </a:lnTo>
                  <a:lnTo>
                    <a:pt x="2375" y="1595"/>
                  </a:lnTo>
                  <a:lnTo>
                    <a:pt x="2477" y="703"/>
                  </a:lnTo>
                  <a:cubicBezTo>
                    <a:pt x="2477" y="703"/>
                    <a:pt x="2444" y="623"/>
                    <a:pt x="2385" y="498"/>
                  </a:cubicBezTo>
                  <a:cubicBezTo>
                    <a:pt x="2227" y="165"/>
                    <a:pt x="1945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6" name="Google Shape;746;p33"/>
            <p:cNvSpPr/>
            <p:nvPr/>
          </p:nvSpPr>
          <p:spPr>
            <a:xfrm rot="1131119">
              <a:off x="2046348" y="2970951"/>
              <a:ext cx="760591" cy="1382936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95895" y="2331896"/>
            <a:ext cx="4892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nỗi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niên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51227" y="1854468"/>
            <a:ext cx="4316964" cy="4071595"/>
            <a:chOff x="951227" y="1854468"/>
            <a:chExt cx="4316964" cy="4071595"/>
          </a:xfrm>
        </p:grpSpPr>
        <p:grpSp>
          <p:nvGrpSpPr>
            <p:cNvPr id="11" name="Group 10"/>
            <p:cNvGrpSpPr/>
            <p:nvPr/>
          </p:nvGrpSpPr>
          <p:grpSpPr>
            <a:xfrm>
              <a:off x="951227" y="1854468"/>
              <a:ext cx="4316964" cy="4071595"/>
              <a:chOff x="951227" y="1854468"/>
              <a:chExt cx="4316964" cy="40715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51227" y="1854468"/>
                <a:ext cx="4316964" cy="4071595"/>
                <a:chOff x="951227" y="1854468"/>
                <a:chExt cx="3105928" cy="4071595"/>
              </a:xfrm>
            </p:grpSpPr>
            <p:grpSp>
              <p:nvGrpSpPr>
                <p:cNvPr id="619" name="Google Shape;619;p30"/>
                <p:cNvGrpSpPr/>
                <p:nvPr/>
              </p:nvGrpSpPr>
              <p:grpSpPr>
                <a:xfrm>
                  <a:off x="951227" y="1854468"/>
                  <a:ext cx="3105928" cy="4071595"/>
                  <a:chOff x="2753450" y="3322025"/>
                  <a:chExt cx="488200" cy="640000"/>
                </a:xfrm>
              </p:grpSpPr>
              <p:sp>
                <p:nvSpPr>
                  <p:cNvPr id="620" name="Google Shape;620;p30"/>
                  <p:cNvSpPr/>
                  <p:nvPr/>
                </p:nvSpPr>
                <p:spPr>
                  <a:xfrm>
                    <a:off x="2753450" y="3380450"/>
                    <a:ext cx="488200" cy="58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8" h="23263" extrusionOk="0">
                        <a:moveTo>
                          <a:pt x="544" y="0"/>
                        </a:moveTo>
                        <a:cubicBezTo>
                          <a:pt x="246" y="0"/>
                          <a:pt x="6" y="241"/>
                          <a:pt x="6" y="538"/>
                        </a:cubicBezTo>
                        <a:lnTo>
                          <a:pt x="1" y="22721"/>
                        </a:lnTo>
                        <a:cubicBezTo>
                          <a:pt x="1" y="23018"/>
                          <a:pt x="242" y="23259"/>
                          <a:pt x="539" y="23259"/>
                        </a:cubicBezTo>
                        <a:lnTo>
                          <a:pt x="18983" y="23263"/>
                        </a:lnTo>
                        <a:cubicBezTo>
                          <a:pt x="19281" y="23263"/>
                          <a:pt x="19521" y="23022"/>
                          <a:pt x="19521" y="22725"/>
                        </a:cubicBezTo>
                        <a:lnTo>
                          <a:pt x="19526" y="542"/>
                        </a:lnTo>
                        <a:cubicBezTo>
                          <a:pt x="19527" y="245"/>
                          <a:pt x="19286" y="4"/>
                          <a:pt x="18988" y="4"/>
                        </a:cubicBezTo>
                        <a:lnTo>
                          <a:pt x="544" y="0"/>
                        </a:lnTo>
                        <a:close/>
                      </a:path>
                    </a:pathLst>
                  </a:custGeom>
                  <a:solidFill>
                    <a:srgbClr val="F5FDF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621" name="Google Shape;621;p30"/>
                  <p:cNvSpPr/>
                  <p:nvPr/>
                </p:nvSpPr>
                <p:spPr>
                  <a:xfrm>
                    <a:off x="2905175" y="3322025"/>
                    <a:ext cx="185850" cy="9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4" h="3736" extrusionOk="0">
                        <a:moveTo>
                          <a:pt x="3811" y="1"/>
                        </a:moveTo>
                        <a:cubicBezTo>
                          <a:pt x="2390" y="1"/>
                          <a:pt x="999" y="20"/>
                          <a:pt x="612" y="29"/>
                        </a:cubicBezTo>
                        <a:cubicBezTo>
                          <a:pt x="236" y="38"/>
                          <a:pt x="1005" y="607"/>
                          <a:pt x="1039" y="728"/>
                        </a:cubicBezTo>
                        <a:cubicBezTo>
                          <a:pt x="1073" y="851"/>
                          <a:pt x="1" y="1178"/>
                          <a:pt x="38" y="1313"/>
                        </a:cubicBezTo>
                        <a:cubicBezTo>
                          <a:pt x="76" y="1449"/>
                          <a:pt x="915" y="1757"/>
                          <a:pt x="937" y="1838"/>
                        </a:cubicBezTo>
                        <a:cubicBezTo>
                          <a:pt x="960" y="1920"/>
                          <a:pt x="16" y="2312"/>
                          <a:pt x="66" y="2488"/>
                        </a:cubicBezTo>
                        <a:cubicBezTo>
                          <a:pt x="114" y="2665"/>
                          <a:pt x="877" y="2834"/>
                          <a:pt x="900" y="2915"/>
                        </a:cubicBezTo>
                        <a:cubicBezTo>
                          <a:pt x="923" y="2997"/>
                          <a:pt x="170" y="3394"/>
                          <a:pt x="242" y="3652"/>
                        </a:cubicBezTo>
                        <a:cubicBezTo>
                          <a:pt x="259" y="3713"/>
                          <a:pt x="567" y="3736"/>
                          <a:pt x="1040" y="3736"/>
                        </a:cubicBezTo>
                        <a:cubicBezTo>
                          <a:pt x="2391" y="3736"/>
                          <a:pt x="5085" y="3551"/>
                          <a:pt x="6181" y="3551"/>
                        </a:cubicBezTo>
                        <a:cubicBezTo>
                          <a:pt x="6327" y="3551"/>
                          <a:pt x="6445" y="3555"/>
                          <a:pt x="6528" y="3562"/>
                        </a:cubicBezTo>
                        <a:cubicBezTo>
                          <a:pt x="6568" y="3566"/>
                          <a:pt x="6606" y="3568"/>
                          <a:pt x="6640" y="3568"/>
                        </a:cubicBezTo>
                        <a:cubicBezTo>
                          <a:pt x="7363" y="3568"/>
                          <a:pt x="6735" y="2788"/>
                          <a:pt x="6586" y="2788"/>
                        </a:cubicBezTo>
                        <a:cubicBezTo>
                          <a:pt x="6583" y="2788"/>
                          <a:pt x="6580" y="2789"/>
                          <a:pt x="6577" y="2789"/>
                        </a:cubicBezTo>
                        <a:cubicBezTo>
                          <a:pt x="6571" y="2791"/>
                          <a:pt x="6567" y="2792"/>
                          <a:pt x="6564" y="2792"/>
                        </a:cubicBezTo>
                        <a:cubicBezTo>
                          <a:pt x="6485" y="2792"/>
                          <a:pt x="7003" y="2379"/>
                          <a:pt x="7073" y="2256"/>
                        </a:cubicBezTo>
                        <a:cubicBezTo>
                          <a:pt x="7146" y="2127"/>
                          <a:pt x="6617" y="1908"/>
                          <a:pt x="6596" y="1827"/>
                        </a:cubicBezTo>
                        <a:cubicBezTo>
                          <a:pt x="6573" y="1745"/>
                          <a:pt x="7214" y="1341"/>
                          <a:pt x="7179" y="1219"/>
                        </a:cubicBezTo>
                        <a:cubicBezTo>
                          <a:pt x="7145" y="1098"/>
                          <a:pt x="6790" y="816"/>
                          <a:pt x="6767" y="734"/>
                        </a:cubicBezTo>
                        <a:cubicBezTo>
                          <a:pt x="6745" y="653"/>
                          <a:pt x="7434" y="346"/>
                          <a:pt x="7377" y="142"/>
                        </a:cubicBezTo>
                        <a:cubicBezTo>
                          <a:pt x="7346" y="30"/>
                          <a:pt x="5556" y="1"/>
                          <a:pt x="3811" y="1"/>
                        </a:cubicBezTo>
                        <a:close/>
                      </a:path>
                    </a:pathLst>
                  </a:custGeom>
                  <a:solidFill>
                    <a:srgbClr val="8AE78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622" name="Google Shape;622;p30"/>
                  <p:cNvSpPr/>
                  <p:nvPr/>
                </p:nvSpPr>
                <p:spPr>
                  <a:xfrm>
                    <a:off x="2983200" y="3333625"/>
                    <a:ext cx="47600" cy="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4" h="352" extrusionOk="0">
                        <a:moveTo>
                          <a:pt x="1249" y="0"/>
                        </a:moveTo>
                        <a:cubicBezTo>
                          <a:pt x="898" y="0"/>
                          <a:pt x="547" y="14"/>
                          <a:pt x="195" y="41"/>
                        </a:cubicBezTo>
                        <a:cubicBezTo>
                          <a:pt x="1" y="56"/>
                          <a:pt x="24" y="352"/>
                          <a:pt x="211" y="352"/>
                        </a:cubicBezTo>
                        <a:cubicBezTo>
                          <a:pt x="216" y="352"/>
                          <a:pt x="221" y="352"/>
                          <a:pt x="226" y="351"/>
                        </a:cubicBezTo>
                        <a:cubicBezTo>
                          <a:pt x="581" y="324"/>
                          <a:pt x="936" y="311"/>
                          <a:pt x="1291" y="311"/>
                        </a:cubicBezTo>
                        <a:cubicBezTo>
                          <a:pt x="1429" y="311"/>
                          <a:pt x="1567" y="313"/>
                          <a:pt x="1705" y="317"/>
                        </a:cubicBezTo>
                        <a:cubicBezTo>
                          <a:pt x="1707" y="317"/>
                          <a:pt x="1709" y="317"/>
                          <a:pt x="1711" y="317"/>
                        </a:cubicBezTo>
                        <a:cubicBezTo>
                          <a:pt x="1904" y="317"/>
                          <a:pt x="1872" y="13"/>
                          <a:pt x="1674" y="7"/>
                        </a:cubicBezTo>
                        <a:cubicBezTo>
                          <a:pt x="1533" y="2"/>
                          <a:pt x="1391" y="0"/>
                          <a:pt x="1249" y="0"/>
                        </a:cubicBezTo>
                        <a:close/>
                      </a:path>
                    </a:pathLst>
                  </a:custGeom>
                  <a:solidFill>
                    <a:srgbClr val="C5F3C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623" name="Google Shape;623;p30"/>
                  <p:cNvSpPr/>
                  <p:nvPr/>
                </p:nvSpPr>
                <p:spPr>
                  <a:xfrm>
                    <a:off x="3035300" y="3334025"/>
                    <a:ext cx="20700" cy="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325" extrusionOk="0">
                        <a:moveTo>
                          <a:pt x="495" y="1"/>
                        </a:moveTo>
                        <a:cubicBezTo>
                          <a:pt x="395" y="1"/>
                          <a:pt x="295" y="4"/>
                          <a:pt x="195" y="13"/>
                        </a:cubicBezTo>
                        <a:cubicBezTo>
                          <a:pt x="0" y="29"/>
                          <a:pt x="23" y="324"/>
                          <a:pt x="210" y="324"/>
                        </a:cubicBezTo>
                        <a:cubicBezTo>
                          <a:pt x="215" y="324"/>
                          <a:pt x="220" y="324"/>
                          <a:pt x="225" y="324"/>
                        </a:cubicBezTo>
                        <a:cubicBezTo>
                          <a:pt x="325" y="315"/>
                          <a:pt x="425" y="309"/>
                          <a:pt x="524" y="309"/>
                        </a:cubicBezTo>
                        <a:cubicBezTo>
                          <a:pt x="561" y="309"/>
                          <a:pt x="597" y="310"/>
                          <a:pt x="634" y="312"/>
                        </a:cubicBezTo>
                        <a:cubicBezTo>
                          <a:pt x="638" y="312"/>
                          <a:pt x="641" y="312"/>
                          <a:pt x="645" y="312"/>
                        </a:cubicBezTo>
                        <a:cubicBezTo>
                          <a:pt x="725" y="312"/>
                          <a:pt x="799" y="272"/>
                          <a:pt x="814" y="185"/>
                        </a:cubicBezTo>
                        <a:cubicBezTo>
                          <a:pt x="827" y="110"/>
                          <a:pt x="772" y="8"/>
                          <a:pt x="687" y="5"/>
                        </a:cubicBezTo>
                        <a:cubicBezTo>
                          <a:pt x="623" y="2"/>
                          <a:pt x="559" y="1"/>
                          <a:pt x="495" y="1"/>
                        </a:cubicBezTo>
                        <a:close/>
                      </a:path>
                    </a:pathLst>
                  </a:custGeom>
                  <a:solidFill>
                    <a:srgbClr val="C5F3C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40" name="Google Shape;636;p30"/>
                <p:cNvSpPr/>
                <p:nvPr/>
              </p:nvSpPr>
              <p:spPr>
                <a:xfrm>
                  <a:off x="1250963" y="3068630"/>
                  <a:ext cx="2447346" cy="17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4" h="317" extrusionOk="0">
                      <a:moveTo>
                        <a:pt x="16250" y="1"/>
                      </a:moveTo>
                      <a:lnTo>
                        <a:pt x="52" y="213"/>
                      </a:lnTo>
                      <a:cubicBezTo>
                        <a:pt x="23" y="213"/>
                        <a:pt x="1" y="237"/>
                        <a:pt x="1" y="265"/>
                      </a:cubicBezTo>
                      <a:cubicBezTo>
                        <a:pt x="2" y="291"/>
                        <a:pt x="19" y="312"/>
                        <a:pt x="44" y="316"/>
                      </a:cubicBezTo>
                      <a:cubicBezTo>
                        <a:pt x="47" y="317"/>
                        <a:pt x="50" y="317"/>
                        <a:pt x="54" y="317"/>
                      </a:cubicBezTo>
                      <a:lnTo>
                        <a:pt x="16252" y="104"/>
                      </a:lnTo>
                      <a:cubicBezTo>
                        <a:pt x="16281" y="104"/>
                        <a:pt x="16304" y="81"/>
                        <a:pt x="16304" y="52"/>
                      </a:cubicBezTo>
                      <a:cubicBezTo>
                        <a:pt x="16303" y="24"/>
                        <a:pt x="16280" y="1"/>
                        <a:pt x="16250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21409979">
                <a:off x="1820380" y="2525621"/>
                <a:ext cx="28037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3600" b="1" dirty="0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đoạn</a:t>
                </a:r>
                <a:r>
                  <a:rPr lang="en-US" sz="3600" b="1" dirty="0">
                    <a:solidFill>
                      <a:srgbClr val="00B05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81343" y="3471413"/>
              <a:ext cx="38238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kì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tuyệt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vời</a:t>
              </a:r>
              <a:r>
                <a:rPr lang="en-US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1073" y="1854468"/>
            <a:ext cx="4331090" cy="4071595"/>
            <a:chOff x="6061073" y="1854468"/>
            <a:chExt cx="4331090" cy="4071595"/>
          </a:xfrm>
        </p:grpSpPr>
        <p:grpSp>
          <p:nvGrpSpPr>
            <p:cNvPr id="628" name="Google Shape;628;p30"/>
            <p:cNvGrpSpPr/>
            <p:nvPr/>
          </p:nvGrpSpPr>
          <p:grpSpPr>
            <a:xfrm>
              <a:off x="6061073" y="1854468"/>
              <a:ext cx="4331090" cy="4071595"/>
              <a:chOff x="2753450" y="3322025"/>
              <a:chExt cx="488200" cy="640000"/>
            </a:xfrm>
          </p:grpSpPr>
          <p:sp>
            <p:nvSpPr>
              <p:cNvPr id="629" name="Google Shape;629;p30"/>
              <p:cNvSpPr/>
              <p:nvPr/>
            </p:nvSpPr>
            <p:spPr>
              <a:xfrm>
                <a:off x="2753450" y="3380450"/>
                <a:ext cx="488200" cy="581575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2905175" y="3322025"/>
                <a:ext cx="18585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2983200" y="3333625"/>
                <a:ext cx="476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3035300" y="3334025"/>
                <a:ext cx="207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2803200" y="3512875"/>
                <a:ext cx="393973" cy="27101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21409979">
              <a:off x="6908594" y="2517758"/>
              <a:ext cx="2803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6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98525" y="3455687"/>
              <a:ext cx="38238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 hiệu trưởng đã dặn các bạn học sinh đã làm được những điều gì?</a:t>
              </a:r>
              <a:endParaRPr lang="en-US" sz="32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85140" y="587870"/>
            <a:ext cx="782172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latin typeface="#9Slide07 SVNMelissa" panose="000005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#9Slide07 SVNMelissa" panose="000005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nội</a:t>
            </a:r>
            <a:r>
              <a:rPr lang="en-US" sz="6000" dirty="0">
                <a:solidFill>
                  <a:srgbClr val="FF0000"/>
                </a:solidFill>
                <a:latin typeface="#9Slide07 SVNMelissa" panose="00000500000000000000" pitchFamily="2" charset="0"/>
              </a:rPr>
              <a:t> dung </a:t>
            </a:r>
            <a:r>
              <a:rPr lang="en-US" sz="6000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#9Slide07 SVNMelissa" panose="000005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#9Slide07 SVNMelissa" panose="00000500000000000000" pitchFamily="2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Thư</a:t>
            </a:r>
            <a:r>
              <a:rPr lang="en-US" sz="6000" b="1" dirty="0">
                <a:solidFill>
                  <a:srgbClr val="FF0000"/>
                </a:solidFill>
                <a:latin typeface="#9Slide07 SVNMelissa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7 SVNMelissa" panose="00000500000000000000" pitchFamily="2" charset="0"/>
              </a:rPr>
              <a:t>viện</a:t>
            </a:r>
            <a:endParaRPr lang="en-US" sz="6000" b="1" dirty="0">
              <a:solidFill>
                <a:srgbClr val="FF0000"/>
              </a:solidFill>
              <a:latin typeface="#9Slide07 SVNMeliss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8"/>
          <p:cNvSpPr txBox="1">
            <a:spLocks noGrp="1"/>
          </p:cNvSpPr>
          <p:nvPr>
            <p:ph type="title" idx="4294967295"/>
          </p:nvPr>
        </p:nvSpPr>
        <p:spPr>
          <a:xfrm>
            <a:off x="2568156" y="153132"/>
            <a:ext cx="7023100" cy="8175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UTM Brewers KT" panose="02040603050506020204" pitchFamily="18" charset="0"/>
                <a:ea typeface="Amatic SC"/>
                <a:sym typeface="Amatic SC"/>
              </a:rPr>
              <a:t>Y</a:t>
            </a:r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UTM Brewers KT" panose="02040603050506020204" pitchFamily="18" charset="0"/>
                <a:ea typeface="Amatic SC"/>
              </a:rPr>
              <a:t>ÊU CẦU CẦN ĐẠT</a:t>
            </a:r>
            <a:endParaRPr lang="en-US" sz="4000" dirty="0">
              <a:ln>
                <a:solidFill>
                  <a:schemeClr val="accent1"/>
                </a:solidFill>
              </a:ln>
              <a:solidFill>
                <a:schemeClr val="tx1">
                  <a:lumMod val="75000"/>
                </a:schemeClr>
              </a:solidFill>
              <a:latin typeface="UTM Brewers KT" panose="02040603050506020204" pitchFamily="18" charset="0"/>
              <a:ea typeface="Amatic SC"/>
              <a:sym typeface="Amatic SC"/>
            </a:endParaRPr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4294967295"/>
          </p:nvPr>
        </p:nvSpPr>
        <p:spPr>
          <a:xfrm>
            <a:off x="2093073" y="1546709"/>
            <a:ext cx="8357017" cy="1911292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139700" indent="0" algn="just">
              <a:buNone/>
            </a:pP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</a:p>
        </p:txBody>
      </p:sp>
      <p:pic>
        <p:nvPicPr>
          <p:cNvPr id="573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1560" y="963643"/>
            <a:ext cx="2365708" cy="47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28"/>
          <p:cNvGrpSpPr/>
          <p:nvPr/>
        </p:nvGrpSpPr>
        <p:grpSpPr>
          <a:xfrm rot="-1793444">
            <a:off x="334004" y="1817699"/>
            <a:ext cx="1060076" cy="532736"/>
            <a:chOff x="3093176" y="1236326"/>
            <a:chExt cx="886783" cy="445649"/>
          </a:xfrm>
        </p:grpSpPr>
        <p:sp>
          <p:nvSpPr>
            <p:cNvPr id="575" name="Google Shape;575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28"/>
          <p:cNvGrpSpPr/>
          <p:nvPr/>
        </p:nvGrpSpPr>
        <p:grpSpPr>
          <a:xfrm rot="1793444" flipH="1">
            <a:off x="10893815" y="1797355"/>
            <a:ext cx="1060076" cy="532736"/>
            <a:chOff x="3093176" y="1236326"/>
            <a:chExt cx="886783" cy="445649"/>
          </a:xfrm>
        </p:grpSpPr>
        <p:sp>
          <p:nvSpPr>
            <p:cNvPr id="583" name="Google Shape;583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133918" y="3826198"/>
            <a:ext cx="8809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 B</a:t>
            </a:r>
            <a:r>
              <a:rPr lang="vi-VN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 thơ nói lên cảm xúc của các bạn nhỏ trước sự kiện quan trọng ở lứa tuổi thiếu niên, nhi đồng.</a:t>
            </a:r>
          </a:p>
        </p:txBody>
      </p:sp>
      <p:pic>
        <p:nvPicPr>
          <p:cNvPr id="42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0223" y="985864"/>
            <a:ext cx="2365708" cy="4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5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0"/>
          <p:cNvGrpSpPr/>
          <p:nvPr/>
        </p:nvGrpSpPr>
        <p:grpSpPr>
          <a:xfrm>
            <a:off x="1409211" y="555934"/>
            <a:ext cx="4024645" cy="5276335"/>
            <a:chOff x="1056850" y="416950"/>
            <a:chExt cx="3018484" cy="3957251"/>
          </a:xfrm>
        </p:grpSpPr>
        <p:sp>
          <p:nvSpPr>
            <p:cNvPr id="964" name="Google Shape;964;p40"/>
            <p:cNvSpPr/>
            <p:nvPr/>
          </p:nvSpPr>
          <p:spPr>
            <a:xfrm>
              <a:off x="1056850" y="778206"/>
              <a:ext cx="3018484" cy="3595995"/>
            </a:xfrm>
            <a:custGeom>
              <a:avLst/>
              <a:gdLst/>
              <a:ahLst/>
              <a:cxnLst/>
              <a:rect l="l" t="t" r="r" b="b"/>
              <a:pathLst>
                <a:path w="19527" h="23263" extrusionOk="0">
                  <a:moveTo>
                    <a:pt x="544" y="0"/>
                  </a:moveTo>
                  <a:cubicBezTo>
                    <a:pt x="247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4" y="23263"/>
                  </a:lnTo>
                  <a:cubicBezTo>
                    <a:pt x="19281" y="23263"/>
                    <a:pt x="19522" y="23022"/>
                    <a:pt x="19522" y="22725"/>
                  </a:cubicBezTo>
                  <a:lnTo>
                    <a:pt x="19526" y="542"/>
                  </a:lnTo>
                  <a:cubicBezTo>
                    <a:pt x="19526" y="245"/>
                    <a:pt x="19286" y="4"/>
                    <a:pt x="18989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994846" y="416950"/>
              <a:ext cx="1149302" cy="577511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1" y="1"/>
                    <a:pt x="1000" y="20"/>
                    <a:pt x="613" y="29"/>
                  </a:cubicBezTo>
                  <a:cubicBezTo>
                    <a:pt x="236" y="38"/>
                    <a:pt x="1007" y="607"/>
                    <a:pt x="1040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6" y="1757"/>
                    <a:pt x="939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8" y="2834"/>
                    <a:pt x="900" y="2915"/>
                  </a:cubicBezTo>
                  <a:cubicBezTo>
                    <a:pt x="923" y="2997"/>
                    <a:pt x="172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8" y="2788"/>
                  </a:cubicBezTo>
                  <a:cubicBezTo>
                    <a:pt x="6584" y="2788"/>
                    <a:pt x="6581" y="2789"/>
                    <a:pt x="6578" y="2789"/>
                  </a:cubicBezTo>
                  <a:cubicBezTo>
                    <a:pt x="6573" y="2791"/>
                    <a:pt x="6568" y="2792"/>
                    <a:pt x="6565" y="2792"/>
                  </a:cubicBezTo>
                  <a:cubicBezTo>
                    <a:pt x="6486" y="2792"/>
                    <a:pt x="7005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1" y="816"/>
                    <a:pt x="6769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477293" y="488676"/>
              <a:ext cx="294629" cy="54412"/>
            </a:xfrm>
            <a:custGeom>
              <a:avLst/>
              <a:gdLst/>
              <a:ahLst/>
              <a:cxnLst/>
              <a:rect l="l" t="t" r="r" b="b"/>
              <a:pathLst>
                <a:path w="1906" h="352" extrusionOk="0">
                  <a:moveTo>
                    <a:pt x="1251" y="0"/>
                  </a:moveTo>
                  <a:cubicBezTo>
                    <a:pt x="899" y="0"/>
                    <a:pt x="547" y="14"/>
                    <a:pt x="196" y="41"/>
                  </a:cubicBezTo>
                  <a:cubicBezTo>
                    <a:pt x="1" y="56"/>
                    <a:pt x="24" y="352"/>
                    <a:pt x="212" y="352"/>
                  </a:cubicBezTo>
                  <a:cubicBezTo>
                    <a:pt x="217" y="352"/>
                    <a:pt x="222" y="352"/>
                    <a:pt x="227" y="351"/>
                  </a:cubicBezTo>
                  <a:cubicBezTo>
                    <a:pt x="582" y="324"/>
                    <a:pt x="937" y="311"/>
                    <a:pt x="1292" y="311"/>
                  </a:cubicBezTo>
                  <a:cubicBezTo>
                    <a:pt x="1430" y="311"/>
                    <a:pt x="1568" y="313"/>
                    <a:pt x="1706" y="317"/>
                  </a:cubicBezTo>
                  <a:cubicBezTo>
                    <a:pt x="1708" y="317"/>
                    <a:pt x="1710" y="317"/>
                    <a:pt x="1712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1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799594" y="491149"/>
              <a:ext cx="127992" cy="50239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1" y="29"/>
                    <a:pt x="24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4" y="315"/>
                    <a:pt x="424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5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40"/>
          <p:cNvSpPr/>
          <p:nvPr/>
        </p:nvSpPr>
        <p:spPr>
          <a:xfrm>
            <a:off x="1741352" y="1807624"/>
            <a:ext cx="3360363" cy="65336"/>
          </a:xfrm>
          <a:custGeom>
            <a:avLst/>
            <a:gdLst/>
            <a:ahLst/>
            <a:cxnLst/>
            <a:rect l="l" t="t" r="r" b="b"/>
            <a:pathLst>
              <a:path w="16304" h="317" extrusionOk="0">
                <a:moveTo>
                  <a:pt x="16252" y="1"/>
                </a:moveTo>
                <a:cubicBezTo>
                  <a:pt x="16252" y="1"/>
                  <a:pt x="16251" y="1"/>
                  <a:pt x="16251" y="1"/>
                </a:cubicBezTo>
                <a:lnTo>
                  <a:pt x="52" y="212"/>
                </a:lnTo>
                <a:cubicBezTo>
                  <a:pt x="24" y="213"/>
                  <a:pt x="1" y="237"/>
                  <a:pt x="1" y="265"/>
                </a:cubicBezTo>
                <a:cubicBezTo>
                  <a:pt x="1" y="290"/>
                  <a:pt x="20" y="312"/>
                  <a:pt x="44" y="315"/>
                </a:cubicBezTo>
                <a:cubicBezTo>
                  <a:pt x="47" y="315"/>
                  <a:pt x="50" y="316"/>
                  <a:pt x="54" y="316"/>
                </a:cubicBezTo>
                <a:lnTo>
                  <a:pt x="16253" y="104"/>
                </a:lnTo>
                <a:cubicBezTo>
                  <a:pt x="16281" y="104"/>
                  <a:pt x="16304" y="81"/>
                  <a:pt x="16304" y="52"/>
                </a:cubicBezTo>
                <a:cubicBezTo>
                  <a:pt x="16303" y="24"/>
                  <a:pt x="16281" y="1"/>
                  <a:pt x="16252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3" name="Google Shape;973;p40"/>
          <p:cNvSpPr/>
          <p:nvPr/>
        </p:nvSpPr>
        <p:spPr>
          <a:xfrm>
            <a:off x="1622953" y="5247171"/>
            <a:ext cx="3360363" cy="65336"/>
          </a:xfrm>
          <a:custGeom>
            <a:avLst/>
            <a:gdLst/>
            <a:ahLst/>
            <a:cxnLst/>
            <a:rect l="l" t="t" r="r" b="b"/>
            <a:pathLst>
              <a:path w="16304" h="317" extrusionOk="0">
                <a:moveTo>
                  <a:pt x="16252" y="1"/>
                </a:moveTo>
                <a:cubicBezTo>
                  <a:pt x="16252" y="1"/>
                  <a:pt x="16251" y="1"/>
                  <a:pt x="16251" y="1"/>
                </a:cubicBezTo>
                <a:lnTo>
                  <a:pt x="52" y="212"/>
                </a:lnTo>
                <a:cubicBezTo>
                  <a:pt x="24" y="213"/>
                  <a:pt x="1" y="237"/>
                  <a:pt x="1" y="265"/>
                </a:cubicBezTo>
                <a:cubicBezTo>
                  <a:pt x="1" y="290"/>
                  <a:pt x="20" y="312"/>
                  <a:pt x="44" y="315"/>
                </a:cubicBezTo>
                <a:cubicBezTo>
                  <a:pt x="47" y="315"/>
                  <a:pt x="50" y="316"/>
                  <a:pt x="54" y="316"/>
                </a:cubicBezTo>
                <a:lnTo>
                  <a:pt x="16253" y="104"/>
                </a:lnTo>
                <a:cubicBezTo>
                  <a:pt x="16281" y="104"/>
                  <a:pt x="16304" y="81"/>
                  <a:pt x="16304" y="52"/>
                </a:cubicBezTo>
                <a:cubicBezTo>
                  <a:pt x="16303" y="24"/>
                  <a:pt x="16281" y="1"/>
                  <a:pt x="16252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85" name="Google Shape;985;p40"/>
          <p:cNvGrpSpPr/>
          <p:nvPr/>
        </p:nvGrpSpPr>
        <p:grpSpPr>
          <a:xfrm>
            <a:off x="6191502" y="555934"/>
            <a:ext cx="1040471" cy="1085567"/>
            <a:chOff x="4643626" y="416950"/>
            <a:chExt cx="780353" cy="814175"/>
          </a:xfrm>
        </p:grpSpPr>
        <p:pic>
          <p:nvPicPr>
            <p:cNvPr id="986" name="Google Shape;9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43626" y="416950"/>
              <a:ext cx="620999" cy="62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29421" y="934125"/>
              <a:ext cx="294557" cy="297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8" name="Google Shape;9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32185" y="4090248"/>
            <a:ext cx="2549532" cy="5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40"/>
          <p:cNvGrpSpPr/>
          <p:nvPr/>
        </p:nvGrpSpPr>
        <p:grpSpPr>
          <a:xfrm>
            <a:off x="7578476" y="1443500"/>
            <a:ext cx="2081789" cy="2405625"/>
            <a:chOff x="5764475" y="2830625"/>
            <a:chExt cx="331925" cy="383550"/>
          </a:xfrm>
        </p:grpSpPr>
        <p:sp>
          <p:nvSpPr>
            <p:cNvPr id="990" name="Google Shape;990;p40"/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 rot="-501681">
            <a:off x="9403426" y="1998231"/>
            <a:ext cx="1316716" cy="1938839"/>
            <a:chOff x="2600025" y="2569575"/>
            <a:chExt cx="344125" cy="506700"/>
          </a:xfrm>
        </p:grpSpPr>
        <p:sp>
          <p:nvSpPr>
            <p:cNvPr id="1009" name="Google Shape;1009;p4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23" y="1485444"/>
            <a:ext cx="44565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03433" y="284019"/>
            <a:ext cx="886183" cy="8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68300" y="5238920"/>
            <a:ext cx="591488" cy="5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64044" y="5749221"/>
            <a:ext cx="786701" cy="79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755967" y="5022698"/>
            <a:ext cx="1217500" cy="12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451" y="4941642"/>
            <a:ext cx="1558655" cy="137335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/>
          <p:nvPr/>
        </p:nvSpPr>
        <p:spPr>
          <a:xfrm>
            <a:off x="10627767" y="3850367"/>
            <a:ext cx="378768" cy="382197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4757" y="1055297"/>
            <a:ext cx="11482225" cy="3497647"/>
            <a:chOff x="284757" y="1055297"/>
            <a:chExt cx="11482225" cy="3497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439" y="1191103"/>
              <a:ext cx="10711122" cy="3361841"/>
            </a:xfrm>
            <a:prstGeom prst="rect">
              <a:avLst/>
            </a:prstGeom>
          </p:spPr>
        </p:pic>
        <p:grpSp>
          <p:nvGrpSpPr>
            <p:cNvPr id="539" name="Google Shape;539;p26"/>
            <p:cNvGrpSpPr/>
            <p:nvPr/>
          </p:nvGrpSpPr>
          <p:grpSpPr>
            <a:xfrm rot="2612338">
              <a:off x="10342792" y="1055297"/>
              <a:ext cx="1424190" cy="524321"/>
              <a:chOff x="3564825" y="3020625"/>
              <a:chExt cx="785675" cy="394802"/>
            </a:xfrm>
          </p:grpSpPr>
          <p:sp>
            <p:nvSpPr>
              <p:cNvPr id="540" name="Google Shape;540;p26"/>
              <p:cNvSpPr/>
              <p:nvPr/>
            </p:nvSpPr>
            <p:spPr>
              <a:xfrm>
                <a:off x="3564825" y="3020625"/>
                <a:ext cx="785675" cy="394802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3736" extrusionOk="0">
                    <a:moveTo>
                      <a:pt x="3812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6" y="607"/>
                      <a:pt x="1039" y="728"/>
                    </a:cubicBezTo>
                    <a:cubicBezTo>
                      <a:pt x="1074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8" y="2312"/>
                      <a:pt x="66" y="2488"/>
                    </a:cubicBezTo>
                    <a:cubicBezTo>
                      <a:pt x="115" y="2665"/>
                      <a:pt x="877" y="2834"/>
                      <a:pt x="900" y="2915"/>
                    </a:cubicBezTo>
                    <a:cubicBezTo>
                      <a:pt x="923" y="2997"/>
                      <a:pt x="171" y="3394"/>
                      <a:pt x="243" y="3652"/>
                    </a:cubicBezTo>
                    <a:cubicBezTo>
                      <a:pt x="259" y="3713"/>
                      <a:pt x="568" y="3736"/>
                      <a:pt x="1041" y="3736"/>
                    </a:cubicBezTo>
                    <a:cubicBezTo>
                      <a:pt x="2391" y="3736"/>
                      <a:pt x="5086" y="3551"/>
                      <a:pt x="6182" y="3551"/>
                    </a:cubicBezTo>
                    <a:cubicBezTo>
                      <a:pt x="6328" y="3551"/>
                      <a:pt x="6446" y="3555"/>
                      <a:pt x="6529" y="3562"/>
                    </a:cubicBezTo>
                    <a:cubicBezTo>
                      <a:pt x="6569" y="3566"/>
                      <a:pt x="6607" y="3568"/>
                      <a:pt x="6641" y="3568"/>
                    </a:cubicBezTo>
                    <a:cubicBezTo>
                      <a:pt x="7363" y="3568"/>
                      <a:pt x="6736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2" y="2791"/>
                      <a:pt x="6567" y="2792"/>
                      <a:pt x="6564" y="2792"/>
                    </a:cubicBezTo>
                    <a:cubicBezTo>
                      <a:pt x="6486" y="2792"/>
                      <a:pt x="7003" y="2379"/>
                      <a:pt x="7074" y="2256"/>
                    </a:cubicBezTo>
                    <a:cubicBezTo>
                      <a:pt x="7147" y="2127"/>
                      <a:pt x="6619" y="1908"/>
                      <a:pt x="6596" y="1827"/>
                    </a:cubicBezTo>
                    <a:cubicBezTo>
                      <a:pt x="6573" y="1745"/>
                      <a:pt x="7214" y="1341"/>
                      <a:pt x="7180" y="1219"/>
                    </a:cubicBezTo>
                    <a:cubicBezTo>
                      <a:pt x="7147" y="1098"/>
                      <a:pt x="6790" y="816"/>
                      <a:pt x="6768" y="734"/>
                    </a:cubicBezTo>
                    <a:cubicBezTo>
                      <a:pt x="6746" y="653"/>
                      <a:pt x="7435" y="346"/>
                      <a:pt x="7379" y="142"/>
                    </a:cubicBezTo>
                    <a:cubicBezTo>
                      <a:pt x="7348" y="30"/>
                      <a:pt x="5557" y="1"/>
                      <a:pt x="3812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3894629" y="3069658"/>
                <a:ext cx="201306" cy="37198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352" extrusionOk="0">
                    <a:moveTo>
                      <a:pt x="1250" y="0"/>
                    </a:moveTo>
                    <a:cubicBezTo>
                      <a:pt x="898" y="0"/>
                      <a:pt x="547" y="14"/>
                      <a:pt x="196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7" y="311"/>
                      <a:pt x="1292" y="311"/>
                    </a:cubicBezTo>
                    <a:cubicBezTo>
                      <a:pt x="1430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5" y="317"/>
                      <a:pt x="1872" y="13"/>
                      <a:pt x="1676" y="7"/>
                    </a:cubicBezTo>
                    <a:cubicBezTo>
                      <a:pt x="1534" y="2"/>
                      <a:pt x="1392" y="0"/>
                      <a:pt x="1250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4114850" y="3071349"/>
                <a:ext cx="87497" cy="3434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6" y="1"/>
                    </a:moveTo>
                    <a:cubicBezTo>
                      <a:pt x="395" y="1"/>
                      <a:pt x="296" y="4"/>
                      <a:pt x="196" y="13"/>
                    </a:cubicBezTo>
                    <a:cubicBezTo>
                      <a:pt x="1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6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8" y="5"/>
                    </a:cubicBezTo>
                    <a:cubicBezTo>
                      <a:pt x="624" y="2"/>
                      <a:pt x="560" y="1"/>
                      <a:pt x="496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539;p26"/>
            <p:cNvGrpSpPr/>
            <p:nvPr/>
          </p:nvGrpSpPr>
          <p:grpSpPr>
            <a:xfrm rot="12516612">
              <a:off x="284757" y="4142409"/>
              <a:ext cx="1137168" cy="364260"/>
              <a:chOff x="3564825" y="3020625"/>
              <a:chExt cx="785675" cy="394802"/>
            </a:xfrm>
          </p:grpSpPr>
          <p:sp>
            <p:nvSpPr>
              <p:cNvPr id="30" name="Google Shape;540;p26"/>
              <p:cNvSpPr/>
              <p:nvPr/>
            </p:nvSpPr>
            <p:spPr>
              <a:xfrm>
                <a:off x="3564825" y="3020625"/>
                <a:ext cx="785675" cy="394802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3736" extrusionOk="0">
                    <a:moveTo>
                      <a:pt x="3812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6" y="607"/>
                      <a:pt x="1039" y="728"/>
                    </a:cubicBezTo>
                    <a:cubicBezTo>
                      <a:pt x="1074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8" y="2312"/>
                      <a:pt x="66" y="2488"/>
                    </a:cubicBezTo>
                    <a:cubicBezTo>
                      <a:pt x="115" y="2665"/>
                      <a:pt x="877" y="2834"/>
                      <a:pt x="900" y="2915"/>
                    </a:cubicBezTo>
                    <a:cubicBezTo>
                      <a:pt x="923" y="2997"/>
                      <a:pt x="171" y="3394"/>
                      <a:pt x="243" y="3652"/>
                    </a:cubicBezTo>
                    <a:cubicBezTo>
                      <a:pt x="259" y="3713"/>
                      <a:pt x="568" y="3736"/>
                      <a:pt x="1041" y="3736"/>
                    </a:cubicBezTo>
                    <a:cubicBezTo>
                      <a:pt x="2391" y="3736"/>
                      <a:pt x="5086" y="3551"/>
                      <a:pt x="6182" y="3551"/>
                    </a:cubicBezTo>
                    <a:cubicBezTo>
                      <a:pt x="6328" y="3551"/>
                      <a:pt x="6446" y="3555"/>
                      <a:pt x="6529" y="3562"/>
                    </a:cubicBezTo>
                    <a:cubicBezTo>
                      <a:pt x="6569" y="3566"/>
                      <a:pt x="6607" y="3568"/>
                      <a:pt x="6641" y="3568"/>
                    </a:cubicBezTo>
                    <a:cubicBezTo>
                      <a:pt x="7363" y="3568"/>
                      <a:pt x="6736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2" y="2791"/>
                      <a:pt x="6567" y="2792"/>
                      <a:pt x="6564" y="2792"/>
                    </a:cubicBezTo>
                    <a:cubicBezTo>
                      <a:pt x="6486" y="2792"/>
                      <a:pt x="7003" y="2379"/>
                      <a:pt x="7074" y="2256"/>
                    </a:cubicBezTo>
                    <a:cubicBezTo>
                      <a:pt x="7147" y="2127"/>
                      <a:pt x="6619" y="1908"/>
                      <a:pt x="6596" y="1827"/>
                    </a:cubicBezTo>
                    <a:cubicBezTo>
                      <a:pt x="6573" y="1745"/>
                      <a:pt x="7214" y="1341"/>
                      <a:pt x="7180" y="1219"/>
                    </a:cubicBezTo>
                    <a:cubicBezTo>
                      <a:pt x="7147" y="1098"/>
                      <a:pt x="6790" y="816"/>
                      <a:pt x="6768" y="734"/>
                    </a:cubicBezTo>
                    <a:cubicBezTo>
                      <a:pt x="6746" y="653"/>
                      <a:pt x="7435" y="346"/>
                      <a:pt x="7379" y="142"/>
                    </a:cubicBezTo>
                    <a:cubicBezTo>
                      <a:pt x="7348" y="30"/>
                      <a:pt x="5557" y="1"/>
                      <a:pt x="3812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1;p26"/>
              <p:cNvSpPr/>
              <p:nvPr/>
            </p:nvSpPr>
            <p:spPr>
              <a:xfrm>
                <a:off x="3894629" y="3069658"/>
                <a:ext cx="201306" cy="37198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352" extrusionOk="0">
                    <a:moveTo>
                      <a:pt x="1250" y="0"/>
                    </a:moveTo>
                    <a:cubicBezTo>
                      <a:pt x="898" y="0"/>
                      <a:pt x="547" y="14"/>
                      <a:pt x="196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7" y="311"/>
                      <a:pt x="1292" y="311"/>
                    </a:cubicBezTo>
                    <a:cubicBezTo>
                      <a:pt x="1430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5" y="317"/>
                      <a:pt x="1872" y="13"/>
                      <a:pt x="1676" y="7"/>
                    </a:cubicBezTo>
                    <a:cubicBezTo>
                      <a:pt x="1534" y="2"/>
                      <a:pt x="1392" y="0"/>
                      <a:pt x="1250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2;p26"/>
              <p:cNvSpPr/>
              <p:nvPr/>
            </p:nvSpPr>
            <p:spPr>
              <a:xfrm>
                <a:off x="4114850" y="3071349"/>
                <a:ext cx="87497" cy="3434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6" y="1"/>
                    </a:moveTo>
                    <a:cubicBezTo>
                      <a:pt x="395" y="1"/>
                      <a:pt x="296" y="4"/>
                      <a:pt x="196" y="13"/>
                    </a:cubicBezTo>
                    <a:cubicBezTo>
                      <a:pt x="1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6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8" y="5"/>
                    </a:cubicBezTo>
                    <a:cubicBezTo>
                      <a:pt x="624" y="2"/>
                      <a:pt x="560" y="1"/>
                      <a:pt x="496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 descr="Infographic – Đội ta lớn lên cùng đất nước – chia sẻ chibi vector đội viên  - Thái Triể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4" y="3728254"/>
            <a:ext cx="1446209" cy="26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152">
            <a:off x="725823" y="672669"/>
            <a:ext cx="2255716" cy="158509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8178026" y="3198634"/>
            <a:ext cx="192402" cy="1448752"/>
            <a:chOff x="6814619" y="3738546"/>
            <a:chExt cx="192402" cy="1448752"/>
          </a:xfrm>
        </p:grpSpPr>
        <p:sp>
          <p:nvSpPr>
            <p:cNvPr id="41" name="Rectangle 40"/>
            <p:cNvSpPr/>
            <p:nvPr/>
          </p:nvSpPr>
          <p:spPr>
            <a:xfrm>
              <a:off x="6814619" y="3738546"/>
              <a:ext cx="184730" cy="144655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zh-CN" sz="8800" dirty="0">
                <a:ln w="1555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3号-英雄黑体" panose="00000500000000000000" pitchFamily="2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22291" y="3740748"/>
              <a:ext cx="18473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CN" altLang="en-US" sz="8800" dirty="0">
                <a:ln w="28575">
                  <a:solidFill>
                    <a:prstClr val="black">
                      <a:lumMod val="75000"/>
                      <a:lumOff val="25000"/>
                    </a:prstClr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3号-英雄黑体" panose="00000500000000000000" pitchFamily="2" charset="-122"/>
              </a:endParaRPr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5762" y="2072469"/>
            <a:ext cx="591500" cy="596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7803108" y="3810974"/>
            <a:ext cx="1433346" cy="835311"/>
            <a:chOff x="2962841" y="5810608"/>
            <a:chExt cx="1706487" cy="939387"/>
          </a:xfrm>
        </p:grpSpPr>
        <p:grpSp>
          <p:nvGrpSpPr>
            <p:cNvPr id="124" name="Google Shape;1173;p41"/>
            <p:cNvGrpSpPr/>
            <p:nvPr/>
          </p:nvGrpSpPr>
          <p:grpSpPr>
            <a:xfrm>
              <a:off x="3260736" y="5925238"/>
              <a:ext cx="1408592" cy="824757"/>
              <a:chOff x="2486700" y="3663225"/>
              <a:chExt cx="625300" cy="366125"/>
            </a:xfrm>
          </p:grpSpPr>
          <p:sp>
            <p:nvSpPr>
              <p:cNvPr id="125" name="Google Shape;1174;p41"/>
              <p:cNvSpPr/>
              <p:nvPr/>
            </p:nvSpPr>
            <p:spPr>
              <a:xfrm>
                <a:off x="2506450" y="3803200"/>
                <a:ext cx="583775" cy="211425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8457" extrusionOk="0">
                    <a:moveTo>
                      <a:pt x="23339" y="0"/>
                    </a:moveTo>
                    <a:lnTo>
                      <a:pt x="13662" y="6614"/>
                    </a:lnTo>
                    <a:lnTo>
                      <a:pt x="597" y="3480"/>
                    </a:lnTo>
                    <a:lnTo>
                      <a:pt x="593" y="3496"/>
                    </a:lnTo>
                    <a:cubicBezTo>
                      <a:pt x="1" y="4265"/>
                      <a:pt x="449" y="5105"/>
                      <a:pt x="449" y="5105"/>
                    </a:cubicBezTo>
                    <a:lnTo>
                      <a:pt x="13669" y="8457"/>
                    </a:lnTo>
                    <a:lnTo>
                      <a:pt x="23350" y="1676"/>
                    </a:lnTo>
                    <a:lnTo>
                      <a:pt x="23350" y="1444"/>
                    </a:lnTo>
                    <a:lnTo>
                      <a:pt x="23350" y="15"/>
                    </a:lnTo>
                    <a:lnTo>
                      <a:pt x="233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175;p41"/>
              <p:cNvSpPr/>
              <p:nvPr/>
            </p:nvSpPr>
            <p:spPr>
              <a:xfrm>
                <a:off x="2486700" y="3839300"/>
                <a:ext cx="625300" cy="190050"/>
              </a:xfrm>
              <a:custGeom>
                <a:avLst/>
                <a:gdLst/>
                <a:ahLst/>
                <a:cxnLst/>
                <a:rect l="l" t="t" r="r" b="b"/>
                <a:pathLst>
                  <a:path w="25012" h="7602" extrusionOk="0">
                    <a:moveTo>
                      <a:pt x="24140" y="0"/>
                    </a:moveTo>
                    <a:lnTo>
                      <a:pt x="24140" y="232"/>
                    </a:lnTo>
                    <a:lnTo>
                      <a:pt x="14459" y="7013"/>
                    </a:lnTo>
                    <a:lnTo>
                      <a:pt x="1239" y="3661"/>
                    </a:lnTo>
                    <a:cubicBezTo>
                      <a:pt x="1239" y="3661"/>
                      <a:pt x="791" y="2821"/>
                      <a:pt x="1383" y="2052"/>
                    </a:cubicBezTo>
                    <a:lnTo>
                      <a:pt x="1387" y="2036"/>
                    </a:lnTo>
                    <a:lnTo>
                      <a:pt x="858" y="1908"/>
                    </a:lnTo>
                    <a:cubicBezTo>
                      <a:pt x="858" y="1908"/>
                      <a:pt x="0" y="2613"/>
                      <a:pt x="858" y="3965"/>
                    </a:cubicBezTo>
                    <a:lnTo>
                      <a:pt x="14507" y="7601"/>
                    </a:lnTo>
                    <a:lnTo>
                      <a:pt x="25012" y="119"/>
                    </a:lnTo>
                    <a:lnTo>
                      <a:pt x="24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176;p41"/>
              <p:cNvSpPr/>
              <p:nvPr/>
            </p:nvSpPr>
            <p:spPr>
              <a:xfrm>
                <a:off x="2508150" y="3735425"/>
                <a:ext cx="594325" cy="233150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9326" extrusionOk="0">
                    <a:moveTo>
                      <a:pt x="10857" y="0"/>
                    </a:moveTo>
                    <a:lnTo>
                      <a:pt x="0" y="6063"/>
                    </a:lnTo>
                    <a:lnTo>
                      <a:pt x="529" y="6191"/>
                    </a:lnTo>
                    <a:lnTo>
                      <a:pt x="13594" y="9325"/>
                    </a:lnTo>
                    <a:lnTo>
                      <a:pt x="23271" y="2711"/>
                    </a:lnTo>
                    <a:lnTo>
                      <a:pt x="23773" y="2369"/>
                    </a:lnTo>
                    <a:lnTo>
                      <a:pt x="108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177;p41"/>
              <p:cNvSpPr/>
              <p:nvPr/>
            </p:nvSpPr>
            <p:spPr>
              <a:xfrm>
                <a:off x="2839900" y="3974825"/>
                <a:ext cx="125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195" extrusionOk="0">
                    <a:moveTo>
                      <a:pt x="305" y="1"/>
                    </a:moveTo>
                    <a:cubicBezTo>
                      <a:pt x="254" y="1"/>
                      <a:pt x="206" y="31"/>
                      <a:pt x="180" y="79"/>
                    </a:cubicBezTo>
                    <a:cubicBezTo>
                      <a:pt x="0" y="408"/>
                      <a:pt x="27" y="828"/>
                      <a:pt x="237" y="1137"/>
                    </a:cubicBezTo>
                    <a:cubicBezTo>
                      <a:pt x="262" y="1174"/>
                      <a:pt x="306" y="1194"/>
                      <a:pt x="349" y="1194"/>
                    </a:cubicBezTo>
                    <a:cubicBezTo>
                      <a:pt x="377" y="1194"/>
                      <a:pt x="405" y="1186"/>
                      <a:pt x="428" y="1170"/>
                    </a:cubicBezTo>
                    <a:cubicBezTo>
                      <a:pt x="490" y="1126"/>
                      <a:pt x="502" y="1039"/>
                      <a:pt x="461" y="978"/>
                    </a:cubicBezTo>
                    <a:cubicBezTo>
                      <a:pt x="418" y="914"/>
                      <a:pt x="397" y="873"/>
                      <a:pt x="370" y="793"/>
                    </a:cubicBezTo>
                    <a:cubicBezTo>
                      <a:pt x="364" y="776"/>
                      <a:pt x="359" y="757"/>
                      <a:pt x="354" y="739"/>
                    </a:cubicBezTo>
                    <a:cubicBezTo>
                      <a:pt x="352" y="732"/>
                      <a:pt x="352" y="730"/>
                      <a:pt x="351" y="728"/>
                    </a:cubicBezTo>
                    <a:cubicBezTo>
                      <a:pt x="351" y="720"/>
                      <a:pt x="349" y="713"/>
                      <a:pt x="348" y="706"/>
                    </a:cubicBezTo>
                    <a:cubicBezTo>
                      <a:pt x="341" y="668"/>
                      <a:pt x="337" y="630"/>
                      <a:pt x="335" y="592"/>
                    </a:cubicBezTo>
                    <a:cubicBezTo>
                      <a:pt x="334" y="573"/>
                      <a:pt x="334" y="554"/>
                      <a:pt x="334" y="535"/>
                    </a:cubicBezTo>
                    <a:cubicBezTo>
                      <a:pt x="334" y="528"/>
                      <a:pt x="334" y="525"/>
                      <a:pt x="334" y="523"/>
                    </a:cubicBezTo>
                    <a:cubicBezTo>
                      <a:pt x="335" y="516"/>
                      <a:pt x="335" y="508"/>
                      <a:pt x="336" y="500"/>
                    </a:cubicBezTo>
                    <a:cubicBezTo>
                      <a:pt x="339" y="463"/>
                      <a:pt x="345" y="425"/>
                      <a:pt x="353" y="388"/>
                    </a:cubicBezTo>
                    <a:cubicBezTo>
                      <a:pt x="368" y="319"/>
                      <a:pt x="388" y="268"/>
                      <a:pt x="427" y="196"/>
                    </a:cubicBezTo>
                    <a:cubicBezTo>
                      <a:pt x="463" y="131"/>
                      <a:pt x="426" y="44"/>
                      <a:pt x="362" y="14"/>
                    </a:cubicBezTo>
                    <a:cubicBezTo>
                      <a:pt x="343" y="5"/>
                      <a:pt x="324" y="1"/>
                      <a:pt x="305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178;p41"/>
              <p:cNvSpPr/>
              <p:nvPr/>
            </p:nvSpPr>
            <p:spPr>
              <a:xfrm>
                <a:off x="2861925" y="3839925"/>
                <a:ext cx="20150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5304" extrusionOk="0">
                    <a:moveTo>
                      <a:pt x="7849" y="1"/>
                    </a:moveTo>
                    <a:cubicBezTo>
                      <a:pt x="7825" y="1"/>
                      <a:pt x="7800" y="7"/>
                      <a:pt x="7775" y="23"/>
                    </a:cubicBezTo>
                    <a:cubicBezTo>
                      <a:pt x="5752" y="1274"/>
                      <a:pt x="3755" y="2568"/>
                      <a:pt x="1787" y="3906"/>
                    </a:cubicBezTo>
                    <a:cubicBezTo>
                      <a:pt x="1229" y="4286"/>
                      <a:pt x="674" y="4669"/>
                      <a:pt x="120" y="5054"/>
                    </a:cubicBezTo>
                    <a:cubicBezTo>
                      <a:pt x="0" y="5137"/>
                      <a:pt x="86" y="5304"/>
                      <a:pt x="202" y="5304"/>
                    </a:cubicBezTo>
                    <a:cubicBezTo>
                      <a:pt x="226" y="5304"/>
                      <a:pt x="252" y="5296"/>
                      <a:pt x="278" y="5278"/>
                    </a:cubicBezTo>
                    <a:cubicBezTo>
                      <a:pt x="2229" y="3916"/>
                      <a:pt x="4210" y="2597"/>
                      <a:pt x="6218" y="1322"/>
                    </a:cubicBezTo>
                    <a:cubicBezTo>
                      <a:pt x="6787" y="959"/>
                      <a:pt x="7359" y="601"/>
                      <a:pt x="7934" y="247"/>
                    </a:cubicBezTo>
                    <a:cubicBezTo>
                      <a:pt x="8059" y="169"/>
                      <a:pt x="7969" y="1"/>
                      <a:pt x="784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179;p41"/>
              <p:cNvSpPr/>
              <p:nvPr/>
            </p:nvSpPr>
            <p:spPr>
              <a:xfrm>
                <a:off x="2869950" y="3941300"/>
                <a:ext cx="576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842" extrusionOk="0">
                    <a:moveTo>
                      <a:pt x="2140" y="0"/>
                    </a:moveTo>
                    <a:cubicBezTo>
                      <a:pt x="2114" y="0"/>
                      <a:pt x="2088" y="8"/>
                      <a:pt x="2068" y="26"/>
                    </a:cubicBezTo>
                    <a:cubicBezTo>
                      <a:pt x="1451" y="588"/>
                      <a:pt x="800" y="1111"/>
                      <a:pt x="119" y="1593"/>
                    </a:cubicBezTo>
                    <a:cubicBezTo>
                      <a:pt x="0" y="1676"/>
                      <a:pt x="86" y="1842"/>
                      <a:pt x="200" y="1842"/>
                    </a:cubicBezTo>
                    <a:cubicBezTo>
                      <a:pt x="225" y="1842"/>
                      <a:pt x="252" y="1834"/>
                      <a:pt x="278" y="1816"/>
                    </a:cubicBezTo>
                    <a:cubicBezTo>
                      <a:pt x="959" y="1335"/>
                      <a:pt x="1609" y="812"/>
                      <a:pt x="2227" y="250"/>
                    </a:cubicBezTo>
                    <a:cubicBezTo>
                      <a:pt x="2281" y="200"/>
                      <a:pt x="2305" y="125"/>
                      <a:pt x="2259" y="59"/>
                    </a:cubicBezTo>
                    <a:cubicBezTo>
                      <a:pt x="2235" y="24"/>
                      <a:pt x="2187" y="0"/>
                      <a:pt x="2140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180;p41"/>
              <p:cNvSpPr/>
              <p:nvPr/>
            </p:nvSpPr>
            <p:spPr>
              <a:xfrm>
                <a:off x="2529550" y="3921875"/>
                <a:ext cx="266575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10663" h="2614" extrusionOk="0">
                    <a:moveTo>
                      <a:pt x="186" y="0"/>
                    </a:moveTo>
                    <a:cubicBezTo>
                      <a:pt x="35" y="0"/>
                      <a:pt x="1" y="242"/>
                      <a:pt x="165" y="272"/>
                    </a:cubicBezTo>
                    <a:cubicBezTo>
                      <a:pt x="2853" y="775"/>
                      <a:pt x="5526" y="1357"/>
                      <a:pt x="8179" y="2019"/>
                    </a:cubicBezTo>
                    <a:cubicBezTo>
                      <a:pt x="8940" y="2209"/>
                      <a:pt x="9700" y="2406"/>
                      <a:pt x="10457" y="2608"/>
                    </a:cubicBezTo>
                    <a:cubicBezTo>
                      <a:pt x="10470" y="2612"/>
                      <a:pt x="10483" y="2614"/>
                      <a:pt x="10495" y="2614"/>
                    </a:cubicBezTo>
                    <a:cubicBezTo>
                      <a:pt x="10634" y="2614"/>
                      <a:pt x="10663" y="2381"/>
                      <a:pt x="10507" y="2339"/>
                    </a:cubicBezTo>
                    <a:cubicBezTo>
                      <a:pt x="7865" y="1632"/>
                      <a:pt x="5203" y="1003"/>
                      <a:pt x="2524" y="455"/>
                    </a:cubicBezTo>
                    <a:cubicBezTo>
                      <a:pt x="1756" y="297"/>
                      <a:pt x="986" y="147"/>
                      <a:pt x="214" y="3"/>
                    </a:cubicBezTo>
                    <a:cubicBezTo>
                      <a:pt x="204" y="1"/>
                      <a:pt x="195" y="0"/>
                      <a:pt x="186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181;p41"/>
              <p:cNvSpPr/>
              <p:nvPr/>
            </p:nvSpPr>
            <p:spPr>
              <a:xfrm>
                <a:off x="2665850" y="3939200"/>
                <a:ext cx="1446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1287" extrusionOk="0">
                    <a:moveTo>
                      <a:pt x="191" y="1"/>
                    </a:moveTo>
                    <a:cubicBezTo>
                      <a:pt x="37" y="1"/>
                      <a:pt x="1" y="245"/>
                      <a:pt x="166" y="272"/>
                    </a:cubicBezTo>
                    <a:cubicBezTo>
                      <a:pt x="1975" y="571"/>
                      <a:pt x="3778" y="908"/>
                      <a:pt x="5572" y="1283"/>
                    </a:cubicBezTo>
                    <a:cubicBezTo>
                      <a:pt x="5583" y="1285"/>
                      <a:pt x="5593" y="1286"/>
                      <a:pt x="5603" y="1286"/>
                    </a:cubicBezTo>
                    <a:cubicBezTo>
                      <a:pt x="5751" y="1286"/>
                      <a:pt x="5784" y="1047"/>
                      <a:pt x="5623" y="1013"/>
                    </a:cubicBezTo>
                    <a:cubicBezTo>
                      <a:pt x="3827" y="638"/>
                      <a:pt x="2025" y="302"/>
                      <a:pt x="216" y="3"/>
                    </a:cubicBezTo>
                    <a:cubicBezTo>
                      <a:pt x="207" y="1"/>
                      <a:pt x="199" y="1"/>
                      <a:pt x="191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182;p41"/>
              <p:cNvSpPr/>
              <p:nvPr/>
            </p:nvSpPr>
            <p:spPr>
              <a:xfrm>
                <a:off x="2639275" y="3900050"/>
                <a:ext cx="1129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1418" extrusionOk="0">
                    <a:moveTo>
                      <a:pt x="162" y="1"/>
                    </a:moveTo>
                    <a:cubicBezTo>
                      <a:pt x="28" y="1"/>
                      <a:pt x="0" y="230"/>
                      <a:pt x="153" y="277"/>
                    </a:cubicBezTo>
                    <a:cubicBezTo>
                      <a:pt x="1527" y="696"/>
                      <a:pt x="2913" y="1075"/>
                      <a:pt x="4309" y="1413"/>
                    </a:cubicBezTo>
                    <a:cubicBezTo>
                      <a:pt x="4321" y="1416"/>
                      <a:pt x="4333" y="1417"/>
                      <a:pt x="4344" y="1417"/>
                    </a:cubicBezTo>
                    <a:cubicBezTo>
                      <a:pt x="4487" y="1417"/>
                      <a:pt x="4517" y="1182"/>
                      <a:pt x="4358" y="1143"/>
                    </a:cubicBezTo>
                    <a:cubicBezTo>
                      <a:pt x="2963" y="806"/>
                      <a:pt x="1576" y="427"/>
                      <a:pt x="203" y="7"/>
                    </a:cubicBezTo>
                    <a:cubicBezTo>
                      <a:pt x="189" y="3"/>
                      <a:pt x="175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183;p41"/>
              <p:cNvSpPr/>
              <p:nvPr/>
            </p:nvSpPr>
            <p:spPr>
              <a:xfrm>
                <a:off x="2760200" y="3932825"/>
                <a:ext cx="417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562" extrusionOk="0">
                    <a:moveTo>
                      <a:pt x="146" y="0"/>
                    </a:moveTo>
                    <a:cubicBezTo>
                      <a:pt x="84" y="0"/>
                      <a:pt x="25" y="55"/>
                      <a:pt x="14" y="115"/>
                    </a:cubicBezTo>
                    <a:cubicBezTo>
                      <a:pt x="0" y="194"/>
                      <a:pt x="52" y="254"/>
                      <a:pt x="125" y="274"/>
                    </a:cubicBezTo>
                    <a:cubicBezTo>
                      <a:pt x="561" y="399"/>
                      <a:pt x="1005" y="494"/>
                      <a:pt x="1454" y="560"/>
                    </a:cubicBezTo>
                    <a:cubicBezTo>
                      <a:pt x="1462" y="561"/>
                      <a:pt x="1470" y="561"/>
                      <a:pt x="1477" y="561"/>
                    </a:cubicBezTo>
                    <a:cubicBezTo>
                      <a:pt x="1633" y="561"/>
                      <a:pt x="1670" y="314"/>
                      <a:pt x="1503" y="290"/>
                    </a:cubicBezTo>
                    <a:cubicBezTo>
                      <a:pt x="1054" y="224"/>
                      <a:pt x="610" y="129"/>
                      <a:pt x="174" y="4"/>
                    </a:cubicBezTo>
                    <a:cubicBezTo>
                      <a:pt x="165" y="1"/>
                      <a:pt x="156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184;p41"/>
              <p:cNvSpPr/>
              <p:nvPr/>
            </p:nvSpPr>
            <p:spPr>
              <a:xfrm>
                <a:off x="2746725" y="3910425"/>
                <a:ext cx="305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55" extrusionOk="0">
                    <a:moveTo>
                      <a:pt x="145" y="1"/>
                    </a:moveTo>
                    <a:cubicBezTo>
                      <a:pt x="84" y="1"/>
                      <a:pt x="25" y="56"/>
                      <a:pt x="14" y="114"/>
                    </a:cubicBezTo>
                    <a:cubicBezTo>
                      <a:pt x="0" y="194"/>
                      <a:pt x="54" y="254"/>
                      <a:pt x="125" y="274"/>
                    </a:cubicBezTo>
                    <a:cubicBezTo>
                      <a:pt x="433" y="366"/>
                      <a:pt x="740" y="459"/>
                      <a:pt x="1047" y="551"/>
                    </a:cubicBezTo>
                    <a:cubicBezTo>
                      <a:pt x="1057" y="553"/>
                      <a:pt x="1066" y="555"/>
                      <a:pt x="1075" y="555"/>
                    </a:cubicBezTo>
                    <a:cubicBezTo>
                      <a:pt x="1137" y="555"/>
                      <a:pt x="1196" y="498"/>
                      <a:pt x="1207" y="440"/>
                    </a:cubicBezTo>
                    <a:cubicBezTo>
                      <a:pt x="1221" y="361"/>
                      <a:pt x="1168" y="302"/>
                      <a:pt x="1097" y="281"/>
                    </a:cubicBezTo>
                    <a:cubicBezTo>
                      <a:pt x="789" y="188"/>
                      <a:pt x="482" y="97"/>
                      <a:pt x="174" y="5"/>
                    </a:cubicBezTo>
                    <a:cubicBezTo>
                      <a:pt x="164" y="2"/>
                      <a:pt x="155" y="1"/>
                      <a:pt x="145" y="1"/>
                    </a:cubicBezTo>
                    <a:close/>
                  </a:path>
                </a:pathLst>
              </a:custGeom>
              <a:solidFill>
                <a:srgbClr val="F9A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185;p41"/>
              <p:cNvSpPr/>
              <p:nvPr/>
            </p:nvSpPr>
            <p:spPr>
              <a:xfrm>
                <a:off x="2864525" y="3804625"/>
                <a:ext cx="1997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5605" extrusionOk="0">
                    <a:moveTo>
                      <a:pt x="7784" y="1"/>
                    </a:moveTo>
                    <a:cubicBezTo>
                      <a:pt x="7760" y="1"/>
                      <a:pt x="7734" y="8"/>
                      <a:pt x="7708" y="24"/>
                    </a:cubicBezTo>
                    <a:cubicBezTo>
                      <a:pt x="5693" y="1341"/>
                      <a:pt x="3710" y="2710"/>
                      <a:pt x="1765" y="4129"/>
                    </a:cubicBezTo>
                    <a:cubicBezTo>
                      <a:pt x="1212" y="4533"/>
                      <a:pt x="662" y="4942"/>
                      <a:pt x="115" y="5353"/>
                    </a:cubicBezTo>
                    <a:cubicBezTo>
                      <a:pt x="0" y="5439"/>
                      <a:pt x="84" y="5605"/>
                      <a:pt x="196" y="5605"/>
                    </a:cubicBezTo>
                    <a:cubicBezTo>
                      <a:pt x="221" y="5605"/>
                      <a:pt x="248" y="5596"/>
                      <a:pt x="274" y="5577"/>
                    </a:cubicBezTo>
                    <a:cubicBezTo>
                      <a:pt x="2197" y="4128"/>
                      <a:pt x="4158" y="2730"/>
                      <a:pt x="6155" y="1383"/>
                    </a:cubicBezTo>
                    <a:cubicBezTo>
                      <a:pt x="6723" y="1000"/>
                      <a:pt x="7294" y="622"/>
                      <a:pt x="7867" y="247"/>
                    </a:cubicBezTo>
                    <a:cubicBezTo>
                      <a:pt x="7990" y="168"/>
                      <a:pt x="7902" y="1"/>
                      <a:pt x="7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186;p41"/>
              <p:cNvSpPr/>
              <p:nvPr/>
            </p:nvSpPr>
            <p:spPr>
              <a:xfrm>
                <a:off x="2550775" y="3721850"/>
                <a:ext cx="50457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8406" extrusionOk="0">
                    <a:moveTo>
                      <a:pt x="20175" y="0"/>
                    </a:moveTo>
                    <a:lnTo>
                      <a:pt x="11671" y="5875"/>
                    </a:lnTo>
                    <a:lnTo>
                      <a:pt x="513" y="3013"/>
                    </a:lnTo>
                    <a:lnTo>
                      <a:pt x="512" y="3020"/>
                    </a:lnTo>
                    <a:cubicBezTo>
                      <a:pt x="1" y="3684"/>
                      <a:pt x="387" y="5507"/>
                      <a:pt x="387" y="5507"/>
                    </a:cubicBezTo>
                    <a:lnTo>
                      <a:pt x="11814" y="8406"/>
                    </a:lnTo>
                    <a:lnTo>
                      <a:pt x="20183" y="2544"/>
                    </a:lnTo>
                    <a:lnTo>
                      <a:pt x="20183" y="2048"/>
                    </a:lnTo>
                    <a:lnTo>
                      <a:pt x="20183" y="11"/>
                    </a:lnTo>
                    <a:lnTo>
                      <a:pt x="201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187;p41"/>
              <p:cNvSpPr/>
              <p:nvPr/>
            </p:nvSpPr>
            <p:spPr>
              <a:xfrm>
                <a:off x="2533725" y="3773050"/>
                <a:ext cx="5404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21619" h="6806" extrusionOk="0">
                    <a:moveTo>
                      <a:pt x="20865" y="0"/>
                    </a:moveTo>
                    <a:lnTo>
                      <a:pt x="20865" y="496"/>
                    </a:lnTo>
                    <a:lnTo>
                      <a:pt x="12496" y="6358"/>
                    </a:lnTo>
                    <a:lnTo>
                      <a:pt x="1069" y="3459"/>
                    </a:lnTo>
                    <a:cubicBezTo>
                      <a:pt x="1069" y="3459"/>
                      <a:pt x="683" y="1636"/>
                      <a:pt x="1194" y="972"/>
                    </a:cubicBezTo>
                    <a:lnTo>
                      <a:pt x="1195" y="965"/>
                    </a:lnTo>
                    <a:lnTo>
                      <a:pt x="740" y="848"/>
                    </a:lnTo>
                    <a:cubicBezTo>
                      <a:pt x="740" y="848"/>
                      <a:pt x="1" y="2553"/>
                      <a:pt x="740" y="3721"/>
                    </a:cubicBezTo>
                    <a:lnTo>
                      <a:pt x="12661" y="6806"/>
                    </a:lnTo>
                    <a:lnTo>
                      <a:pt x="21619" y="395"/>
                    </a:lnTo>
                    <a:lnTo>
                      <a:pt x="209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188;p41"/>
              <p:cNvSpPr/>
              <p:nvPr/>
            </p:nvSpPr>
            <p:spPr>
              <a:xfrm>
                <a:off x="2552200" y="3663225"/>
                <a:ext cx="513750" cy="205500"/>
              </a:xfrm>
              <a:custGeom>
                <a:avLst/>
                <a:gdLst/>
                <a:ahLst/>
                <a:cxnLst/>
                <a:rect l="l" t="t" r="r" b="b"/>
                <a:pathLst>
                  <a:path w="20550" h="8220" extrusionOk="0">
                    <a:moveTo>
                      <a:pt x="9386" y="0"/>
                    </a:moveTo>
                    <a:lnTo>
                      <a:pt x="1" y="5241"/>
                    </a:lnTo>
                    <a:lnTo>
                      <a:pt x="456" y="5358"/>
                    </a:lnTo>
                    <a:lnTo>
                      <a:pt x="11614" y="8220"/>
                    </a:lnTo>
                    <a:lnTo>
                      <a:pt x="20118" y="2345"/>
                    </a:lnTo>
                    <a:lnTo>
                      <a:pt x="20550" y="2046"/>
                    </a:lnTo>
                    <a:lnTo>
                      <a:pt x="93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189;p41"/>
              <p:cNvSpPr/>
              <p:nvPr/>
            </p:nvSpPr>
            <p:spPr>
              <a:xfrm>
                <a:off x="2834000" y="3871800"/>
                <a:ext cx="191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161" extrusionOk="0">
                    <a:moveTo>
                      <a:pt x="453" y="1"/>
                    </a:moveTo>
                    <a:cubicBezTo>
                      <a:pt x="407" y="1"/>
                      <a:pt x="361" y="22"/>
                      <a:pt x="334" y="74"/>
                    </a:cubicBezTo>
                    <a:cubicBezTo>
                      <a:pt x="0" y="712"/>
                      <a:pt x="56" y="1515"/>
                      <a:pt x="469" y="2104"/>
                    </a:cubicBezTo>
                    <a:cubicBezTo>
                      <a:pt x="497" y="2144"/>
                      <a:pt x="535" y="2160"/>
                      <a:pt x="572" y="2160"/>
                    </a:cubicBezTo>
                    <a:cubicBezTo>
                      <a:pt x="669" y="2160"/>
                      <a:pt x="765" y="2049"/>
                      <a:pt x="692" y="1945"/>
                    </a:cubicBezTo>
                    <a:cubicBezTo>
                      <a:pt x="333" y="1433"/>
                      <a:pt x="292" y="744"/>
                      <a:pt x="582" y="192"/>
                    </a:cubicBezTo>
                    <a:cubicBezTo>
                      <a:pt x="636" y="87"/>
                      <a:pt x="544" y="1"/>
                      <a:pt x="453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190;p41"/>
              <p:cNvSpPr/>
              <p:nvPr/>
            </p:nvSpPr>
            <p:spPr>
              <a:xfrm>
                <a:off x="2849300" y="3753200"/>
                <a:ext cx="192950" cy="127775"/>
              </a:xfrm>
              <a:custGeom>
                <a:avLst/>
                <a:gdLst/>
                <a:ahLst/>
                <a:cxnLst/>
                <a:rect l="l" t="t" r="r" b="b"/>
                <a:pathLst>
                  <a:path w="7718" h="5111" extrusionOk="0">
                    <a:moveTo>
                      <a:pt x="7503" y="0"/>
                    </a:moveTo>
                    <a:cubicBezTo>
                      <a:pt x="7480" y="0"/>
                      <a:pt x="7455" y="6"/>
                      <a:pt x="7431" y="21"/>
                    </a:cubicBezTo>
                    <a:cubicBezTo>
                      <a:pt x="5457" y="1161"/>
                      <a:pt x="3537" y="2394"/>
                      <a:pt x="1678" y="3717"/>
                    </a:cubicBezTo>
                    <a:cubicBezTo>
                      <a:pt x="1152" y="4090"/>
                      <a:pt x="632" y="4472"/>
                      <a:pt x="116" y="4860"/>
                    </a:cubicBezTo>
                    <a:cubicBezTo>
                      <a:pt x="1" y="4946"/>
                      <a:pt x="84" y="5111"/>
                      <a:pt x="196" y="5111"/>
                    </a:cubicBezTo>
                    <a:cubicBezTo>
                      <a:pt x="222" y="5111"/>
                      <a:pt x="248" y="5102"/>
                      <a:pt x="275" y="5083"/>
                    </a:cubicBezTo>
                    <a:cubicBezTo>
                      <a:pt x="2097" y="3713"/>
                      <a:pt x="3983" y="2428"/>
                      <a:pt x="5926" y="1235"/>
                    </a:cubicBezTo>
                    <a:cubicBezTo>
                      <a:pt x="6477" y="897"/>
                      <a:pt x="7030" y="567"/>
                      <a:pt x="7589" y="244"/>
                    </a:cubicBezTo>
                    <a:cubicBezTo>
                      <a:pt x="7718" y="170"/>
                      <a:pt x="7626" y="0"/>
                      <a:pt x="7503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191;p41"/>
              <p:cNvSpPr/>
              <p:nvPr/>
            </p:nvSpPr>
            <p:spPr>
              <a:xfrm>
                <a:off x="2862950" y="3781675"/>
                <a:ext cx="166725" cy="113275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4531" extrusionOk="0">
                    <a:moveTo>
                      <a:pt x="6467" y="1"/>
                    </a:moveTo>
                    <a:cubicBezTo>
                      <a:pt x="6442" y="1"/>
                      <a:pt x="6416" y="9"/>
                      <a:pt x="6391" y="26"/>
                    </a:cubicBezTo>
                    <a:cubicBezTo>
                      <a:pt x="4316" y="1467"/>
                      <a:pt x="2227" y="2886"/>
                      <a:pt x="122" y="4282"/>
                    </a:cubicBezTo>
                    <a:cubicBezTo>
                      <a:pt x="1" y="4363"/>
                      <a:pt x="88" y="4531"/>
                      <a:pt x="206" y="4531"/>
                    </a:cubicBezTo>
                    <a:cubicBezTo>
                      <a:pt x="230" y="4531"/>
                      <a:pt x="256" y="4523"/>
                      <a:pt x="281" y="4506"/>
                    </a:cubicBezTo>
                    <a:cubicBezTo>
                      <a:pt x="2386" y="3110"/>
                      <a:pt x="4475" y="1690"/>
                      <a:pt x="6550" y="250"/>
                    </a:cubicBezTo>
                    <a:cubicBezTo>
                      <a:pt x="6668" y="168"/>
                      <a:pt x="6582" y="1"/>
                      <a:pt x="6467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192;p41"/>
              <p:cNvSpPr/>
              <p:nvPr/>
            </p:nvSpPr>
            <p:spPr>
              <a:xfrm>
                <a:off x="2606775" y="3852150"/>
                <a:ext cx="2109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439" h="2347" extrusionOk="0">
                    <a:moveTo>
                      <a:pt x="177" y="1"/>
                    </a:moveTo>
                    <a:cubicBezTo>
                      <a:pt x="32" y="1"/>
                      <a:pt x="1" y="238"/>
                      <a:pt x="161" y="274"/>
                    </a:cubicBezTo>
                    <a:cubicBezTo>
                      <a:pt x="2870" y="888"/>
                      <a:pt x="5563" y="1577"/>
                      <a:pt x="8235" y="2341"/>
                    </a:cubicBezTo>
                    <a:cubicBezTo>
                      <a:pt x="8249" y="2345"/>
                      <a:pt x="8262" y="2347"/>
                      <a:pt x="8274" y="2347"/>
                    </a:cubicBezTo>
                    <a:cubicBezTo>
                      <a:pt x="8411" y="2347"/>
                      <a:pt x="8439" y="2116"/>
                      <a:pt x="8284" y="2071"/>
                    </a:cubicBezTo>
                    <a:cubicBezTo>
                      <a:pt x="5613" y="1307"/>
                      <a:pt x="2921" y="618"/>
                      <a:pt x="210" y="5"/>
                    </a:cubicBezTo>
                    <a:cubicBezTo>
                      <a:pt x="199" y="2"/>
                      <a:pt x="187" y="1"/>
                      <a:pt x="177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193;p41"/>
              <p:cNvSpPr/>
              <p:nvPr/>
            </p:nvSpPr>
            <p:spPr>
              <a:xfrm>
                <a:off x="2685750" y="3854000"/>
                <a:ext cx="1302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346" extrusionOk="0">
                    <a:moveTo>
                      <a:pt x="185" y="1"/>
                    </a:moveTo>
                    <a:cubicBezTo>
                      <a:pt x="35" y="1"/>
                      <a:pt x="0" y="242"/>
                      <a:pt x="164" y="274"/>
                    </a:cubicBezTo>
                    <a:cubicBezTo>
                      <a:pt x="1787" y="584"/>
                      <a:pt x="3401" y="939"/>
                      <a:pt x="5002" y="1341"/>
                    </a:cubicBezTo>
                    <a:cubicBezTo>
                      <a:pt x="5015" y="1344"/>
                      <a:pt x="5027" y="1345"/>
                      <a:pt x="5038" y="1345"/>
                    </a:cubicBezTo>
                    <a:cubicBezTo>
                      <a:pt x="5180" y="1345"/>
                      <a:pt x="5210" y="1111"/>
                      <a:pt x="5053" y="1071"/>
                    </a:cubicBezTo>
                    <a:cubicBezTo>
                      <a:pt x="3450" y="670"/>
                      <a:pt x="1836" y="314"/>
                      <a:pt x="214" y="4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194;p41"/>
              <p:cNvSpPr/>
              <p:nvPr/>
            </p:nvSpPr>
            <p:spPr>
              <a:xfrm>
                <a:off x="2841575" y="3719025"/>
                <a:ext cx="1864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5410" extrusionOk="0">
                    <a:moveTo>
                      <a:pt x="7265" y="1"/>
                    </a:moveTo>
                    <a:cubicBezTo>
                      <a:pt x="7240" y="1"/>
                      <a:pt x="7213" y="10"/>
                      <a:pt x="7187" y="30"/>
                    </a:cubicBezTo>
                    <a:cubicBezTo>
                      <a:pt x="5411" y="1437"/>
                      <a:pt x="3590" y="2786"/>
                      <a:pt x="1725" y="4075"/>
                    </a:cubicBezTo>
                    <a:cubicBezTo>
                      <a:pt x="1194" y="4442"/>
                      <a:pt x="660" y="4804"/>
                      <a:pt x="122" y="5162"/>
                    </a:cubicBezTo>
                    <a:cubicBezTo>
                      <a:pt x="0" y="5243"/>
                      <a:pt x="87" y="5409"/>
                      <a:pt x="204" y="5409"/>
                    </a:cubicBezTo>
                    <a:cubicBezTo>
                      <a:pt x="229" y="5409"/>
                      <a:pt x="255" y="5402"/>
                      <a:pt x="281" y="5385"/>
                    </a:cubicBezTo>
                    <a:cubicBezTo>
                      <a:pt x="2168" y="4131"/>
                      <a:pt x="4014" y="2817"/>
                      <a:pt x="5816" y="1443"/>
                    </a:cubicBezTo>
                    <a:cubicBezTo>
                      <a:pt x="6330" y="1052"/>
                      <a:pt x="6839" y="655"/>
                      <a:pt x="7345" y="254"/>
                    </a:cubicBezTo>
                    <a:cubicBezTo>
                      <a:pt x="7458" y="165"/>
                      <a:pt x="7375" y="1"/>
                      <a:pt x="7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037;p41"/>
            <p:cNvGrpSpPr/>
            <p:nvPr/>
          </p:nvGrpSpPr>
          <p:grpSpPr>
            <a:xfrm>
              <a:off x="2962841" y="5810608"/>
              <a:ext cx="450221" cy="922461"/>
              <a:chOff x="1495375" y="1193125"/>
              <a:chExt cx="319700" cy="898275"/>
            </a:xfrm>
          </p:grpSpPr>
          <p:sp>
            <p:nvSpPr>
              <p:cNvPr id="113" name="Google Shape;1038;p41"/>
              <p:cNvSpPr/>
              <p:nvPr/>
            </p:nvSpPr>
            <p:spPr>
              <a:xfrm>
                <a:off x="1607925" y="1810800"/>
                <a:ext cx="201800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8762" extrusionOk="0">
                    <a:moveTo>
                      <a:pt x="4836" y="0"/>
                    </a:moveTo>
                    <a:cubicBezTo>
                      <a:pt x="4573" y="0"/>
                      <a:pt x="4310" y="23"/>
                      <a:pt x="4052" y="74"/>
                    </a:cubicBezTo>
                    <a:cubicBezTo>
                      <a:pt x="3074" y="266"/>
                      <a:pt x="2135" y="697"/>
                      <a:pt x="1394" y="1364"/>
                    </a:cubicBezTo>
                    <a:cubicBezTo>
                      <a:pt x="833" y="1870"/>
                      <a:pt x="443" y="2546"/>
                      <a:pt x="219" y="3263"/>
                    </a:cubicBezTo>
                    <a:cubicBezTo>
                      <a:pt x="119" y="3581"/>
                      <a:pt x="1" y="3911"/>
                      <a:pt x="121" y="4229"/>
                    </a:cubicBezTo>
                    <a:cubicBezTo>
                      <a:pt x="262" y="4602"/>
                      <a:pt x="587" y="4966"/>
                      <a:pt x="785" y="5317"/>
                    </a:cubicBezTo>
                    <a:cubicBezTo>
                      <a:pt x="1333" y="6295"/>
                      <a:pt x="1784" y="7327"/>
                      <a:pt x="2130" y="8393"/>
                    </a:cubicBezTo>
                    <a:cubicBezTo>
                      <a:pt x="2502" y="8337"/>
                      <a:pt x="2882" y="8305"/>
                      <a:pt x="3261" y="8305"/>
                    </a:cubicBezTo>
                    <a:cubicBezTo>
                      <a:pt x="4036" y="8305"/>
                      <a:pt x="4803" y="8438"/>
                      <a:pt x="5472" y="8761"/>
                    </a:cubicBezTo>
                    <a:cubicBezTo>
                      <a:pt x="5472" y="8762"/>
                      <a:pt x="5473" y="8762"/>
                      <a:pt x="5474" y="8762"/>
                    </a:cubicBezTo>
                    <a:cubicBezTo>
                      <a:pt x="5574" y="8762"/>
                      <a:pt x="6618" y="6647"/>
                      <a:pt x="6714" y="6441"/>
                    </a:cubicBezTo>
                    <a:cubicBezTo>
                      <a:pt x="7091" y="5637"/>
                      <a:pt x="7411" y="4806"/>
                      <a:pt x="7672" y="3956"/>
                    </a:cubicBezTo>
                    <a:cubicBezTo>
                      <a:pt x="7797" y="3546"/>
                      <a:pt x="7902" y="3132"/>
                      <a:pt x="7983" y="2711"/>
                    </a:cubicBezTo>
                    <a:cubicBezTo>
                      <a:pt x="8023" y="2505"/>
                      <a:pt x="8071" y="2334"/>
                      <a:pt x="8002" y="2134"/>
                    </a:cubicBezTo>
                    <a:cubicBezTo>
                      <a:pt x="7929" y="1923"/>
                      <a:pt x="7848" y="1716"/>
                      <a:pt x="7746" y="1517"/>
                    </a:cubicBezTo>
                    <a:cubicBezTo>
                      <a:pt x="7546" y="1131"/>
                      <a:pt x="7277" y="773"/>
                      <a:pt x="6929" y="548"/>
                    </a:cubicBezTo>
                    <a:cubicBezTo>
                      <a:pt x="6387" y="195"/>
                      <a:pt x="5724" y="40"/>
                      <a:pt x="5084" y="7"/>
                    </a:cubicBezTo>
                    <a:cubicBezTo>
                      <a:pt x="5002" y="3"/>
                      <a:pt x="4919" y="0"/>
                      <a:pt x="4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039;p41"/>
              <p:cNvSpPr/>
              <p:nvPr/>
            </p:nvSpPr>
            <p:spPr>
              <a:xfrm>
                <a:off x="1608425" y="1836650"/>
                <a:ext cx="8815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7360" extrusionOk="0">
                    <a:moveTo>
                      <a:pt x="1867" y="0"/>
                    </a:moveTo>
                    <a:cubicBezTo>
                      <a:pt x="1701" y="0"/>
                      <a:pt x="1504" y="213"/>
                      <a:pt x="1374" y="330"/>
                    </a:cubicBezTo>
                    <a:cubicBezTo>
                      <a:pt x="1059" y="614"/>
                      <a:pt x="797" y="954"/>
                      <a:pt x="589" y="1323"/>
                    </a:cubicBezTo>
                    <a:cubicBezTo>
                      <a:pt x="485" y="1506"/>
                      <a:pt x="391" y="1699"/>
                      <a:pt x="316" y="1897"/>
                    </a:cubicBezTo>
                    <a:cubicBezTo>
                      <a:pt x="255" y="2059"/>
                      <a:pt x="190" y="2220"/>
                      <a:pt x="136" y="2384"/>
                    </a:cubicBezTo>
                    <a:cubicBezTo>
                      <a:pt x="90" y="2525"/>
                      <a:pt x="58" y="2669"/>
                      <a:pt x="24" y="2813"/>
                    </a:cubicBezTo>
                    <a:cubicBezTo>
                      <a:pt x="8" y="2881"/>
                      <a:pt x="1" y="2933"/>
                      <a:pt x="19" y="3002"/>
                    </a:cubicBezTo>
                    <a:cubicBezTo>
                      <a:pt x="35" y="3063"/>
                      <a:pt x="62" y="3120"/>
                      <a:pt x="85" y="3178"/>
                    </a:cubicBezTo>
                    <a:cubicBezTo>
                      <a:pt x="250" y="3581"/>
                      <a:pt x="553" y="3906"/>
                      <a:pt x="765" y="4283"/>
                    </a:cubicBezTo>
                    <a:cubicBezTo>
                      <a:pt x="1313" y="5261"/>
                      <a:pt x="1764" y="6293"/>
                      <a:pt x="2110" y="7359"/>
                    </a:cubicBezTo>
                    <a:cubicBezTo>
                      <a:pt x="2479" y="7303"/>
                      <a:pt x="2855" y="7272"/>
                      <a:pt x="3230" y="7272"/>
                    </a:cubicBezTo>
                    <a:cubicBezTo>
                      <a:pt x="3319" y="7272"/>
                      <a:pt x="3407" y="7274"/>
                      <a:pt x="3496" y="7277"/>
                    </a:cubicBezTo>
                    <a:cubicBezTo>
                      <a:pt x="3525" y="6458"/>
                      <a:pt x="3494" y="5636"/>
                      <a:pt x="3390" y="4818"/>
                    </a:cubicBezTo>
                    <a:cubicBezTo>
                      <a:pt x="3187" y="3213"/>
                      <a:pt x="2738" y="1638"/>
                      <a:pt x="2069" y="166"/>
                    </a:cubicBezTo>
                    <a:cubicBezTo>
                      <a:pt x="2015" y="46"/>
                      <a:pt x="1944" y="0"/>
                      <a:pt x="18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040;p41"/>
              <p:cNvSpPr/>
              <p:nvPr/>
            </p:nvSpPr>
            <p:spPr>
              <a:xfrm>
                <a:off x="1495375" y="1193125"/>
                <a:ext cx="228875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8477" extrusionOk="0">
                    <a:moveTo>
                      <a:pt x="4188" y="1"/>
                    </a:moveTo>
                    <a:cubicBezTo>
                      <a:pt x="3628" y="1"/>
                      <a:pt x="3071" y="129"/>
                      <a:pt x="2571" y="416"/>
                    </a:cubicBezTo>
                    <a:cubicBezTo>
                      <a:pt x="907" y="1370"/>
                      <a:pt x="0" y="3671"/>
                      <a:pt x="708" y="5347"/>
                    </a:cubicBezTo>
                    <a:cubicBezTo>
                      <a:pt x="1144" y="6379"/>
                      <a:pt x="1603" y="7421"/>
                      <a:pt x="2030" y="8477"/>
                    </a:cubicBezTo>
                    <a:cubicBezTo>
                      <a:pt x="1988" y="8370"/>
                      <a:pt x="2824" y="7747"/>
                      <a:pt x="2910" y="7681"/>
                    </a:cubicBezTo>
                    <a:cubicBezTo>
                      <a:pt x="3277" y="7397"/>
                      <a:pt x="3666" y="7127"/>
                      <a:pt x="4061" y="6877"/>
                    </a:cubicBezTo>
                    <a:cubicBezTo>
                      <a:pt x="4141" y="6827"/>
                      <a:pt x="4221" y="6777"/>
                      <a:pt x="4301" y="6729"/>
                    </a:cubicBezTo>
                    <a:cubicBezTo>
                      <a:pt x="5774" y="5837"/>
                      <a:pt x="7484" y="5430"/>
                      <a:pt x="9155" y="5084"/>
                    </a:cubicBezTo>
                    <a:cubicBezTo>
                      <a:pt x="8709" y="4038"/>
                      <a:pt x="8224" y="3013"/>
                      <a:pt x="7680" y="2044"/>
                    </a:cubicBezTo>
                    <a:cubicBezTo>
                      <a:pt x="7613" y="1924"/>
                      <a:pt x="7545" y="1805"/>
                      <a:pt x="7470" y="1691"/>
                    </a:cubicBezTo>
                    <a:cubicBezTo>
                      <a:pt x="6812" y="694"/>
                      <a:pt x="5492" y="1"/>
                      <a:pt x="41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41;p41"/>
              <p:cNvSpPr/>
              <p:nvPr/>
            </p:nvSpPr>
            <p:spPr>
              <a:xfrm>
                <a:off x="1495375" y="1201400"/>
                <a:ext cx="11200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8146" extrusionOk="0">
                    <a:moveTo>
                      <a:pt x="2729" y="0"/>
                    </a:moveTo>
                    <a:cubicBezTo>
                      <a:pt x="2676" y="27"/>
                      <a:pt x="2624" y="54"/>
                      <a:pt x="2571" y="85"/>
                    </a:cubicBezTo>
                    <a:cubicBezTo>
                      <a:pt x="907" y="1039"/>
                      <a:pt x="0" y="3340"/>
                      <a:pt x="708" y="5016"/>
                    </a:cubicBezTo>
                    <a:cubicBezTo>
                      <a:pt x="1144" y="6048"/>
                      <a:pt x="1603" y="7090"/>
                      <a:pt x="2030" y="8146"/>
                    </a:cubicBezTo>
                    <a:cubicBezTo>
                      <a:pt x="1988" y="8039"/>
                      <a:pt x="2824" y="7416"/>
                      <a:pt x="2910" y="7350"/>
                    </a:cubicBezTo>
                    <a:cubicBezTo>
                      <a:pt x="3277" y="7066"/>
                      <a:pt x="3666" y="6796"/>
                      <a:pt x="4061" y="6546"/>
                    </a:cubicBezTo>
                    <a:cubicBezTo>
                      <a:pt x="4141" y="6496"/>
                      <a:pt x="4221" y="6446"/>
                      <a:pt x="4301" y="6398"/>
                    </a:cubicBezTo>
                    <a:cubicBezTo>
                      <a:pt x="4360" y="6362"/>
                      <a:pt x="4419" y="6329"/>
                      <a:pt x="4479" y="6294"/>
                    </a:cubicBezTo>
                    <a:cubicBezTo>
                      <a:pt x="3180" y="4946"/>
                      <a:pt x="2490" y="3159"/>
                      <a:pt x="2520" y="1265"/>
                    </a:cubicBezTo>
                    <a:cubicBezTo>
                      <a:pt x="2527" y="810"/>
                      <a:pt x="2600" y="388"/>
                      <a:pt x="2729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042;p41"/>
              <p:cNvSpPr/>
              <p:nvPr/>
            </p:nvSpPr>
            <p:spPr>
              <a:xfrm>
                <a:off x="1674575" y="1320225"/>
                <a:ext cx="140500" cy="555300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22212" extrusionOk="0">
                    <a:moveTo>
                      <a:pt x="1987" y="0"/>
                    </a:moveTo>
                    <a:cubicBezTo>
                      <a:pt x="1260" y="151"/>
                      <a:pt x="601" y="322"/>
                      <a:pt x="1" y="508"/>
                    </a:cubicBezTo>
                    <a:cubicBezTo>
                      <a:pt x="1412" y="3396"/>
                      <a:pt x="4237" y="10559"/>
                      <a:pt x="3516" y="20496"/>
                    </a:cubicBezTo>
                    <a:lnTo>
                      <a:pt x="3519" y="20493"/>
                    </a:lnTo>
                    <a:lnTo>
                      <a:pt x="5360" y="22212"/>
                    </a:lnTo>
                    <a:cubicBezTo>
                      <a:pt x="5567" y="18876"/>
                      <a:pt x="5620" y="15489"/>
                      <a:pt x="5350" y="12157"/>
                    </a:cubicBezTo>
                    <a:cubicBezTo>
                      <a:pt x="5125" y="9379"/>
                      <a:pt x="4439" y="6669"/>
                      <a:pt x="3521" y="4042"/>
                    </a:cubicBezTo>
                    <a:cubicBezTo>
                      <a:pt x="3054" y="2707"/>
                      <a:pt x="2554" y="1336"/>
                      <a:pt x="1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043;p41"/>
              <p:cNvSpPr/>
              <p:nvPr/>
            </p:nvSpPr>
            <p:spPr>
              <a:xfrm>
                <a:off x="1597325" y="1332900"/>
                <a:ext cx="183175" cy="567000"/>
              </a:xfrm>
              <a:custGeom>
                <a:avLst/>
                <a:gdLst/>
                <a:ahLst/>
                <a:cxnLst/>
                <a:rect l="l" t="t" r="r" b="b"/>
                <a:pathLst>
                  <a:path w="7327" h="22680" extrusionOk="0">
                    <a:moveTo>
                      <a:pt x="3091" y="1"/>
                    </a:moveTo>
                    <a:cubicBezTo>
                      <a:pt x="1798" y="401"/>
                      <a:pt x="784" y="863"/>
                      <a:pt x="0" y="1313"/>
                    </a:cubicBezTo>
                    <a:cubicBezTo>
                      <a:pt x="1326" y="4298"/>
                      <a:pt x="3619" y="11065"/>
                      <a:pt x="2754" y="20799"/>
                    </a:cubicBezTo>
                    <a:lnTo>
                      <a:pt x="4350" y="22680"/>
                    </a:lnTo>
                    <a:lnTo>
                      <a:pt x="6606" y="19989"/>
                    </a:lnTo>
                    <a:cubicBezTo>
                      <a:pt x="7327" y="10052"/>
                      <a:pt x="4502" y="2889"/>
                      <a:pt x="3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44;p41"/>
              <p:cNvSpPr/>
              <p:nvPr/>
            </p:nvSpPr>
            <p:spPr>
              <a:xfrm>
                <a:off x="1546125" y="1332600"/>
                <a:ext cx="151675" cy="5772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3089" extrusionOk="0">
                    <a:moveTo>
                      <a:pt x="4980" y="1"/>
                    </a:moveTo>
                    <a:cubicBezTo>
                      <a:pt x="4983" y="7"/>
                      <a:pt x="4839" y="163"/>
                      <a:pt x="4824" y="175"/>
                    </a:cubicBezTo>
                    <a:cubicBezTo>
                      <a:pt x="4768" y="220"/>
                      <a:pt x="4695" y="241"/>
                      <a:pt x="4626" y="269"/>
                    </a:cubicBezTo>
                    <a:cubicBezTo>
                      <a:pt x="4466" y="339"/>
                      <a:pt x="4304" y="408"/>
                      <a:pt x="4143" y="476"/>
                    </a:cubicBezTo>
                    <a:cubicBezTo>
                      <a:pt x="3820" y="614"/>
                      <a:pt x="3497" y="751"/>
                      <a:pt x="3176" y="889"/>
                    </a:cubicBezTo>
                    <a:cubicBezTo>
                      <a:pt x="2803" y="1047"/>
                      <a:pt x="2430" y="1195"/>
                      <a:pt x="2067" y="1366"/>
                    </a:cubicBezTo>
                    <a:cubicBezTo>
                      <a:pt x="1777" y="1502"/>
                      <a:pt x="1495" y="1653"/>
                      <a:pt x="1224" y="1836"/>
                    </a:cubicBezTo>
                    <a:cubicBezTo>
                      <a:pt x="776" y="2139"/>
                      <a:pt x="367" y="2499"/>
                      <a:pt x="0" y="2898"/>
                    </a:cubicBezTo>
                    <a:cubicBezTo>
                      <a:pt x="204" y="3399"/>
                      <a:pt x="401" y="3904"/>
                      <a:pt x="584" y="4413"/>
                    </a:cubicBezTo>
                    <a:cubicBezTo>
                      <a:pt x="934" y="5385"/>
                      <a:pt x="1236" y="6373"/>
                      <a:pt x="1449" y="7382"/>
                    </a:cubicBezTo>
                    <a:cubicBezTo>
                      <a:pt x="1939" y="9702"/>
                      <a:pt x="2338" y="12034"/>
                      <a:pt x="2539" y="14400"/>
                    </a:cubicBezTo>
                    <a:cubicBezTo>
                      <a:pt x="2688" y="16147"/>
                      <a:pt x="2740" y="17907"/>
                      <a:pt x="2633" y="19658"/>
                    </a:cubicBezTo>
                    <a:lnTo>
                      <a:pt x="2494" y="23089"/>
                    </a:lnTo>
                    <a:lnTo>
                      <a:pt x="2494" y="23089"/>
                    </a:lnTo>
                    <a:lnTo>
                      <a:pt x="4780" y="20785"/>
                    </a:lnTo>
                    <a:lnTo>
                      <a:pt x="4802" y="20811"/>
                    </a:lnTo>
                    <a:cubicBezTo>
                      <a:pt x="4999" y="18603"/>
                      <a:pt x="5047" y="16380"/>
                      <a:pt x="4927" y="14166"/>
                    </a:cubicBezTo>
                    <a:cubicBezTo>
                      <a:pt x="4829" y="12325"/>
                      <a:pt x="4615" y="10489"/>
                      <a:pt x="4273" y="8676"/>
                    </a:cubicBezTo>
                    <a:cubicBezTo>
                      <a:pt x="4002" y="7237"/>
                      <a:pt x="3650" y="5811"/>
                      <a:pt x="3208" y="4414"/>
                    </a:cubicBezTo>
                    <a:cubicBezTo>
                      <a:pt x="3113" y="4115"/>
                      <a:pt x="2885" y="3576"/>
                      <a:pt x="3124" y="3300"/>
                    </a:cubicBezTo>
                    <a:cubicBezTo>
                      <a:pt x="3238" y="3171"/>
                      <a:pt x="3355" y="3154"/>
                      <a:pt x="3515" y="3093"/>
                    </a:cubicBezTo>
                    <a:cubicBezTo>
                      <a:pt x="3940" y="2930"/>
                      <a:pt x="4363" y="2767"/>
                      <a:pt x="4787" y="2604"/>
                    </a:cubicBezTo>
                    <a:lnTo>
                      <a:pt x="5415" y="2363"/>
                    </a:lnTo>
                    <a:cubicBezTo>
                      <a:pt x="5614" y="2286"/>
                      <a:pt x="5836" y="2199"/>
                      <a:pt x="6066" y="2124"/>
                    </a:cubicBezTo>
                    <a:cubicBezTo>
                      <a:pt x="6003" y="1940"/>
                      <a:pt x="5909" y="1730"/>
                      <a:pt x="5833" y="1557"/>
                    </a:cubicBezTo>
                    <a:cubicBezTo>
                      <a:pt x="5754" y="1377"/>
                      <a:pt x="5657" y="1220"/>
                      <a:pt x="5569" y="1044"/>
                    </a:cubicBezTo>
                    <a:cubicBezTo>
                      <a:pt x="5390" y="687"/>
                      <a:pt x="5194" y="339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045;p41"/>
              <p:cNvSpPr/>
              <p:nvPr/>
            </p:nvSpPr>
            <p:spPr>
              <a:xfrm>
                <a:off x="1661150" y="2018400"/>
                <a:ext cx="835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2920" extrusionOk="0">
                    <a:moveTo>
                      <a:pt x="1132" y="1"/>
                    </a:moveTo>
                    <a:cubicBezTo>
                      <a:pt x="753" y="1"/>
                      <a:pt x="373" y="33"/>
                      <a:pt x="1" y="89"/>
                    </a:cubicBezTo>
                    <a:cubicBezTo>
                      <a:pt x="180" y="644"/>
                      <a:pt x="331" y="1207"/>
                      <a:pt x="453" y="1777"/>
                    </a:cubicBezTo>
                    <a:cubicBezTo>
                      <a:pt x="519" y="2088"/>
                      <a:pt x="582" y="2416"/>
                      <a:pt x="784" y="2661"/>
                    </a:cubicBezTo>
                    <a:cubicBezTo>
                      <a:pt x="934" y="2843"/>
                      <a:pt x="1091" y="2919"/>
                      <a:pt x="1249" y="2919"/>
                    </a:cubicBezTo>
                    <a:cubicBezTo>
                      <a:pt x="1412" y="2919"/>
                      <a:pt x="1577" y="2837"/>
                      <a:pt x="1737" y="2709"/>
                    </a:cubicBezTo>
                    <a:cubicBezTo>
                      <a:pt x="2205" y="2333"/>
                      <a:pt x="2626" y="1555"/>
                      <a:pt x="2838" y="1243"/>
                    </a:cubicBezTo>
                    <a:cubicBezTo>
                      <a:pt x="3013" y="985"/>
                      <a:pt x="3181" y="723"/>
                      <a:pt x="3343" y="457"/>
                    </a:cubicBezTo>
                    <a:cubicBezTo>
                      <a:pt x="2674" y="134"/>
                      <a:pt x="1907" y="1"/>
                      <a:pt x="1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046;p41"/>
              <p:cNvSpPr/>
              <p:nvPr/>
            </p:nvSpPr>
            <p:spPr>
              <a:xfrm>
                <a:off x="1661150" y="2018450"/>
                <a:ext cx="340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829" extrusionOk="0">
                    <a:moveTo>
                      <a:pt x="1125" y="0"/>
                    </a:moveTo>
                    <a:cubicBezTo>
                      <a:pt x="749" y="0"/>
                      <a:pt x="370" y="31"/>
                      <a:pt x="1" y="87"/>
                    </a:cubicBezTo>
                    <a:cubicBezTo>
                      <a:pt x="180" y="642"/>
                      <a:pt x="331" y="1205"/>
                      <a:pt x="453" y="1775"/>
                    </a:cubicBezTo>
                    <a:cubicBezTo>
                      <a:pt x="519" y="2086"/>
                      <a:pt x="582" y="2414"/>
                      <a:pt x="784" y="2659"/>
                    </a:cubicBezTo>
                    <a:cubicBezTo>
                      <a:pt x="844" y="2731"/>
                      <a:pt x="905" y="2787"/>
                      <a:pt x="966" y="2828"/>
                    </a:cubicBezTo>
                    <a:cubicBezTo>
                      <a:pt x="1263" y="1916"/>
                      <a:pt x="1290" y="959"/>
                      <a:pt x="1361" y="4"/>
                    </a:cubicBezTo>
                    <a:cubicBezTo>
                      <a:pt x="1282" y="2"/>
                      <a:pt x="1204" y="0"/>
                      <a:pt x="1125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47;p41"/>
              <p:cNvSpPr/>
              <p:nvPr/>
            </p:nvSpPr>
            <p:spPr>
              <a:xfrm>
                <a:off x="1533750" y="1297175"/>
                <a:ext cx="2113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5832" extrusionOk="0">
                    <a:moveTo>
                      <a:pt x="7240" y="0"/>
                    </a:moveTo>
                    <a:cubicBezTo>
                      <a:pt x="7225" y="0"/>
                      <a:pt x="7211" y="1"/>
                      <a:pt x="7196" y="3"/>
                    </a:cubicBezTo>
                    <a:cubicBezTo>
                      <a:pt x="6151" y="121"/>
                      <a:pt x="2453" y="722"/>
                      <a:pt x="112" y="3418"/>
                    </a:cubicBezTo>
                    <a:cubicBezTo>
                      <a:pt x="24" y="3519"/>
                      <a:pt x="1" y="3662"/>
                      <a:pt x="48" y="3788"/>
                    </a:cubicBezTo>
                    <a:lnTo>
                      <a:pt x="735" y="5593"/>
                    </a:lnTo>
                    <a:cubicBezTo>
                      <a:pt x="793" y="5746"/>
                      <a:pt x="937" y="5832"/>
                      <a:pt x="1083" y="5832"/>
                    </a:cubicBezTo>
                    <a:cubicBezTo>
                      <a:pt x="1175" y="5832"/>
                      <a:pt x="1268" y="5798"/>
                      <a:pt x="1341" y="5724"/>
                    </a:cubicBezTo>
                    <a:cubicBezTo>
                      <a:pt x="1847" y="5216"/>
                      <a:pt x="2913" y="4363"/>
                      <a:pt x="4893" y="3618"/>
                    </a:cubicBezTo>
                    <a:cubicBezTo>
                      <a:pt x="6615" y="2970"/>
                      <a:pt x="7561" y="2765"/>
                      <a:pt x="8060" y="2709"/>
                    </a:cubicBezTo>
                    <a:cubicBezTo>
                      <a:pt x="8303" y="2681"/>
                      <a:pt x="8454" y="2433"/>
                      <a:pt x="8364" y="2205"/>
                    </a:cubicBezTo>
                    <a:lnTo>
                      <a:pt x="7581" y="234"/>
                    </a:lnTo>
                    <a:cubicBezTo>
                      <a:pt x="7525" y="91"/>
                      <a:pt x="7389" y="0"/>
                      <a:pt x="7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048;p41"/>
              <p:cNvSpPr/>
              <p:nvPr/>
            </p:nvSpPr>
            <p:spPr>
              <a:xfrm>
                <a:off x="1533750" y="1338775"/>
                <a:ext cx="80475" cy="104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4168" extrusionOk="0">
                    <a:moveTo>
                      <a:pt x="2221" y="1"/>
                    </a:moveTo>
                    <a:cubicBezTo>
                      <a:pt x="1472" y="455"/>
                      <a:pt x="742" y="1027"/>
                      <a:pt x="112" y="1754"/>
                    </a:cubicBezTo>
                    <a:cubicBezTo>
                      <a:pt x="24" y="1855"/>
                      <a:pt x="1" y="1998"/>
                      <a:pt x="48" y="2124"/>
                    </a:cubicBezTo>
                    <a:lnTo>
                      <a:pt x="735" y="3929"/>
                    </a:lnTo>
                    <a:cubicBezTo>
                      <a:pt x="793" y="4082"/>
                      <a:pt x="937" y="4168"/>
                      <a:pt x="1083" y="4168"/>
                    </a:cubicBezTo>
                    <a:cubicBezTo>
                      <a:pt x="1175" y="4168"/>
                      <a:pt x="1268" y="4134"/>
                      <a:pt x="1341" y="4060"/>
                    </a:cubicBezTo>
                    <a:cubicBezTo>
                      <a:pt x="1679" y="3720"/>
                      <a:pt x="2271" y="3225"/>
                      <a:pt x="3219" y="2712"/>
                    </a:cubicBezTo>
                    <a:cubicBezTo>
                      <a:pt x="2946" y="1785"/>
                      <a:pt x="2663" y="862"/>
                      <a:pt x="2221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894" y="3683238"/>
            <a:ext cx="5162213" cy="1087021"/>
          </a:xfrm>
          <a:prstGeom prst="rect">
            <a:avLst/>
          </a:prstGeom>
        </p:spPr>
      </p:pic>
      <p:pic>
        <p:nvPicPr>
          <p:cNvPr id="1028" name="Picture 4" descr="Infographic – Đội ta lớn lên cùng đất nước – chia sẻ chibi vector đội viên  - Thái Triể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20" y="3829556"/>
            <a:ext cx="1678885" cy="28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578" y="2026414"/>
            <a:ext cx="10004403" cy="1530229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67" y="557116"/>
            <a:ext cx="1630815" cy="16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8"/>
          <p:cNvSpPr txBox="1">
            <a:spLocks noGrp="1"/>
          </p:cNvSpPr>
          <p:nvPr>
            <p:ph type="title" idx="4294967295"/>
          </p:nvPr>
        </p:nvSpPr>
        <p:spPr>
          <a:xfrm>
            <a:off x="2568156" y="153132"/>
            <a:ext cx="7023100" cy="8175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UTM Brewers KT" panose="02040603050506020204" pitchFamily="18" charset="0"/>
                <a:ea typeface="Amatic SC"/>
                <a:sym typeface="Amatic SC"/>
              </a:rPr>
              <a:t>Y</a:t>
            </a:r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UTM Brewers KT" panose="02040603050506020204" pitchFamily="18" charset="0"/>
                <a:ea typeface="Amatic SC"/>
              </a:rPr>
              <a:t>ÊU CẦU CẦN ĐẠT</a:t>
            </a:r>
            <a:endParaRPr lang="en-US" sz="4000" dirty="0">
              <a:ln>
                <a:solidFill>
                  <a:schemeClr val="accent1"/>
                </a:solidFill>
              </a:ln>
              <a:solidFill>
                <a:schemeClr val="tx1">
                  <a:lumMod val="75000"/>
                </a:schemeClr>
              </a:solidFill>
              <a:latin typeface="UTM Brewers KT" panose="02040603050506020204" pitchFamily="18" charset="0"/>
              <a:ea typeface="Amatic SC"/>
              <a:sym typeface="Amatic SC"/>
            </a:endParaRPr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4294967295"/>
          </p:nvPr>
        </p:nvSpPr>
        <p:spPr>
          <a:xfrm>
            <a:off x="2093073" y="1546709"/>
            <a:ext cx="8357017" cy="1911292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139700" indent="0" algn="just">
              <a:buNone/>
            </a:pP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</a:p>
        </p:txBody>
      </p:sp>
      <p:pic>
        <p:nvPicPr>
          <p:cNvPr id="573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1560" y="963643"/>
            <a:ext cx="2365708" cy="47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28"/>
          <p:cNvGrpSpPr/>
          <p:nvPr/>
        </p:nvGrpSpPr>
        <p:grpSpPr>
          <a:xfrm rot="-1793444">
            <a:off x="334004" y="1817699"/>
            <a:ext cx="1060076" cy="532736"/>
            <a:chOff x="3093176" y="1236326"/>
            <a:chExt cx="886783" cy="445649"/>
          </a:xfrm>
        </p:grpSpPr>
        <p:sp>
          <p:nvSpPr>
            <p:cNvPr id="575" name="Google Shape;575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28"/>
          <p:cNvGrpSpPr/>
          <p:nvPr/>
        </p:nvGrpSpPr>
        <p:grpSpPr>
          <a:xfrm rot="1793444" flipH="1">
            <a:off x="10893815" y="1797355"/>
            <a:ext cx="1060076" cy="532736"/>
            <a:chOff x="3093176" y="1236326"/>
            <a:chExt cx="886783" cy="445649"/>
          </a:xfrm>
        </p:grpSpPr>
        <p:sp>
          <p:nvSpPr>
            <p:cNvPr id="583" name="Google Shape;583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133918" y="3826198"/>
            <a:ext cx="8809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 B</a:t>
            </a:r>
            <a:r>
              <a:rPr lang="vi-VN" sz="3600" dirty="0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 thơ nói lên cảm xúc của các bạn nhỏ trước sự kiện quan trọng ở lứa tuổi thiếu niên, nhi đồng.</a:t>
            </a:r>
          </a:p>
        </p:txBody>
      </p:sp>
      <p:pic>
        <p:nvPicPr>
          <p:cNvPr id="42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0223" y="985864"/>
            <a:ext cx="2365708" cy="4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7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7410046" y="1911134"/>
            <a:ext cx="3992612" cy="4403021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995661" y="719321"/>
            <a:ext cx="5130483" cy="5012587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834" y="1073139"/>
            <a:ext cx="2372207" cy="27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96" y="3058928"/>
            <a:ext cx="554784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3558533" y="721755"/>
            <a:ext cx="5130483" cy="5414492"/>
            <a:chOff x="2668900" y="541316"/>
            <a:chExt cx="3847862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01" y="4965121"/>
            <a:ext cx="1076567" cy="14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10902039" y="5757885"/>
            <a:ext cx="592931" cy="555547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9825467" y="5091989"/>
            <a:ext cx="1076572" cy="656099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61654" y="26870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5959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88993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394" y="1544128"/>
            <a:ext cx="5127180" cy="1438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457" y="3231724"/>
            <a:ext cx="55966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5820" y="4765120"/>
            <a:ext cx="423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4119" y="125727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4119" y="1800136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4120" y="3474545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em, mở cửa ra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xanh vẫn đợi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buồm là tiếng gọi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biển và dòng sông.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4119" y="5148954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3568" y="6334780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1" name="Picture 2" descr="Bài 16: Ngày em vào Đội trang 70, 71 SGK Tiếng Việt 3 tập 1 Kết nối tri  thức với cuộc sống | Tiếng Việt 3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3" y="1122478"/>
            <a:ext cx="3240155" cy="337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7" y="1148257"/>
            <a:ext cx="2840982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06072">
            <a:off x="3408557" y="725903"/>
            <a:ext cx="1583522" cy="11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3" y="1380348"/>
            <a:ext cx="2840982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8" y="2617943"/>
            <a:ext cx="1700931" cy="11217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00" y="3855538"/>
            <a:ext cx="2316681" cy="1237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20" y="5208967"/>
            <a:ext cx="1969179" cy="13534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3279" y="168528"/>
            <a:ext cx="6336713" cy="1229406"/>
          </a:xfrm>
          <a:prstGeom prst="rect">
            <a:avLst/>
          </a:prstGeom>
        </p:spPr>
      </p:pic>
      <p:grpSp>
        <p:nvGrpSpPr>
          <p:cNvPr id="46" name="Google Shape;619;p30"/>
          <p:cNvGrpSpPr/>
          <p:nvPr/>
        </p:nvGrpSpPr>
        <p:grpSpPr>
          <a:xfrm>
            <a:off x="1223446" y="440013"/>
            <a:ext cx="3966261" cy="2066411"/>
            <a:chOff x="2753450" y="3350178"/>
            <a:chExt cx="623430" cy="324812"/>
          </a:xfrm>
        </p:grpSpPr>
        <p:sp>
          <p:nvSpPr>
            <p:cNvPr id="47" name="Google Shape;620;p30"/>
            <p:cNvSpPr/>
            <p:nvPr/>
          </p:nvSpPr>
          <p:spPr>
            <a:xfrm>
              <a:off x="2753450" y="3380450"/>
              <a:ext cx="62343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 đã qua tuổi Đoàn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hôm nay vào Đội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 khăn đỏ dắt em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 qua thời thơ dại.</a:t>
              </a:r>
              <a:endParaRPr lang="en-US" sz="2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1" name="Google Shape;619;p30"/>
          <p:cNvGrpSpPr/>
          <p:nvPr/>
        </p:nvGrpSpPr>
        <p:grpSpPr>
          <a:xfrm>
            <a:off x="1234067" y="2556531"/>
            <a:ext cx="3955643" cy="2066411"/>
            <a:chOff x="2753450" y="3350178"/>
            <a:chExt cx="621761" cy="324812"/>
          </a:xfrm>
        </p:grpSpPr>
        <p:sp>
          <p:nvSpPr>
            <p:cNvPr id="62" name="Google Shape;620;p30"/>
            <p:cNvSpPr/>
            <p:nvPr/>
          </p:nvSpPr>
          <p:spPr>
            <a:xfrm>
              <a:off x="2753450" y="3380450"/>
              <a:ext cx="621761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 khăn tuổi thiếu niên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 đời tươi thắm mãi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 lời ru vời vợi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Chẳng bao giờ cách xa.</a:t>
              </a:r>
            </a:p>
          </p:txBody>
        </p:sp>
        <p:sp>
          <p:nvSpPr>
            <p:cNvPr id="63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4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5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6" name="Google Shape;619;p30"/>
          <p:cNvGrpSpPr/>
          <p:nvPr/>
        </p:nvGrpSpPr>
        <p:grpSpPr>
          <a:xfrm>
            <a:off x="1263471" y="4692104"/>
            <a:ext cx="3926238" cy="2066411"/>
            <a:chOff x="2753450" y="3350178"/>
            <a:chExt cx="617139" cy="324812"/>
          </a:xfrm>
        </p:grpSpPr>
        <p:sp>
          <p:nvSpPr>
            <p:cNvPr id="67" name="Google Shape;620;p30"/>
            <p:cNvSpPr/>
            <p:nvPr/>
          </p:nvSpPr>
          <p:spPr>
            <a:xfrm>
              <a:off x="2753450" y="3380450"/>
              <a:ext cx="617139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 em, mở cửa ra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 trời xanh vẫn đợi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buồm là tiếng gọi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 biển và dòng sông.</a:t>
              </a:r>
            </a:p>
          </p:txBody>
        </p:sp>
        <p:sp>
          <p:nvSpPr>
            <p:cNvPr id="6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6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1" name="Google Shape;619;p30"/>
          <p:cNvGrpSpPr/>
          <p:nvPr/>
        </p:nvGrpSpPr>
        <p:grpSpPr>
          <a:xfrm>
            <a:off x="6484024" y="1598606"/>
            <a:ext cx="4488772" cy="2048350"/>
            <a:chOff x="2753450" y="3353017"/>
            <a:chExt cx="705560" cy="321973"/>
          </a:xfrm>
        </p:grpSpPr>
        <p:sp>
          <p:nvSpPr>
            <p:cNvPr id="72" name="Google Shape;620;p30"/>
            <p:cNvSpPr/>
            <p:nvPr/>
          </p:nvSpPr>
          <p:spPr>
            <a:xfrm>
              <a:off x="2753450" y="3380450"/>
              <a:ext cx="70556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 vườn trưa mênh mông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 bay như lời hát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tàu là đất nước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 ta tới bến xa.</a:t>
              </a:r>
            </a:p>
          </p:txBody>
        </p:sp>
        <p:sp>
          <p:nvSpPr>
            <p:cNvPr id="73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5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6" name="Google Shape;619;p30"/>
          <p:cNvGrpSpPr/>
          <p:nvPr/>
        </p:nvGrpSpPr>
        <p:grpSpPr>
          <a:xfrm>
            <a:off x="6478604" y="3716025"/>
            <a:ext cx="4494192" cy="2048382"/>
            <a:chOff x="2772682" y="3353017"/>
            <a:chExt cx="674780" cy="321978"/>
          </a:xfrm>
        </p:grpSpPr>
        <p:sp>
          <p:nvSpPr>
            <p:cNvPr id="77" name="Google Shape;620;p30"/>
            <p:cNvSpPr/>
            <p:nvPr/>
          </p:nvSpPr>
          <p:spPr>
            <a:xfrm>
              <a:off x="2772682" y="3380455"/>
              <a:ext cx="67478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chị đi qua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ngày em đang tới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Khao khát lại bắt đầu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màu khăn đỏ chói.</a:t>
              </a:r>
            </a:p>
          </p:txBody>
        </p:sp>
        <p:sp>
          <p:nvSpPr>
            <p:cNvPr id="78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9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0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92" y="716536"/>
            <a:ext cx="786452" cy="969348"/>
          </a:xfrm>
          <a:prstGeom prst="rect">
            <a:avLst/>
          </a:prstGeom>
        </p:spPr>
      </p:pic>
      <p:pic>
        <p:nvPicPr>
          <p:cNvPr id="512" name="Picture 5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92" y="2803889"/>
            <a:ext cx="792549" cy="969348"/>
          </a:xfrm>
          <a:prstGeom prst="rect">
            <a:avLst/>
          </a:prstGeom>
        </p:spPr>
      </p:pic>
      <p:pic>
        <p:nvPicPr>
          <p:cNvPr id="513" name="Picture 5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06" y="4922430"/>
            <a:ext cx="810838" cy="963251"/>
          </a:xfrm>
          <a:prstGeom prst="rect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9092" y="1802021"/>
            <a:ext cx="835224" cy="969348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0832" y="3989661"/>
            <a:ext cx="7986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36849 -0.1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9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52018 -0.356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17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61967 -0.55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7" y="-275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75938 -0.73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69" y="-368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265;p64"/>
          <p:cNvSpPr/>
          <p:nvPr/>
        </p:nvSpPr>
        <p:spPr>
          <a:xfrm>
            <a:off x="4085149" y="1796074"/>
            <a:ext cx="4021702" cy="5061926"/>
          </a:xfrm>
          <a:custGeom>
            <a:avLst/>
            <a:gdLst/>
            <a:ahLst/>
            <a:cxnLst/>
            <a:rect l="l" t="t" r="r" b="b"/>
            <a:pathLst>
              <a:path w="9191" h="11527" extrusionOk="0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3F6F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677" y="178945"/>
            <a:ext cx="8205927" cy="129856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767357" y="5148155"/>
            <a:ext cx="2773680" cy="1574800"/>
            <a:chOff x="2767357" y="5148155"/>
            <a:chExt cx="2773680" cy="1574800"/>
          </a:xfrm>
        </p:grpSpPr>
        <p:sp>
          <p:nvSpPr>
            <p:cNvPr id="30" name="Teardrop 29"/>
            <p:cNvSpPr/>
            <p:nvPr/>
          </p:nvSpPr>
          <p:spPr>
            <a:xfrm flipV="1">
              <a:off x="2767357" y="5148155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357" y="5543958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r>
                <a:rPr lang="en-US" sz="3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đời</a:t>
              </a:r>
              <a:endPara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56400" y="4158274"/>
            <a:ext cx="2773680" cy="1574800"/>
            <a:chOff x="6756400" y="4158274"/>
            <a:chExt cx="2773680" cy="1574800"/>
          </a:xfrm>
        </p:grpSpPr>
        <p:sp>
          <p:nvSpPr>
            <p:cNvPr id="33" name="Teardrop 32"/>
            <p:cNvSpPr/>
            <p:nvPr/>
          </p:nvSpPr>
          <p:spPr>
            <a:xfrm flipH="1" flipV="1">
              <a:off x="6812280" y="4158274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56400" y="4554077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vời</a:t>
              </a:r>
              <a:r>
                <a:rPr lang="en-US" sz="3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vợi</a:t>
              </a:r>
              <a:endPara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67357" y="3336821"/>
            <a:ext cx="2773680" cy="1574800"/>
            <a:chOff x="2767357" y="3336821"/>
            <a:chExt cx="2773680" cy="1574800"/>
          </a:xfrm>
        </p:grpSpPr>
        <p:sp>
          <p:nvSpPr>
            <p:cNvPr id="36" name="Teardrop 35"/>
            <p:cNvSpPr/>
            <p:nvPr/>
          </p:nvSpPr>
          <p:spPr>
            <a:xfrm flipV="1">
              <a:off x="2767357" y="3336821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67357" y="3732624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buồm</a:t>
              </a:r>
              <a:endPara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20011" y="2346940"/>
            <a:ext cx="2773680" cy="1574800"/>
            <a:chOff x="6720011" y="2346940"/>
            <a:chExt cx="2773680" cy="1574800"/>
          </a:xfrm>
        </p:grpSpPr>
        <p:sp>
          <p:nvSpPr>
            <p:cNvPr id="39" name="Teardrop 38"/>
            <p:cNvSpPr/>
            <p:nvPr/>
          </p:nvSpPr>
          <p:spPr>
            <a:xfrm flipH="1" flipV="1">
              <a:off x="6775891" y="2346940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0011" y="2776795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mênh</a:t>
              </a:r>
              <a:r>
                <a:rPr lang="en-US" sz="3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mông</a:t>
              </a:r>
              <a:endPara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74977" y="1525487"/>
            <a:ext cx="2773680" cy="1574800"/>
            <a:chOff x="2774977" y="1525487"/>
            <a:chExt cx="2773680" cy="1574800"/>
          </a:xfrm>
        </p:grpSpPr>
        <p:sp>
          <p:nvSpPr>
            <p:cNvPr id="45" name="Teardrop 44"/>
            <p:cNvSpPr/>
            <p:nvPr/>
          </p:nvSpPr>
          <p:spPr>
            <a:xfrm flipV="1">
              <a:off x="2774977" y="1525487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4977" y="1921290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khao</a:t>
              </a:r>
              <a:r>
                <a:rPr lang="en-US" sz="3600" dirty="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khát</a:t>
              </a:r>
              <a:endPara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8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9603868"/>
</p:tagLst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1118</Words>
  <Application>Microsoft Office PowerPoint</Application>
  <PresentationFormat>Widescreen</PresentationFormat>
  <Paragraphs>130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UTM Brewers KT</vt:lpstr>
      <vt:lpstr>#9Slide07 HoneyCream</vt:lpstr>
      <vt:lpstr>SVN-SAF</vt:lpstr>
      <vt:lpstr>Cambria</vt:lpstr>
      <vt:lpstr>Nunito</vt:lpstr>
      <vt:lpstr>Arial</vt:lpstr>
      <vt:lpstr>Lato</vt:lpstr>
      <vt:lpstr>Montserrat</vt:lpstr>
      <vt:lpstr>UTM Aquarelle</vt:lpstr>
      <vt:lpstr>SVN-Newton</vt:lpstr>
      <vt:lpstr>UTM Avo</vt:lpstr>
      <vt:lpstr>Amatic SC</vt:lpstr>
      <vt:lpstr>Roboto Condensed Light</vt:lpstr>
      <vt:lpstr>Times New Roman</vt:lpstr>
      <vt:lpstr>Arial-Rounded</vt:lpstr>
      <vt:lpstr>Calibri</vt:lpstr>
      <vt:lpstr>#9Slide07 SVNMelissa</vt:lpstr>
      <vt:lpstr>Roboto</vt:lpstr>
      <vt:lpstr>Mini Theme With Doodle Gifs by Slidesgo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YÊU CẦU CẦN ĐẠT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Hoài Tú</cp:lastModifiedBy>
  <cp:revision>102</cp:revision>
  <dcterms:created xsi:type="dcterms:W3CDTF">2022-09-30T16:20:42Z</dcterms:created>
  <dcterms:modified xsi:type="dcterms:W3CDTF">2022-10-24T06:20:34Z</dcterms:modified>
</cp:coreProperties>
</file>