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3" r:id="rId3"/>
    <p:sldMasterId id="2147483707" r:id="rId4"/>
    <p:sldMasterId id="2147483722" r:id="rId5"/>
    <p:sldMasterId id="2147483752" r:id="rId6"/>
    <p:sldMasterId id="2147483822" r:id="rId7"/>
    <p:sldMasterId id="2147483881" r:id="rId8"/>
    <p:sldMasterId id="2147483939" r:id="rId9"/>
    <p:sldMasterId id="2147483997" r:id="rId10"/>
  </p:sldMasterIdLst>
  <p:notesMasterIdLst>
    <p:notesMasterId r:id="rId33"/>
  </p:notesMasterIdLst>
  <p:sldIdLst>
    <p:sldId id="318" r:id="rId11"/>
    <p:sldId id="257" r:id="rId12"/>
    <p:sldId id="321" r:id="rId13"/>
    <p:sldId id="259" r:id="rId14"/>
    <p:sldId id="271" r:id="rId15"/>
    <p:sldId id="294" r:id="rId16"/>
    <p:sldId id="272" r:id="rId17"/>
    <p:sldId id="310" r:id="rId18"/>
    <p:sldId id="311" r:id="rId19"/>
    <p:sldId id="326" r:id="rId20"/>
    <p:sldId id="322" r:id="rId21"/>
    <p:sldId id="314" r:id="rId22"/>
    <p:sldId id="323" r:id="rId23"/>
    <p:sldId id="324" r:id="rId24"/>
    <p:sldId id="325" r:id="rId25"/>
    <p:sldId id="293" r:id="rId26"/>
    <p:sldId id="315" r:id="rId27"/>
    <p:sldId id="300" r:id="rId28"/>
    <p:sldId id="290" r:id="rId29"/>
    <p:sldId id="316" r:id="rId30"/>
    <p:sldId id="268" r:id="rId31"/>
    <p:sldId id="304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7.emf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cần, điều 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Không đồng tình, vì bạn nữ chế nhạo, cười vui khi thấy em bé hàng xóm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bị ngã. Việc làm đó thể hiện sự thờ ơ, không yêu thương, quan tâm đến hàng xóm láng giềng.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1" y="143540"/>
            <a:ext cx="11122685" cy="2264407"/>
            <a:chOff x="3276600" y="228600"/>
            <a:chExt cx="8323452" cy="1915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632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1, 2, 3, 6 vì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việc làm trong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860</Words>
  <Application>Microsoft Office PowerPoint</Application>
  <PresentationFormat>Widescreen</PresentationFormat>
  <Paragraphs>78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微软雅黑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黑体</vt:lpstr>
      <vt:lpstr>Tahoma</vt:lpstr>
      <vt:lpstr>Times New Roman</vt:lpstr>
      <vt:lpstr>仓耳羽辰体-谷力 W05</vt:lpstr>
      <vt:lpstr>站酷庆科黄油体</vt:lpstr>
      <vt:lpstr>Office 主题​​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2022-07-20T23:44:39Z</dcterms:created>
  <dcterms:modified xsi:type="dcterms:W3CDTF">2022-10-24T02:37:23Z</dcterms:modified>
</cp:coreProperties>
</file>