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handoutMasterIdLst>
    <p:handoutMasterId r:id="rId13"/>
  </p:handoutMasterIdLst>
  <p:sldIdLst>
    <p:sldId id="256" r:id="rId2"/>
    <p:sldId id="319" r:id="rId3"/>
    <p:sldId id="313" r:id="rId4"/>
    <p:sldId id="314" r:id="rId5"/>
    <p:sldId id="315" r:id="rId6"/>
    <p:sldId id="306" r:id="rId7"/>
    <p:sldId id="316" r:id="rId8"/>
    <p:sldId id="307" r:id="rId9"/>
    <p:sldId id="317" r:id="rId10"/>
    <p:sldId id="318" r:id="rId11"/>
    <p:sldId id="320" r:id="rId12"/>
  </p:sldIdLst>
  <p:sldSz cx="12192000" cy="6858000"/>
  <p:notesSz cx="6858000" cy="9144000"/>
  <p:embeddedFontLst>
    <p:embeddedFont>
      <p:font typeface="#9Slide03 HelveBold" panose="02040603050506020204" charset="0"/>
      <p:bold r:id="rId14"/>
    </p:embeddedFont>
    <p:embeddedFont>
      <p:font typeface="#9Slide03 Sofia Pro Soft" panose="020B0604020202020204" charset="0"/>
      <p:regular r:id="rId15"/>
    </p:embeddedFont>
    <p:embeddedFont>
      <p:font typeface="#9Slide03 Sofia Pro Soft Bold" panose="020B0604020202020204" charset="0"/>
      <p:bold r:id="rId16"/>
    </p:embeddedFont>
    <p:embeddedFont>
      <p:font typeface="#9Slide03 SVNNexa Rust Sans Bla" panose="020B0606040200020203" charset="0"/>
      <p:bold r:id="rId17"/>
    </p:embeddedFont>
    <p:embeddedFont>
      <p:font typeface="#9Slide04 AdrianeSwash" panose="020B0604020202020204" charset="0"/>
      <p:italic r:id="rId18"/>
    </p:embeddedFont>
    <p:embeddedFont>
      <p:font typeface="#9Slide07 Crocante" panose="020B0604020202020204" charset="0"/>
      <p:regular r:id="rId19"/>
    </p:embeddedFont>
    <p:embeddedFont>
      <p:font typeface="#9Slide07 Soup of Justice" panose="020B0604020202020204" charset="0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mbria Math" panose="02040503050406030204" pitchFamily="18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07387A"/>
    <a:srgbClr val="000000"/>
    <a:srgbClr val="F7A963"/>
    <a:srgbClr val="F4821E"/>
    <a:srgbClr val="82C9F4"/>
    <a:srgbClr val="FFF4DF"/>
    <a:srgbClr val="0C68E1"/>
    <a:srgbClr val="C6EAFA"/>
    <a:srgbClr val="F3CF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54" autoAdjust="0"/>
    <p:restoredTop sz="94660"/>
  </p:normalViewPr>
  <p:slideViewPr>
    <p:cSldViewPr>
      <p:cViewPr varScale="1">
        <p:scale>
          <a:sx n="72" d="100"/>
          <a:sy n="72" d="100"/>
        </p:scale>
        <p:origin x="118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0" d="100"/>
          <a:sy n="80" d="100"/>
        </p:scale>
        <p:origin x="4002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3159334-4130-444D-A75C-BE2AD51DC0F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A259F5-6CBF-460B-B644-0D82707FE4C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A4AEEE-A32D-48FD-B347-78332D12AF6E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0E4354-048E-48A1-8EDE-C777041A380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95841E-8185-4BB8-8C75-AE3380A6F7D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C0FAFC-973D-4702-9571-3D0C1D2C7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6932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sv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12.png"/><Relationship Id="rId4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sv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10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sv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10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sv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PHẠM DUYÊN 2 - 9Slide.vn">
            <a:extLst>
              <a:ext uri="{FF2B5EF4-FFF2-40B4-BE49-F238E27FC236}">
                <a16:creationId xmlns:a16="http://schemas.microsoft.com/office/drawing/2014/main" id="{79B8869D-7B9C-4FCE-B3B2-97A59DA65857}"/>
              </a:ext>
            </a:extLst>
          </p:cNvPr>
          <p:cNvCxnSpPr/>
          <p:nvPr userDrawn="1"/>
        </p:nvCxnSpPr>
        <p:spPr>
          <a:xfrm>
            <a:off x="6096000" y="0"/>
            <a:ext cx="0" cy="685800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PHẠM DUYÊN 3 - 9Slide.vn">
            <a:extLst>
              <a:ext uri="{FF2B5EF4-FFF2-40B4-BE49-F238E27FC236}">
                <a16:creationId xmlns:a16="http://schemas.microsoft.com/office/drawing/2014/main" id="{32889B14-1DCD-48BA-936E-30CDCFC09B40}"/>
              </a:ext>
            </a:extLst>
          </p:cNvPr>
          <p:cNvCxnSpPr/>
          <p:nvPr userDrawn="1"/>
        </p:nvCxnSpPr>
        <p:spPr>
          <a:xfrm>
            <a:off x="6773333" y="0"/>
            <a:ext cx="0" cy="685800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PHẠM DUYÊN 4 - 9Slide.vn">
            <a:extLst>
              <a:ext uri="{FF2B5EF4-FFF2-40B4-BE49-F238E27FC236}">
                <a16:creationId xmlns:a16="http://schemas.microsoft.com/office/drawing/2014/main" id="{7F3B4DD0-B7D2-4A9C-B5ED-772C9EAFD0E7}"/>
              </a:ext>
            </a:extLst>
          </p:cNvPr>
          <p:cNvCxnSpPr/>
          <p:nvPr userDrawn="1"/>
        </p:nvCxnSpPr>
        <p:spPr>
          <a:xfrm>
            <a:off x="7450666" y="0"/>
            <a:ext cx="0" cy="685800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PHẠM DUYÊN 5 - 9Slide.vn">
            <a:extLst>
              <a:ext uri="{FF2B5EF4-FFF2-40B4-BE49-F238E27FC236}">
                <a16:creationId xmlns:a16="http://schemas.microsoft.com/office/drawing/2014/main" id="{F78FEA10-C6F3-4C74-92DE-3AA078604D40}"/>
              </a:ext>
            </a:extLst>
          </p:cNvPr>
          <p:cNvCxnSpPr/>
          <p:nvPr userDrawn="1"/>
        </p:nvCxnSpPr>
        <p:spPr>
          <a:xfrm>
            <a:off x="8127999" y="0"/>
            <a:ext cx="0" cy="685800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PHẠM DUYÊN 6 - 9Slide.vn">
            <a:extLst>
              <a:ext uri="{FF2B5EF4-FFF2-40B4-BE49-F238E27FC236}">
                <a16:creationId xmlns:a16="http://schemas.microsoft.com/office/drawing/2014/main" id="{DC286C66-E216-4D41-B745-129B8B806D37}"/>
              </a:ext>
            </a:extLst>
          </p:cNvPr>
          <p:cNvCxnSpPr/>
          <p:nvPr userDrawn="1"/>
        </p:nvCxnSpPr>
        <p:spPr>
          <a:xfrm>
            <a:off x="10837331" y="0"/>
            <a:ext cx="0" cy="685800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PHẠM DUYÊN 7 - 9Slide.vn">
            <a:extLst>
              <a:ext uri="{FF2B5EF4-FFF2-40B4-BE49-F238E27FC236}">
                <a16:creationId xmlns:a16="http://schemas.microsoft.com/office/drawing/2014/main" id="{0E4AF34E-0F8A-43FD-8ABF-F0F98015226D}"/>
              </a:ext>
            </a:extLst>
          </p:cNvPr>
          <p:cNvCxnSpPr/>
          <p:nvPr userDrawn="1"/>
        </p:nvCxnSpPr>
        <p:spPr>
          <a:xfrm>
            <a:off x="11514664" y="0"/>
            <a:ext cx="0" cy="685800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PHẠM DUYÊN 8 - 9Slide.vn">
            <a:extLst>
              <a:ext uri="{FF2B5EF4-FFF2-40B4-BE49-F238E27FC236}">
                <a16:creationId xmlns:a16="http://schemas.microsoft.com/office/drawing/2014/main" id="{BF2409D4-FDC3-49D0-9552-2C0EFB7C336D}"/>
              </a:ext>
            </a:extLst>
          </p:cNvPr>
          <p:cNvCxnSpPr/>
          <p:nvPr userDrawn="1"/>
        </p:nvCxnSpPr>
        <p:spPr>
          <a:xfrm>
            <a:off x="8805332" y="0"/>
            <a:ext cx="0" cy="685800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PHẠM DUYÊN 9 - 9Slide.vn">
            <a:extLst>
              <a:ext uri="{FF2B5EF4-FFF2-40B4-BE49-F238E27FC236}">
                <a16:creationId xmlns:a16="http://schemas.microsoft.com/office/drawing/2014/main" id="{6DDA831B-49EF-4F28-A5FF-EA61792DB209}"/>
              </a:ext>
            </a:extLst>
          </p:cNvPr>
          <p:cNvCxnSpPr/>
          <p:nvPr userDrawn="1"/>
        </p:nvCxnSpPr>
        <p:spPr>
          <a:xfrm>
            <a:off x="9482665" y="0"/>
            <a:ext cx="0" cy="685800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PHẠM DUYÊN 10 - 9Slide.vn">
            <a:extLst>
              <a:ext uri="{FF2B5EF4-FFF2-40B4-BE49-F238E27FC236}">
                <a16:creationId xmlns:a16="http://schemas.microsoft.com/office/drawing/2014/main" id="{0B42146F-90A3-47E7-88A9-2DD20ED9FB20}"/>
              </a:ext>
            </a:extLst>
          </p:cNvPr>
          <p:cNvCxnSpPr/>
          <p:nvPr userDrawn="1"/>
        </p:nvCxnSpPr>
        <p:spPr>
          <a:xfrm>
            <a:off x="10159998" y="0"/>
            <a:ext cx="0" cy="685800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PHẠM DUYÊN 11 - 9Slide.vn">
            <a:extLst>
              <a:ext uri="{FF2B5EF4-FFF2-40B4-BE49-F238E27FC236}">
                <a16:creationId xmlns:a16="http://schemas.microsoft.com/office/drawing/2014/main" id="{0589F8BE-ECD9-4740-ABC2-1FC001553669}"/>
              </a:ext>
            </a:extLst>
          </p:cNvPr>
          <p:cNvCxnSpPr/>
          <p:nvPr userDrawn="1"/>
        </p:nvCxnSpPr>
        <p:spPr>
          <a:xfrm>
            <a:off x="6096000" y="622300"/>
            <a:ext cx="6096000" cy="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PHẠM DUYÊN 12 - 9Slide.vn">
            <a:extLst>
              <a:ext uri="{FF2B5EF4-FFF2-40B4-BE49-F238E27FC236}">
                <a16:creationId xmlns:a16="http://schemas.microsoft.com/office/drawing/2014/main" id="{D2640F5C-B5F8-4CF1-8FDC-1E6789FA2ADA}"/>
              </a:ext>
            </a:extLst>
          </p:cNvPr>
          <p:cNvCxnSpPr/>
          <p:nvPr userDrawn="1"/>
        </p:nvCxnSpPr>
        <p:spPr>
          <a:xfrm>
            <a:off x="6096000" y="1244600"/>
            <a:ext cx="6096000" cy="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PHẠM DUYÊN 13 - 9Slide.vn">
            <a:extLst>
              <a:ext uri="{FF2B5EF4-FFF2-40B4-BE49-F238E27FC236}">
                <a16:creationId xmlns:a16="http://schemas.microsoft.com/office/drawing/2014/main" id="{8FD96236-AAFB-4DA7-A8AE-EBEEB459B277}"/>
              </a:ext>
            </a:extLst>
          </p:cNvPr>
          <p:cNvCxnSpPr/>
          <p:nvPr userDrawn="1"/>
        </p:nvCxnSpPr>
        <p:spPr>
          <a:xfrm>
            <a:off x="6096000" y="1866900"/>
            <a:ext cx="6096000" cy="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PHẠM DUYÊN 14 - 9Slide.vn">
            <a:extLst>
              <a:ext uri="{FF2B5EF4-FFF2-40B4-BE49-F238E27FC236}">
                <a16:creationId xmlns:a16="http://schemas.microsoft.com/office/drawing/2014/main" id="{A6DD32C7-2567-4402-B3AB-14704206219D}"/>
              </a:ext>
            </a:extLst>
          </p:cNvPr>
          <p:cNvCxnSpPr/>
          <p:nvPr userDrawn="1"/>
        </p:nvCxnSpPr>
        <p:spPr>
          <a:xfrm>
            <a:off x="6096000" y="2489200"/>
            <a:ext cx="6096000" cy="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PHẠM DUYÊN 15 - 9Slide.vn">
            <a:extLst>
              <a:ext uri="{FF2B5EF4-FFF2-40B4-BE49-F238E27FC236}">
                <a16:creationId xmlns:a16="http://schemas.microsoft.com/office/drawing/2014/main" id="{DB2F4178-1608-4143-9C47-C57C33B826A3}"/>
              </a:ext>
            </a:extLst>
          </p:cNvPr>
          <p:cNvCxnSpPr/>
          <p:nvPr userDrawn="1"/>
        </p:nvCxnSpPr>
        <p:spPr>
          <a:xfrm>
            <a:off x="6096000" y="3111500"/>
            <a:ext cx="6096000" cy="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PHẠM DUYÊN 16 - 9Slide.vn">
            <a:extLst>
              <a:ext uri="{FF2B5EF4-FFF2-40B4-BE49-F238E27FC236}">
                <a16:creationId xmlns:a16="http://schemas.microsoft.com/office/drawing/2014/main" id="{C82CB6E8-246E-4B75-A180-1743EA8961C5}"/>
              </a:ext>
            </a:extLst>
          </p:cNvPr>
          <p:cNvCxnSpPr/>
          <p:nvPr userDrawn="1"/>
        </p:nvCxnSpPr>
        <p:spPr>
          <a:xfrm>
            <a:off x="6096000" y="3733800"/>
            <a:ext cx="6096000" cy="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PHẠM DUYÊN 17 - 9Slide.vn">
            <a:extLst>
              <a:ext uri="{FF2B5EF4-FFF2-40B4-BE49-F238E27FC236}">
                <a16:creationId xmlns:a16="http://schemas.microsoft.com/office/drawing/2014/main" id="{B6EE73FA-3873-4522-9AC3-4D33F885915A}"/>
              </a:ext>
            </a:extLst>
          </p:cNvPr>
          <p:cNvCxnSpPr/>
          <p:nvPr userDrawn="1"/>
        </p:nvCxnSpPr>
        <p:spPr>
          <a:xfrm>
            <a:off x="6096000" y="4356100"/>
            <a:ext cx="6096000" cy="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PHẠM DUYÊN 18 - 9Slide.vn">
            <a:extLst>
              <a:ext uri="{FF2B5EF4-FFF2-40B4-BE49-F238E27FC236}">
                <a16:creationId xmlns:a16="http://schemas.microsoft.com/office/drawing/2014/main" id="{0F3761D0-DB6D-45BC-A480-740FEAB0F0FC}"/>
              </a:ext>
            </a:extLst>
          </p:cNvPr>
          <p:cNvCxnSpPr/>
          <p:nvPr userDrawn="1"/>
        </p:nvCxnSpPr>
        <p:spPr>
          <a:xfrm>
            <a:off x="6096000" y="4978400"/>
            <a:ext cx="6096000" cy="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PHẠM DUYÊN 19 - 9Slide.vn">
            <a:extLst>
              <a:ext uri="{FF2B5EF4-FFF2-40B4-BE49-F238E27FC236}">
                <a16:creationId xmlns:a16="http://schemas.microsoft.com/office/drawing/2014/main" id="{0942EAB9-E4A6-4BB5-932B-39304DD14B17}"/>
              </a:ext>
            </a:extLst>
          </p:cNvPr>
          <p:cNvCxnSpPr/>
          <p:nvPr userDrawn="1"/>
        </p:nvCxnSpPr>
        <p:spPr>
          <a:xfrm>
            <a:off x="6096000" y="5600700"/>
            <a:ext cx="6096000" cy="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PHẠM DUYÊN 20 - 9Slide.vn">
            <a:extLst>
              <a:ext uri="{FF2B5EF4-FFF2-40B4-BE49-F238E27FC236}">
                <a16:creationId xmlns:a16="http://schemas.microsoft.com/office/drawing/2014/main" id="{D679CC55-0A84-46BE-914C-B38425D3AB77}"/>
              </a:ext>
            </a:extLst>
          </p:cNvPr>
          <p:cNvCxnSpPr/>
          <p:nvPr userDrawn="1"/>
        </p:nvCxnSpPr>
        <p:spPr>
          <a:xfrm>
            <a:off x="6096000" y="6223000"/>
            <a:ext cx="6096000" cy="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9" name="PHẠM DUYÊN 21 - 9Slide.vn">
            <a:extLst>
              <a:ext uri="{FF2B5EF4-FFF2-40B4-BE49-F238E27FC236}">
                <a16:creationId xmlns:a16="http://schemas.microsoft.com/office/drawing/2014/main" id="{07544943-EE62-46F2-B396-BD5DEEC33A9D}"/>
              </a:ext>
            </a:extLst>
          </p:cNvPr>
          <p:cNvGrpSpPr/>
          <p:nvPr userDrawn="1"/>
        </p:nvGrpSpPr>
        <p:grpSpPr>
          <a:xfrm>
            <a:off x="503382" y="285434"/>
            <a:ext cx="1045843" cy="349565"/>
            <a:chOff x="404091" y="302492"/>
            <a:chExt cx="1045843" cy="349565"/>
          </a:xfrm>
        </p:grpSpPr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4F7E6C36-4C7D-4F3E-A0F7-7337B8B8DE5E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914DE9B3-7372-4E4C-B8E2-611793F4D518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2" name="PHẠM DUYÊN 22 - 9Slide.vn">
            <a:extLst>
              <a:ext uri="{FF2B5EF4-FFF2-40B4-BE49-F238E27FC236}">
                <a16:creationId xmlns:a16="http://schemas.microsoft.com/office/drawing/2014/main" id="{C0EF985D-86FB-40B9-BC4E-2F85E4DF033E}"/>
              </a:ext>
            </a:extLst>
          </p:cNvPr>
          <p:cNvGrpSpPr/>
          <p:nvPr userDrawn="1"/>
        </p:nvGrpSpPr>
        <p:grpSpPr>
          <a:xfrm>
            <a:off x="2200978" y="285434"/>
            <a:ext cx="1045843" cy="349565"/>
            <a:chOff x="404091" y="302492"/>
            <a:chExt cx="1045843" cy="349565"/>
          </a:xfrm>
        </p:grpSpPr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A89D6F38-0BFE-4688-8FCC-2A13D1C7DE35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2FFDED02-8A85-4BF8-AB38-10FEC365C91C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5" name="PHẠM DUYÊN 23 - 9Slide.vn">
            <a:extLst>
              <a:ext uri="{FF2B5EF4-FFF2-40B4-BE49-F238E27FC236}">
                <a16:creationId xmlns:a16="http://schemas.microsoft.com/office/drawing/2014/main" id="{7A333649-0EC1-40F1-A420-FDB98B55D992}"/>
              </a:ext>
            </a:extLst>
          </p:cNvPr>
          <p:cNvGrpSpPr/>
          <p:nvPr userDrawn="1"/>
        </p:nvGrpSpPr>
        <p:grpSpPr>
          <a:xfrm>
            <a:off x="3898574" y="285434"/>
            <a:ext cx="1045843" cy="349565"/>
            <a:chOff x="404091" y="302492"/>
            <a:chExt cx="1045843" cy="349565"/>
          </a:xfrm>
        </p:grpSpPr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30BD533A-E879-49AB-B6E9-F4103C64835D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F15DFB0F-535A-4FE5-9528-60BD972872F3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9" name="PHẠM DUYÊN 24 - 9Slide.vn">
            <a:extLst>
              <a:ext uri="{FF2B5EF4-FFF2-40B4-BE49-F238E27FC236}">
                <a16:creationId xmlns:a16="http://schemas.microsoft.com/office/drawing/2014/main" id="{2EB97B43-09AB-456C-8D89-5AB51F61E730}"/>
              </a:ext>
            </a:extLst>
          </p:cNvPr>
          <p:cNvGrpSpPr/>
          <p:nvPr userDrawn="1"/>
        </p:nvGrpSpPr>
        <p:grpSpPr>
          <a:xfrm>
            <a:off x="5596170" y="285434"/>
            <a:ext cx="1045843" cy="349565"/>
            <a:chOff x="404091" y="302492"/>
            <a:chExt cx="1045843" cy="349565"/>
          </a:xfrm>
        </p:grpSpPr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id="{967E3D75-B064-47E1-B5B6-41C4B5A075C6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574B7077-39B3-4FC3-A387-9FECF6C1F96E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2" name="PHẠM DUYÊN 25 - 9Slide.vn">
            <a:extLst>
              <a:ext uri="{FF2B5EF4-FFF2-40B4-BE49-F238E27FC236}">
                <a16:creationId xmlns:a16="http://schemas.microsoft.com/office/drawing/2014/main" id="{8AF89384-7C7F-45B5-B453-A8618BBA611D}"/>
              </a:ext>
            </a:extLst>
          </p:cNvPr>
          <p:cNvGrpSpPr/>
          <p:nvPr userDrawn="1"/>
        </p:nvGrpSpPr>
        <p:grpSpPr>
          <a:xfrm>
            <a:off x="7293766" y="285434"/>
            <a:ext cx="1045843" cy="349565"/>
            <a:chOff x="404091" y="302492"/>
            <a:chExt cx="1045843" cy="349565"/>
          </a:xfrm>
        </p:grpSpPr>
        <p:sp>
          <p:nvSpPr>
            <p:cNvPr id="73" name="Rectangle: Rounded Corners 72">
              <a:extLst>
                <a:ext uri="{FF2B5EF4-FFF2-40B4-BE49-F238E27FC236}">
                  <a16:creationId xmlns:a16="http://schemas.microsoft.com/office/drawing/2014/main" id="{5166B62F-BDD9-4EF2-AB6B-B750140053CD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: Rounded Corners 73">
              <a:extLst>
                <a:ext uri="{FF2B5EF4-FFF2-40B4-BE49-F238E27FC236}">
                  <a16:creationId xmlns:a16="http://schemas.microsoft.com/office/drawing/2014/main" id="{6BF5F1AB-73D2-449C-8CBB-87DEF4C99E0E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1" name="PHẠM DUYÊN 42 - 9Slide.vn">
            <a:extLst>
              <a:ext uri="{FF2B5EF4-FFF2-40B4-BE49-F238E27FC236}">
                <a16:creationId xmlns:a16="http://schemas.microsoft.com/office/drawing/2014/main" id="{ACC25CF5-4E6B-43C2-AF6B-032DFF6D6764}"/>
              </a:ext>
            </a:extLst>
          </p:cNvPr>
          <p:cNvGrpSpPr/>
          <p:nvPr userDrawn="1"/>
        </p:nvGrpSpPr>
        <p:grpSpPr>
          <a:xfrm>
            <a:off x="1566670" y="1267201"/>
            <a:ext cx="3888779" cy="4066799"/>
            <a:chOff x="2751522" y="1752600"/>
            <a:chExt cx="3888779" cy="4066799"/>
          </a:xfrm>
        </p:grpSpPr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9F62BB3E-F851-4DFC-A136-A827A73A9CE1}"/>
                </a:ext>
              </a:extLst>
            </p:cNvPr>
            <p:cNvSpPr/>
            <p:nvPr userDrawn="1"/>
          </p:nvSpPr>
          <p:spPr>
            <a:xfrm>
              <a:off x="2751522" y="1752600"/>
              <a:ext cx="3787399" cy="3787399"/>
            </a:xfrm>
            <a:custGeom>
              <a:avLst/>
              <a:gdLst>
                <a:gd name="connsiteX0" fmla="*/ 0 w 3787399"/>
                <a:gd name="connsiteY0" fmla="*/ 1893700 h 3787399"/>
                <a:gd name="connsiteX1" fmla="*/ 1893700 w 3787399"/>
                <a:gd name="connsiteY1" fmla="*/ 0 h 3787399"/>
                <a:gd name="connsiteX2" fmla="*/ 3787400 w 3787399"/>
                <a:gd name="connsiteY2" fmla="*/ 1893700 h 3787399"/>
                <a:gd name="connsiteX3" fmla="*/ 1893700 w 3787399"/>
                <a:gd name="connsiteY3" fmla="*/ 3787400 h 3787399"/>
                <a:gd name="connsiteX4" fmla="*/ 0 w 3787399"/>
                <a:gd name="connsiteY4" fmla="*/ 1893700 h 3787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87399" h="3787399" extrusionOk="0">
                  <a:moveTo>
                    <a:pt x="0" y="1893700"/>
                  </a:moveTo>
                  <a:cubicBezTo>
                    <a:pt x="-177750" y="917735"/>
                    <a:pt x="941344" y="139701"/>
                    <a:pt x="1893700" y="0"/>
                  </a:cubicBezTo>
                  <a:cubicBezTo>
                    <a:pt x="2909838" y="9763"/>
                    <a:pt x="3807715" y="851056"/>
                    <a:pt x="3787400" y="1893700"/>
                  </a:cubicBezTo>
                  <a:cubicBezTo>
                    <a:pt x="3767873" y="3072815"/>
                    <a:pt x="3007802" y="3897706"/>
                    <a:pt x="1893700" y="3787400"/>
                  </a:cubicBezTo>
                  <a:cubicBezTo>
                    <a:pt x="927388" y="3940961"/>
                    <a:pt x="-76251" y="2893828"/>
                    <a:pt x="0" y="1893700"/>
                  </a:cubicBezTo>
                  <a:close/>
                </a:path>
              </a:pathLst>
            </a:custGeom>
            <a:noFill/>
            <a:ln w="38100">
              <a:solidFill>
                <a:srgbClr val="F5F5F5"/>
              </a:solidFill>
              <a:extLst>
                <a:ext uri="{C807C97D-BFC1-408E-A445-0C87EB9F89A2}">
                  <ask:lineSketchStyleProps xmlns:ask="http://schemas.microsoft.com/office/drawing/2018/sketchyshapes" xmlns="" sd="674845984">
                    <a:prstGeom prst="ellipse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DF690498-BD30-4285-BAD1-CBB3BF6E2476}"/>
                </a:ext>
              </a:extLst>
            </p:cNvPr>
            <p:cNvSpPr/>
            <p:nvPr userDrawn="1"/>
          </p:nvSpPr>
          <p:spPr>
            <a:xfrm rot="18012939">
              <a:off x="2852902" y="2032000"/>
              <a:ext cx="3787399" cy="3787399"/>
            </a:xfrm>
            <a:custGeom>
              <a:avLst/>
              <a:gdLst>
                <a:gd name="connsiteX0" fmla="*/ 0 w 3787399"/>
                <a:gd name="connsiteY0" fmla="*/ 1893700 h 3787399"/>
                <a:gd name="connsiteX1" fmla="*/ 1893700 w 3787399"/>
                <a:gd name="connsiteY1" fmla="*/ 0 h 3787399"/>
                <a:gd name="connsiteX2" fmla="*/ 3787400 w 3787399"/>
                <a:gd name="connsiteY2" fmla="*/ 1893700 h 3787399"/>
                <a:gd name="connsiteX3" fmla="*/ 1893700 w 3787399"/>
                <a:gd name="connsiteY3" fmla="*/ 3787400 h 3787399"/>
                <a:gd name="connsiteX4" fmla="*/ 0 w 3787399"/>
                <a:gd name="connsiteY4" fmla="*/ 1893700 h 3787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87399" h="3787399" extrusionOk="0">
                  <a:moveTo>
                    <a:pt x="0" y="1893700"/>
                  </a:moveTo>
                  <a:cubicBezTo>
                    <a:pt x="-177750" y="917735"/>
                    <a:pt x="941344" y="139701"/>
                    <a:pt x="1893700" y="0"/>
                  </a:cubicBezTo>
                  <a:cubicBezTo>
                    <a:pt x="2909838" y="9763"/>
                    <a:pt x="3807715" y="851056"/>
                    <a:pt x="3787400" y="1893700"/>
                  </a:cubicBezTo>
                  <a:cubicBezTo>
                    <a:pt x="3767873" y="3072815"/>
                    <a:pt x="3007802" y="3897706"/>
                    <a:pt x="1893700" y="3787400"/>
                  </a:cubicBezTo>
                  <a:cubicBezTo>
                    <a:pt x="927388" y="3940961"/>
                    <a:pt x="-76251" y="2893828"/>
                    <a:pt x="0" y="1893700"/>
                  </a:cubicBezTo>
                  <a:close/>
                </a:path>
              </a:pathLst>
            </a:custGeom>
            <a:noFill/>
            <a:ln w="38100">
              <a:solidFill>
                <a:srgbClr val="F5F5F5"/>
              </a:solidFill>
              <a:extLst>
                <a:ext uri="{C807C97D-BFC1-408E-A445-0C87EB9F89A2}">
                  <ask:lineSketchStyleProps xmlns:ask="http://schemas.microsoft.com/office/drawing/2018/sketchyshapes" xmlns="" sd="674845984">
                    <a:prstGeom prst="ellipse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5" name="PHẠM DUYÊN 26 - 9Slide.vn">
            <a:extLst>
              <a:ext uri="{FF2B5EF4-FFF2-40B4-BE49-F238E27FC236}">
                <a16:creationId xmlns:a16="http://schemas.microsoft.com/office/drawing/2014/main" id="{D486486F-F985-475F-9EAE-B57140F3E4A3}"/>
              </a:ext>
            </a:extLst>
          </p:cNvPr>
          <p:cNvGrpSpPr/>
          <p:nvPr userDrawn="1"/>
        </p:nvGrpSpPr>
        <p:grpSpPr>
          <a:xfrm>
            <a:off x="8991362" y="285434"/>
            <a:ext cx="1045843" cy="349565"/>
            <a:chOff x="404091" y="302492"/>
            <a:chExt cx="1045843" cy="349565"/>
          </a:xfrm>
        </p:grpSpPr>
        <p:sp>
          <p:nvSpPr>
            <p:cNvPr id="76" name="Rectangle: Rounded Corners 75">
              <a:extLst>
                <a:ext uri="{FF2B5EF4-FFF2-40B4-BE49-F238E27FC236}">
                  <a16:creationId xmlns:a16="http://schemas.microsoft.com/office/drawing/2014/main" id="{01C412B2-2749-4DBD-A9B4-E3E95F45DDBE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: Rounded Corners 76">
              <a:extLst>
                <a:ext uri="{FF2B5EF4-FFF2-40B4-BE49-F238E27FC236}">
                  <a16:creationId xmlns:a16="http://schemas.microsoft.com/office/drawing/2014/main" id="{EC238822-93B5-4EF8-8FB4-833914BE3F4F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8" name="PHẠM DUYÊN 27 - 9Slide.vn">
            <a:extLst>
              <a:ext uri="{FF2B5EF4-FFF2-40B4-BE49-F238E27FC236}">
                <a16:creationId xmlns:a16="http://schemas.microsoft.com/office/drawing/2014/main" id="{512831DE-2716-4B5E-B143-925500F5C8FB}"/>
              </a:ext>
            </a:extLst>
          </p:cNvPr>
          <p:cNvGrpSpPr/>
          <p:nvPr userDrawn="1"/>
        </p:nvGrpSpPr>
        <p:grpSpPr>
          <a:xfrm>
            <a:off x="10688957" y="285434"/>
            <a:ext cx="1045843" cy="349565"/>
            <a:chOff x="404091" y="302492"/>
            <a:chExt cx="1045843" cy="349565"/>
          </a:xfrm>
        </p:grpSpPr>
        <p:sp>
          <p:nvSpPr>
            <p:cNvPr id="79" name="Rectangle: Rounded Corners 78">
              <a:extLst>
                <a:ext uri="{FF2B5EF4-FFF2-40B4-BE49-F238E27FC236}">
                  <a16:creationId xmlns:a16="http://schemas.microsoft.com/office/drawing/2014/main" id="{30B54AD3-98B6-47DB-BC3D-0C4D9C41E6B7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: Rounded Corners 79">
              <a:extLst>
                <a:ext uri="{FF2B5EF4-FFF2-40B4-BE49-F238E27FC236}">
                  <a16:creationId xmlns:a16="http://schemas.microsoft.com/office/drawing/2014/main" id="{87EE8636-D447-4A93-A9D8-B8095B439FC6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1" name="PHẠM DUYÊN 28 - 9Slide.vn">
            <a:extLst>
              <a:ext uri="{FF2B5EF4-FFF2-40B4-BE49-F238E27FC236}">
                <a16:creationId xmlns:a16="http://schemas.microsoft.com/office/drawing/2014/main" id="{C72ABC49-E206-4521-A5C4-0682590F9957}"/>
              </a:ext>
            </a:extLst>
          </p:cNvPr>
          <p:cNvGrpSpPr/>
          <p:nvPr userDrawn="1"/>
        </p:nvGrpSpPr>
        <p:grpSpPr>
          <a:xfrm rot="16200000" flipH="1">
            <a:off x="11031857" y="1207296"/>
            <a:ext cx="1045843" cy="349565"/>
            <a:chOff x="404091" y="302492"/>
            <a:chExt cx="1045843" cy="349565"/>
          </a:xfrm>
        </p:grpSpPr>
        <p:sp>
          <p:nvSpPr>
            <p:cNvPr id="82" name="Rectangle: Rounded Corners 81">
              <a:extLst>
                <a:ext uri="{FF2B5EF4-FFF2-40B4-BE49-F238E27FC236}">
                  <a16:creationId xmlns:a16="http://schemas.microsoft.com/office/drawing/2014/main" id="{4B3C80A8-0EFD-442B-948F-22E97475FDEB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0C38C824-7CCC-4E97-9624-29600D5FD30A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Graphic 5">
            <a:extLst>
              <a:ext uri="{FF2B5EF4-FFF2-40B4-BE49-F238E27FC236}">
                <a16:creationId xmlns:a16="http://schemas.microsoft.com/office/drawing/2014/main" id="{7E18AE9E-589F-4314-85F4-78A2C31ACC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0" y="3454399"/>
            <a:ext cx="12192000" cy="3403601"/>
          </a:xfrm>
          <a:prstGeom prst="rect">
            <a:avLst/>
          </a:prstGeom>
          <a:scene3d>
            <a:camera prst="obliqueBottomRight"/>
            <a:lightRig rig="threePt" dir="t"/>
          </a:scene3d>
        </p:spPr>
      </p:pic>
      <p:grpSp>
        <p:nvGrpSpPr>
          <p:cNvPr id="84" name="PHẠM DUYÊN 29 - 9Slide.vn">
            <a:extLst>
              <a:ext uri="{FF2B5EF4-FFF2-40B4-BE49-F238E27FC236}">
                <a16:creationId xmlns:a16="http://schemas.microsoft.com/office/drawing/2014/main" id="{CBFAEE7C-1240-4E45-B756-0AA79FBFBBCC}"/>
              </a:ext>
            </a:extLst>
          </p:cNvPr>
          <p:cNvGrpSpPr/>
          <p:nvPr userDrawn="1"/>
        </p:nvGrpSpPr>
        <p:grpSpPr>
          <a:xfrm rot="16200000" flipH="1">
            <a:off x="11031857" y="3254218"/>
            <a:ext cx="1045843" cy="349565"/>
            <a:chOff x="404091" y="302492"/>
            <a:chExt cx="1045843" cy="349565"/>
          </a:xfrm>
        </p:grpSpPr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A29B7391-FB0C-4530-A706-7E944FA9A7E3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FE0AD392-BC1D-4FCA-9ED3-841F27F495E5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7" name="PHẠM DUYÊN 30 - 9Slide.vn">
            <a:extLst>
              <a:ext uri="{FF2B5EF4-FFF2-40B4-BE49-F238E27FC236}">
                <a16:creationId xmlns:a16="http://schemas.microsoft.com/office/drawing/2014/main" id="{54852E9D-2C57-472D-908E-F77949551DD4}"/>
              </a:ext>
            </a:extLst>
          </p:cNvPr>
          <p:cNvGrpSpPr/>
          <p:nvPr userDrawn="1"/>
        </p:nvGrpSpPr>
        <p:grpSpPr>
          <a:xfrm rot="16200000" flipH="1">
            <a:off x="11031857" y="5301140"/>
            <a:ext cx="1045843" cy="349565"/>
            <a:chOff x="404091" y="302492"/>
            <a:chExt cx="1045843" cy="349565"/>
          </a:xfrm>
        </p:grpSpPr>
        <p:sp>
          <p:nvSpPr>
            <p:cNvPr id="88" name="Rectangle: Rounded Corners 87">
              <a:extLst>
                <a:ext uri="{FF2B5EF4-FFF2-40B4-BE49-F238E27FC236}">
                  <a16:creationId xmlns:a16="http://schemas.microsoft.com/office/drawing/2014/main" id="{1CA27B9D-08D0-4A01-9993-860C5BAF37BA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3A0E6859-F26E-48AB-B474-82B2001C9856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1" name="PHẠM DUYÊN 32 - 9Slide.vn">
            <a:extLst>
              <a:ext uri="{FF2B5EF4-FFF2-40B4-BE49-F238E27FC236}">
                <a16:creationId xmlns:a16="http://schemas.microsoft.com/office/drawing/2014/main" id="{3243EF16-38F9-408B-A577-7CAD383BECD2}"/>
              </a:ext>
            </a:extLst>
          </p:cNvPr>
          <p:cNvGrpSpPr/>
          <p:nvPr userDrawn="1"/>
        </p:nvGrpSpPr>
        <p:grpSpPr>
          <a:xfrm>
            <a:off x="503382" y="6241734"/>
            <a:ext cx="1045843" cy="349565"/>
            <a:chOff x="404091" y="302492"/>
            <a:chExt cx="1045843" cy="349565"/>
          </a:xfrm>
        </p:grpSpPr>
        <p:sp>
          <p:nvSpPr>
            <p:cNvPr id="92" name="Rectangle: Rounded Corners 91">
              <a:extLst>
                <a:ext uri="{FF2B5EF4-FFF2-40B4-BE49-F238E27FC236}">
                  <a16:creationId xmlns:a16="http://schemas.microsoft.com/office/drawing/2014/main" id="{879FD5FC-F643-4817-AD70-3D558325DEEE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: Rounded Corners 92">
              <a:extLst>
                <a:ext uri="{FF2B5EF4-FFF2-40B4-BE49-F238E27FC236}">
                  <a16:creationId xmlns:a16="http://schemas.microsoft.com/office/drawing/2014/main" id="{4644528C-67B6-4FBF-B1E1-28D5325A0B69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4" name="PHẠM DUYÊN 33 - 9Slide.vn">
            <a:extLst>
              <a:ext uri="{FF2B5EF4-FFF2-40B4-BE49-F238E27FC236}">
                <a16:creationId xmlns:a16="http://schemas.microsoft.com/office/drawing/2014/main" id="{83D7627E-4793-4C95-A633-36630296F7E0}"/>
              </a:ext>
            </a:extLst>
          </p:cNvPr>
          <p:cNvGrpSpPr/>
          <p:nvPr userDrawn="1"/>
        </p:nvGrpSpPr>
        <p:grpSpPr>
          <a:xfrm>
            <a:off x="2200978" y="6241734"/>
            <a:ext cx="1045843" cy="349565"/>
            <a:chOff x="404091" y="302492"/>
            <a:chExt cx="1045843" cy="349565"/>
          </a:xfrm>
        </p:grpSpPr>
        <p:sp>
          <p:nvSpPr>
            <p:cNvPr id="95" name="Rectangle: Rounded Corners 94">
              <a:extLst>
                <a:ext uri="{FF2B5EF4-FFF2-40B4-BE49-F238E27FC236}">
                  <a16:creationId xmlns:a16="http://schemas.microsoft.com/office/drawing/2014/main" id="{04B9DF08-F7A2-4E68-A69A-865F569D5A9A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: Rounded Corners 95">
              <a:extLst>
                <a:ext uri="{FF2B5EF4-FFF2-40B4-BE49-F238E27FC236}">
                  <a16:creationId xmlns:a16="http://schemas.microsoft.com/office/drawing/2014/main" id="{90F03F4C-DD68-4F89-BF6E-7BC85549F6BD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7" name="PHẠM DUYÊN 34 - 9Slide.vn">
            <a:extLst>
              <a:ext uri="{FF2B5EF4-FFF2-40B4-BE49-F238E27FC236}">
                <a16:creationId xmlns:a16="http://schemas.microsoft.com/office/drawing/2014/main" id="{B2180215-461B-471E-8915-7E7A8EE3C3AF}"/>
              </a:ext>
            </a:extLst>
          </p:cNvPr>
          <p:cNvGrpSpPr/>
          <p:nvPr userDrawn="1"/>
        </p:nvGrpSpPr>
        <p:grpSpPr>
          <a:xfrm>
            <a:off x="3898574" y="6241734"/>
            <a:ext cx="1045843" cy="349565"/>
            <a:chOff x="404091" y="302492"/>
            <a:chExt cx="1045843" cy="349565"/>
          </a:xfrm>
        </p:grpSpPr>
        <p:sp>
          <p:nvSpPr>
            <p:cNvPr id="98" name="Rectangle: Rounded Corners 97">
              <a:extLst>
                <a:ext uri="{FF2B5EF4-FFF2-40B4-BE49-F238E27FC236}">
                  <a16:creationId xmlns:a16="http://schemas.microsoft.com/office/drawing/2014/main" id="{3A32F261-39B1-43B9-9411-625680FCC727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: Rounded Corners 98">
              <a:extLst>
                <a:ext uri="{FF2B5EF4-FFF2-40B4-BE49-F238E27FC236}">
                  <a16:creationId xmlns:a16="http://schemas.microsoft.com/office/drawing/2014/main" id="{0C1045A6-BFE7-4F50-A90F-22D378EEA08C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0" name="PHẠM DUYÊN 35 - 9Slide.vn">
            <a:extLst>
              <a:ext uri="{FF2B5EF4-FFF2-40B4-BE49-F238E27FC236}">
                <a16:creationId xmlns:a16="http://schemas.microsoft.com/office/drawing/2014/main" id="{440E85FA-D9D9-454B-A304-16AF523FC010}"/>
              </a:ext>
            </a:extLst>
          </p:cNvPr>
          <p:cNvGrpSpPr/>
          <p:nvPr userDrawn="1"/>
        </p:nvGrpSpPr>
        <p:grpSpPr>
          <a:xfrm>
            <a:off x="5596170" y="6241734"/>
            <a:ext cx="1045843" cy="349565"/>
            <a:chOff x="404091" y="302492"/>
            <a:chExt cx="1045843" cy="349565"/>
          </a:xfrm>
        </p:grpSpPr>
        <p:sp>
          <p:nvSpPr>
            <p:cNvPr id="101" name="Rectangle: Rounded Corners 100">
              <a:extLst>
                <a:ext uri="{FF2B5EF4-FFF2-40B4-BE49-F238E27FC236}">
                  <a16:creationId xmlns:a16="http://schemas.microsoft.com/office/drawing/2014/main" id="{BB11BDDD-1ED7-4BE0-AF1B-2E877F8F77CF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: Rounded Corners 101">
              <a:extLst>
                <a:ext uri="{FF2B5EF4-FFF2-40B4-BE49-F238E27FC236}">
                  <a16:creationId xmlns:a16="http://schemas.microsoft.com/office/drawing/2014/main" id="{2C6432E0-4BFB-4E71-BE4E-D6F15953627E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3" name="PHẠM DUYÊN 36 - 9Slide.vn">
            <a:extLst>
              <a:ext uri="{FF2B5EF4-FFF2-40B4-BE49-F238E27FC236}">
                <a16:creationId xmlns:a16="http://schemas.microsoft.com/office/drawing/2014/main" id="{399BEAB5-BA47-446B-99D0-DCBAB223E6E9}"/>
              </a:ext>
            </a:extLst>
          </p:cNvPr>
          <p:cNvGrpSpPr/>
          <p:nvPr userDrawn="1"/>
        </p:nvGrpSpPr>
        <p:grpSpPr>
          <a:xfrm>
            <a:off x="7293766" y="6241734"/>
            <a:ext cx="1045843" cy="349565"/>
            <a:chOff x="404091" y="302492"/>
            <a:chExt cx="1045843" cy="349565"/>
          </a:xfrm>
        </p:grpSpPr>
        <p:sp>
          <p:nvSpPr>
            <p:cNvPr id="104" name="Rectangle: Rounded Corners 103">
              <a:extLst>
                <a:ext uri="{FF2B5EF4-FFF2-40B4-BE49-F238E27FC236}">
                  <a16:creationId xmlns:a16="http://schemas.microsoft.com/office/drawing/2014/main" id="{51865EEF-7E3D-4078-905A-7E9E8947FB7A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ectangle: Rounded Corners 104">
              <a:extLst>
                <a:ext uri="{FF2B5EF4-FFF2-40B4-BE49-F238E27FC236}">
                  <a16:creationId xmlns:a16="http://schemas.microsoft.com/office/drawing/2014/main" id="{5A3B4E65-1B30-4071-A833-6EA81956443C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6" name="PHẠM DUYÊN 37 - 9Slide.vn">
            <a:extLst>
              <a:ext uri="{FF2B5EF4-FFF2-40B4-BE49-F238E27FC236}">
                <a16:creationId xmlns:a16="http://schemas.microsoft.com/office/drawing/2014/main" id="{6C077D9A-2B1E-4F63-924D-039BDD0D1CDE}"/>
              </a:ext>
            </a:extLst>
          </p:cNvPr>
          <p:cNvGrpSpPr/>
          <p:nvPr userDrawn="1"/>
        </p:nvGrpSpPr>
        <p:grpSpPr>
          <a:xfrm>
            <a:off x="8991362" y="6241734"/>
            <a:ext cx="1045843" cy="349565"/>
            <a:chOff x="404091" y="302492"/>
            <a:chExt cx="1045843" cy="349565"/>
          </a:xfrm>
        </p:grpSpPr>
        <p:sp>
          <p:nvSpPr>
            <p:cNvPr id="107" name="Rectangle: Rounded Corners 106">
              <a:extLst>
                <a:ext uri="{FF2B5EF4-FFF2-40B4-BE49-F238E27FC236}">
                  <a16:creationId xmlns:a16="http://schemas.microsoft.com/office/drawing/2014/main" id="{2958E522-EB7D-4F3E-8A03-9E7B21F71468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: Rounded Corners 107">
              <a:extLst>
                <a:ext uri="{FF2B5EF4-FFF2-40B4-BE49-F238E27FC236}">
                  <a16:creationId xmlns:a16="http://schemas.microsoft.com/office/drawing/2014/main" id="{5ADCDCEE-EFD1-4C1E-91D5-23ED79E7187D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9" name="PHẠM DUYÊN 38 - 9Slide.vn">
            <a:extLst>
              <a:ext uri="{FF2B5EF4-FFF2-40B4-BE49-F238E27FC236}">
                <a16:creationId xmlns:a16="http://schemas.microsoft.com/office/drawing/2014/main" id="{17816049-13FF-4A2E-B21A-B1D7EE80D007}"/>
              </a:ext>
            </a:extLst>
          </p:cNvPr>
          <p:cNvGrpSpPr/>
          <p:nvPr userDrawn="1"/>
        </p:nvGrpSpPr>
        <p:grpSpPr>
          <a:xfrm>
            <a:off x="10688957" y="6241734"/>
            <a:ext cx="1045843" cy="349565"/>
            <a:chOff x="404091" y="302492"/>
            <a:chExt cx="1045843" cy="349565"/>
          </a:xfrm>
        </p:grpSpPr>
        <p:sp>
          <p:nvSpPr>
            <p:cNvPr id="110" name="Rectangle: Rounded Corners 109">
              <a:extLst>
                <a:ext uri="{FF2B5EF4-FFF2-40B4-BE49-F238E27FC236}">
                  <a16:creationId xmlns:a16="http://schemas.microsoft.com/office/drawing/2014/main" id="{53720768-15F6-4A1C-BDDB-9DC2459C62A2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ectangle: Rounded Corners 110">
              <a:extLst>
                <a:ext uri="{FF2B5EF4-FFF2-40B4-BE49-F238E27FC236}">
                  <a16:creationId xmlns:a16="http://schemas.microsoft.com/office/drawing/2014/main" id="{DD9D89FA-86C2-41F0-9479-E81EEC24B9E4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2" name="PHẠM DUYÊN 39 - 9Slide.vn">
            <a:extLst>
              <a:ext uri="{FF2B5EF4-FFF2-40B4-BE49-F238E27FC236}">
                <a16:creationId xmlns:a16="http://schemas.microsoft.com/office/drawing/2014/main" id="{932F9D6D-B3B7-4F1F-B031-3B03CCD70BD5}"/>
              </a:ext>
            </a:extLst>
          </p:cNvPr>
          <p:cNvGrpSpPr/>
          <p:nvPr userDrawn="1"/>
        </p:nvGrpSpPr>
        <p:grpSpPr>
          <a:xfrm rot="16200000" flipH="1">
            <a:off x="155243" y="1207296"/>
            <a:ext cx="1045843" cy="349565"/>
            <a:chOff x="404091" y="302492"/>
            <a:chExt cx="1045843" cy="349565"/>
          </a:xfrm>
        </p:grpSpPr>
        <p:sp>
          <p:nvSpPr>
            <p:cNvPr id="113" name="Rectangle: Rounded Corners 112">
              <a:extLst>
                <a:ext uri="{FF2B5EF4-FFF2-40B4-BE49-F238E27FC236}">
                  <a16:creationId xmlns:a16="http://schemas.microsoft.com/office/drawing/2014/main" id="{BF324E92-6E79-4AE9-B38F-A4EACA573C1F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ectangle: Rounded Corners 113">
              <a:extLst>
                <a:ext uri="{FF2B5EF4-FFF2-40B4-BE49-F238E27FC236}">
                  <a16:creationId xmlns:a16="http://schemas.microsoft.com/office/drawing/2014/main" id="{1300B564-5B6D-48FC-8304-0C1948B54475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5" name="PHẠM DUYÊN 40 - 9Slide.vn">
            <a:extLst>
              <a:ext uri="{FF2B5EF4-FFF2-40B4-BE49-F238E27FC236}">
                <a16:creationId xmlns:a16="http://schemas.microsoft.com/office/drawing/2014/main" id="{8FF9D8D8-CFD5-4767-8DDE-C6B52B7F6B9C}"/>
              </a:ext>
            </a:extLst>
          </p:cNvPr>
          <p:cNvGrpSpPr/>
          <p:nvPr userDrawn="1"/>
        </p:nvGrpSpPr>
        <p:grpSpPr>
          <a:xfrm rot="16200000" flipH="1">
            <a:off x="155243" y="3254218"/>
            <a:ext cx="1045843" cy="349565"/>
            <a:chOff x="404091" y="302492"/>
            <a:chExt cx="1045843" cy="349565"/>
          </a:xfrm>
        </p:grpSpPr>
        <p:sp>
          <p:nvSpPr>
            <p:cNvPr id="116" name="Rectangle: Rounded Corners 115">
              <a:extLst>
                <a:ext uri="{FF2B5EF4-FFF2-40B4-BE49-F238E27FC236}">
                  <a16:creationId xmlns:a16="http://schemas.microsoft.com/office/drawing/2014/main" id="{219D8AF9-111D-4277-B3FB-3115C794BED3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29D77351-F13A-4373-9BE9-7DE82450BED5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8" name="PHẠM DUYÊN 41 - 9Slide.vn">
            <a:extLst>
              <a:ext uri="{FF2B5EF4-FFF2-40B4-BE49-F238E27FC236}">
                <a16:creationId xmlns:a16="http://schemas.microsoft.com/office/drawing/2014/main" id="{6B9A016F-234E-43D1-AEE8-46F2E5430538}"/>
              </a:ext>
            </a:extLst>
          </p:cNvPr>
          <p:cNvGrpSpPr/>
          <p:nvPr userDrawn="1"/>
        </p:nvGrpSpPr>
        <p:grpSpPr>
          <a:xfrm rot="16200000" flipH="1">
            <a:off x="155243" y="5301140"/>
            <a:ext cx="1045843" cy="349565"/>
            <a:chOff x="404091" y="302492"/>
            <a:chExt cx="1045843" cy="349565"/>
          </a:xfrm>
        </p:grpSpPr>
        <p:sp>
          <p:nvSpPr>
            <p:cNvPr id="119" name="Rectangle: Rounded Corners 118">
              <a:extLst>
                <a:ext uri="{FF2B5EF4-FFF2-40B4-BE49-F238E27FC236}">
                  <a16:creationId xmlns:a16="http://schemas.microsoft.com/office/drawing/2014/main" id="{5300C441-6122-410D-B41C-E735B45428B2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: Rounded Corners 119">
              <a:extLst>
                <a:ext uri="{FF2B5EF4-FFF2-40B4-BE49-F238E27FC236}">
                  <a16:creationId xmlns:a16="http://schemas.microsoft.com/office/drawing/2014/main" id="{5FD5492E-CD99-447D-8650-83BE4EBBD854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4" name="PHẠM DUYÊN 43 - 9Slide.vn">
            <a:extLst>
              <a:ext uri="{FF2B5EF4-FFF2-40B4-BE49-F238E27FC236}">
                <a16:creationId xmlns:a16="http://schemas.microsoft.com/office/drawing/2014/main" id="{E52A6DF1-ACFA-4C9B-9010-CCC473814BB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303858" cy="6858000"/>
          </a:xfrm>
          <a:prstGeom prst="rect">
            <a:avLst/>
          </a:prstGeom>
        </p:spPr>
      </p:pic>
      <p:pic>
        <p:nvPicPr>
          <p:cNvPr id="126" name="PHẠM DUYÊN 45 - 9Slide.vn">
            <a:extLst>
              <a:ext uri="{FF2B5EF4-FFF2-40B4-BE49-F238E27FC236}">
                <a16:creationId xmlns:a16="http://schemas.microsoft.com/office/drawing/2014/main" id="{DD355E5E-1DBF-4C3E-BD3B-822B10D8286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153" y="2887"/>
            <a:ext cx="1665550" cy="2113886"/>
          </a:xfrm>
          <a:prstGeom prst="rect">
            <a:avLst/>
          </a:prstGeom>
        </p:spPr>
      </p:pic>
      <p:pic>
        <p:nvPicPr>
          <p:cNvPr id="128" name="PHẠM DUYÊN 47 - 9Slide.vn">
            <a:extLst>
              <a:ext uri="{FF2B5EF4-FFF2-40B4-BE49-F238E27FC236}">
                <a16:creationId xmlns:a16="http://schemas.microsoft.com/office/drawing/2014/main" id="{F518FAE1-1978-4AA5-B0B2-AEB3328257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04"/>
          <a:stretch/>
        </p:blipFill>
        <p:spPr>
          <a:xfrm>
            <a:off x="4842457" y="-12789"/>
            <a:ext cx="1025266" cy="2489200"/>
          </a:xfrm>
          <a:prstGeom prst="rect">
            <a:avLst/>
          </a:prstGeom>
        </p:spPr>
      </p:pic>
      <p:pic>
        <p:nvPicPr>
          <p:cNvPr id="129" name="PHẠM DUYÊN 48 - 9Slide.vn">
            <a:extLst>
              <a:ext uri="{FF2B5EF4-FFF2-40B4-BE49-F238E27FC236}">
                <a16:creationId xmlns:a16="http://schemas.microsoft.com/office/drawing/2014/main" id="{00FAECBB-ACD5-493B-9AEE-40BDFE202A0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927" y="1290856"/>
            <a:ext cx="1188534" cy="644262"/>
          </a:xfrm>
          <a:prstGeom prst="rect">
            <a:avLst/>
          </a:prstGeom>
        </p:spPr>
      </p:pic>
      <p:pic>
        <p:nvPicPr>
          <p:cNvPr id="130" name="PHẠM DUYÊN 48 - 9Slide.vn">
            <a:extLst>
              <a:ext uri="{FF2B5EF4-FFF2-40B4-BE49-F238E27FC236}">
                <a16:creationId xmlns:a16="http://schemas.microsoft.com/office/drawing/2014/main" id="{A7F9DBB9-665A-4208-AEB5-A460504A80A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1842" y="1664791"/>
            <a:ext cx="744674" cy="403662"/>
          </a:xfrm>
          <a:prstGeom prst="rect">
            <a:avLst/>
          </a:prstGeom>
        </p:spPr>
      </p:pic>
      <p:pic>
        <p:nvPicPr>
          <p:cNvPr id="90" name="PHẠM DUYÊN 48 - 9Slide.vn">
            <a:extLst>
              <a:ext uri="{FF2B5EF4-FFF2-40B4-BE49-F238E27FC236}">
                <a16:creationId xmlns:a16="http://schemas.microsoft.com/office/drawing/2014/main" id="{FBBE6AD4-A3A1-4D21-97A7-8EB997A2F3C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76362" y="2058547"/>
            <a:ext cx="744674" cy="403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59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10000" fill="hold" nodeType="with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75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75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75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75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75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75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75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75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7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7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75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7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7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75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7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7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75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75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75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75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75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6" dur="75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75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750"/>
                                            <p:tgtEl>
                                              <p:spTgt spid="1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75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75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75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6" dur="7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7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8" dur="75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1" dur="75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75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3" dur="75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6" dur="75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75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8" dur="75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1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3" dur="75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6" dur="75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75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8" dur="750"/>
                                            <p:tgtEl>
                                              <p:spTgt spid="1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9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1" dur="75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75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3" dur="75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6" dur="75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7" dur="75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8" dur="750"/>
                                            <p:tgtEl>
                                              <p:spTgt spid="1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1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2" dur="1000"/>
                                            <p:tgtEl>
                                              <p:spTgt spid="1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3" dur="10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4" dur="10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5" presetID="45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7" dur="150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8" dur="1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9" dur="1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0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2" dur="1000"/>
                                            <p:tgtEl>
                                              <p:spTgt spid="1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3" dur="10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4" dur="10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5" presetID="47" presetClass="entr" presetSubtype="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7" dur="10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8" dur="10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9" dur="10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2" dur="1000"/>
                                            <p:tgtEl>
                                              <p:spTgt spid="1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3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58333E-6 -2.22222E-6 L 0.0892 0.01482 " pathEditMode="relative" rAng="0" ptsTypes="AA">
                                          <p:cBhvr>
                                            <p:cTn id="134" dur="10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453" y="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7" dur="1000"/>
                                            <p:tgtEl>
                                              <p:spTgt spid="1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8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4.81481E-6 L 0.22552 -0.0132 " pathEditMode="relative" rAng="0" ptsTypes="AA">
                                          <p:cBhvr>
                                            <p:cTn id="139" dur="100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276" y="-67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2" dur="125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3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6.25E-7 3.7037E-7 L 0.1056 0.00926 " pathEditMode="relative" rAng="0" ptsTypes="AA">
                                          <p:cBhvr>
                                            <p:cTn id="144" dur="10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273" y="46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1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75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75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75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75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75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75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75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75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7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7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75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7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7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75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7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7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75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75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75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75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75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6" dur="75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75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750"/>
                                            <p:tgtEl>
                                              <p:spTgt spid="1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75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75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75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6" dur="7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7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8" dur="75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1" dur="75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75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3" dur="75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6" dur="75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75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8" dur="75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1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3" dur="75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6" dur="75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75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8" dur="750"/>
                                            <p:tgtEl>
                                              <p:spTgt spid="1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9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1" dur="75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75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3" dur="75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6" dur="75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7" dur="75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8" dur="750"/>
                                            <p:tgtEl>
                                              <p:spTgt spid="1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1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2" dur="1000"/>
                                            <p:tgtEl>
                                              <p:spTgt spid="1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3" dur="10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4" dur="10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5" presetID="45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7" dur="150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8" dur="1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9" dur="1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0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2" dur="1000"/>
                                            <p:tgtEl>
                                              <p:spTgt spid="1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3" dur="10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4" dur="10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5" presetID="47" presetClass="entr" presetSubtype="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7" dur="10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8" dur="10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9" dur="10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2" dur="1000"/>
                                            <p:tgtEl>
                                              <p:spTgt spid="1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3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58333E-6 -2.22222E-6 L 0.0892 0.01482 " pathEditMode="relative" rAng="0" ptsTypes="AA">
                                          <p:cBhvr>
                                            <p:cTn id="134" dur="10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453" y="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7" dur="1000"/>
                                            <p:tgtEl>
                                              <p:spTgt spid="1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8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4.81481E-6 L 0.22552 -0.0132 " pathEditMode="relative" rAng="0" ptsTypes="AA">
                                          <p:cBhvr>
                                            <p:cTn id="139" dur="100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276" y="-67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2" dur="125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3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6.25E-7 3.7037E-7 L 0.1056 0.00926 " pathEditMode="relative" rAng="0" ptsTypes="AA">
                                          <p:cBhvr>
                                            <p:cTn id="144" dur="10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273" y="46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5280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4934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984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92DC9C-9BE1-4E7B-BF5E-3EAA584CB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4351AE-42EF-4BA4-944C-F2FF99C522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B46504-66A5-47B9-8020-AE87B0DAF2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F9F53B-4389-4CF3-89C9-1F65CC452498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C1744D-9889-48B5-9D51-CB545C89E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CDB92C-DAFB-48BA-A823-1241DBF34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764D26-1997-4F42-96C0-35C43088D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116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4F81F-9DCF-4C1C-A160-8679A8B28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2FE6C1-9329-4F5E-8602-C3148A8A5D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875189-1AA5-4B13-8297-397277CC98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FDC66E-70CE-40DB-9AE9-B00F27A4B9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F9F53B-4389-4CF3-89C9-1F65CC452498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F09F84-E522-4C2E-8803-D866E1FD7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EB212C-197C-4B03-A2EF-FED893982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764D26-1997-4F42-96C0-35C43088D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711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8791C-85FE-47C1-B0B0-3064297C7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1AD1D4-0922-4B2A-8CB9-7E3BE29E28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76D054-0F6E-457B-80C5-6B2FD7D7AA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F60232-3B8B-4385-A7C5-8FC2154ED7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907931-19F4-4892-A247-AE2A091F3B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9F5233-F053-427E-997A-3247AA0187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F9F53B-4389-4CF3-89C9-1F65CC452498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69D69F-5577-4249-AEB4-929CF6265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94E94B-F450-417E-AB3E-9B0A77572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764D26-1997-4F42-96C0-35C43088D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836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8292C-7D70-45C1-9B46-14EA534A9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F84269-04BC-4D7E-8B7A-4EA39C8D95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F9F53B-4389-4CF3-89C9-1F65CC452498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0388CD-4123-454D-838D-3F8C41821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BBC609-1F4D-4121-BE68-5DBA5F819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764D26-1997-4F42-96C0-35C43088D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98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15320B7-817F-489E-B9C5-F5D7B9E707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F9F53B-4389-4CF3-89C9-1F65CC452498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41BCFE-2458-48E9-82F9-C2011DA82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39108-6670-4CB8-8635-A2C8D7566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764D26-1997-4F42-96C0-35C43088D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283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797F5-B24D-482D-9B3D-DC2D9A01A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81F82A-21BC-41A7-B223-0965D06C77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5D6267-1D73-4EE5-A55D-754E5FBF50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F5F54E-BE6F-4DFF-8B8A-A28E091154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F9F53B-4389-4CF3-89C9-1F65CC452498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583C64-6B9E-4820-BE13-00B6B9F0A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634024-AEDC-4BD0-87CA-6A80B525E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764D26-1997-4F42-96C0-35C43088D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295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44A45-F7AB-472B-ACE8-15DE1C99F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E59012-D102-40A1-8F9E-191788DC10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C56F6C-6616-4824-9326-32659CB75A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027F7C-FB90-471B-8C2B-86B05ABFF0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F9F53B-4389-4CF3-89C9-1F65CC452498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C72206-9B7C-4158-B3AD-7FA7F6264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78DE6E-23F7-4357-A7EA-194D318F3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764D26-1997-4F42-96C0-35C43088D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02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6DFEE99F-3B6E-4400-9228-DA896E86A4D1}"/>
              </a:ext>
            </a:extLst>
          </p:cNvPr>
          <p:cNvGrpSpPr/>
          <p:nvPr userDrawn="1"/>
        </p:nvGrpSpPr>
        <p:grpSpPr>
          <a:xfrm>
            <a:off x="6096000" y="0"/>
            <a:ext cx="6096000" cy="6858000"/>
            <a:chOff x="6096000" y="0"/>
            <a:chExt cx="6096000" cy="6858000"/>
          </a:xfrm>
        </p:grpSpPr>
        <p:cxnSp>
          <p:nvCxnSpPr>
            <p:cNvPr id="24" name="PHẠM DUYÊN 2 - 9Slide.vn">
              <a:extLst>
                <a:ext uri="{FF2B5EF4-FFF2-40B4-BE49-F238E27FC236}">
                  <a16:creationId xmlns:a16="http://schemas.microsoft.com/office/drawing/2014/main" id="{12B88EC7-B460-45D6-BFB7-E35A6F804F18}"/>
                </a:ext>
              </a:extLst>
            </p:cNvPr>
            <p:cNvCxnSpPr/>
            <p:nvPr userDrawn="1"/>
          </p:nvCxnSpPr>
          <p:spPr>
            <a:xfrm>
              <a:off x="6096000" y="0"/>
              <a:ext cx="0" cy="685800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PHẠM DUYÊN 3 - 9Slide.vn">
              <a:extLst>
                <a:ext uri="{FF2B5EF4-FFF2-40B4-BE49-F238E27FC236}">
                  <a16:creationId xmlns:a16="http://schemas.microsoft.com/office/drawing/2014/main" id="{1D0468BC-E065-48CA-8AEB-E7D46D843702}"/>
                </a:ext>
              </a:extLst>
            </p:cNvPr>
            <p:cNvCxnSpPr/>
            <p:nvPr userDrawn="1"/>
          </p:nvCxnSpPr>
          <p:spPr>
            <a:xfrm>
              <a:off x="6773333" y="0"/>
              <a:ext cx="0" cy="685800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PHẠM DUYÊN 4 - 9Slide.vn">
              <a:extLst>
                <a:ext uri="{FF2B5EF4-FFF2-40B4-BE49-F238E27FC236}">
                  <a16:creationId xmlns:a16="http://schemas.microsoft.com/office/drawing/2014/main" id="{DD45EF0C-377C-4EE5-BFCC-AE0245D71163}"/>
                </a:ext>
              </a:extLst>
            </p:cNvPr>
            <p:cNvCxnSpPr/>
            <p:nvPr userDrawn="1"/>
          </p:nvCxnSpPr>
          <p:spPr>
            <a:xfrm>
              <a:off x="7450666" y="0"/>
              <a:ext cx="0" cy="685800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PHẠM DUYÊN 5 - 9Slide.vn">
              <a:extLst>
                <a:ext uri="{FF2B5EF4-FFF2-40B4-BE49-F238E27FC236}">
                  <a16:creationId xmlns:a16="http://schemas.microsoft.com/office/drawing/2014/main" id="{E9619D41-688E-4F95-A516-778536936122}"/>
                </a:ext>
              </a:extLst>
            </p:cNvPr>
            <p:cNvCxnSpPr/>
            <p:nvPr userDrawn="1"/>
          </p:nvCxnSpPr>
          <p:spPr>
            <a:xfrm>
              <a:off x="8127999" y="0"/>
              <a:ext cx="0" cy="685800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PHẠM DUYÊN 6 - 9Slide.vn">
              <a:extLst>
                <a:ext uri="{FF2B5EF4-FFF2-40B4-BE49-F238E27FC236}">
                  <a16:creationId xmlns:a16="http://schemas.microsoft.com/office/drawing/2014/main" id="{43BD6D59-7335-4884-8A86-50EECCCCAA59}"/>
                </a:ext>
              </a:extLst>
            </p:cNvPr>
            <p:cNvCxnSpPr/>
            <p:nvPr userDrawn="1"/>
          </p:nvCxnSpPr>
          <p:spPr>
            <a:xfrm>
              <a:off x="10837331" y="0"/>
              <a:ext cx="0" cy="685800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PHẠM DUYÊN 7 - 9Slide.vn">
              <a:extLst>
                <a:ext uri="{FF2B5EF4-FFF2-40B4-BE49-F238E27FC236}">
                  <a16:creationId xmlns:a16="http://schemas.microsoft.com/office/drawing/2014/main" id="{0ECEF472-E290-4BED-8D19-AAFC1F6497E0}"/>
                </a:ext>
              </a:extLst>
            </p:cNvPr>
            <p:cNvCxnSpPr/>
            <p:nvPr userDrawn="1"/>
          </p:nvCxnSpPr>
          <p:spPr>
            <a:xfrm>
              <a:off x="11514664" y="0"/>
              <a:ext cx="0" cy="685800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PHẠM DUYÊN 8 - 9Slide.vn">
              <a:extLst>
                <a:ext uri="{FF2B5EF4-FFF2-40B4-BE49-F238E27FC236}">
                  <a16:creationId xmlns:a16="http://schemas.microsoft.com/office/drawing/2014/main" id="{E700AF86-255D-482D-BA3A-0AF83413B41F}"/>
                </a:ext>
              </a:extLst>
            </p:cNvPr>
            <p:cNvCxnSpPr/>
            <p:nvPr userDrawn="1"/>
          </p:nvCxnSpPr>
          <p:spPr>
            <a:xfrm>
              <a:off x="8805332" y="0"/>
              <a:ext cx="0" cy="685800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PHẠM DUYÊN 9 - 9Slide.vn">
              <a:extLst>
                <a:ext uri="{FF2B5EF4-FFF2-40B4-BE49-F238E27FC236}">
                  <a16:creationId xmlns:a16="http://schemas.microsoft.com/office/drawing/2014/main" id="{DD15711E-1EED-402B-B30E-E9669448C84D}"/>
                </a:ext>
              </a:extLst>
            </p:cNvPr>
            <p:cNvCxnSpPr/>
            <p:nvPr userDrawn="1"/>
          </p:nvCxnSpPr>
          <p:spPr>
            <a:xfrm>
              <a:off x="9482665" y="0"/>
              <a:ext cx="0" cy="685800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PHẠM DUYÊN 10 - 9Slide.vn">
              <a:extLst>
                <a:ext uri="{FF2B5EF4-FFF2-40B4-BE49-F238E27FC236}">
                  <a16:creationId xmlns:a16="http://schemas.microsoft.com/office/drawing/2014/main" id="{2C521D74-486E-4CB0-ACC7-ED1D074405C8}"/>
                </a:ext>
              </a:extLst>
            </p:cNvPr>
            <p:cNvCxnSpPr/>
            <p:nvPr userDrawn="1"/>
          </p:nvCxnSpPr>
          <p:spPr>
            <a:xfrm>
              <a:off x="10159998" y="0"/>
              <a:ext cx="0" cy="685800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PHẠM DUYÊN 11 - 9Slide.vn">
              <a:extLst>
                <a:ext uri="{FF2B5EF4-FFF2-40B4-BE49-F238E27FC236}">
                  <a16:creationId xmlns:a16="http://schemas.microsoft.com/office/drawing/2014/main" id="{F239073C-4E4D-4CF1-9F3F-EE898E306FCD}"/>
                </a:ext>
              </a:extLst>
            </p:cNvPr>
            <p:cNvCxnSpPr/>
            <p:nvPr userDrawn="1"/>
          </p:nvCxnSpPr>
          <p:spPr>
            <a:xfrm>
              <a:off x="6096000" y="6223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PHẠM DUYÊN 12 - 9Slide.vn">
              <a:extLst>
                <a:ext uri="{FF2B5EF4-FFF2-40B4-BE49-F238E27FC236}">
                  <a16:creationId xmlns:a16="http://schemas.microsoft.com/office/drawing/2014/main" id="{63BF8B10-5284-44A6-A3A0-36B06E02E3E5}"/>
                </a:ext>
              </a:extLst>
            </p:cNvPr>
            <p:cNvCxnSpPr/>
            <p:nvPr userDrawn="1"/>
          </p:nvCxnSpPr>
          <p:spPr>
            <a:xfrm>
              <a:off x="6096000" y="12446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PHẠM DUYÊN 13 - 9Slide.vn">
              <a:extLst>
                <a:ext uri="{FF2B5EF4-FFF2-40B4-BE49-F238E27FC236}">
                  <a16:creationId xmlns:a16="http://schemas.microsoft.com/office/drawing/2014/main" id="{3C291FFE-C221-4B21-90EB-F5D4EBF539E3}"/>
                </a:ext>
              </a:extLst>
            </p:cNvPr>
            <p:cNvCxnSpPr/>
            <p:nvPr userDrawn="1"/>
          </p:nvCxnSpPr>
          <p:spPr>
            <a:xfrm>
              <a:off x="6096000" y="18669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PHẠM DUYÊN 14 - 9Slide.vn">
              <a:extLst>
                <a:ext uri="{FF2B5EF4-FFF2-40B4-BE49-F238E27FC236}">
                  <a16:creationId xmlns:a16="http://schemas.microsoft.com/office/drawing/2014/main" id="{57C8568C-FC04-4FC2-8577-167D06E46CC7}"/>
                </a:ext>
              </a:extLst>
            </p:cNvPr>
            <p:cNvCxnSpPr/>
            <p:nvPr userDrawn="1"/>
          </p:nvCxnSpPr>
          <p:spPr>
            <a:xfrm>
              <a:off x="6096000" y="24892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PHẠM DUYÊN 15 - 9Slide.vn">
              <a:extLst>
                <a:ext uri="{FF2B5EF4-FFF2-40B4-BE49-F238E27FC236}">
                  <a16:creationId xmlns:a16="http://schemas.microsoft.com/office/drawing/2014/main" id="{55D7EA6A-2AD7-4A77-8A91-750360A0D8F5}"/>
                </a:ext>
              </a:extLst>
            </p:cNvPr>
            <p:cNvCxnSpPr/>
            <p:nvPr userDrawn="1"/>
          </p:nvCxnSpPr>
          <p:spPr>
            <a:xfrm>
              <a:off x="6096000" y="31115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PHẠM DUYÊN 16 - 9Slide.vn">
              <a:extLst>
                <a:ext uri="{FF2B5EF4-FFF2-40B4-BE49-F238E27FC236}">
                  <a16:creationId xmlns:a16="http://schemas.microsoft.com/office/drawing/2014/main" id="{64DB2218-8478-490C-AC1F-1ACA4B844EB8}"/>
                </a:ext>
              </a:extLst>
            </p:cNvPr>
            <p:cNvCxnSpPr/>
            <p:nvPr userDrawn="1"/>
          </p:nvCxnSpPr>
          <p:spPr>
            <a:xfrm>
              <a:off x="6096000" y="37338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PHẠM DUYÊN 17 - 9Slide.vn">
              <a:extLst>
                <a:ext uri="{FF2B5EF4-FFF2-40B4-BE49-F238E27FC236}">
                  <a16:creationId xmlns:a16="http://schemas.microsoft.com/office/drawing/2014/main" id="{3A3F592A-2A7F-45B0-9AC9-C130C9305D45}"/>
                </a:ext>
              </a:extLst>
            </p:cNvPr>
            <p:cNvCxnSpPr/>
            <p:nvPr userDrawn="1"/>
          </p:nvCxnSpPr>
          <p:spPr>
            <a:xfrm>
              <a:off x="6096000" y="43561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PHẠM DUYÊN 18 - 9Slide.vn">
              <a:extLst>
                <a:ext uri="{FF2B5EF4-FFF2-40B4-BE49-F238E27FC236}">
                  <a16:creationId xmlns:a16="http://schemas.microsoft.com/office/drawing/2014/main" id="{4E147146-6B77-413A-A95E-E66945079C61}"/>
                </a:ext>
              </a:extLst>
            </p:cNvPr>
            <p:cNvCxnSpPr/>
            <p:nvPr userDrawn="1"/>
          </p:nvCxnSpPr>
          <p:spPr>
            <a:xfrm>
              <a:off x="6096000" y="49784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PHẠM DUYÊN 19 - 9Slide.vn">
              <a:extLst>
                <a:ext uri="{FF2B5EF4-FFF2-40B4-BE49-F238E27FC236}">
                  <a16:creationId xmlns:a16="http://schemas.microsoft.com/office/drawing/2014/main" id="{E9CDAC0E-9BC2-437F-AFC6-7914A6893CD9}"/>
                </a:ext>
              </a:extLst>
            </p:cNvPr>
            <p:cNvCxnSpPr/>
            <p:nvPr userDrawn="1"/>
          </p:nvCxnSpPr>
          <p:spPr>
            <a:xfrm>
              <a:off x="6096000" y="56007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PHẠM DUYÊN 20 - 9Slide.vn">
              <a:extLst>
                <a:ext uri="{FF2B5EF4-FFF2-40B4-BE49-F238E27FC236}">
                  <a16:creationId xmlns:a16="http://schemas.microsoft.com/office/drawing/2014/main" id="{553264E3-F3F9-468E-B854-A9288556F0D2}"/>
                </a:ext>
              </a:extLst>
            </p:cNvPr>
            <p:cNvCxnSpPr/>
            <p:nvPr userDrawn="1"/>
          </p:nvCxnSpPr>
          <p:spPr>
            <a:xfrm>
              <a:off x="6096000" y="62230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0EFE863-C26B-4B8C-B0A9-E850730CF85E}"/>
              </a:ext>
            </a:extLst>
          </p:cNvPr>
          <p:cNvSpPr/>
          <p:nvPr userDrawn="1"/>
        </p:nvSpPr>
        <p:spPr>
          <a:xfrm>
            <a:off x="342900" y="381000"/>
            <a:ext cx="11506200" cy="6096000"/>
          </a:xfrm>
          <a:custGeom>
            <a:avLst/>
            <a:gdLst>
              <a:gd name="connsiteX0" fmla="*/ 0 w 11506200"/>
              <a:gd name="connsiteY0" fmla="*/ 279441 h 6096000"/>
              <a:gd name="connsiteX1" fmla="*/ 279441 w 11506200"/>
              <a:gd name="connsiteY1" fmla="*/ 0 h 6096000"/>
              <a:gd name="connsiteX2" fmla="*/ 1073122 w 11506200"/>
              <a:gd name="connsiteY2" fmla="*/ 0 h 6096000"/>
              <a:gd name="connsiteX3" fmla="*/ 1538383 w 11506200"/>
              <a:gd name="connsiteY3" fmla="*/ 0 h 6096000"/>
              <a:gd name="connsiteX4" fmla="*/ 2332063 w 11506200"/>
              <a:gd name="connsiteY4" fmla="*/ 0 h 6096000"/>
              <a:gd name="connsiteX5" fmla="*/ 3125744 w 11506200"/>
              <a:gd name="connsiteY5" fmla="*/ 0 h 6096000"/>
              <a:gd name="connsiteX6" fmla="*/ 3591005 w 11506200"/>
              <a:gd name="connsiteY6" fmla="*/ 0 h 6096000"/>
              <a:gd name="connsiteX7" fmla="*/ 4384685 w 11506200"/>
              <a:gd name="connsiteY7" fmla="*/ 0 h 6096000"/>
              <a:gd name="connsiteX8" fmla="*/ 5068893 w 11506200"/>
              <a:gd name="connsiteY8" fmla="*/ 0 h 6096000"/>
              <a:gd name="connsiteX9" fmla="*/ 5534154 w 11506200"/>
              <a:gd name="connsiteY9" fmla="*/ 0 h 6096000"/>
              <a:gd name="connsiteX10" fmla="*/ 6437307 w 11506200"/>
              <a:gd name="connsiteY10" fmla="*/ 0 h 6096000"/>
              <a:gd name="connsiteX11" fmla="*/ 7340461 w 11506200"/>
              <a:gd name="connsiteY11" fmla="*/ 0 h 6096000"/>
              <a:gd name="connsiteX12" fmla="*/ 8243615 w 11506200"/>
              <a:gd name="connsiteY12" fmla="*/ 0 h 6096000"/>
              <a:gd name="connsiteX13" fmla="*/ 8818349 w 11506200"/>
              <a:gd name="connsiteY13" fmla="*/ 0 h 6096000"/>
              <a:gd name="connsiteX14" fmla="*/ 9283610 w 11506200"/>
              <a:gd name="connsiteY14" fmla="*/ 0 h 6096000"/>
              <a:gd name="connsiteX15" fmla="*/ 9967817 w 11506200"/>
              <a:gd name="connsiteY15" fmla="*/ 0 h 6096000"/>
              <a:gd name="connsiteX16" fmla="*/ 11226759 w 11506200"/>
              <a:gd name="connsiteY16" fmla="*/ 0 h 6096000"/>
              <a:gd name="connsiteX17" fmla="*/ 11506200 w 11506200"/>
              <a:gd name="connsiteY17" fmla="*/ 279441 h 6096000"/>
              <a:gd name="connsiteX18" fmla="*/ 11506200 w 11506200"/>
              <a:gd name="connsiteY18" fmla="*/ 971581 h 6096000"/>
              <a:gd name="connsiteX19" fmla="*/ 11506200 w 11506200"/>
              <a:gd name="connsiteY19" fmla="*/ 1774463 h 6096000"/>
              <a:gd name="connsiteX20" fmla="*/ 11506200 w 11506200"/>
              <a:gd name="connsiteY20" fmla="*/ 2300489 h 6096000"/>
              <a:gd name="connsiteX21" fmla="*/ 11506200 w 11506200"/>
              <a:gd name="connsiteY21" fmla="*/ 2937258 h 6096000"/>
              <a:gd name="connsiteX22" fmla="*/ 11506200 w 11506200"/>
              <a:gd name="connsiteY22" fmla="*/ 3629397 h 6096000"/>
              <a:gd name="connsiteX23" fmla="*/ 11506200 w 11506200"/>
              <a:gd name="connsiteY23" fmla="*/ 4321537 h 6096000"/>
              <a:gd name="connsiteX24" fmla="*/ 11506200 w 11506200"/>
              <a:gd name="connsiteY24" fmla="*/ 4902935 h 6096000"/>
              <a:gd name="connsiteX25" fmla="*/ 11506200 w 11506200"/>
              <a:gd name="connsiteY25" fmla="*/ 5816559 h 6096000"/>
              <a:gd name="connsiteX26" fmla="*/ 11226759 w 11506200"/>
              <a:gd name="connsiteY26" fmla="*/ 6096000 h 6096000"/>
              <a:gd name="connsiteX27" fmla="*/ 10433078 w 11506200"/>
              <a:gd name="connsiteY27" fmla="*/ 6096000 h 6096000"/>
              <a:gd name="connsiteX28" fmla="*/ 9748871 w 11506200"/>
              <a:gd name="connsiteY28" fmla="*/ 6096000 h 6096000"/>
              <a:gd name="connsiteX29" fmla="*/ 9393083 w 11506200"/>
              <a:gd name="connsiteY29" fmla="*/ 6096000 h 6096000"/>
              <a:gd name="connsiteX30" fmla="*/ 8708876 w 11506200"/>
              <a:gd name="connsiteY30" fmla="*/ 6096000 h 6096000"/>
              <a:gd name="connsiteX31" fmla="*/ 8243615 w 11506200"/>
              <a:gd name="connsiteY31" fmla="*/ 6096000 h 6096000"/>
              <a:gd name="connsiteX32" fmla="*/ 7887827 w 11506200"/>
              <a:gd name="connsiteY32" fmla="*/ 6096000 h 6096000"/>
              <a:gd name="connsiteX33" fmla="*/ 7422566 w 11506200"/>
              <a:gd name="connsiteY33" fmla="*/ 6096000 h 6096000"/>
              <a:gd name="connsiteX34" fmla="*/ 7066778 w 11506200"/>
              <a:gd name="connsiteY34" fmla="*/ 6096000 h 6096000"/>
              <a:gd name="connsiteX35" fmla="*/ 6710990 w 11506200"/>
              <a:gd name="connsiteY35" fmla="*/ 6096000 h 6096000"/>
              <a:gd name="connsiteX36" fmla="*/ 6136256 w 11506200"/>
              <a:gd name="connsiteY36" fmla="*/ 6096000 h 6096000"/>
              <a:gd name="connsiteX37" fmla="*/ 5342576 w 11506200"/>
              <a:gd name="connsiteY37" fmla="*/ 6096000 h 6096000"/>
              <a:gd name="connsiteX38" fmla="*/ 4658368 w 11506200"/>
              <a:gd name="connsiteY38" fmla="*/ 6096000 h 6096000"/>
              <a:gd name="connsiteX39" fmla="*/ 4193107 w 11506200"/>
              <a:gd name="connsiteY39" fmla="*/ 6096000 h 6096000"/>
              <a:gd name="connsiteX40" fmla="*/ 3837319 w 11506200"/>
              <a:gd name="connsiteY40" fmla="*/ 6096000 h 6096000"/>
              <a:gd name="connsiteX41" fmla="*/ 3372058 w 11506200"/>
              <a:gd name="connsiteY41" fmla="*/ 6096000 h 6096000"/>
              <a:gd name="connsiteX42" fmla="*/ 2468905 w 11506200"/>
              <a:gd name="connsiteY42" fmla="*/ 6096000 h 6096000"/>
              <a:gd name="connsiteX43" fmla="*/ 2113117 w 11506200"/>
              <a:gd name="connsiteY43" fmla="*/ 6096000 h 6096000"/>
              <a:gd name="connsiteX44" fmla="*/ 1428909 w 11506200"/>
              <a:gd name="connsiteY44" fmla="*/ 6096000 h 6096000"/>
              <a:gd name="connsiteX45" fmla="*/ 1073122 w 11506200"/>
              <a:gd name="connsiteY45" fmla="*/ 6096000 h 6096000"/>
              <a:gd name="connsiteX46" fmla="*/ 279441 w 11506200"/>
              <a:gd name="connsiteY46" fmla="*/ 6096000 h 6096000"/>
              <a:gd name="connsiteX47" fmla="*/ 0 w 11506200"/>
              <a:gd name="connsiteY47" fmla="*/ 5816559 h 6096000"/>
              <a:gd name="connsiteX48" fmla="*/ 0 w 11506200"/>
              <a:gd name="connsiteY48" fmla="*/ 5179790 h 6096000"/>
              <a:gd name="connsiteX49" fmla="*/ 0 w 11506200"/>
              <a:gd name="connsiteY49" fmla="*/ 4598393 h 6096000"/>
              <a:gd name="connsiteX50" fmla="*/ 0 w 11506200"/>
              <a:gd name="connsiteY50" fmla="*/ 3795511 h 6096000"/>
              <a:gd name="connsiteX51" fmla="*/ 0 w 11506200"/>
              <a:gd name="connsiteY51" fmla="*/ 3269485 h 6096000"/>
              <a:gd name="connsiteX52" fmla="*/ 0 w 11506200"/>
              <a:gd name="connsiteY52" fmla="*/ 2577345 h 6096000"/>
              <a:gd name="connsiteX53" fmla="*/ 0 w 11506200"/>
              <a:gd name="connsiteY53" fmla="*/ 1885205 h 6096000"/>
              <a:gd name="connsiteX54" fmla="*/ 0 w 11506200"/>
              <a:gd name="connsiteY54" fmla="*/ 1082323 h 6096000"/>
              <a:gd name="connsiteX55" fmla="*/ 0 w 11506200"/>
              <a:gd name="connsiteY55" fmla="*/ 279441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506200" h="6096000" fill="none" extrusionOk="0">
                <a:moveTo>
                  <a:pt x="0" y="279441"/>
                </a:moveTo>
                <a:cubicBezTo>
                  <a:pt x="15317" y="95000"/>
                  <a:pt x="153315" y="4967"/>
                  <a:pt x="279441" y="0"/>
                </a:cubicBezTo>
                <a:cubicBezTo>
                  <a:pt x="513143" y="-36992"/>
                  <a:pt x="797775" y="-13190"/>
                  <a:pt x="1073122" y="0"/>
                </a:cubicBezTo>
                <a:cubicBezTo>
                  <a:pt x="1348469" y="13190"/>
                  <a:pt x="1320307" y="15184"/>
                  <a:pt x="1538383" y="0"/>
                </a:cubicBezTo>
                <a:cubicBezTo>
                  <a:pt x="1756459" y="-15184"/>
                  <a:pt x="2096796" y="-29110"/>
                  <a:pt x="2332063" y="0"/>
                </a:cubicBezTo>
                <a:cubicBezTo>
                  <a:pt x="2567330" y="29110"/>
                  <a:pt x="2915893" y="19013"/>
                  <a:pt x="3125744" y="0"/>
                </a:cubicBezTo>
                <a:cubicBezTo>
                  <a:pt x="3335595" y="-19013"/>
                  <a:pt x="3399251" y="6360"/>
                  <a:pt x="3591005" y="0"/>
                </a:cubicBezTo>
                <a:cubicBezTo>
                  <a:pt x="3782759" y="-6360"/>
                  <a:pt x="4213120" y="7885"/>
                  <a:pt x="4384685" y="0"/>
                </a:cubicBezTo>
                <a:cubicBezTo>
                  <a:pt x="4556250" y="-7885"/>
                  <a:pt x="4875007" y="28779"/>
                  <a:pt x="5068893" y="0"/>
                </a:cubicBezTo>
                <a:cubicBezTo>
                  <a:pt x="5262779" y="-28779"/>
                  <a:pt x="5319248" y="-15741"/>
                  <a:pt x="5534154" y="0"/>
                </a:cubicBezTo>
                <a:cubicBezTo>
                  <a:pt x="5749060" y="15741"/>
                  <a:pt x="6079616" y="29268"/>
                  <a:pt x="6437307" y="0"/>
                </a:cubicBezTo>
                <a:cubicBezTo>
                  <a:pt x="6794998" y="-29268"/>
                  <a:pt x="7054499" y="1981"/>
                  <a:pt x="7340461" y="0"/>
                </a:cubicBezTo>
                <a:cubicBezTo>
                  <a:pt x="7626423" y="-1981"/>
                  <a:pt x="7988001" y="-21523"/>
                  <a:pt x="8243615" y="0"/>
                </a:cubicBezTo>
                <a:cubicBezTo>
                  <a:pt x="8499229" y="21523"/>
                  <a:pt x="8665139" y="-10539"/>
                  <a:pt x="8818349" y="0"/>
                </a:cubicBezTo>
                <a:cubicBezTo>
                  <a:pt x="8971559" y="10539"/>
                  <a:pt x="9109484" y="-17331"/>
                  <a:pt x="9283610" y="0"/>
                </a:cubicBezTo>
                <a:cubicBezTo>
                  <a:pt x="9457736" y="17331"/>
                  <a:pt x="9718006" y="26093"/>
                  <a:pt x="9967817" y="0"/>
                </a:cubicBezTo>
                <a:cubicBezTo>
                  <a:pt x="10217628" y="-26093"/>
                  <a:pt x="10769665" y="-14760"/>
                  <a:pt x="11226759" y="0"/>
                </a:cubicBezTo>
                <a:cubicBezTo>
                  <a:pt x="11384965" y="-3472"/>
                  <a:pt x="11519087" y="112971"/>
                  <a:pt x="11506200" y="279441"/>
                </a:cubicBezTo>
                <a:cubicBezTo>
                  <a:pt x="11481513" y="436060"/>
                  <a:pt x="11498290" y="792597"/>
                  <a:pt x="11506200" y="971581"/>
                </a:cubicBezTo>
                <a:cubicBezTo>
                  <a:pt x="11514110" y="1150565"/>
                  <a:pt x="11478070" y="1434634"/>
                  <a:pt x="11506200" y="1774463"/>
                </a:cubicBezTo>
                <a:cubicBezTo>
                  <a:pt x="11534330" y="2114292"/>
                  <a:pt x="11530592" y="2106368"/>
                  <a:pt x="11506200" y="2300489"/>
                </a:cubicBezTo>
                <a:cubicBezTo>
                  <a:pt x="11481808" y="2494610"/>
                  <a:pt x="11479529" y="2749203"/>
                  <a:pt x="11506200" y="2937258"/>
                </a:cubicBezTo>
                <a:cubicBezTo>
                  <a:pt x="11532871" y="3125313"/>
                  <a:pt x="11530621" y="3369397"/>
                  <a:pt x="11506200" y="3629397"/>
                </a:cubicBezTo>
                <a:cubicBezTo>
                  <a:pt x="11481779" y="3889397"/>
                  <a:pt x="11502011" y="4150073"/>
                  <a:pt x="11506200" y="4321537"/>
                </a:cubicBezTo>
                <a:cubicBezTo>
                  <a:pt x="11510389" y="4493001"/>
                  <a:pt x="11525383" y="4677484"/>
                  <a:pt x="11506200" y="4902935"/>
                </a:cubicBezTo>
                <a:cubicBezTo>
                  <a:pt x="11487017" y="5128386"/>
                  <a:pt x="11506554" y="5365079"/>
                  <a:pt x="11506200" y="5816559"/>
                </a:cubicBezTo>
                <a:cubicBezTo>
                  <a:pt x="11517683" y="6000225"/>
                  <a:pt x="11376966" y="6091064"/>
                  <a:pt x="11226759" y="6096000"/>
                </a:cubicBezTo>
                <a:cubicBezTo>
                  <a:pt x="11034442" y="6130909"/>
                  <a:pt x="10652578" y="6060369"/>
                  <a:pt x="10433078" y="6096000"/>
                </a:cubicBezTo>
                <a:cubicBezTo>
                  <a:pt x="10213578" y="6131631"/>
                  <a:pt x="10056652" y="6082993"/>
                  <a:pt x="9748871" y="6096000"/>
                </a:cubicBezTo>
                <a:cubicBezTo>
                  <a:pt x="9441090" y="6109007"/>
                  <a:pt x="9496688" y="6090264"/>
                  <a:pt x="9393083" y="6096000"/>
                </a:cubicBezTo>
                <a:cubicBezTo>
                  <a:pt x="9289478" y="6101736"/>
                  <a:pt x="9040235" y="6079492"/>
                  <a:pt x="8708876" y="6096000"/>
                </a:cubicBezTo>
                <a:cubicBezTo>
                  <a:pt x="8377517" y="6112508"/>
                  <a:pt x="8347916" y="6102007"/>
                  <a:pt x="8243615" y="6096000"/>
                </a:cubicBezTo>
                <a:cubicBezTo>
                  <a:pt x="8139314" y="6089993"/>
                  <a:pt x="8048072" y="6096646"/>
                  <a:pt x="7887827" y="6096000"/>
                </a:cubicBezTo>
                <a:cubicBezTo>
                  <a:pt x="7727582" y="6095354"/>
                  <a:pt x="7592817" y="6116441"/>
                  <a:pt x="7422566" y="6096000"/>
                </a:cubicBezTo>
                <a:cubicBezTo>
                  <a:pt x="7252315" y="6075559"/>
                  <a:pt x="7158924" y="6096260"/>
                  <a:pt x="7066778" y="6096000"/>
                </a:cubicBezTo>
                <a:cubicBezTo>
                  <a:pt x="6974632" y="6095740"/>
                  <a:pt x="6878500" y="6093320"/>
                  <a:pt x="6710990" y="6096000"/>
                </a:cubicBezTo>
                <a:cubicBezTo>
                  <a:pt x="6543480" y="6098680"/>
                  <a:pt x="6347055" y="6119452"/>
                  <a:pt x="6136256" y="6096000"/>
                </a:cubicBezTo>
                <a:cubicBezTo>
                  <a:pt x="5925457" y="6072548"/>
                  <a:pt x="5626556" y="6083320"/>
                  <a:pt x="5342576" y="6096000"/>
                </a:cubicBezTo>
                <a:cubicBezTo>
                  <a:pt x="5058596" y="6108680"/>
                  <a:pt x="4806721" y="6097069"/>
                  <a:pt x="4658368" y="6096000"/>
                </a:cubicBezTo>
                <a:cubicBezTo>
                  <a:pt x="4510015" y="6094931"/>
                  <a:pt x="4379264" y="6110080"/>
                  <a:pt x="4193107" y="6096000"/>
                </a:cubicBezTo>
                <a:cubicBezTo>
                  <a:pt x="4006950" y="6081920"/>
                  <a:pt x="3957446" y="6099954"/>
                  <a:pt x="3837319" y="6096000"/>
                </a:cubicBezTo>
                <a:cubicBezTo>
                  <a:pt x="3717192" y="6092046"/>
                  <a:pt x="3562290" y="6113078"/>
                  <a:pt x="3372058" y="6096000"/>
                </a:cubicBezTo>
                <a:cubicBezTo>
                  <a:pt x="3181826" y="6078922"/>
                  <a:pt x="2822160" y="6135750"/>
                  <a:pt x="2468905" y="6096000"/>
                </a:cubicBezTo>
                <a:cubicBezTo>
                  <a:pt x="2115650" y="6056250"/>
                  <a:pt x="2236646" y="6090362"/>
                  <a:pt x="2113117" y="6096000"/>
                </a:cubicBezTo>
                <a:cubicBezTo>
                  <a:pt x="1989588" y="6101638"/>
                  <a:pt x="1694592" y="6110738"/>
                  <a:pt x="1428909" y="6096000"/>
                </a:cubicBezTo>
                <a:cubicBezTo>
                  <a:pt x="1163226" y="6081262"/>
                  <a:pt x="1194128" y="6103497"/>
                  <a:pt x="1073122" y="6096000"/>
                </a:cubicBezTo>
                <a:cubicBezTo>
                  <a:pt x="952116" y="6088503"/>
                  <a:pt x="672198" y="6079464"/>
                  <a:pt x="279441" y="6096000"/>
                </a:cubicBezTo>
                <a:cubicBezTo>
                  <a:pt x="144886" y="6111037"/>
                  <a:pt x="-4042" y="5968851"/>
                  <a:pt x="0" y="5816559"/>
                </a:cubicBezTo>
                <a:cubicBezTo>
                  <a:pt x="-14634" y="5655112"/>
                  <a:pt x="19887" y="5360954"/>
                  <a:pt x="0" y="5179790"/>
                </a:cubicBezTo>
                <a:cubicBezTo>
                  <a:pt x="-19887" y="4998626"/>
                  <a:pt x="-12826" y="4823684"/>
                  <a:pt x="0" y="4598393"/>
                </a:cubicBezTo>
                <a:cubicBezTo>
                  <a:pt x="12826" y="4373102"/>
                  <a:pt x="33361" y="3981406"/>
                  <a:pt x="0" y="3795511"/>
                </a:cubicBezTo>
                <a:cubicBezTo>
                  <a:pt x="-33361" y="3609616"/>
                  <a:pt x="-14582" y="3482541"/>
                  <a:pt x="0" y="3269485"/>
                </a:cubicBezTo>
                <a:cubicBezTo>
                  <a:pt x="14582" y="3056429"/>
                  <a:pt x="-23681" y="2875938"/>
                  <a:pt x="0" y="2577345"/>
                </a:cubicBezTo>
                <a:cubicBezTo>
                  <a:pt x="23681" y="2278752"/>
                  <a:pt x="-29934" y="2160142"/>
                  <a:pt x="0" y="1885205"/>
                </a:cubicBezTo>
                <a:cubicBezTo>
                  <a:pt x="29934" y="1610268"/>
                  <a:pt x="2333" y="1443917"/>
                  <a:pt x="0" y="1082323"/>
                </a:cubicBezTo>
                <a:cubicBezTo>
                  <a:pt x="-2333" y="720729"/>
                  <a:pt x="32278" y="451425"/>
                  <a:pt x="0" y="279441"/>
                </a:cubicBezTo>
                <a:close/>
              </a:path>
              <a:path w="11506200" h="6096000" stroke="0" extrusionOk="0">
                <a:moveTo>
                  <a:pt x="0" y="279441"/>
                </a:moveTo>
                <a:cubicBezTo>
                  <a:pt x="12379" y="152736"/>
                  <a:pt x="124151" y="10436"/>
                  <a:pt x="279441" y="0"/>
                </a:cubicBezTo>
                <a:cubicBezTo>
                  <a:pt x="473024" y="19805"/>
                  <a:pt x="610644" y="23154"/>
                  <a:pt x="854175" y="0"/>
                </a:cubicBezTo>
                <a:cubicBezTo>
                  <a:pt x="1097706" y="-23154"/>
                  <a:pt x="1176271" y="25001"/>
                  <a:pt x="1428909" y="0"/>
                </a:cubicBezTo>
                <a:cubicBezTo>
                  <a:pt x="1681547" y="-25001"/>
                  <a:pt x="1730124" y="-16805"/>
                  <a:pt x="2003644" y="0"/>
                </a:cubicBezTo>
                <a:cubicBezTo>
                  <a:pt x="2277165" y="16805"/>
                  <a:pt x="2204315" y="1223"/>
                  <a:pt x="2359431" y="0"/>
                </a:cubicBezTo>
                <a:cubicBezTo>
                  <a:pt x="2514547" y="-1223"/>
                  <a:pt x="3038348" y="-28552"/>
                  <a:pt x="3262585" y="0"/>
                </a:cubicBezTo>
                <a:cubicBezTo>
                  <a:pt x="3486822" y="28552"/>
                  <a:pt x="3630922" y="-3409"/>
                  <a:pt x="3727846" y="0"/>
                </a:cubicBezTo>
                <a:cubicBezTo>
                  <a:pt x="3824770" y="3409"/>
                  <a:pt x="4139499" y="-25812"/>
                  <a:pt x="4302580" y="0"/>
                </a:cubicBezTo>
                <a:cubicBezTo>
                  <a:pt x="4465661" y="25812"/>
                  <a:pt x="4672649" y="-6135"/>
                  <a:pt x="4986788" y="0"/>
                </a:cubicBezTo>
                <a:cubicBezTo>
                  <a:pt x="5300927" y="6135"/>
                  <a:pt x="5404691" y="2173"/>
                  <a:pt x="5780468" y="0"/>
                </a:cubicBezTo>
                <a:cubicBezTo>
                  <a:pt x="6156245" y="-2173"/>
                  <a:pt x="6087617" y="-14166"/>
                  <a:pt x="6245729" y="0"/>
                </a:cubicBezTo>
                <a:cubicBezTo>
                  <a:pt x="6403841" y="14166"/>
                  <a:pt x="6653312" y="14399"/>
                  <a:pt x="7039410" y="0"/>
                </a:cubicBezTo>
                <a:cubicBezTo>
                  <a:pt x="7425508" y="-14399"/>
                  <a:pt x="7257163" y="10515"/>
                  <a:pt x="7395198" y="0"/>
                </a:cubicBezTo>
                <a:cubicBezTo>
                  <a:pt x="7533233" y="-10515"/>
                  <a:pt x="7605762" y="-17522"/>
                  <a:pt x="7750986" y="0"/>
                </a:cubicBezTo>
                <a:cubicBezTo>
                  <a:pt x="7896210" y="17522"/>
                  <a:pt x="8169555" y="5348"/>
                  <a:pt x="8435193" y="0"/>
                </a:cubicBezTo>
                <a:cubicBezTo>
                  <a:pt x="8700831" y="-5348"/>
                  <a:pt x="8652326" y="-15015"/>
                  <a:pt x="8790981" y="0"/>
                </a:cubicBezTo>
                <a:cubicBezTo>
                  <a:pt x="8929636" y="15015"/>
                  <a:pt x="9329330" y="32766"/>
                  <a:pt x="9584661" y="0"/>
                </a:cubicBezTo>
                <a:cubicBezTo>
                  <a:pt x="9839992" y="-32766"/>
                  <a:pt x="10191525" y="-42193"/>
                  <a:pt x="10487815" y="0"/>
                </a:cubicBezTo>
                <a:cubicBezTo>
                  <a:pt x="10784105" y="42193"/>
                  <a:pt x="11015367" y="-32103"/>
                  <a:pt x="11226759" y="0"/>
                </a:cubicBezTo>
                <a:cubicBezTo>
                  <a:pt x="11414739" y="7102"/>
                  <a:pt x="11502079" y="107584"/>
                  <a:pt x="11506200" y="279441"/>
                </a:cubicBezTo>
                <a:cubicBezTo>
                  <a:pt x="11517459" y="519113"/>
                  <a:pt x="11507393" y="622255"/>
                  <a:pt x="11506200" y="805467"/>
                </a:cubicBezTo>
                <a:cubicBezTo>
                  <a:pt x="11505007" y="988679"/>
                  <a:pt x="11498798" y="1114681"/>
                  <a:pt x="11506200" y="1386865"/>
                </a:cubicBezTo>
                <a:cubicBezTo>
                  <a:pt x="11513602" y="1659049"/>
                  <a:pt x="11531166" y="1719944"/>
                  <a:pt x="11506200" y="1968262"/>
                </a:cubicBezTo>
                <a:cubicBezTo>
                  <a:pt x="11481234" y="2216580"/>
                  <a:pt x="11526905" y="2438205"/>
                  <a:pt x="11506200" y="2605031"/>
                </a:cubicBezTo>
                <a:cubicBezTo>
                  <a:pt x="11485495" y="2771857"/>
                  <a:pt x="11532705" y="3030784"/>
                  <a:pt x="11506200" y="3407913"/>
                </a:cubicBezTo>
                <a:cubicBezTo>
                  <a:pt x="11479695" y="3785042"/>
                  <a:pt x="11489467" y="4003258"/>
                  <a:pt x="11506200" y="4155424"/>
                </a:cubicBezTo>
                <a:cubicBezTo>
                  <a:pt x="11522933" y="4307590"/>
                  <a:pt x="11517325" y="4684752"/>
                  <a:pt x="11506200" y="4847563"/>
                </a:cubicBezTo>
                <a:cubicBezTo>
                  <a:pt x="11495075" y="5010374"/>
                  <a:pt x="11544122" y="5477718"/>
                  <a:pt x="11506200" y="5816559"/>
                </a:cubicBezTo>
                <a:cubicBezTo>
                  <a:pt x="11534987" y="5981851"/>
                  <a:pt x="11385318" y="6097676"/>
                  <a:pt x="11226759" y="6096000"/>
                </a:cubicBezTo>
                <a:cubicBezTo>
                  <a:pt x="10924667" y="6127945"/>
                  <a:pt x="10625861" y="6135773"/>
                  <a:pt x="10323605" y="6096000"/>
                </a:cubicBezTo>
                <a:cubicBezTo>
                  <a:pt x="10021349" y="6056227"/>
                  <a:pt x="9958574" y="6085218"/>
                  <a:pt x="9748871" y="6096000"/>
                </a:cubicBezTo>
                <a:cubicBezTo>
                  <a:pt x="9539168" y="6106782"/>
                  <a:pt x="9336021" y="6104472"/>
                  <a:pt x="9064664" y="6096000"/>
                </a:cubicBezTo>
                <a:cubicBezTo>
                  <a:pt x="8793307" y="6087528"/>
                  <a:pt x="8689773" y="6087348"/>
                  <a:pt x="8380456" y="6096000"/>
                </a:cubicBezTo>
                <a:cubicBezTo>
                  <a:pt x="8071139" y="6104652"/>
                  <a:pt x="8171842" y="6091586"/>
                  <a:pt x="8024668" y="6096000"/>
                </a:cubicBezTo>
                <a:cubicBezTo>
                  <a:pt x="7877494" y="6100414"/>
                  <a:pt x="7528986" y="6127023"/>
                  <a:pt x="7121515" y="6096000"/>
                </a:cubicBezTo>
                <a:cubicBezTo>
                  <a:pt x="6714044" y="6064977"/>
                  <a:pt x="6604884" y="6126697"/>
                  <a:pt x="6437307" y="6096000"/>
                </a:cubicBezTo>
                <a:cubicBezTo>
                  <a:pt x="6269730" y="6065303"/>
                  <a:pt x="6085995" y="6092960"/>
                  <a:pt x="5753100" y="6096000"/>
                </a:cubicBezTo>
                <a:cubicBezTo>
                  <a:pt x="5420205" y="6099040"/>
                  <a:pt x="5313752" y="6057186"/>
                  <a:pt x="4959419" y="6096000"/>
                </a:cubicBezTo>
                <a:cubicBezTo>
                  <a:pt x="4605086" y="6134814"/>
                  <a:pt x="4439180" y="6076350"/>
                  <a:pt x="4275212" y="6096000"/>
                </a:cubicBezTo>
                <a:cubicBezTo>
                  <a:pt x="4111244" y="6115650"/>
                  <a:pt x="3913269" y="6113840"/>
                  <a:pt x="3700478" y="6096000"/>
                </a:cubicBezTo>
                <a:cubicBezTo>
                  <a:pt x="3487687" y="6078160"/>
                  <a:pt x="3425743" y="6086268"/>
                  <a:pt x="3235217" y="6096000"/>
                </a:cubicBezTo>
                <a:cubicBezTo>
                  <a:pt x="3044691" y="6105732"/>
                  <a:pt x="2847537" y="6076429"/>
                  <a:pt x="2551009" y="6096000"/>
                </a:cubicBezTo>
                <a:cubicBezTo>
                  <a:pt x="2254481" y="6115571"/>
                  <a:pt x="1962955" y="6052393"/>
                  <a:pt x="1647856" y="6096000"/>
                </a:cubicBezTo>
                <a:cubicBezTo>
                  <a:pt x="1332757" y="6139607"/>
                  <a:pt x="1287808" y="6075801"/>
                  <a:pt x="1182595" y="6096000"/>
                </a:cubicBezTo>
                <a:cubicBezTo>
                  <a:pt x="1077382" y="6116199"/>
                  <a:pt x="503186" y="6094304"/>
                  <a:pt x="279441" y="6096000"/>
                </a:cubicBezTo>
                <a:cubicBezTo>
                  <a:pt x="128070" y="6077866"/>
                  <a:pt x="-7583" y="5959594"/>
                  <a:pt x="0" y="5816559"/>
                </a:cubicBezTo>
                <a:cubicBezTo>
                  <a:pt x="-21196" y="5493672"/>
                  <a:pt x="-29777" y="5308778"/>
                  <a:pt x="0" y="5069048"/>
                </a:cubicBezTo>
                <a:cubicBezTo>
                  <a:pt x="29777" y="4829318"/>
                  <a:pt x="-27796" y="4647345"/>
                  <a:pt x="0" y="4432280"/>
                </a:cubicBezTo>
                <a:cubicBezTo>
                  <a:pt x="27796" y="4217215"/>
                  <a:pt x="-33465" y="3799660"/>
                  <a:pt x="0" y="3629397"/>
                </a:cubicBezTo>
                <a:cubicBezTo>
                  <a:pt x="33465" y="3459134"/>
                  <a:pt x="8797" y="3177410"/>
                  <a:pt x="0" y="2937258"/>
                </a:cubicBezTo>
                <a:cubicBezTo>
                  <a:pt x="-8797" y="2697106"/>
                  <a:pt x="-23130" y="2603744"/>
                  <a:pt x="0" y="2300489"/>
                </a:cubicBezTo>
                <a:cubicBezTo>
                  <a:pt x="23130" y="1997234"/>
                  <a:pt x="17794" y="1873993"/>
                  <a:pt x="0" y="1719092"/>
                </a:cubicBezTo>
                <a:cubicBezTo>
                  <a:pt x="-17794" y="1564191"/>
                  <a:pt x="19166" y="1223456"/>
                  <a:pt x="0" y="1026952"/>
                </a:cubicBezTo>
                <a:cubicBezTo>
                  <a:pt x="-19166" y="830448"/>
                  <a:pt x="3965" y="493857"/>
                  <a:pt x="0" y="279441"/>
                </a:cubicBezTo>
                <a:close/>
              </a:path>
            </a:pathLst>
          </a:custGeom>
          <a:solidFill>
            <a:schemeClr val="bg1"/>
          </a:solidFill>
          <a:ln w="44450" cap="rnd">
            <a:solidFill>
              <a:srgbClr val="82C9F4"/>
            </a:solidFill>
            <a:prstDash val="lgDash"/>
            <a:round/>
            <a:extLst>
              <a:ext uri="{C807C97D-BFC1-408E-A445-0C87EB9F89A2}">
                <ask:lineSketchStyleProps xmlns:ask="http://schemas.microsoft.com/office/drawing/2018/sketchyshapes" xmlns="" sd="708384580">
                  <a:prstGeom prst="roundRect">
                    <a:avLst>
                      <a:gd name="adj" fmla="val 458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62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FC465-7D2D-480E-A6F6-C9E4B04D6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06613A-F046-421E-9914-14ACCD7C99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7C5158-EFBE-49F5-B655-787731CA54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F9F53B-4389-4CF3-89C9-1F65CC452498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3A631B-6701-4DA3-9A0A-C165AF592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1E0BA5-FCBB-43DE-945E-6635E6EB4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764D26-1997-4F42-96C0-35C43088D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891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H_Other_5">
            <a:extLst>
              <a:ext uri="{FF2B5EF4-FFF2-40B4-BE49-F238E27FC236}">
                <a16:creationId xmlns:a16="http://schemas.microsoft.com/office/drawing/2014/main" id="{B0C828B8-54A5-4B93-B6A2-CB428A75DF81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 rot="21215874">
            <a:off x="581201" y="2410653"/>
            <a:ext cx="2017058" cy="2144481"/>
          </a:xfrm>
          <a:prstGeom prst="rect">
            <a:avLst/>
          </a:prstGeom>
          <a:solidFill>
            <a:srgbClr val="FFFFFF"/>
          </a:solidFill>
          <a:ln w="3175">
            <a:solidFill>
              <a:schemeClr val="bg1">
                <a:lumMod val="85000"/>
              </a:schemeClr>
            </a:soli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8" name="24">
            <a:extLst>
              <a:ext uri="{FF2B5EF4-FFF2-40B4-BE49-F238E27FC236}">
                <a16:creationId xmlns:a16="http://schemas.microsoft.com/office/drawing/2014/main" id="{F5FC3C1C-AD4B-4B3D-9432-552DB68CAE39}"/>
              </a:ext>
            </a:extLst>
          </p:cNvPr>
          <p:cNvGrpSpPr/>
          <p:nvPr userDrawn="1"/>
        </p:nvGrpSpPr>
        <p:grpSpPr>
          <a:xfrm>
            <a:off x="611717" y="2414162"/>
            <a:ext cx="2017058" cy="2144481"/>
            <a:chOff x="2157821" y="2267313"/>
            <a:chExt cx="1090749" cy="1201783"/>
          </a:xfrm>
        </p:grpSpPr>
        <p:sp>
          <p:nvSpPr>
            <p:cNvPr id="9" name="MH_Other_6">
              <a:extLst>
                <a:ext uri="{FF2B5EF4-FFF2-40B4-BE49-F238E27FC236}">
                  <a16:creationId xmlns:a16="http://schemas.microsoft.com/office/drawing/2014/main" id="{FAD97E58-BA2F-4DAA-9E7B-ADC5FE6EF1AE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2157821" y="2267313"/>
              <a:ext cx="1090749" cy="1201783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D1D1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" name="MH_Picture_1">
              <a:extLst>
                <a:ext uri="{FF2B5EF4-FFF2-40B4-BE49-F238E27FC236}">
                  <a16:creationId xmlns:a16="http://schemas.microsoft.com/office/drawing/2014/main" id="{CE8C2274-66A7-4AAB-8391-90E3B860B590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2203184" y="2312963"/>
              <a:ext cx="1000023" cy="1110482"/>
            </a:xfrm>
            <a:prstGeom prst="rect">
              <a:avLst/>
            </a:prstGeom>
            <a:blipFill dpi="0" rotWithShape="1"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7271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PHẠM DUYÊN 21 - 9Slide.vn">
            <a:extLst>
              <a:ext uri="{FF2B5EF4-FFF2-40B4-BE49-F238E27FC236}">
                <a16:creationId xmlns:a16="http://schemas.microsoft.com/office/drawing/2014/main" id="{7C69F175-B284-4DB6-A869-C1518EB7B55E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503382" y="285434"/>
            <a:ext cx="1045843" cy="349565"/>
            <a:chOff x="404091" y="302492"/>
            <a:chExt cx="1045843" cy="349565"/>
          </a:xfrm>
        </p:grpSpPr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02D8517B-DE9E-417D-B259-AE283EC29F3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3925FD29-B506-403F-A7FF-47F7CC6F176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2" name="PHẠM DUYÊN 22 - 9Slide.vn">
            <a:extLst>
              <a:ext uri="{FF2B5EF4-FFF2-40B4-BE49-F238E27FC236}">
                <a16:creationId xmlns:a16="http://schemas.microsoft.com/office/drawing/2014/main" id="{CCE95440-CD88-43EB-A537-5F79B06719F8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2200978" y="285434"/>
            <a:ext cx="1045843" cy="349565"/>
            <a:chOff x="404091" y="302492"/>
            <a:chExt cx="1045843" cy="349565"/>
          </a:xfrm>
        </p:grpSpPr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3B2A317C-7E92-41AA-8DE4-492E9EF5FAF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E294F320-C300-46F3-A3A8-4BB9D792263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5" name="PHẠM DUYÊN 23 - 9Slide.vn">
            <a:extLst>
              <a:ext uri="{FF2B5EF4-FFF2-40B4-BE49-F238E27FC236}">
                <a16:creationId xmlns:a16="http://schemas.microsoft.com/office/drawing/2014/main" id="{9D66A33B-7A27-4EDD-895B-FF0207BF6E34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3898574" y="285434"/>
            <a:ext cx="1045843" cy="349565"/>
            <a:chOff x="404091" y="302492"/>
            <a:chExt cx="1045843" cy="349565"/>
          </a:xfrm>
        </p:grpSpPr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AAB230B8-E72F-4A18-994C-B78F4E62B50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3D548122-B9DD-4D71-A1FC-00261076898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9" name="PHẠM DUYÊN 24 - 9Slide.vn">
            <a:extLst>
              <a:ext uri="{FF2B5EF4-FFF2-40B4-BE49-F238E27FC236}">
                <a16:creationId xmlns:a16="http://schemas.microsoft.com/office/drawing/2014/main" id="{54663542-54EB-4058-A2C1-ED54FD1BFC5F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5596170" y="285434"/>
            <a:ext cx="1045843" cy="349565"/>
            <a:chOff x="404091" y="302492"/>
            <a:chExt cx="1045843" cy="349565"/>
          </a:xfrm>
        </p:grpSpPr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id="{7535200A-6B13-40B2-A5A4-B5380E15058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6FBB6DB1-E531-4446-84A1-017A1CD3B53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2" name="PHẠM DUYÊN 25 - 9Slide.vn">
            <a:extLst>
              <a:ext uri="{FF2B5EF4-FFF2-40B4-BE49-F238E27FC236}">
                <a16:creationId xmlns:a16="http://schemas.microsoft.com/office/drawing/2014/main" id="{80C01C46-85E4-42EF-9DEF-157A4FC55F85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7293766" y="285434"/>
            <a:ext cx="1045843" cy="349565"/>
            <a:chOff x="404091" y="302492"/>
            <a:chExt cx="1045843" cy="349565"/>
          </a:xfrm>
        </p:grpSpPr>
        <p:sp>
          <p:nvSpPr>
            <p:cNvPr id="73" name="Rectangle: Rounded Corners 72">
              <a:extLst>
                <a:ext uri="{FF2B5EF4-FFF2-40B4-BE49-F238E27FC236}">
                  <a16:creationId xmlns:a16="http://schemas.microsoft.com/office/drawing/2014/main" id="{D5F0278F-3018-44BF-B8EC-B64801AC9AB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: Rounded Corners 73">
              <a:extLst>
                <a:ext uri="{FF2B5EF4-FFF2-40B4-BE49-F238E27FC236}">
                  <a16:creationId xmlns:a16="http://schemas.microsoft.com/office/drawing/2014/main" id="{5A5B43DB-D042-4D6D-A849-41188F3FC16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8" name="PHẠM DUYÊN 26 - 9Slide.vn">
            <a:extLst>
              <a:ext uri="{FF2B5EF4-FFF2-40B4-BE49-F238E27FC236}">
                <a16:creationId xmlns:a16="http://schemas.microsoft.com/office/drawing/2014/main" id="{A51ACB2B-41FB-4E56-BF2D-AF690238C6A8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8991362" y="285434"/>
            <a:ext cx="1045843" cy="349565"/>
            <a:chOff x="404091" y="302492"/>
            <a:chExt cx="1045843" cy="349565"/>
          </a:xfrm>
        </p:grpSpPr>
        <p:sp>
          <p:nvSpPr>
            <p:cNvPr id="79" name="Rectangle: Rounded Corners 78">
              <a:extLst>
                <a:ext uri="{FF2B5EF4-FFF2-40B4-BE49-F238E27FC236}">
                  <a16:creationId xmlns:a16="http://schemas.microsoft.com/office/drawing/2014/main" id="{C089441F-6490-45B6-8076-035626F2C01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: Rounded Corners 79">
              <a:extLst>
                <a:ext uri="{FF2B5EF4-FFF2-40B4-BE49-F238E27FC236}">
                  <a16:creationId xmlns:a16="http://schemas.microsoft.com/office/drawing/2014/main" id="{AB05D132-BE7B-4D9F-99CA-4C99D953BB9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1" name="PHẠM DUYÊN 27 - 9Slide.vn">
            <a:extLst>
              <a:ext uri="{FF2B5EF4-FFF2-40B4-BE49-F238E27FC236}">
                <a16:creationId xmlns:a16="http://schemas.microsoft.com/office/drawing/2014/main" id="{454D8836-6BCB-4B6E-AC7E-4EE96F65E719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10688957" y="285434"/>
            <a:ext cx="1045843" cy="349565"/>
            <a:chOff x="404091" y="302492"/>
            <a:chExt cx="1045843" cy="349565"/>
          </a:xfrm>
        </p:grpSpPr>
        <p:sp>
          <p:nvSpPr>
            <p:cNvPr id="82" name="Rectangle: Rounded Corners 81">
              <a:extLst>
                <a:ext uri="{FF2B5EF4-FFF2-40B4-BE49-F238E27FC236}">
                  <a16:creationId xmlns:a16="http://schemas.microsoft.com/office/drawing/2014/main" id="{BE8D1AAF-94E3-4519-A7FB-4F7966A4A27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9F8B860E-F6C5-40D2-9BFB-1A1E1B76585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4" name="PHẠM DUYÊN 28 - 9Slide.vn">
            <a:extLst>
              <a:ext uri="{FF2B5EF4-FFF2-40B4-BE49-F238E27FC236}">
                <a16:creationId xmlns:a16="http://schemas.microsoft.com/office/drawing/2014/main" id="{FE950BD2-57BC-47C2-ABDC-4B404D845626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 rot="16200000" flipH="1">
            <a:off x="11031857" y="1207296"/>
            <a:ext cx="1045843" cy="349565"/>
            <a:chOff x="404091" y="302492"/>
            <a:chExt cx="1045843" cy="349565"/>
          </a:xfrm>
        </p:grpSpPr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79FF2221-86D9-4CA4-A38C-FEF6ED0B1B8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72877C7E-DDC8-40CE-AB73-73A126287ED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7" name="Graphic 86">
            <a:extLst>
              <a:ext uri="{FF2B5EF4-FFF2-40B4-BE49-F238E27FC236}">
                <a16:creationId xmlns:a16="http://schemas.microsoft.com/office/drawing/2014/main" id="{566CA816-C97C-4342-8E75-F53A8A4D8F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0" y="4673600"/>
            <a:ext cx="12192000" cy="2184400"/>
          </a:xfrm>
          <a:prstGeom prst="rect">
            <a:avLst/>
          </a:prstGeom>
          <a:scene3d>
            <a:camera prst="obliqueBottomRight"/>
            <a:lightRig rig="threePt" dir="t"/>
          </a:scene3d>
        </p:spPr>
      </p:pic>
      <p:grpSp>
        <p:nvGrpSpPr>
          <p:cNvPr id="88" name="PHẠM DUYÊN 29 - 9Slide.vn">
            <a:extLst>
              <a:ext uri="{FF2B5EF4-FFF2-40B4-BE49-F238E27FC236}">
                <a16:creationId xmlns:a16="http://schemas.microsoft.com/office/drawing/2014/main" id="{04C09018-A1E7-4C40-9CAE-4245546A4F31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 rot="16200000" flipH="1">
            <a:off x="11031857" y="3254218"/>
            <a:ext cx="1045843" cy="349565"/>
            <a:chOff x="404091" y="302492"/>
            <a:chExt cx="1045843" cy="349565"/>
          </a:xfrm>
        </p:grpSpPr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7AA4EB46-E18E-4FF8-817C-0ACC34DF5AE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: Rounded Corners 89">
              <a:extLst>
                <a:ext uri="{FF2B5EF4-FFF2-40B4-BE49-F238E27FC236}">
                  <a16:creationId xmlns:a16="http://schemas.microsoft.com/office/drawing/2014/main" id="{D14EE974-21DC-4625-9873-5657739AEB3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1" name="PHẠM DUYÊN 30 - 9Slide.vn">
            <a:extLst>
              <a:ext uri="{FF2B5EF4-FFF2-40B4-BE49-F238E27FC236}">
                <a16:creationId xmlns:a16="http://schemas.microsoft.com/office/drawing/2014/main" id="{593D9CC7-5D56-4022-A695-906A00E8BDDC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 rot="16200000" flipH="1">
            <a:off x="11031857" y="5301140"/>
            <a:ext cx="1045843" cy="349565"/>
            <a:chOff x="404091" y="302492"/>
            <a:chExt cx="1045843" cy="349565"/>
          </a:xfrm>
        </p:grpSpPr>
        <p:sp>
          <p:nvSpPr>
            <p:cNvPr id="92" name="Rectangle: Rounded Corners 91">
              <a:extLst>
                <a:ext uri="{FF2B5EF4-FFF2-40B4-BE49-F238E27FC236}">
                  <a16:creationId xmlns:a16="http://schemas.microsoft.com/office/drawing/2014/main" id="{67C1850C-B270-4DEC-A657-BE749ACCEB9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: Rounded Corners 92">
              <a:extLst>
                <a:ext uri="{FF2B5EF4-FFF2-40B4-BE49-F238E27FC236}">
                  <a16:creationId xmlns:a16="http://schemas.microsoft.com/office/drawing/2014/main" id="{459487D0-705C-4EEB-B9D9-AFD8139FFAD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4" name="PHẠM DUYÊN 32 - 9Slide.vn">
            <a:extLst>
              <a:ext uri="{FF2B5EF4-FFF2-40B4-BE49-F238E27FC236}">
                <a16:creationId xmlns:a16="http://schemas.microsoft.com/office/drawing/2014/main" id="{8719C772-3911-484F-8DD0-F3A53D150A1C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503382" y="6241734"/>
            <a:ext cx="1045843" cy="349565"/>
            <a:chOff x="404091" y="302492"/>
            <a:chExt cx="1045843" cy="349565"/>
          </a:xfrm>
        </p:grpSpPr>
        <p:sp>
          <p:nvSpPr>
            <p:cNvPr id="95" name="Rectangle: Rounded Corners 94">
              <a:extLst>
                <a:ext uri="{FF2B5EF4-FFF2-40B4-BE49-F238E27FC236}">
                  <a16:creationId xmlns:a16="http://schemas.microsoft.com/office/drawing/2014/main" id="{C29C2E8B-468F-4A49-AEBB-F20E75D15B5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: Rounded Corners 95">
              <a:extLst>
                <a:ext uri="{FF2B5EF4-FFF2-40B4-BE49-F238E27FC236}">
                  <a16:creationId xmlns:a16="http://schemas.microsoft.com/office/drawing/2014/main" id="{7DAA92A0-8A9B-4989-A4EE-B9035F9C55E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7" name="PHẠM DUYÊN 33 - 9Slide.vn">
            <a:extLst>
              <a:ext uri="{FF2B5EF4-FFF2-40B4-BE49-F238E27FC236}">
                <a16:creationId xmlns:a16="http://schemas.microsoft.com/office/drawing/2014/main" id="{6130CEE3-8712-48A6-8CD7-404820A3CF3D}"/>
              </a:ext>
            </a:extLst>
          </p:cNvPr>
          <p:cNvGrpSpPr/>
          <p:nvPr userDrawn="1"/>
        </p:nvGrpSpPr>
        <p:grpSpPr>
          <a:xfrm>
            <a:off x="2200978" y="6241734"/>
            <a:ext cx="1045843" cy="349565"/>
            <a:chOff x="404091" y="302492"/>
            <a:chExt cx="1045843" cy="349565"/>
          </a:xfrm>
        </p:grpSpPr>
        <p:sp>
          <p:nvSpPr>
            <p:cNvPr id="98" name="Rectangle: Rounded Corners 97">
              <a:extLst>
                <a:ext uri="{FF2B5EF4-FFF2-40B4-BE49-F238E27FC236}">
                  <a16:creationId xmlns:a16="http://schemas.microsoft.com/office/drawing/2014/main" id="{4609D0B3-1795-4509-9222-B06690BF7208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: Rounded Corners 98">
              <a:extLst>
                <a:ext uri="{FF2B5EF4-FFF2-40B4-BE49-F238E27FC236}">
                  <a16:creationId xmlns:a16="http://schemas.microsoft.com/office/drawing/2014/main" id="{6672973A-C838-4BF0-A835-243BC217E8A0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0" name="PHẠM DUYÊN 34 - 9Slide.vn">
            <a:extLst>
              <a:ext uri="{FF2B5EF4-FFF2-40B4-BE49-F238E27FC236}">
                <a16:creationId xmlns:a16="http://schemas.microsoft.com/office/drawing/2014/main" id="{237CF63F-D429-424F-8846-FF1D8DFCC342}"/>
              </a:ext>
            </a:extLst>
          </p:cNvPr>
          <p:cNvGrpSpPr/>
          <p:nvPr userDrawn="1"/>
        </p:nvGrpSpPr>
        <p:grpSpPr>
          <a:xfrm>
            <a:off x="3898574" y="6241734"/>
            <a:ext cx="1045843" cy="349565"/>
            <a:chOff x="404091" y="302492"/>
            <a:chExt cx="1045843" cy="349565"/>
          </a:xfrm>
        </p:grpSpPr>
        <p:sp>
          <p:nvSpPr>
            <p:cNvPr id="101" name="Rectangle: Rounded Corners 100">
              <a:extLst>
                <a:ext uri="{FF2B5EF4-FFF2-40B4-BE49-F238E27FC236}">
                  <a16:creationId xmlns:a16="http://schemas.microsoft.com/office/drawing/2014/main" id="{09662B89-AA1C-4E21-A993-659CAAC82AC4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: Rounded Corners 101">
              <a:extLst>
                <a:ext uri="{FF2B5EF4-FFF2-40B4-BE49-F238E27FC236}">
                  <a16:creationId xmlns:a16="http://schemas.microsoft.com/office/drawing/2014/main" id="{F45B6C7C-AB79-43C2-BE13-1B6E5EF3BA7B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3" name="PHẠM DUYÊN 35 - 9Slide.vn">
            <a:extLst>
              <a:ext uri="{FF2B5EF4-FFF2-40B4-BE49-F238E27FC236}">
                <a16:creationId xmlns:a16="http://schemas.microsoft.com/office/drawing/2014/main" id="{DD588ED7-089C-4263-B6E0-4892BB7FD01E}"/>
              </a:ext>
            </a:extLst>
          </p:cNvPr>
          <p:cNvGrpSpPr/>
          <p:nvPr userDrawn="1"/>
        </p:nvGrpSpPr>
        <p:grpSpPr>
          <a:xfrm>
            <a:off x="5596170" y="6241734"/>
            <a:ext cx="1045843" cy="349565"/>
            <a:chOff x="404091" y="302492"/>
            <a:chExt cx="1045843" cy="349565"/>
          </a:xfrm>
        </p:grpSpPr>
        <p:sp>
          <p:nvSpPr>
            <p:cNvPr id="104" name="Rectangle: Rounded Corners 103">
              <a:extLst>
                <a:ext uri="{FF2B5EF4-FFF2-40B4-BE49-F238E27FC236}">
                  <a16:creationId xmlns:a16="http://schemas.microsoft.com/office/drawing/2014/main" id="{A961B287-9E54-45F1-9CA5-023633D1159A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ectangle: Rounded Corners 104">
              <a:extLst>
                <a:ext uri="{FF2B5EF4-FFF2-40B4-BE49-F238E27FC236}">
                  <a16:creationId xmlns:a16="http://schemas.microsoft.com/office/drawing/2014/main" id="{1E25E34E-6FBD-4709-94B4-F042593C0BC9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6" name="PHẠM DUYÊN 36 - 9Slide.vn">
            <a:extLst>
              <a:ext uri="{FF2B5EF4-FFF2-40B4-BE49-F238E27FC236}">
                <a16:creationId xmlns:a16="http://schemas.microsoft.com/office/drawing/2014/main" id="{8E58BA7A-A76B-4072-97D0-700793F75FC5}"/>
              </a:ext>
            </a:extLst>
          </p:cNvPr>
          <p:cNvGrpSpPr/>
          <p:nvPr userDrawn="1"/>
        </p:nvGrpSpPr>
        <p:grpSpPr>
          <a:xfrm>
            <a:off x="7293766" y="6241734"/>
            <a:ext cx="1045843" cy="349565"/>
            <a:chOff x="404091" y="302492"/>
            <a:chExt cx="1045843" cy="349565"/>
          </a:xfrm>
        </p:grpSpPr>
        <p:sp>
          <p:nvSpPr>
            <p:cNvPr id="107" name="Rectangle: Rounded Corners 106">
              <a:extLst>
                <a:ext uri="{FF2B5EF4-FFF2-40B4-BE49-F238E27FC236}">
                  <a16:creationId xmlns:a16="http://schemas.microsoft.com/office/drawing/2014/main" id="{2A2E7C2B-4678-4896-BAE0-8EDFEA254920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: Rounded Corners 107">
              <a:extLst>
                <a:ext uri="{FF2B5EF4-FFF2-40B4-BE49-F238E27FC236}">
                  <a16:creationId xmlns:a16="http://schemas.microsoft.com/office/drawing/2014/main" id="{1EAA30F9-B4F6-4602-9D73-060CD29A133A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9" name="PHẠM DUYÊN 37 - 9Slide.vn">
            <a:extLst>
              <a:ext uri="{FF2B5EF4-FFF2-40B4-BE49-F238E27FC236}">
                <a16:creationId xmlns:a16="http://schemas.microsoft.com/office/drawing/2014/main" id="{D39EB1AC-4910-4711-B9B1-7596D9A5D0D1}"/>
              </a:ext>
            </a:extLst>
          </p:cNvPr>
          <p:cNvGrpSpPr/>
          <p:nvPr userDrawn="1"/>
        </p:nvGrpSpPr>
        <p:grpSpPr>
          <a:xfrm>
            <a:off x="8991362" y="6241734"/>
            <a:ext cx="1045843" cy="349565"/>
            <a:chOff x="404091" y="302492"/>
            <a:chExt cx="1045843" cy="349565"/>
          </a:xfrm>
        </p:grpSpPr>
        <p:sp>
          <p:nvSpPr>
            <p:cNvPr id="110" name="Rectangle: Rounded Corners 109">
              <a:extLst>
                <a:ext uri="{FF2B5EF4-FFF2-40B4-BE49-F238E27FC236}">
                  <a16:creationId xmlns:a16="http://schemas.microsoft.com/office/drawing/2014/main" id="{8957928B-B156-4A8E-9471-85E9BC8D1AB9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ectangle: Rounded Corners 110">
              <a:extLst>
                <a:ext uri="{FF2B5EF4-FFF2-40B4-BE49-F238E27FC236}">
                  <a16:creationId xmlns:a16="http://schemas.microsoft.com/office/drawing/2014/main" id="{351129B2-4C2E-4C2D-83D5-529DC09A2E8F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2" name="PHẠM DUYÊN 38 - 9Slide.vn">
            <a:extLst>
              <a:ext uri="{FF2B5EF4-FFF2-40B4-BE49-F238E27FC236}">
                <a16:creationId xmlns:a16="http://schemas.microsoft.com/office/drawing/2014/main" id="{5DDB1735-C7A8-4FF1-81BF-F74A8AC3F9DA}"/>
              </a:ext>
            </a:extLst>
          </p:cNvPr>
          <p:cNvGrpSpPr/>
          <p:nvPr userDrawn="1"/>
        </p:nvGrpSpPr>
        <p:grpSpPr>
          <a:xfrm>
            <a:off x="10688957" y="6241734"/>
            <a:ext cx="1045843" cy="349565"/>
            <a:chOff x="404091" y="302492"/>
            <a:chExt cx="1045843" cy="349565"/>
          </a:xfrm>
        </p:grpSpPr>
        <p:sp>
          <p:nvSpPr>
            <p:cNvPr id="113" name="Rectangle: Rounded Corners 112">
              <a:extLst>
                <a:ext uri="{FF2B5EF4-FFF2-40B4-BE49-F238E27FC236}">
                  <a16:creationId xmlns:a16="http://schemas.microsoft.com/office/drawing/2014/main" id="{B60D5DC6-F21E-4BF5-AFEF-80468AB065AE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ectangle: Rounded Corners 113">
              <a:extLst>
                <a:ext uri="{FF2B5EF4-FFF2-40B4-BE49-F238E27FC236}">
                  <a16:creationId xmlns:a16="http://schemas.microsoft.com/office/drawing/2014/main" id="{D62D8E9D-7847-480C-B205-70735771E855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9" name="PHẠM DUYÊN 43 - 9Slide.vn">
            <a:extLst>
              <a:ext uri="{FF2B5EF4-FFF2-40B4-BE49-F238E27FC236}">
                <a16:creationId xmlns:a16="http://schemas.microsoft.com/office/drawing/2014/main" id="{9ABFBEF3-8D21-41A7-9FB4-A8405829576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303858" cy="6858000"/>
          </a:xfrm>
          <a:prstGeom prst="rect">
            <a:avLst/>
          </a:prstGeom>
        </p:spPr>
      </p:pic>
      <p:grpSp>
        <p:nvGrpSpPr>
          <p:cNvPr id="115" name="PHẠM DUYÊN 39 - 9Slide.vn">
            <a:extLst>
              <a:ext uri="{FF2B5EF4-FFF2-40B4-BE49-F238E27FC236}">
                <a16:creationId xmlns:a16="http://schemas.microsoft.com/office/drawing/2014/main" id="{63470C9C-31E0-49A0-B88D-2048ECBB02BF}"/>
              </a:ext>
            </a:extLst>
          </p:cNvPr>
          <p:cNvGrpSpPr/>
          <p:nvPr userDrawn="1"/>
        </p:nvGrpSpPr>
        <p:grpSpPr>
          <a:xfrm rot="16200000" flipH="1">
            <a:off x="155243" y="1207296"/>
            <a:ext cx="1045843" cy="349565"/>
            <a:chOff x="404091" y="302492"/>
            <a:chExt cx="1045843" cy="349565"/>
          </a:xfrm>
        </p:grpSpPr>
        <p:sp>
          <p:nvSpPr>
            <p:cNvPr id="116" name="Rectangle: Rounded Corners 115">
              <a:extLst>
                <a:ext uri="{FF2B5EF4-FFF2-40B4-BE49-F238E27FC236}">
                  <a16:creationId xmlns:a16="http://schemas.microsoft.com/office/drawing/2014/main" id="{B5D1A6AE-6F57-4AFD-8AB6-19116510D5E0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1A989C8C-A8F8-4E0C-9434-82CDEFDB5202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8" name="PHẠM DUYÊN 40 - 9Slide.vn">
            <a:extLst>
              <a:ext uri="{FF2B5EF4-FFF2-40B4-BE49-F238E27FC236}">
                <a16:creationId xmlns:a16="http://schemas.microsoft.com/office/drawing/2014/main" id="{7C56B6A8-84F2-4717-8AD2-828A50628B08}"/>
              </a:ext>
            </a:extLst>
          </p:cNvPr>
          <p:cNvGrpSpPr/>
          <p:nvPr userDrawn="1"/>
        </p:nvGrpSpPr>
        <p:grpSpPr>
          <a:xfrm rot="16200000" flipH="1">
            <a:off x="155243" y="3254218"/>
            <a:ext cx="1045843" cy="349565"/>
            <a:chOff x="404091" y="302492"/>
            <a:chExt cx="1045843" cy="349565"/>
          </a:xfrm>
        </p:grpSpPr>
        <p:sp>
          <p:nvSpPr>
            <p:cNvPr id="119" name="Rectangle: Rounded Corners 118">
              <a:extLst>
                <a:ext uri="{FF2B5EF4-FFF2-40B4-BE49-F238E27FC236}">
                  <a16:creationId xmlns:a16="http://schemas.microsoft.com/office/drawing/2014/main" id="{7784E0CE-3E16-4488-8D55-FDC8DB3C8111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: Rounded Corners 119">
              <a:extLst>
                <a:ext uri="{FF2B5EF4-FFF2-40B4-BE49-F238E27FC236}">
                  <a16:creationId xmlns:a16="http://schemas.microsoft.com/office/drawing/2014/main" id="{FBA4105B-4A01-4B13-9A76-9F8A1160F527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1" name="PHẠM DUYÊN 41 - 9Slide.vn">
            <a:extLst>
              <a:ext uri="{FF2B5EF4-FFF2-40B4-BE49-F238E27FC236}">
                <a16:creationId xmlns:a16="http://schemas.microsoft.com/office/drawing/2014/main" id="{BD80B0F9-73BF-45CD-9863-21BF53FDE9D1}"/>
              </a:ext>
            </a:extLst>
          </p:cNvPr>
          <p:cNvGrpSpPr/>
          <p:nvPr userDrawn="1"/>
        </p:nvGrpSpPr>
        <p:grpSpPr>
          <a:xfrm rot="16200000" flipH="1">
            <a:off x="155243" y="5301140"/>
            <a:ext cx="1045843" cy="349565"/>
            <a:chOff x="404091" y="302492"/>
            <a:chExt cx="1045843" cy="349565"/>
          </a:xfrm>
        </p:grpSpPr>
        <p:sp>
          <p:nvSpPr>
            <p:cNvPr id="122" name="Rectangle: Rounded Corners 121">
              <a:extLst>
                <a:ext uri="{FF2B5EF4-FFF2-40B4-BE49-F238E27FC236}">
                  <a16:creationId xmlns:a16="http://schemas.microsoft.com/office/drawing/2014/main" id="{B7725A35-2443-4EBA-A95B-C62FF3A21790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ectangle: Rounded Corners 122">
              <a:extLst>
                <a:ext uri="{FF2B5EF4-FFF2-40B4-BE49-F238E27FC236}">
                  <a16:creationId xmlns:a16="http://schemas.microsoft.com/office/drawing/2014/main" id="{6F5911A4-FF61-4676-AE88-27DE0251992B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5" name="PHẠM DUYÊN 45 - 9Slide.vn">
            <a:extLst>
              <a:ext uri="{FF2B5EF4-FFF2-40B4-BE49-F238E27FC236}">
                <a16:creationId xmlns:a16="http://schemas.microsoft.com/office/drawing/2014/main" id="{C9A13927-43BF-42F8-91CD-90367D0EB2D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953" y="-9813"/>
            <a:ext cx="1455165" cy="1846869"/>
          </a:xfrm>
          <a:prstGeom prst="rect">
            <a:avLst/>
          </a:prstGeom>
        </p:spPr>
      </p:pic>
      <p:pic>
        <p:nvPicPr>
          <p:cNvPr id="126" name="PHẠM DUYÊN 47 - 9Slide.vn">
            <a:extLst>
              <a:ext uri="{FF2B5EF4-FFF2-40B4-BE49-F238E27FC236}">
                <a16:creationId xmlns:a16="http://schemas.microsoft.com/office/drawing/2014/main" id="{9C9C90BA-F44A-4B37-A16A-4436B75B53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85" b="-1"/>
          <a:stretch/>
        </p:blipFill>
        <p:spPr>
          <a:xfrm>
            <a:off x="10088732" y="-12700"/>
            <a:ext cx="1025266" cy="3923867"/>
          </a:xfrm>
          <a:prstGeom prst="rect">
            <a:avLst/>
          </a:prstGeom>
        </p:spPr>
      </p:pic>
      <p:pic>
        <p:nvPicPr>
          <p:cNvPr id="127" name="PHẠM DUYÊN 48 - 9Slide.vn">
            <a:extLst>
              <a:ext uri="{FF2B5EF4-FFF2-40B4-BE49-F238E27FC236}">
                <a16:creationId xmlns:a16="http://schemas.microsoft.com/office/drawing/2014/main" id="{13C5A4E9-C126-422F-B059-D39DD60E463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841" y="831345"/>
            <a:ext cx="1188534" cy="644262"/>
          </a:xfrm>
          <a:prstGeom prst="rect">
            <a:avLst/>
          </a:prstGeom>
        </p:spPr>
      </p:pic>
      <p:pic>
        <p:nvPicPr>
          <p:cNvPr id="128" name="PHẠM DUYÊN 48 - 9Slide.vn">
            <a:extLst>
              <a:ext uri="{FF2B5EF4-FFF2-40B4-BE49-F238E27FC236}">
                <a16:creationId xmlns:a16="http://schemas.microsoft.com/office/drawing/2014/main" id="{53AA1714-69BF-47E7-83E1-CE1A7C7652D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988" y="1139294"/>
            <a:ext cx="744674" cy="403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670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10000" fill="hold" nodeType="with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7" dur="1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8" dur="1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75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75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75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75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75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75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75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7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7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75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7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7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75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7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7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75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75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75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75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75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75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75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750"/>
                                            <p:tgtEl>
                                              <p:spTgt spid="1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6" dur="75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75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75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75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75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750"/>
                                            <p:tgtEl>
                                              <p:spTgt spid="1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6" dur="75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75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8" dur="75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1" dur="7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7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3" dur="75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6" dur="75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75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8" dur="75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1" dur="75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75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3" dur="75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6" dur="75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75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8" dur="75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9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1" dur="75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75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3" dur="750"/>
                                            <p:tgtEl>
                                              <p:spTgt spid="1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6" dur="75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7" dur="75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8" dur="75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9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1000"/>
                                            <p:tgtEl>
                                              <p:spTgt spid="1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2" dur="10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3" dur="10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4" presetID="47" presetClass="entr" presetSubtype="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6" dur="1000"/>
                                            <p:tgtEl>
                                              <p:spTgt spid="1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7" dur="10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8" dur="10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1" dur="10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2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-1.85185E-6 L 0.0892 0.01482 " pathEditMode="relative" rAng="0" ptsTypes="AA">
                                          <p:cBhvr>
                                            <p:cTn id="123" dur="100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453" y="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6" dur="1000"/>
                                            <p:tgtEl>
                                              <p:spTgt spid="1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7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2.96296E-6 L 0.22552 -0.0132 " pathEditMode="relative" rAng="0" ptsTypes="AA">
                                          <p:cBhvr>
                                            <p:cTn id="128" dur="10000" fill="hold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276" y="-67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9" fill="hold">
                                <p:stCondLst>
                                  <p:cond delay="20000"/>
                                </p:stCondLst>
                                <p:childTnLst>
                                  <p:par>
                                    <p:cTn id="13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2" dur="1000"/>
                                            <p:tgtEl>
                                              <p:spTgt spid="1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3" dur="10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4" dur="10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1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75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75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75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75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75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75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75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7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7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75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7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7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75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7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7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75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75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75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75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75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75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75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750"/>
                                            <p:tgtEl>
                                              <p:spTgt spid="1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6" dur="75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75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75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75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75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750"/>
                                            <p:tgtEl>
                                              <p:spTgt spid="1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6" dur="75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75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8" dur="75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1" dur="7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7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3" dur="75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6" dur="75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75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8" dur="75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1" dur="75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75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3" dur="75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6" dur="75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75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8" dur="75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9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1" dur="75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75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3" dur="750"/>
                                            <p:tgtEl>
                                              <p:spTgt spid="1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6" dur="75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7" dur="75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8" dur="75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9" presetID="45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1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2" dur="1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3" dur="1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4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6" dur="1000"/>
                                            <p:tgtEl>
                                              <p:spTgt spid="1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7" dur="10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8" dur="10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9" presetID="47" presetClass="entr" presetSubtype="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1" dur="1000"/>
                                            <p:tgtEl>
                                              <p:spTgt spid="1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2" dur="10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3" dur="10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6" dur="10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7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-1.85185E-6 L 0.0892 0.01482 " pathEditMode="relative" rAng="0" ptsTypes="AA">
                                          <p:cBhvr>
                                            <p:cTn id="128" dur="100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453" y="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1" dur="1000"/>
                                            <p:tgtEl>
                                              <p:spTgt spid="1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2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2.96296E-6 L 0.22552 -0.0132 " pathEditMode="relative" rAng="0" ptsTypes="AA">
                                          <p:cBhvr>
                                            <p:cTn id="133" dur="10000" fill="hold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276" y="-67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4" fill="hold">
                                <p:stCondLst>
                                  <p:cond delay="20000"/>
                                </p:stCondLst>
                                <p:childTnLst>
                                  <p:par>
                                    <p:cTn id="135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7" dur="1000"/>
                                            <p:tgtEl>
                                              <p:spTgt spid="1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8" dur="10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9" dur="10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6DFEE99F-3B6E-4400-9228-DA896E86A4D1}"/>
              </a:ext>
            </a:extLst>
          </p:cNvPr>
          <p:cNvGrpSpPr/>
          <p:nvPr userDrawn="1"/>
        </p:nvGrpSpPr>
        <p:grpSpPr>
          <a:xfrm>
            <a:off x="6096000" y="0"/>
            <a:ext cx="6096000" cy="6858000"/>
            <a:chOff x="6096000" y="0"/>
            <a:chExt cx="6096000" cy="6858000"/>
          </a:xfrm>
        </p:grpSpPr>
        <p:cxnSp>
          <p:nvCxnSpPr>
            <p:cNvPr id="24" name="PHẠM DUYÊN 2 - 9Slide.vn">
              <a:extLst>
                <a:ext uri="{FF2B5EF4-FFF2-40B4-BE49-F238E27FC236}">
                  <a16:creationId xmlns:a16="http://schemas.microsoft.com/office/drawing/2014/main" id="{12B88EC7-B460-45D6-BFB7-E35A6F804F18}"/>
                </a:ext>
              </a:extLst>
            </p:cNvPr>
            <p:cNvCxnSpPr/>
            <p:nvPr userDrawn="1"/>
          </p:nvCxnSpPr>
          <p:spPr>
            <a:xfrm>
              <a:off x="6096000" y="0"/>
              <a:ext cx="0" cy="685800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PHẠM DUYÊN 3 - 9Slide.vn">
              <a:extLst>
                <a:ext uri="{FF2B5EF4-FFF2-40B4-BE49-F238E27FC236}">
                  <a16:creationId xmlns:a16="http://schemas.microsoft.com/office/drawing/2014/main" id="{1D0468BC-E065-48CA-8AEB-E7D46D843702}"/>
                </a:ext>
              </a:extLst>
            </p:cNvPr>
            <p:cNvCxnSpPr/>
            <p:nvPr userDrawn="1"/>
          </p:nvCxnSpPr>
          <p:spPr>
            <a:xfrm>
              <a:off x="6773333" y="0"/>
              <a:ext cx="0" cy="685800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PHẠM DUYÊN 4 - 9Slide.vn">
              <a:extLst>
                <a:ext uri="{FF2B5EF4-FFF2-40B4-BE49-F238E27FC236}">
                  <a16:creationId xmlns:a16="http://schemas.microsoft.com/office/drawing/2014/main" id="{DD45EF0C-377C-4EE5-BFCC-AE0245D71163}"/>
                </a:ext>
              </a:extLst>
            </p:cNvPr>
            <p:cNvCxnSpPr/>
            <p:nvPr userDrawn="1"/>
          </p:nvCxnSpPr>
          <p:spPr>
            <a:xfrm>
              <a:off x="7450666" y="0"/>
              <a:ext cx="0" cy="685800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PHẠM DUYÊN 5 - 9Slide.vn">
              <a:extLst>
                <a:ext uri="{FF2B5EF4-FFF2-40B4-BE49-F238E27FC236}">
                  <a16:creationId xmlns:a16="http://schemas.microsoft.com/office/drawing/2014/main" id="{E9619D41-688E-4F95-A516-778536936122}"/>
                </a:ext>
              </a:extLst>
            </p:cNvPr>
            <p:cNvCxnSpPr/>
            <p:nvPr userDrawn="1"/>
          </p:nvCxnSpPr>
          <p:spPr>
            <a:xfrm>
              <a:off x="8127999" y="0"/>
              <a:ext cx="0" cy="685800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PHẠM DUYÊN 6 - 9Slide.vn">
              <a:extLst>
                <a:ext uri="{FF2B5EF4-FFF2-40B4-BE49-F238E27FC236}">
                  <a16:creationId xmlns:a16="http://schemas.microsoft.com/office/drawing/2014/main" id="{43BD6D59-7335-4884-8A86-50EECCCCAA59}"/>
                </a:ext>
              </a:extLst>
            </p:cNvPr>
            <p:cNvCxnSpPr/>
            <p:nvPr userDrawn="1"/>
          </p:nvCxnSpPr>
          <p:spPr>
            <a:xfrm>
              <a:off x="10837331" y="0"/>
              <a:ext cx="0" cy="685800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PHẠM DUYÊN 7 - 9Slide.vn">
              <a:extLst>
                <a:ext uri="{FF2B5EF4-FFF2-40B4-BE49-F238E27FC236}">
                  <a16:creationId xmlns:a16="http://schemas.microsoft.com/office/drawing/2014/main" id="{0ECEF472-E290-4BED-8D19-AAFC1F6497E0}"/>
                </a:ext>
              </a:extLst>
            </p:cNvPr>
            <p:cNvCxnSpPr/>
            <p:nvPr userDrawn="1"/>
          </p:nvCxnSpPr>
          <p:spPr>
            <a:xfrm>
              <a:off x="11514664" y="0"/>
              <a:ext cx="0" cy="685800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PHẠM DUYÊN 8 - 9Slide.vn">
              <a:extLst>
                <a:ext uri="{FF2B5EF4-FFF2-40B4-BE49-F238E27FC236}">
                  <a16:creationId xmlns:a16="http://schemas.microsoft.com/office/drawing/2014/main" id="{E700AF86-255D-482D-BA3A-0AF83413B41F}"/>
                </a:ext>
              </a:extLst>
            </p:cNvPr>
            <p:cNvCxnSpPr/>
            <p:nvPr userDrawn="1"/>
          </p:nvCxnSpPr>
          <p:spPr>
            <a:xfrm>
              <a:off x="8805332" y="0"/>
              <a:ext cx="0" cy="685800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PHẠM DUYÊN 9 - 9Slide.vn">
              <a:extLst>
                <a:ext uri="{FF2B5EF4-FFF2-40B4-BE49-F238E27FC236}">
                  <a16:creationId xmlns:a16="http://schemas.microsoft.com/office/drawing/2014/main" id="{DD15711E-1EED-402B-B30E-E9669448C84D}"/>
                </a:ext>
              </a:extLst>
            </p:cNvPr>
            <p:cNvCxnSpPr/>
            <p:nvPr userDrawn="1"/>
          </p:nvCxnSpPr>
          <p:spPr>
            <a:xfrm>
              <a:off x="9482665" y="0"/>
              <a:ext cx="0" cy="685800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PHẠM DUYÊN 10 - 9Slide.vn">
              <a:extLst>
                <a:ext uri="{FF2B5EF4-FFF2-40B4-BE49-F238E27FC236}">
                  <a16:creationId xmlns:a16="http://schemas.microsoft.com/office/drawing/2014/main" id="{2C521D74-486E-4CB0-ACC7-ED1D074405C8}"/>
                </a:ext>
              </a:extLst>
            </p:cNvPr>
            <p:cNvCxnSpPr/>
            <p:nvPr userDrawn="1"/>
          </p:nvCxnSpPr>
          <p:spPr>
            <a:xfrm>
              <a:off x="10159998" y="0"/>
              <a:ext cx="0" cy="685800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PHẠM DUYÊN 11 - 9Slide.vn">
              <a:extLst>
                <a:ext uri="{FF2B5EF4-FFF2-40B4-BE49-F238E27FC236}">
                  <a16:creationId xmlns:a16="http://schemas.microsoft.com/office/drawing/2014/main" id="{F239073C-4E4D-4CF1-9F3F-EE898E306FCD}"/>
                </a:ext>
              </a:extLst>
            </p:cNvPr>
            <p:cNvCxnSpPr/>
            <p:nvPr userDrawn="1"/>
          </p:nvCxnSpPr>
          <p:spPr>
            <a:xfrm>
              <a:off x="6096000" y="6223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PHẠM DUYÊN 12 - 9Slide.vn">
              <a:extLst>
                <a:ext uri="{FF2B5EF4-FFF2-40B4-BE49-F238E27FC236}">
                  <a16:creationId xmlns:a16="http://schemas.microsoft.com/office/drawing/2014/main" id="{63BF8B10-5284-44A6-A3A0-36B06E02E3E5}"/>
                </a:ext>
              </a:extLst>
            </p:cNvPr>
            <p:cNvCxnSpPr/>
            <p:nvPr userDrawn="1"/>
          </p:nvCxnSpPr>
          <p:spPr>
            <a:xfrm>
              <a:off x="6096000" y="12446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PHẠM DUYÊN 13 - 9Slide.vn">
              <a:extLst>
                <a:ext uri="{FF2B5EF4-FFF2-40B4-BE49-F238E27FC236}">
                  <a16:creationId xmlns:a16="http://schemas.microsoft.com/office/drawing/2014/main" id="{3C291FFE-C221-4B21-90EB-F5D4EBF539E3}"/>
                </a:ext>
              </a:extLst>
            </p:cNvPr>
            <p:cNvCxnSpPr/>
            <p:nvPr userDrawn="1"/>
          </p:nvCxnSpPr>
          <p:spPr>
            <a:xfrm>
              <a:off x="6096000" y="18669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PHẠM DUYÊN 14 - 9Slide.vn">
              <a:extLst>
                <a:ext uri="{FF2B5EF4-FFF2-40B4-BE49-F238E27FC236}">
                  <a16:creationId xmlns:a16="http://schemas.microsoft.com/office/drawing/2014/main" id="{57C8568C-FC04-4FC2-8577-167D06E46CC7}"/>
                </a:ext>
              </a:extLst>
            </p:cNvPr>
            <p:cNvCxnSpPr/>
            <p:nvPr userDrawn="1"/>
          </p:nvCxnSpPr>
          <p:spPr>
            <a:xfrm>
              <a:off x="6096000" y="24892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PHẠM DUYÊN 15 - 9Slide.vn">
              <a:extLst>
                <a:ext uri="{FF2B5EF4-FFF2-40B4-BE49-F238E27FC236}">
                  <a16:creationId xmlns:a16="http://schemas.microsoft.com/office/drawing/2014/main" id="{55D7EA6A-2AD7-4A77-8A91-750360A0D8F5}"/>
                </a:ext>
              </a:extLst>
            </p:cNvPr>
            <p:cNvCxnSpPr/>
            <p:nvPr userDrawn="1"/>
          </p:nvCxnSpPr>
          <p:spPr>
            <a:xfrm>
              <a:off x="6096000" y="31115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PHẠM DUYÊN 16 - 9Slide.vn">
              <a:extLst>
                <a:ext uri="{FF2B5EF4-FFF2-40B4-BE49-F238E27FC236}">
                  <a16:creationId xmlns:a16="http://schemas.microsoft.com/office/drawing/2014/main" id="{64DB2218-8478-490C-AC1F-1ACA4B844EB8}"/>
                </a:ext>
              </a:extLst>
            </p:cNvPr>
            <p:cNvCxnSpPr/>
            <p:nvPr userDrawn="1"/>
          </p:nvCxnSpPr>
          <p:spPr>
            <a:xfrm>
              <a:off x="6096000" y="37338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PHẠM DUYÊN 17 - 9Slide.vn">
              <a:extLst>
                <a:ext uri="{FF2B5EF4-FFF2-40B4-BE49-F238E27FC236}">
                  <a16:creationId xmlns:a16="http://schemas.microsoft.com/office/drawing/2014/main" id="{3A3F592A-2A7F-45B0-9AC9-C130C9305D45}"/>
                </a:ext>
              </a:extLst>
            </p:cNvPr>
            <p:cNvCxnSpPr/>
            <p:nvPr userDrawn="1"/>
          </p:nvCxnSpPr>
          <p:spPr>
            <a:xfrm>
              <a:off x="6096000" y="43561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PHẠM DUYÊN 18 - 9Slide.vn">
              <a:extLst>
                <a:ext uri="{FF2B5EF4-FFF2-40B4-BE49-F238E27FC236}">
                  <a16:creationId xmlns:a16="http://schemas.microsoft.com/office/drawing/2014/main" id="{4E147146-6B77-413A-A95E-E66945079C61}"/>
                </a:ext>
              </a:extLst>
            </p:cNvPr>
            <p:cNvCxnSpPr/>
            <p:nvPr userDrawn="1"/>
          </p:nvCxnSpPr>
          <p:spPr>
            <a:xfrm>
              <a:off x="6096000" y="49784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PHẠM DUYÊN 19 - 9Slide.vn">
              <a:extLst>
                <a:ext uri="{FF2B5EF4-FFF2-40B4-BE49-F238E27FC236}">
                  <a16:creationId xmlns:a16="http://schemas.microsoft.com/office/drawing/2014/main" id="{E9CDAC0E-9BC2-437F-AFC6-7914A6893CD9}"/>
                </a:ext>
              </a:extLst>
            </p:cNvPr>
            <p:cNvCxnSpPr/>
            <p:nvPr userDrawn="1"/>
          </p:nvCxnSpPr>
          <p:spPr>
            <a:xfrm>
              <a:off x="6096000" y="56007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PHẠM DUYÊN 20 - 9Slide.vn">
              <a:extLst>
                <a:ext uri="{FF2B5EF4-FFF2-40B4-BE49-F238E27FC236}">
                  <a16:creationId xmlns:a16="http://schemas.microsoft.com/office/drawing/2014/main" id="{553264E3-F3F9-468E-B854-A9288556F0D2}"/>
                </a:ext>
              </a:extLst>
            </p:cNvPr>
            <p:cNvCxnSpPr/>
            <p:nvPr userDrawn="1"/>
          </p:nvCxnSpPr>
          <p:spPr>
            <a:xfrm>
              <a:off x="6096000" y="62230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0EFE863-C26B-4B8C-B0A9-E850730CF85E}"/>
              </a:ext>
            </a:extLst>
          </p:cNvPr>
          <p:cNvSpPr/>
          <p:nvPr userDrawn="1"/>
        </p:nvSpPr>
        <p:spPr>
          <a:xfrm>
            <a:off x="342900" y="381000"/>
            <a:ext cx="11506200" cy="6096000"/>
          </a:xfrm>
          <a:custGeom>
            <a:avLst/>
            <a:gdLst>
              <a:gd name="connsiteX0" fmla="*/ 0 w 11506200"/>
              <a:gd name="connsiteY0" fmla="*/ 279441 h 6096000"/>
              <a:gd name="connsiteX1" fmla="*/ 279441 w 11506200"/>
              <a:gd name="connsiteY1" fmla="*/ 0 h 6096000"/>
              <a:gd name="connsiteX2" fmla="*/ 1073122 w 11506200"/>
              <a:gd name="connsiteY2" fmla="*/ 0 h 6096000"/>
              <a:gd name="connsiteX3" fmla="*/ 1538383 w 11506200"/>
              <a:gd name="connsiteY3" fmla="*/ 0 h 6096000"/>
              <a:gd name="connsiteX4" fmla="*/ 2332063 w 11506200"/>
              <a:gd name="connsiteY4" fmla="*/ 0 h 6096000"/>
              <a:gd name="connsiteX5" fmla="*/ 3125744 w 11506200"/>
              <a:gd name="connsiteY5" fmla="*/ 0 h 6096000"/>
              <a:gd name="connsiteX6" fmla="*/ 3591005 w 11506200"/>
              <a:gd name="connsiteY6" fmla="*/ 0 h 6096000"/>
              <a:gd name="connsiteX7" fmla="*/ 4384685 w 11506200"/>
              <a:gd name="connsiteY7" fmla="*/ 0 h 6096000"/>
              <a:gd name="connsiteX8" fmla="*/ 5068893 w 11506200"/>
              <a:gd name="connsiteY8" fmla="*/ 0 h 6096000"/>
              <a:gd name="connsiteX9" fmla="*/ 5534154 w 11506200"/>
              <a:gd name="connsiteY9" fmla="*/ 0 h 6096000"/>
              <a:gd name="connsiteX10" fmla="*/ 6437307 w 11506200"/>
              <a:gd name="connsiteY10" fmla="*/ 0 h 6096000"/>
              <a:gd name="connsiteX11" fmla="*/ 7340461 w 11506200"/>
              <a:gd name="connsiteY11" fmla="*/ 0 h 6096000"/>
              <a:gd name="connsiteX12" fmla="*/ 8243615 w 11506200"/>
              <a:gd name="connsiteY12" fmla="*/ 0 h 6096000"/>
              <a:gd name="connsiteX13" fmla="*/ 8818349 w 11506200"/>
              <a:gd name="connsiteY13" fmla="*/ 0 h 6096000"/>
              <a:gd name="connsiteX14" fmla="*/ 9283610 w 11506200"/>
              <a:gd name="connsiteY14" fmla="*/ 0 h 6096000"/>
              <a:gd name="connsiteX15" fmla="*/ 9967817 w 11506200"/>
              <a:gd name="connsiteY15" fmla="*/ 0 h 6096000"/>
              <a:gd name="connsiteX16" fmla="*/ 11226759 w 11506200"/>
              <a:gd name="connsiteY16" fmla="*/ 0 h 6096000"/>
              <a:gd name="connsiteX17" fmla="*/ 11506200 w 11506200"/>
              <a:gd name="connsiteY17" fmla="*/ 279441 h 6096000"/>
              <a:gd name="connsiteX18" fmla="*/ 11506200 w 11506200"/>
              <a:gd name="connsiteY18" fmla="*/ 971581 h 6096000"/>
              <a:gd name="connsiteX19" fmla="*/ 11506200 w 11506200"/>
              <a:gd name="connsiteY19" fmla="*/ 1774463 h 6096000"/>
              <a:gd name="connsiteX20" fmla="*/ 11506200 w 11506200"/>
              <a:gd name="connsiteY20" fmla="*/ 2300489 h 6096000"/>
              <a:gd name="connsiteX21" fmla="*/ 11506200 w 11506200"/>
              <a:gd name="connsiteY21" fmla="*/ 2937258 h 6096000"/>
              <a:gd name="connsiteX22" fmla="*/ 11506200 w 11506200"/>
              <a:gd name="connsiteY22" fmla="*/ 3629397 h 6096000"/>
              <a:gd name="connsiteX23" fmla="*/ 11506200 w 11506200"/>
              <a:gd name="connsiteY23" fmla="*/ 4321537 h 6096000"/>
              <a:gd name="connsiteX24" fmla="*/ 11506200 w 11506200"/>
              <a:gd name="connsiteY24" fmla="*/ 4902935 h 6096000"/>
              <a:gd name="connsiteX25" fmla="*/ 11506200 w 11506200"/>
              <a:gd name="connsiteY25" fmla="*/ 5816559 h 6096000"/>
              <a:gd name="connsiteX26" fmla="*/ 11226759 w 11506200"/>
              <a:gd name="connsiteY26" fmla="*/ 6096000 h 6096000"/>
              <a:gd name="connsiteX27" fmla="*/ 10433078 w 11506200"/>
              <a:gd name="connsiteY27" fmla="*/ 6096000 h 6096000"/>
              <a:gd name="connsiteX28" fmla="*/ 9748871 w 11506200"/>
              <a:gd name="connsiteY28" fmla="*/ 6096000 h 6096000"/>
              <a:gd name="connsiteX29" fmla="*/ 9393083 w 11506200"/>
              <a:gd name="connsiteY29" fmla="*/ 6096000 h 6096000"/>
              <a:gd name="connsiteX30" fmla="*/ 8708876 w 11506200"/>
              <a:gd name="connsiteY30" fmla="*/ 6096000 h 6096000"/>
              <a:gd name="connsiteX31" fmla="*/ 8243615 w 11506200"/>
              <a:gd name="connsiteY31" fmla="*/ 6096000 h 6096000"/>
              <a:gd name="connsiteX32" fmla="*/ 7887827 w 11506200"/>
              <a:gd name="connsiteY32" fmla="*/ 6096000 h 6096000"/>
              <a:gd name="connsiteX33" fmla="*/ 7422566 w 11506200"/>
              <a:gd name="connsiteY33" fmla="*/ 6096000 h 6096000"/>
              <a:gd name="connsiteX34" fmla="*/ 7066778 w 11506200"/>
              <a:gd name="connsiteY34" fmla="*/ 6096000 h 6096000"/>
              <a:gd name="connsiteX35" fmla="*/ 6710990 w 11506200"/>
              <a:gd name="connsiteY35" fmla="*/ 6096000 h 6096000"/>
              <a:gd name="connsiteX36" fmla="*/ 6136256 w 11506200"/>
              <a:gd name="connsiteY36" fmla="*/ 6096000 h 6096000"/>
              <a:gd name="connsiteX37" fmla="*/ 5342576 w 11506200"/>
              <a:gd name="connsiteY37" fmla="*/ 6096000 h 6096000"/>
              <a:gd name="connsiteX38" fmla="*/ 4658368 w 11506200"/>
              <a:gd name="connsiteY38" fmla="*/ 6096000 h 6096000"/>
              <a:gd name="connsiteX39" fmla="*/ 4193107 w 11506200"/>
              <a:gd name="connsiteY39" fmla="*/ 6096000 h 6096000"/>
              <a:gd name="connsiteX40" fmla="*/ 3837319 w 11506200"/>
              <a:gd name="connsiteY40" fmla="*/ 6096000 h 6096000"/>
              <a:gd name="connsiteX41" fmla="*/ 3372058 w 11506200"/>
              <a:gd name="connsiteY41" fmla="*/ 6096000 h 6096000"/>
              <a:gd name="connsiteX42" fmla="*/ 2468905 w 11506200"/>
              <a:gd name="connsiteY42" fmla="*/ 6096000 h 6096000"/>
              <a:gd name="connsiteX43" fmla="*/ 2113117 w 11506200"/>
              <a:gd name="connsiteY43" fmla="*/ 6096000 h 6096000"/>
              <a:gd name="connsiteX44" fmla="*/ 1428909 w 11506200"/>
              <a:gd name="connsiteY44" fmla="*/ 6096000 h 6096000"/>
              <a:gd name="connsiteX45" fmla="*/ 1073122 w 11506200"/>
              <a:gd name="connsiteY45" fmla="*/ 6096000 h 6096000"/>
              <a:gd name="connsiteX46" fmla="*/ 279441 w 11506200"/>
              <a:gd name="connsiteY46" fmla="*/ 6096000 h 6096000"/>
              <a:gd name="connsiteX47" fmla="*/ 0 w 11506200"/>
              <a:gd name="connsiteY47" fmla="*/ 5816559 h 6096000"/>
              <a:gd name="connsiteX48" fmla="*/ 0 w 11506200"/>
              <a:gd name="connsiteY48" fmla="*/ 5179790 h 6096000"/>
              <a:gd name="connsiteX49" fmla="*/ 0 w 11506200"/>
              <a:gd name="connsiteY49" fmla="*/ 4598393 h 6096000"/>
              <a:gd name="connsiteX50" fmla="*/ 0 w 11506200"/>
              <a:gd name="connsiteY50" fmla="*/ 3795511 h 6096000"/>
              <a:gd name="connsiteX51" fmla="*/ 0 w 11506200"/>
              <a:gd name="connsiteY51" fmla="*/ 3269485 h 6096000"/>
              <a:gd name="connsiteX52" fmla="*/ 0 w 11506200"/>
              <a:gd name="connsiteY52" fmla="*/ 2577345 h 6096000"/>
              <a:gd name="connsiteX53" fmla="*/ 0 w 11506200"/>
              <a:gd name="connsiteY53" fmla="*/ 1885205 h 6096000"/>
              <a:gd name="connsiteX54" fmla="*/ 0 w 11506200"/>
              <a:gd name="connsiteY54" fmla="*/ 1082323 h 6096000"/>
              <a:gd name="connsiteX55" fmla="*/ 0 w 11506200"/>
              <a:gd name="connsiteY55" fmla="*/ 279441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506200" h="6096000" fill="none" extrusionOk="0">
                <a:moveTo>
                  <a:pt x="0" y="279441"/>
                </a:moveTo>
                <a:cubicBezTo>
                  <a:pt x="15317" y="95000"/>
                  <a:pt x="153315" y="4967"/>
                  <a:pt x="279441" y="0"/>
                </a:cubicBezTo>
                <a:cubicBezTo>
                  <a:pt x="513143" y="-36992"/>
                  <a:pt x="797775" y="-13190"/>
                  <a:pt x="1073122" y="0"/>
                </a:cubicBezTo>
                <a:cubicBezTo>
                  <a:pt x="1348469" y="13190"/>
                  <a:pt x="1320307" y="15184"/>
                  <a:pt x="1538383" y="0"/>
                </a:cubicBezTo>
                <a:cubicBezTo>
                  <a:pt x="1756459" y="-15184"/>
                  <a:pt x="2096796" y="-29110"/>
                  <a:pt x="2332063" y="0"/>
                </a:cubicBezTo>
                <a:cubicBezTo>
                  <a:pt x="2567330" y="29110"/>
                  <a:pt x="2915893" y="19013"/>
                  <a:pt x="3125744" y="0"/>
                </a:cubicBezTo>
                <a:cubicBezTo>
                  <a:pt x="3335595" y="-19013"/>
                  <a:pt x="3399251" y="6360"/>
                  <a:pt x="3591005" y="0"/>
                </a:cubicBezTo>
                <a:cubicBezTo>
                  <a:pt x="3782759" y="-6360"/>
                  <a:pt x="4213120" y="7885"/>
                  <a:pt x="4384685" y="0"/>
                </a:cubicBezTo>
                <a:cubicBezTo>
                  <a:pt x="4556250" y="-7885"/>
                  <a:pt x="4875007" y="28779"/>
                  <a:pt x="5068893" y="0"/>
                </a:cubicBezTo>
                <a:cubicBezTo>
                  <a:pt x="5262779" y="-28779"/>
                  <a:pt x="5319248" y="-15741"/>
                  <a:pt x="5534154" y="0"/>
                </a:cubicBezTo>
                <a:cubicBezTo>
                  <a:pt x="5749060" y="15741"/>
                  <a:pt x="6079616" y="29268"/>
                  <a:pt x="6437307" y="0"/>
                </a:cubicBezTo>
                <a:cubicBezTo>
                  <a:pt x="6794998" y="-29268"/>
                  <a:pt x="7054499" y="1981"/>
                  <a:pt x="7340461" y="0"/>
                </a:cubicBezTo>
                <a:cubicBezTo>
                  <a:pt x="7626423" y="-1981"/>
                  <a:pt x="7988001" y="-21523"/>
                  <a:pt x="8243615" y="0"/>
                </a:cubicBezTo>
                <a:cubicBezTo>
                  <a:pt x="8499229" y="21523"/>
                  <a:pt x="8665139" y="-10539"/>
                  <a:pt x="8818349" y="0"/>
                </a:cubicBezTo>
                <a:cubicBezTo>
                  <a:pt x="8971559" y="10539"/>
                  <a:pt x="9109484" y="-17331"/>
                  <a:pt x="9283610" y="0"/>
                </a:cubicBezTo>
                <a:cubicBezTo>
                  <a:pt x="9457736" y="17331"/>
                  <a:pt x="9718006" y="26093"/>
                  <a:pt x="9967817" y="0"/>
                </a:cubicBezTo>
                <a:cubicBezTo>
                  <a:pt x="10217628" y="-26093"/>
                  <a:pt x="10769665" y="-14760"/>
                  <a:pt x="11226759" y="0"/>
                </a:cubicBezTo>
                <a:cubicBezTo>
                  <a:pt x="11384965" y="-3472"/>
                  <a:pt x="11519087" y="112971"/>
                  <a:pt x="11506200" y="279441"/>
                </a:cubicBezTo>
                <a:cubicBezTo>
                  <a:pt x="11481513" y="436060"/>
                  <a:pt x="11498290" y="792597"/>
                  <a:pt x="11506200" y="971581"/>
                </a:cubicBezTo>
                <a:cubicBezTo>
                  <a:pt x="11514110" y="1150565"/>
                  <a:pt x="11478070" y="1434634"/>
                  <a:pt x="11506200" y="1774463"/>
                </a:cubicBezTo>
                <a:cubicBezTo>
                  <a:pt x="11534330" y="2114292"/>
                  <a:pt x="11530592" y="2106368"/>
                  <a:pt x="11506200" y="2300489"/>
                </a:cubicBezTo>
                <a:cubicBezTo>
                  <a:pt x="11481808" y="2494610"/>
                  <a:pt x="11479529" y="2749203"/>
                  <a:pt x="11506200" y="2937258"/>
                </a:cubicBezTo>
                <a:cubicBezTo>
                  <a:pt x="11532871" y="3125313"/>
                  <a:pt x="11530621" y="3369397"/>
                  <a:pt x="11506200" y="3629397"/>
                </a:cubicBezTo>
                <a:cubicBezTo>
                  <a:pt x="11481779" y="3889397"/>
                  <a:pt x="11502011" y="4150073"/>
                  <a:pt x="11506200" y="4321537"/>
                </a:cubicBezTo>
                <a:cubicBezTo>
                  <a:pt x="11510389" y="4493001"/>
                  <a:pt x="11525383" y="4677484"/>
                  <a:pt x="11506200" y="4902935"/>
                </a:cubicBezTo>
                <a:cubicBezTo>
                  <a:pt x="11487017" y="5128386"/>
                  <a:pt x="11506554" y="5365079"/>
                  <a:pt x="11506200" y="5816559"/>
                </a:cubicBezTo>
                <a:cubicBezTo>
                  <a:pt x="11517683" y="6000225"/>
                  <a:pt x="11376966" y="6091064"/>
                  <a:pt x="11226759" y="6096000"/>
                </a:cubicBezTo>
                <a:cubicBezTo>
                  <a:pt x="11034442" y="6130909"/>
                  <a:pt x="10652578" y="6060369"/>
                  <a:pt x="10433078" y="6096000"/>
                </a:cubicBezTo>
                <a:cubicBezTo>
                  <a:pt x="10213578" y="6131631"/>
                  <a:pt x="10056652" y="6082993"/>
                  <a:pt x="9748871" y="6096000"/>
                </a:cubicBezTo>
                <a:cubicBezTo>
                  <a:pt x="9441090" y="6109007"/>
                  <a:pt x="9496688" y="6090264"/>
                  <a:pt x="9393083" y="6096000"/>
                </a:cubicBezTo>
                <a:cubicBezTo>
                  <a:pt x="9289478" y="6101736"/>
                  <a:pt x="9040235" y="6079492"/>
                  <a:pt x="8708876" y="6096000"/>
                </a:cubicBezTo>
                <a:cubicBezTo>
                  <a:pt x="8377517" y="6112508"/>
                  <a:pt x="8347916" y="6102007"/>
                  <a:pt x="8243615" y="6096000"/>
                </a:cubicBezTo>
                <a:cubicBezTo>
                  <a:pt x="8139314" y="6089993"/>
                  <a:pt x="8048072" y="6096646"/>
                  <a:pt x="7887827" y="6096000"/>
                </a:cubicBezTo>
                <a:cubicBezTo>
                  <a:pt x="7727582" y="6095354"/>
                  <a:pt x="7592817" y="6116441"/>
                  <a:pt x="7422566" y="6096000"/>
                </a:cubicBezTo>
                <a:cubicBezTo>
                  <a:pt x="7252315" y="6075559"/>
                  <a:pt x="7158924" y="6096260"/>
                  <a:pt x="7066778" y="6096000"/>
                </a:cubicBezTo>
                <a:cubicBezTo>
                  <a:pt x="6974632" y="6095740"/>
                  <a:pt x="6878500" y="6093320"/>
                  <a:pt x="6710990" y="6096000"/>
                </a:cubicBezTo>
                <a:cubicBezTo>
                  <a:pt x="6543480" y="6098680"/>
                  <a:pt x="6347055" y="6119452"/>
                  <a:pt x="6136256" y="6096000"/>
                </a:cubicBezTo>
                <a:cubicBezTo>
                  <a:pt x="5925457" y="6072548"/>
                  <a:pt x="5626556" y="6083320"/>
                  <a:pt x="5342576" y="6096000"/>
                </a:cubicBezTo>
                <a:cubicBezTo>
                  <a:pt x="5058596" y="6108680"/>
                  <a:pt x="4806721" y="6097069"/>
                  <a:pt x="4658368" y="6096000"/>
                </a:cubicBezTo>
                <a:cubicBezTo>
                  <a:pt x="4510015" y="6094931"/>
                  <a:pt x="4379264" y="6110080"/>
                  <a:pt x="4193107" y="6096000"/>
                </a:cubicBezTo>
                <a:cubicBezTo>
                  <a:pt x="4006950" y="6081920"/>
                  <a:pt x="3957446" y="6099954"/>
                  <a:pt x="3837319" y="6096000"/>
                </a:cubicBezTo>
                <a:cubicBezTo>
                  <a:pt x="3717192" y="6092046"/>
                  <a:pt x="3562290" y="6113078"/>
                  <a:pt x="3372058" y="6096000"/>
                </a:cubicBezTo>
                <a:cubicBezTo>
                  <a:pt x="3181826" y="6078922"/>
                  <a:pt x="2822160" y="6135750"/>
                  <a:pt x="2468905" y="6096000"/>
                </a:cubicBezTo>
                <a:cubicBezTo>
                  <a:pt x="2115650" y="6056250"/>
                  <a:pt x="2236646" y="6090362"/>
                  <a:pt x="2113117" y="6096000"/>
                </a:cubicBezTo>
                <a:cubicBezTo>
                  <a:pt x="1989588" y="6101638"/>
                  <a:pt x="1694592" y="6110738"/>
                  <a:pt x="1428909" y="6096000"/>
                </a:cubicBezTo>
                <a:cubicBezTo>
                  <a:pt x="1163226" y="6081262"/>
                  <a:pt x="1194128" y="6103497"/>
                  <a:pt x="1073122" y="6096000"/>
                </a:cubicBezTo>
                <a:cubicBezTo>
                  <a:pt x="952116" y="6088503"/>
                  <a:pt x="672198" y="6079464"/>
                  <a:pt x="279441" y="6096000"/>
                </a:cubicBezTo>
                <a:cubicBezTo>
                  <a:pt x="144886" y="6111037"/>
                  <a:pt x="-4042" y="5968851"/>
                  <a:pt x="0" y="5816559"/>
                </a:cubicBezTo>
                <a:cubicBezTo>
                  <a:pt x="-14634" y="5655112"/>
                  <a:pt x="19887" y="5360954"/>
                  <a:pt x="0" y="5179790"/>
                </a:cubicBezTo>
                <a:cubicBezTo>
                  <a:pt x="-19887" y="4998626"/>
                  <a:pt x="-12826" y="4823684"/>
                  <a:pt x="0" y="4598393"/>
                </a:cubicBezTo>
                <a:cubicBezTo>
                  <a:pt x="12826" y="4373102"/>
                  <a:pt x="33361" y="3981406"/>
                  <a:pt x="0" y="3795511"/>
                </a:cubicBezTo>
                <a:cubicBezTo>
                  <a:pt x="-33361" y="3609616"/>
                  <a:pt x="-14582" y="3482541"/>
                  <a:pt x="0" y="3269485"/>
                </a:cubicBezTo>
                <a:cubicBezTo>
                  <a:pt x="14582" y="3056429"/>
                  <a:pt x="-23681" y="2875938"/>
                  <a:pt x="0" y="2577345"/>
                </a:cubicBezTo>
                <a:cubicBezTo>
                  <a:pt x="23681" y="2278752"/>
                  <a:pt x="-29934" y="2160142"/>
                  <a:pt x="0" y="1885205"/>
                </a:cubicBezTo>
                <a:cubicBezTo>
                  <a:pt x="29934" y="1610268"/>
                  <a:pt x="2333" y="1443917"/>
                  <a:pt x="0" y="1082323"/>
                </a:cubicBezTo>
                <a:cubicBezTo>
                  <a:pt x="-2333" y="720729"/>
                  <a:pt x="32278" y="451425"/>
                  <a:pt x="0" y="279441"/>
                </a:cubicBezTo>
                <a:close/>
              </a:path>
              <a:path w="11506200" h="6096000" stroke="0" extrusionOk="0">
                <a:moveTo>
                  <a:pt x="0" y="279441"/>
                </a:moveTo>
                <a:cubicBezTo>
                  <a:pt x="12379" y="152736"/>
                  <a:pt x="124151" y="10436"/>
                  <a:pt x="279441" y="0"/>
                </a:cubicBezTo>
                <a:cubicBezTo>
                  <a:pt x="473024" y="19805"/>
                  <a:pt x="610644" y="23154"/>
                  <a:pt x="854175" y="0"/>
                </a:cubicBezTo>
                <a:cubicBezTo>
                  <a:pt x="1097706" y="-23154"/>
                  <a:pt x="1176271" y="25001"/>
                  <a:pt x="1428909" y="0"/>
                </a:cubicBezTo>
                <a:cubicBezTo>
                  <a:pt x="1681547" y="-25001"/>
                  <a:pt x="1730124" y="-16805"/>
                  <a:pt x="2003644" y="0"/>
                </a:cubicBezTo>
                <a:cubicBezTo>
                  <a:pt x="2277165" y="16805"/>
                  <a:pt x="2204315" y="1223"/>
                  <a:pt x="2359431" y="0"/>
                </a:cubicBezTo>
                <a:cubicBezTo>
                  <a:pt x="2514547" y="-1223"/>
                  <a:pt x="3038348" y="-28552"/>
                  <a:pt x="3262585" y="0"/>
                </a:cubicBezTo>
                <a:cubicBezTo>
                  <a:pt x="3486822" y="28552"/>
                  <a:pt x="3630922" y="-3409"/>
                  <a:pt x="3727846" y="0"/>
                </a:cubicBezTo>
                <a:cubicBezTo>
                  <a:pt x="3824770" y="3409"/>
                  <a:pt x="4139499" y="-25812"/>
                  <a:pt x="4302580" y="0"/>
                </a:cubicBezTo>
                <a:cubicBezTo>
                  <a:pt x="4465661" y="25812"/>
                  <a:pt x="4672649" y="-6135"/>
                  <a:pt x="4986788" y="0"/>
                </a:cubicBezTo>
                <a:cubicBezTo>
                  <a:pt x="5300927" y="6135"/>
                  <a:pt x="5404691" y="2173"/>
                  <a:pt x="5780468" y="0"/>
                </a:cubicBezTo>
                <a:cubicBezTo>
                  <a:pt x="6156245" y="-2173"/>
                  <a:pt x="6087617" y="-14166"/>
                  <a:pt x="6245729" y="0"/>
                </a:cubicBezTo>
                <a:cubicBezTo>
                  <a:pt x="6403841" y="14166"/>
                  <a:pt x="6653312" y="14399"/>
                  <a:pt x="7039410" y="0"/>
                </a:cubicBezTo>
                <a:cubicBezTo>
                  <a:pt x="7425508" y="-14399"/>
                  <a:pt x="7257163" y="10515"/>
                  <a:pt x="7395198" y="0"/>
                </a:cubicBezTo>
                <a:cubicBezTo>
                  <a:pt x="7533233" y="-10515"/>
                  <a:pt x="7605762" y="-17522"/>
                  <a:pt x="7750986" y="0"/>
                </a:cubicBezTo>
                <a:cubicBezTo>
                  <a:pt x="7896210" y="17522"/>
                  <a:pt x="8169555" y="5348"/>
                  <a:pt x="8435193" y="0"/>
                </a:cubicBezTo>
                <a:cubicBezTo>
                  <a:pt x="8700831" y="-5348"/>
                  <a:pt x="8652326" y="-15015"/>
                  <a:pt x="8790981" y="0"/>
                </a:cubicBezTo>
                <a:cubicBezTo>
                  <a:pt x="8929636" y="15015"/>
                  <a:pt x="9329330" y="32766"/>
                  <a:pt x="9584661" y="0"/>
                </a:cubicBezTo>
                <a:cubicBezTo>
                  <a:pt x="9839992" y="-32766"/>
                  <a:pt x="10191525" y="-42193"/>
                  <a:pt x="10487815" y="0"/>
                </a:cubicBezTo>
                <a:cubicBezTo>
                  <a:pt x="10784105" y="42193"/>
                  <a:pt x="11015367" y="-32103"/>
                  <a:pt x="11226759" y="0"/>
                </a:cubicBezTo>
                <a:cubicBezTo>
                  <a:pt x="11414739" y="7102"/>
                  <a:pt x="11502079" y="107584"/>
                  <a:pt x="11506200" y="279441"/>
                </a:cubicBezTo>
                <a:cubicBezTo>
                  <a:pt x="11517459" y="519113"/>
                  <a:pt x="11507393" y="622255"/>
                  <a:pt x="11506200" y="805467"/>
                </a:cubicBezTo>
                <a:cubicBezTo>
                  <a:pt x="11505007" y="988679"/>
                  <a:pt x="11498798" y="1114681"/>
                  <a:pt x="11506200" y="1386865"/>
                </a:cubicBezTo>
                <a:cubicBezTo>
                  <a:pt x="11513602" y="1659049"/>
                  <a:pt x="11531166" y="1719944"/>
                  <a:pt x="11506200" y="1968262"/>
                </a:cubicBezTo>
                <a:cubicBezTo>
                  <a:pt x="11481234" y="2216580"/>
                  <a:pt x="11526905" y="2438205"/>
                  <a:pt x="11506200" y="2605031"/>
                </a:cubicBezTo>
                <a:cubicBezTo>
                  <a:pt x="11485495" y="2771857"/>
                  <a:pt x="11532705" y="3030784"/>
                  <a:pt x="11506200" y="3407913"/>
                </a:cubicBezTo>
                <a:cubicBezTo>
                  <a:pt x="11479695" y="3785042"/>
                  <a:pt x="11489467" y="4003258"/>
                  <a:pt x="11506200" y="4155424"/>
                </a:cubicBezTo>
                <a:cubicBezTo>
                  <a:pt x="11522933" y="4307590"/>
                  <a:pt x="11517325" y="4684752"/>
                  <a:pt x="11506200" y="4847563"/>
                </a:cubicBezTo>
                <a:cubicBezTo>
                  <a:pt x="11495075" y="5010374"/>
                  <a:pt x="11544122" y="5477718"/>
                  <a:pt x="11506200" y="5816559"/>
                </a:cubicBezTo>
                <a:cubicBezTo>
                  <a:pt x="11534987" y="5981851"/>
                  <a:pt x="11385318" y="6097676"/>
                  <a:pt x="11226759" y="6096000"/>
                </a:cubicBezTo>
                <a:cubicBezTo>
                  <a:pt x="10924667" y="6127945"/>
                  <a:pt x="10625861" y="6135773"/>
                  <a:pt x="10323605" y="6096000"/>
                </a:cubicBezTo>
                <a:cubicBezTo>
                  <a:pt x="10021349" y="6056227"/>
                  <a:pt x="9958574" y="6085218"/>
                  <a:pt x="9748871" y="6096000"/>
                </a:cubicBezTo>
                <a:cubicBezTo>
                  <a:pt x="9539168" y="6106782"/>
                  <a:pt x="9336021" y="6104472"/>
                  <a:pt x="9064664" y="6096000"/>
                </a:cubicBezTo>
                <a:cubicBezTo>
                  <a:pt x="8793307" y="6087528"/>
                  <a:pt x="8689773" y="6087348"/>
                  <a:pt x="8380456" y="6096000"/>
                </a:cubicBezTo>
                <a:cubicBezTo>
                  <a:pt x="8071139" y="6104652"/>
                  <a:pt x="8171842" y="6091586"/>
                  <a:pt x="8024668" y="6096000"/>
                </a:cubicBezTo>
                <a:cubicBezTo>
                  <a:pt x="7877494" y="6100414"/>
                  <a:pt x="7528986" y="6127023"/>
                  <a:pt x="7121515" y="6096000"/>
                </a:cubicBezTo>
                <a:cubicBezTo>
                  <a:pt x="6714044" y="6064977"/>
                  <a:pt x="6604884" y="6126697"/>
                  <a:pt x="6437307" y="6096000"/>
                </a:cubicBezTo>
                <a:cubicBezTo>
                  <a:pt x="6269730" y="6065303"/>
                  <a:pt x="6085995" y="6092960"/>
                  <a:pt x="5753100" y="6096000"/>
                </a:cubicBezTo>
                <a:cubicBezTo>
                  <a:pt x="5420205" y="6099040"/>
                  <a:pt x="5313752" y="6057186"/>
                  <a:pt x="4959419" y="6096000"/>
                </a:cubicBezTo>
                <a:cubicBezTo>
                  <a:pt x="4605086" y="6134814"/>
                  <a:pt x="4439180" y="6076350"/>
                  <a:pt x="4275212" y="6096000"/>
                </a:cubicBezTo>
                <a:cubicBezTo>
                  <a:pt x="4111244" y="6115650"/>
                  <a:pt x="3913269" y="6113840"/>
                  <a:pt x="3700478" y="6096000"/>
                </a:cubicBezTo>
                <a:cubicBezTo>
                  <a:pt x="3487687" y="6078160"/>
                  <a:pt x="3425743" y="6086268"/>
                  <a:pt x="3235217" y="6096000"/>
                </a:cubicBezTo>
                <a:cubicBezTo>
                  <a:pt x="3044691" y="6105732"/>
                  <a:pt x="2847537" y="6076429"/>
                  <a:pt x="2551009" y="6096000"/>
                </a:cubicBezTo>
                <a:cubicBezTo>
                  <a:pt x="2254481" y="6115571"/>
                  <a:pt x="1962955" y="6052393"/>
                  <a:pt x="1647856" y="6096000"/>
                </a:cubicBezTo>
                <a:cubicBezTo>
                  <a:pt x="1332757" y="6139607"/>
                  <a:pt x="1287808" y="6075801"/>
                  <a:pt x="1182595" y="6096000"/>
                </a:cubicBezTo>
                <a:cubicBezTo>
                  <a:pt x="1077382" y="6116199"/>
                  <a:pt x="503186" y="6094304"/>
                  <a:pt x="279441" y="6096000"/>
                </a:cubicBezTo>
                <a:cubicBezTo>
                  <a:pt x="128070" y="6077866"/>
                  <a:pt x="-7583" y="5959594"/>
                  <a:pt x="0" y="5816559"/>
                </a:cubicBezTo>
                <a:cubicBezTo>
                  <a:pt x="-21196" y="5493672"/>
                  <a:pt x="-29777" y="5308778"/>
                  <a:pt x="0" y="5069048"/>
                </a:cubicBezTo>
                <a:cubicBezTo>
                  <a:pt x="29777" y="4829318"/>
                  <a:pt x="-27796" y="4647345"/>
                  <a:pt x="0" y="4432280"/>
                </a:cubicBezTo>
                <a:cubicBezTo>
                  <a:pt x="27796" y="4217215"/>
                  <a:pt x="-33465" y="3799660"/>
                  <a:pt x="0" y="3629397"/>
                </a:cubicBezTo>
                <a:cubicBezTo>
                  <a:pt x="33465" y="3459134"/>
                  <a:pt x="8797" y="3177410"/>
                  <a:pt x="0" y="2937258"/>
                </a:cubicBezTo>
                <a:cubicBezTo>
                  <a:pt x="-8797" y="2697106"/>
                  <a:pt x="-23130" y="2603744"/>
                  <a:pt x="0" y="2300489"/>
                </a:cubicBezTo>
                <a:cubicBezTo>
                  <a:pt x="23130" y="1997234"/>
                  <a:pt x="17794" y="1873993"/>
                  <a:pt x="0" y="1719092"/>
                </a:cubicBezTo>
                <a:cubicBezTo>
                  <a:pt x="-17794" y="1564191"/>
                  <a:pt x="19166" y="1223456"/>
                  <a:pt x="0" y="1026952"/>
                </a:cubicBezTo>
                <a:cubicBezTo>
                  <a:pt x="-19166" y="830448"/>
                  <a:pt x="3965" y="493857"/>
                  <a:pt x="0" y="279441"/>
                </a:cubicBezTo>
                <a:close/>
              </a:path>
            </a:pathLst>
          </a:custGeom>
          <a:solidFill>
            <a:schemeClr val="bg1"/>
          </a:solidFill>
          <a:ln w="44450" cap="rnd">
            <a:solidFill>
              <a:srgbClr val="82C9F4"/>
            </a:solidFill>
            <a:prstDash val="lgDash"/>
            <a:round/>
            <a:extLst>
              <a:ext uri="{C807C97D-BFC1-408E-A445-0C87EB9F89A2}">
                <ask:lineSketchStyleProps xmlns:ask="http://schemas.microsoft.com/office/drawing/2018/sketchyshapes" xmlns="" sd="708384580">
                  <a:prstGeom prst="roundRect">
                    <a:avLst>
                      <a:gd name="adj" fmla="val 458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2E9196B3-8D6A-4D28-A3DE-0398A341F7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0" y="4991100"/>
            <a:ext cx="12192000" cy="186690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bliqueBottomRight"/>
            <a:lightRig rig="threePt" dir="t"/>
          </a:scene3d>
        </p:spPr>
      </p:pic>
      <p:pic>
        <p:nvPicPr>
          <p:cNvPr id="45" name="PHẠM DUYÊN 47 - 9Slide.vn">
            <a:extLst>
              <a:ext uri="{FF2B5EF4-FFF2-40B4-BE49-F238E27FC236}">
                <a16:creationId xmlns:a16="http://schemas.microsoft.com/office/drawing/2014/main" id="{D96C31DA-B9C7-4730-B817-2C7287F4B3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16"/>
          <a:stretch/>
        </p:blipFill>
        <p:spPr>
          <a:xfrm>
            <a:off x="10677200" y="-14516"/>
            <a:ext cx="1025266" cy="2070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38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10000" fill="hold" nodeType="with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7" dur="1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8" dur="1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7" presetClass="entr" presetSubtype="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1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7" presetClass="entr" presetSubtype="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PHẠM DUYÊN 21 - 9Slide.vn">
            <a:extLst>
              <a:ext uri="{FF2B5EF4-FFF2-40B4-BE49-F238E27FC236}">
                <a16:creationId xmlns:a16="http://schemas.microsoft.com/office/drawing/2014/main" id="{7C69F175-B284-4DB6-A869-C1518EB7B55E}"/>
              </a:ext>
            </a:extLst>
          </p:cNvPr>
          <p:cNvGrpSpPr/>
          <p:nvPr userDrawn="1"/>
        </p:nvGrpSpPr>
        <p:grpSpPr>
          <a:xfrm>
            <a:off x="503382" y="285434"/>
            <a:ext cx="1045843" cy="349565"/>
            <a:chOff x="404091" y="302492"/>
            <a:chExt cx="1045843" cy="349565"/>
          </a:xfrm>
        </p:grpSpPr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02D8517B-DE9E-417D-B259-AE283EC29F37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3925FD29-B506-403F-A7FF-47F7CC6F1769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2" name="PHẠM DUYÊN 22 - 9Slide.vn">
            <a:extLst>
              <a:ext uri="{FF2B5EF4-FFF2-40B4-BE49-F238E27FC236}">
                <a16:creationId xmlns:a16="http://schemas.microsoft.com/office/drawing/2014/main" id="{CCE95440-CD88-43EB-A537-5F79B06719F8}"/>
              </a:ext>
            </a:extLst>
          </p:cNvPr>
          <p:cNvGrpSpPr/>
          <p:nvPr userDrawn="1"/>
        </p:nvGrpSpPr>
        <p:grpSpPr>
          <a:xfrm>
            <a:off x="2200978" y="285434"/>
            <a:ext cx="1045843" cy="349565"/>
            <a:chOff x="404091" y="302492"/>
            <a:chExt cx="1045843" cy="349565"/>
          </a:xfrm>
        </p:grpSpPr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3B2A317C-7E92-41AA-8DE4-492E9EF5FAF1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E294F320-C300-46F3-A3A8-4BB9D792263E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5" name="PHẠM DUYÊN 23 - 9Slide.vn">
            <a:extLst>
              <a:ext uri="{FF2B5EF4-FFF2-40B4-BE49-F238E27FC236}">
                <a16:creationId xmlns:a16="http://schemas.microsoft.com/office/drawing/2014/main" id="{9D66A33B-7A27-4EDD-895B-FF0207BF6E34}"/>
              </a:ext>
            </a:extLst>
          </p:cNvPr>
          <p:cNvGrpSpPr/>
          <p:nvPr userDrawn="1"/>
        </p:nvGrpSpPr>
        <p:grpSpPr>
          <a:xfrm>
            <a:off x="3898574" y="285434"/>
            <a:ext cx="1045843" cy="349565"/>
            <a:chOff x="404091" y="302492"/>
            <a:chExt cx="1045843" cy="349565"/>
          </a:xfrm>
        </p:grpSpPr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AAB230B8-E72F-4A18-994C-B78F4E62B50D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3D548122-B9DD-4D71-A1FC-002610768984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9" name="PHẠM DUYÊN 24 - 9Slide.vn">
            <a:extLst>
              <a:ext uri="{FF2B5EF4-FFF2-40B4-BE49-F238E27FC236}">
                <a16:creationId xmlns:a16="http://schemas.microsoft.com/office/drawing/2014/main" id="{54663542-54EB-4058-A2C1-ED54FD1BFC5F}"/>
              </a:ext>
            </a:extLst>
          </p:cNvPr>
          <p:cNvGrpSpPr/>
          <p:nvPr userDrawn="1"/>
        </p:nvGrpSpPr>
        <p:grpSpPr>
          <a:xfrm>
            <a:off x="5596170" y="285434"/>
            <a:ext cx="1045843" cy="349565"/>
            <a:chOff x="404091" y="302492"/>
            <a:chExt cx="1045843" cy="349565"/>
          </a:xfrm>
        </p:grpSpPr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id="{7535200A-6B13-40B2-A5A4-B5380E15058E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6FBB6DB1-E531-4446-84A1-017A1CD3B53A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2" name="PHẠM DUYÊN 25 - 9Slide.vn">
            <a:extLst>
              <a:ext uri="{FF2B5EF4-FFF2-40B4-BE49-F238E27FC236}">
                <a16:creationId xmlns:a16="http://schemas.microsoft.com/office/drawing/2014/main" id="{80C01C46-85E4-42EF-9DEF-157A4FC55F85}"/>
              </a:ext>
            </a:extLst>
          </p:cNvPr>
          <p:cNvGrpSpPr/>
          <p:nvPr userDrawn="1"/>
        </p:nvGrpSpPr>
        <p:grpSpPr>
          <a:xfrm>
            <a:off x="7293766" y="285434"/>
            <a:ext cx="1045843" cy="349565"/>
            <a:chOff x="404091" y="302492"/>
            <a:chExt cx="1045843" cy="349565"/>
          </a:xfrm>
        </p:grpSpPr>
        <p:sp>
          <p:nvSpPr>
            <p:cNvPr id="73" name="Rectangle: Rounded Corners 72">
              <a:extLst>
                <a:ext uri="{FF2B5EF4-FFF2-40B4-BE49-F238E27FC236}">
                  <a16:creationId xmlns:a16="http://schemas.microsoft.com/office/drawing/2014/main" id="{D5F0278F-3018-44BF-B8EC-B64801AC9ABA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: Rounded Corners 73">
              <a:extLst>
                <a:ext uri="{FF2B5EF4-FFF2-40B4-BE49-F238E27FC236}">
                  <a16:creationId xmlns:a16="http://schemas.microsoft.com/office/drawing/2014/main" id="{5A5B43DB-D042-4D6D-A849-41188F3FC16B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8" name="PHẠM DUYÊN 26 - 9Slide.vn">
            <a:extLst>
              <a:ext uri="{FF2B5EF4-FFF2-40B4-BE49-F238E27FC236}">
                <a16:creationId xmlns:a16="http://schemas.microsoft.com/office/drawing/2014/main" id="{A51ACB2B-41FB-4E56-BF2D-AF690238C6A8}"/>
              </a:ext>
            </a:extLst>
          </p:cNvPr>
          <p:cNvGrpSpPr/>
          <p:nvPr userDrawn="1"/>
        </p:nvGrpSpPr>
        <p:grpSpPr>
          <a:xfrm>
            <a:off x="8991362" y="285434"/>
            <a:ext cx="1045843" cy="349565"/>
            <a:chOff x="404091" y="302492"/>
            <a:chExt cx="1045843" cy="349565"/>
          </a:xfrm>
        </p:grpSpPr>
        <p:sp>
          <p:nvSpPr>
            <p:cNvPr id="79" name="Rectangle: Rounded Corners 78">
              <a:extLst>
                <a:ext uri="{FF2B5EF4-FFF2-40B4-BE49-F238E27FC236}">
                  <a16:creationId xmlns:a16="http://schemas.microsoft.com/office/drawing/2014/main" id="{C089441F-6490-45B6-8076-035626F2C010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: Rounded Corners 79">
              <a:extLst>
                <a:ext uri="{FF2B5EF4-FFF2-40B4-BE49-F238E27FC236}">
                  <a16:creationId xmlns:a16="http://schemas.microsoft.com/office/drawing/2014/main" id="{AB05D132-BE7B-4D9F-99CA-4C99D953BB98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1" name="PHẠM DUYÊN 27 - 9Slide.vn">
            <a:extLst>
              <a:ext uri="{FF2B5EF4-FFF2-40B4-BE49-F238E27FC236}">
                <a16:creationId xmlns:a16="http://schemas.microsoft.com/office/drawing/2014/main" id="{454D8836-6BCB-4B6E-AC7E-4EE96F65E719}"/>
              </a:ext>
            </a:extLst>
          </p:cNvPr>
          <p:cNvGrpSpPr/>
          <p:nvPr userDrawn="1"/>
        </p:nvGrpSpPr>
        <p:grpSpPr>
          <a:xfrm>
            <a:off x="10688957" y="285434"/>
            <a:ext cx="1045843" cy="349565"/>
            <a:chOff x="404091" y="302492"/>
            <a:chExt cx="1045843" cy="349565"/>
          </a:xfrm>
        </p:grpSpPr>
        <p:sp>
          <p:nvSpPr>
            <p:cNvPr id="82" name="Rectangle: Rounded Corners 81">
              <a:extLst>
                <a:ext uri="{FF2B5EF4-FFF2-40B4-BE49-F238E27FC236}">
                  <a16:creationId xmlns:a16="http://schemas.microsoft.com/office/drawing/2014/main" id="{BE8D1AAF-94E3-4519-A7FB-4F7966A4A271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9F8B860E-F6C5-40D2-9BFB-1A1E1B76585E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4" name="PHẠM DUYÊN 28 - 9Slide.vn">
            <a:extLst>
              <a:ext uri="{FF2B5EF4-FFF2-40B4-BE49-F238E27FC236}">
                <a16:creationId xmlns:a16="http://schemas.microsoft.com/office/drawing/2014/main" id="{FE950BD2-57BC-47C2-ABDC-4B404D845626}"/>
              </a:ext>
            </a:extLst>
          </p:cNvPr>
          <p:cNvGrpSpPr/>
          <p:nvPr userDrawn="1"/>
        </p:nvGrpSpPr>
        <p:grpSpPr>
          <a:xfrm rot="16200000" flipH="1">
            <a:off x="11031857" y="1207296"/>
            <a:ext cx="1045843" cy="349565"/>
            <a:chOff x="404091" y="302492"/>
            <a:chExt cx="1045843" cy="349565"/>
          </a:xfrm>
        </p:grpSpPr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79FF2221-86D9-4CA4-A38C-FEF6ED0B1B88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72877C7E-DDC8-40CE-AB73-73A126287EDF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7" name="Graphic 86">
            <a:extLst>
              <a:ext uri="{FF2B5EF4-FFF2-40B4-BE49-F238E27FC236}">
                <a16:creationId xmlns:a16="http://schemas.microsoft.com/office/drawing/2014/main" id="{566CA816-C97C-4342-8E75-F53A8A4D8F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0" y="4470400"/>
            <a:ext cx="12192000" cy="2387600"/>
          </a:xfrm>
          <a:prstGeom prst="rect">
            <a:avLst/>
          </a:prstGeom>
          <a:scene3d>
            <a:camera prst="obliqueBottomRight"/>
            <a:lightRig rig="threePt" dir="t"/>
          </a:scene3d>
        </p:spPr>
      </p:pic>
      <p:grpSp>
        <p:nvGrpSpPr>
          <p:cNvPr id="88" name="PHẠM DUYÊN 29 - 9Slide.vn">
            <a:extLst>
              <a:ext uri="{FF2B5EF4-FFF2-40B4-BE49-F238E27FC236}">
                <a16:creationId xmlns:a16="http://schemas.microsoft.com/office/drawing/2014/main" id="{04C09018-A1E7-4C40-9CAE-4245546A4F31}"/>
              </a:ext>
            </a:extLst>
          </p:cNvPr>
          <p:cNvGrpSpPr/>
          <p:nvPr userDrawn="1"/>
        </p:nvGrpSpPr>
        <p:grpSpPr>
          <a:xfrm rot="16200000" flipH="1">
            <a:off x="11031857" y="3254218"/>
            <a:ext cx="1045843" cy="349565"/>
            <a:chOff x="404091" y="302492"/>
            <a:chExt cx="1045843" cy="349565"/>
          </a:xfrm>
        </p:grpSpPr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7AA4EB46-E18E-4FF8-817C-0ACC34DF5AE7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: Rounded Corners 89">
              <a:extLst>
                <a:ext uri="{FF2B5EF4-FFF2-40B4-BE49-F238E27FC236}">
                  <a16:creationId xmlns:a16="http://schemas.microsoft.com/office/drawing/2014/main" id="{D14EE974-21DC-4625-9873-5657739AEB34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1" name="PHẠM DUYÊN 30 - 9Slide.vn">
            <a:extLst>
              <a:ext uri="{FF2B5EF4-FFF2-40B4-BE49-F238E27FC236}">
                <a16:creationId xmlns:a16="http://schemas.microsoft.com/office/drawing/2014/main" id="{593D9CC7-5D56-4022-A695-906A00E8BDDC}"/>
              </a:ext>
            </a:extLst>
          </p:cNvPr>
          <p:cNvGrpSpPr/>
          <p:nvPr userDrawn="1"/>
        </p:nvGrpSpPr>
        <p:grpSpPr>
          <a:xfrm rot="16200000" flipH="1">
            <a:off x="11031857" y="5301140"/>
            <a:ext cx="1045843" cy="349565"/>
            <a:chOff x="404091" y="302492"/>
            <a:chExt cx="1045843" cy="349565"/>
          </a:xfrm>
        </p:grpSpPr>
        <p:sp>
          <p:nvSpPr>
            <p:cNvPr id="92" name="Rectangle: Rounded Corners 91">
              <a:extLst>
                <a:ext uri="{FF2B5EF4-FFF2-40B4-BE49-F238E27FC236}">
                  <a16:creationId xmlns:a16="http://schemas.microsoft.com/office/drawing/2014/main" id="{67C1850C-B270-4DEC-A657-BE749ACCEB96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: Rounded Corners 92">
              <a:extLst>
                <a:ext uri="{FF2B5EF4-FFF2-40B4-BE49-F238E27FC236}">
                  <a16:creationId xmlns:a16="http://schemas.microsoft.com/office/drawing/2014/main" id="{459487D0-705C-4EEB-B9D9-AFD8139FFADB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4" name="PHẠM DUYÊN 32 - 9Slide.vn">
            <a:extLst>
              <a:ext uri="{FF2B5EF4-FFF2-40B4-BE49-F238E27FC236}">
                <a16:creationId xmlns:a16="http://schemas.microsoft.com/office/drawing/2014/main" id="{8719C772-3911-484F-8DD0-F3A53D150A1C}"/>
              </a:ext>
            </a:extLst>
          </p:cNvPr>
          <p:cNvGrpSpPr/>
          <p:nvPr userDrawn="1"/>
        </p:nvGrpSpPr>
        <p:grpSpPr>
          <a:xfrm>
            <a:off x="503382" y="6241734"/>
            <a:ext cx="1045843" cy="349565"/>
            <a:chOff x="404091" y="302492"/>
            <a:chExt cx="1045843" cy="349565"/>
          </a:xfrm>
        </p:grpSpPr>
        <p:sp>
          <p:nvSpPr>
            <p:cNvPr id="95" name="Rectangle: Rounded Corners 94">
              <a:extLst>
                <a:ext uri="{FF2B5EF4-FFF2-40B4-BE49-F238E27FC236}">
                  <a16:creationId xmlns:a16="http://schemas.microsoft.com/office/drawing/2014/main" id="{C29C2E8B-468F-4A49-AEBB-F20E75D15B52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: Rounded Corners 95">
              <a:extLst>
                <a:ext uri="{FF2B5EF4-FFF2-40B4-BE49-F238E27FC236}">
                  <a16:creationId xmlns:a16="http://schemas.microsoft.com/office/drawing/2014/main" id="{7DAA92A0-8A9B-4989-A4EE-B9035F9C55EC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7" name="PHẠM DUYÊN 33 - 9Slide.vn">
            <a:extLst>
              <a:ext uri="{FF2B5EF4-FFF2-40B4-BE49-F238E27FC236}">
                <a16:creationId xmlns:a16="http://schemas.microsoft.com/office/drawing/2014/main" id="{6130CEE3-8712-48A6-8CD7-404820A3CF3D}"/>
              </a:ext>
            </a:extLst>
          </p:cNvPr>
          <p:cNvGrpSpPr/>
          <p:nvPr userDrawn="1"/>
        </p:nvGrpSpPr>
        <p:grpSpPr>
          <a:xfrm>
            <a:off x="2200978" y="6241734"/>
            <a:ext cx="1045843" cy="349565"/>
            <a:chOff x="404091" y="302492"/>
            <a:chExt cx="1045843" cy="349565"/>
          </a:xfrm>
        </p:grpSpPr>
        <p:sp>
          <p:nvSpPr>
            <p:cNvPr id="98" name="Rectangle: Rounded Corners 97">
              <a:extLst>
                <a:ext uri="{FF2B5EF4-FFF2-40B4-BE49-F238E27FC236}">
                  <a16:creationId xmlns:a16="http://schemas.microsoft.com/office/drawing/2014/main" id="{4609D0B3-1795-4509-9222-B06690BF7208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: Rounded Corners 98">
              <a:extLst>
                <a:ext uri="{FF2B5EF4-FFF2-40B4-BE49-F238E27FC236}">
                  <a16:creationId xmlns:a16="http://schemas.microsoft.com/office/drawing/2014/main" id="{6672973A-C838-4BF0-A835-243BC217E8A0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0" name="PHẠM DUYÊN 34 - 9Slide.vn">
            <a:extLst>
              <a:ext uri="{FF2B5EF4-FFF2-40B4-BE49-F238E27FC236}">
                <a16:creationId xmlns:a16="http://schemas.microsoft.com/office/drawing/2014/main" id="{237CF63F-D429-424F-8846-FF1D8DFCC342}"/>
              </a:ext>
            </a:extLst>
          </p:cNvPr>
          <p:cNvGrpSpPr/>
          <p:nvPr userDrawn="1"/>
        </p:nvGrpSpPr>
        <p:grpSpPr>
          <a:xfrm>
            <a:off x="3898574" y="6241734"/>
            <a:ext cx="1045843" cy="349565"/>
            <a:chOff x="404091" y="302492"/>
            <a:chExt cx="1045843" cy="349565"/>
          </a:xfrm>
        </p:grpSpPr>
        <p:sp>
          <p:nvSpPr>
            <p:cNvPr id="101" name="Rectangle: Rounded Corners 100">
              <a:extLst>
                <a:ext uri="{FF2B5EF4-FFF2-40B4-BE49-F238E27FC236}">
                  <a16:creationId xmlns:a16="http://schemas.microsoft.com/office/drawing/2014/main" id="{09662B89-AA1C-4E21-A993-659CAAC82AC4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: Rounded Corners 101">
              <a:extLst>
                <a:ext uri="{FF2B5EF4-FFF2-40B4-BE49-F238E27FC236}">
                  <a16:creationId xmlns:a16="http://schemas.microsoft.com/office/drawing/2014/main" id="{F45B6C7C-AB79-43C2-BE13-1B6E5EF3BA7B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3" name="PHẠM DUYÊN 35 - 9Slide.vn">
            <a:extLst>
              <a:ext uri="{FF2B5EF4-FFF2-40B4-BE49-F238E27FC236}">
                <a16:creationId xmlns:a16="http://schemas.microsoft.com/office/drawing/2014/main" id="{DD588ED7-089C-4263-B6E0-4892BB7FD01E}"/>
              </a:ext>
            </a:extLst>
          </p:cNvPr>
          <p:cNvGrpSpPr/>
          <p:nvPr userDrawn="1"/>
        </p:nvGrpSpPr>
        <p:grpSpPr>
          <a:xfrm>
            <a:off x="5596170" y="6241734"/>
            <a:ext cx="1045843" cy="349565"/>
            <a:chOff x="404091" y="302492"/>
            <a:chExt cx="1045843" cy="349565"/>
          </a:xfrm>
        </p:grpSpPr>
        <p:sp>
          <p:nvSpPr>
            <p:cNvPr id="104" name="Rectangle: Rounded Corners 103">
              <a:extLst>
                <a:ext uri="{FF2B5EF4-FFF2-40B4-BE49-F238E27FC236}">
                  <a16:creationId xmlns:a16="http://schemas.microsoft.com/office/drawing/2014/main" id="{A961B287-9E54-45F1-9CA5-023633D1159A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ectangle: Rounded Corners 104">
              <a:extLst>
                <a:ext uri="{FF2B5EF4-FFF2-40B4-BE49-F238E27FC236}">
                  <a16:creationId xmlns:a16="http://schemas.microsoft.com/office/drawing/2014/main" id="{1E25E34E-6FBD-4709-94B4-F042593C0BC9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6" name="PHẠM DUYÊN 36 - 9Slide.vn">
            <a:extLst>
              <a:ext uri="{FF2B5EF4-FFF2-40B4-BE49-F238E27FC236}">
                <a16:creationId xmlns:a16="http://schemas.microsoft.com/office/drawing/2014/main" id="{8E58BA7A-A76B-4072-97D0-700793F75FC5}"/>
              </a:ext>
            </a:extLst>
          </p:cNvPr>
          <p:cNvGrpSpPr/>
          <p:nvPr userDrawn="1"/>
        </p:nvGrpSpPr>
        <p:grpSpPr>
          <a:xfrm>
            <a:off x="7293766" y="6241734"/>
            <a:ext cx="1045843" cy="349565"/>
            <a:chOff x="404091" y="302492"/>
            <a:chExt cx="1045843" cy="349565"/>
          </a:xfrm>
        </p:grpSpPr>
        <p:sp>
          <p:nvSpPr>
            <p:cNvPr id="107" name="Rectangle: Rounded Corners 106">
              <a:extLst>
                <a:ext uri="{FF2B5EF4-FFF2-40B4-BE49-F238E27FC236}">
                  <a16:creationId xmlns:a16="http://schemas.microsoft.com/office/drawing/2014/main" id="{2A2E7C2B-4678-4896-BAE0-8EDFEA254920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: Rounded Corners 107">
              <a:extLst>
                <a:ext uri="{FF2B5EF4-FFF2-40B4-BE49-F238E27FC236}">
                  <a16:creationId xmlns:a16="http://schemas.microsoft.com/office/drawing/2014/main" id="{1EAA30F9-B4F6-4602-9D73-060CD29A133A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9" name="PHẠM DUYÊN 37 - 9Slide.vn">
            <a:extLst>
              <a:ext uri="{FF2B5EF4-FFF2-40B4-BE49-F238E27FC236}">
                <a16:creationId xmlns:a16="http://schemas.microsoft.com/office/drawing/2014/main" id="{D39EB1AC-4910-4711-B9B1-7596D9A5D0D1}"/>
              </a:ext>
            </a:extLst>
          </p:cNvPr>
          <p:cNvGrpSpPr/>
          <p:nvPr userDrawn="1"/>
        </p:nvGrpSpPr>
        <p:grpSpPr>
          <a:xfrm>
            <a:off x="8991362" y="6241734"/>
            <a:ext cx="1045843" cy="349565"/>
            <a:chOff x="404091" y="302492"/>
            <a:chExt cx="1045843" cy="349565"/>
          </a:xfrm>
        </p:grpSpPr>
        <p:sp>
          <p:nvSpPr>
            <p:cNvPr id="110" name="Rectangle: Rounded Corners 109">
              <a:extLst>
                <a:ext uri="{FF2B5EF4-FFF2-40B4-BE49-F238E27FC236}">
                  <a16:creationId xmlns:a16="http://schemas.microsoft.com/office/drawing/2014/main" id="{8957928B-B156-4A8E-9471-85E9BC8D1AB9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ectangle: Rounded Corners 110">
              <a:extLst>
                <a:ext uri="{FF2B5EF4-FFF2-40B4-BE49-F238E27FC236}">
                  <a16:creationId xmlns:a16="http://schemas.microsoft.com/office/drawing/2014/main" id="{351129B2-4C2E-4C2D-83D5-529DC09A2E8F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2" name="PHẠM DUYÊN 38 - 9Slide.vn">
            <a:extLst>
              <a:ext uri="{FF2B5EF4-FFF2-40B4-BE49-F238E27FC236}">
                <a16:creationId xmlns:a16="http://schemas.microsoft.com/office/drawing/2014/main" id="{5DDB1735-C7A8-4FF1-81BF-F74A8AC3F9DA}"/>
              </a:ext>
            </a:extLst>
          </p:cNvPr>
          <p:cNvGrpSpPr/>
          <p:nvPr userDrawn="1"/>
        </p:nvGrpSpPr>
        <p:grpSpPr>
          <a:xfrm>
            <a:off x="10688957" y="6241734"/>
            <a:ext cx="1045843" cy="349565"/>
            <a:chOff x="404091" y="302492"/>
            <a:chExt cx="1045843" cy="349565"/>
          </a:xfrm>
        </p:grpSpPr>
        <p:sp>
          <p:nvSpPr>
            <p:cNvPr id="113" name="Rectangle: Rounded Corners 112">
              <a:extLst>
                <a:ext uri="{FF2B5EF4-FFF2-40B4-BE49-F238E27FC236}">
                  <a16:creationId xmlns:a16="http://schemas.microsoft.com/office/drawing/2014/main" id="{B60D5DC6-F21E-4BF5-AFEF-80468AB065AE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ectangle: Rounded Corners 113">
              <a:extLst>
                <a:ext uri="{FF2B5EF4-FFF2-40B4-BE49-F238E27FC236}">
                  <a16:creationId xmlns:a16="http://schemas.microsoft.com/office/drawing/2014/main" id="{D62D8E9D-7847-480C-B205-70735771E855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5" name="PHẠM DUYÊN 39 - 9Slide.vn">
            <a:extLst>
              <a:ext uri="{FF2B5EF4-FFF2-40B4-BE49-F238E27FC236}">
                <a16:creationId xmlns:a16="http://schemas.microsoft.com/office/drawing/2014/main" id="{63470C9C-31E0-49A0-B88D-2048ECBB02BF}"/>
              </a:ext>
            </a:extLst>
          </p:cNvPr>
          <p:cNvGrpSpPr/>
          <p:nvPr userDrawn="1"/>
        </p:nvGrpSpPr>
        <p:grpSpPr>
          <a:xfrm rot="16200000" flipH="1">
            <a:off x="155243" y="1207296"/>
            <a:ext cx="1045843" cy="349565"/>
            <a:chOff x="404091" y="302492"/>
            <a:chExt cx="1045843" cy="349565"/>
          </a:xfrm>
        </p:grpSpPr>
        <p:sp>
          <p:nvSpPr>
            <p:cNvPr id="116" name="Rectangle: Rounded Corners 115">
              <a:extLst>
                <a:ext uri="{FF2B5EF4-FFF2-40B4-BE49-F238E27FC236}">
                  <a16:creationId xmlns:a16="http://schemas.microsoft.com/office/drawing/2014/main" id="{B5D1A6AE-6F57-4AFD-8AB6-19116510D5E0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1A989C8C-A8F8-4E0C-9434-82CDEFDB5202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8" name="PHẠM DUYÊN 40 - 9Slide.vn">
            <a:extLst>
              <a:ext uri="{FF2B5EF4-FFF2-40B4-BE49-F238E27FC236}">
                <a16:creationId xmlns:a16="http://schemas.microsoft.com/office/drawing/2014/main" id="{7C56B6A8-84F2-4717-8AD2-828A50628B08}"/>
              </a:ext>
            </a:extLst>
          </p:cNvPr>
          <p:cNvGrpSpPr/>
          <p:nvPr userDrawn="1"/>
        </p:nvGrpSpPr>
        <p:grpSpPr>
          <a:xfrm rot="16200000" flipH="1">
            <a:off x="155243" y="3254218"/>
            <a:ext cx="1045843" cy="349565"/>
            <a:chOff x="404091" y="302492"/>
            <a:chExt cx="1045843" cy="349565"/>
          </a:xfrm>
        </p:grpSpPr>
        <p:sp>
          <p:nvSpPr>
            <p:cNvPr id="119" name="Rectangle: Rounded Corners 118">
              <a:extLst>
                <a:ext uri="{FF2B5EF4-FFF2-40B4-BE49-F238E27FC236}">
                  <a16:creationId xmlns:a16="http://schemas.microsoft.com/office/drawing/2014/main" id="{7784E0CE-3E16-4488-8D55-FDC8DB3C8111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: Rounded Corners 119">
              <a:extLst>
                <a:ext uri="{FF2B5EF4-FFF2-40B4-BE49-F238E27FC236}">
                  <a16:creationId xmlns:a16="http://schemas.microsoft.com/office/drawing/2014/main" id="{FBA4105B-4A01-4B13-9A76-9F8A1160F527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9" name="PHẠM DUYÊN 43 - 9Slide.vn">
            <a:extLst>
              <a:ext uri="{FF2B5EF4-FFF2-40B4-BE49-F238E27FC236}">
                <a16:creationId xmlns:a16="http://schemas.microsoft.com/office/drawing/2014/main" id="{23C3DFD1-852B-4DC4-850A-853D63D862D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303858" cy="6858000"/>
          </a:xfrm>
          <a:prstGeom prst="rect">
            <a:avLst/>
          </a:prstGeom>
        </p:spPr>
      </p:pic>
      <p:grpSp>
        <p:nvGrpSpPr>
          <p:cNvPr id="121" name="PHẠM DUYÊN 41 - 9Slide.vn">
            <a:extLst>
              <a:ext uri="{FF2B5EF4-FFF2-40B4-BE49-F238E27FC236}">
                <a16:creationId xmlns:a16="http://schemas.microsoft.com/office/drawing/2014/main" id="{BD80B0F9-73BF-45CD-9863-21BF53FDE9D1}"/>
              </a:ext>
            </a:extLst>
          </p:cNvPr>
          <p:cNvGrpSpPr/>
          <p:nvPr userDrawn="1"/>
        </p:nvGrpSpPr>
        <p:grpSpPr>
          <a:xfrm rot="16200000" flipH="1">
            <a:off x="155243" y="5301140"/>
            <a:ext cx="1045843" cy="349565"/>
            <a:chOff x="404091" y="302492"/>
            <a:chExt cx="1045843" cy="349565"/>
          </a:xfrm>
        </p:grpSpPr>
        <p:sp>
          <p:nvSpPr>
            <p:cNvPr id="122" name="Rectangle: Rounded Corners 121">
              <a:extLst>
                <a:ext uri="{FF2B5EF4-FFF2-40B4-BE49-F238E27FC236}">
                  <a16:creationId xmlns:a16="http://schemas.microsoft.com/office/drawing/2014/main" id="{B7725A35-2443-4EBA-A95B-C62FF3A21790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ectangle: Rounded Corners 122">
              <a:extLst>
                <a:ext uri="{FF2B5EF4-FFF2-40B4-BE49-F238E27FC236}">
                  <a16:creationId xmlns:a16="http://schemas.microsoft.com/office/drawing/2014/main" id="{6F5911A4-FF61-4676-AE88-27DE0251992B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5" name="PHẠM DUYÊN 45 - 9Slide.vn">
            <a:extLst>
              <a:ext uri="{FF2B5EF4-FFF2-40B4-BE49-F238E27FC236}">
                <a16:creationId xmlns:a16="http://schemas.microsoft.com/office/drawing/2014/main" id="{C9A13927-43BF-42F8-91CD-90367D0EB2D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953" y="-9813"/>
            <a:ext cx="1455165" cy="1846869"/>
          </a:xfrm>
          <a:prstGeom prst="rect">
            <a:avLst/>
          </a:prstGeom>
        </p:spPr>
      </p:pic>
      <p:pic>
        <p:nvPicPr>
          <p:cNvPr id="126" name="PHẠM DUYÊN 47 - 9Slide.vn">
            <a:extLst>
              <a:ext uri="{FF2B5EF4-FFF2-40B4-BE49-F238E27FC236}">
                <a16:creationId xmlns:a16="http://schemas.microsoft.com/office/drawing/2014/main" id="{9C9C90BA-F44A-4B37-A16A-4436B75B53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85" b="-1"/>
          <a:stretch/>
        </p:blipFill>
        <p:spPr>
          <a:xfrm>
            <a:off x="10088732" y="-12700"/>
            <a:ext cx="1025266" cy="3923867"/>
          </a:xfrm>
          <a:prstGeom prst="rect">
            <a:avLst/>
          </a:prstGeom>
        </p:spPr>
      </p:pic>
      <p:pic>
        <p:nvPicPr>
          <p:cNvPr id="127" name="PHẠM DUYÊN 48 - 9Slide.vn">
            <a:extLst>
              <a:ext uri="{FF2B5EF4-FFF2-40B4-BE49-F238E27FC236}">
                <a16:creationId xmlns:a16="http://schemas.microsoft.com/office/drawing/2014/main" id="{13C5A4E9-C126-422F-B059-D39DD60E463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841" y="831345"/>
            <a:ext cx="1188534" cy="644262"/>
          </a:xfrm>
          <a:prstGeom prst="rect">
            <a:avLst/>
          </a:prstGeom>
        </p:spPr>
      </p:pic>
      <p:pic>
        <p:nvPicPr>
          <p:cNvPr id="128" name="PHẠM DUYÊN 48 - 9Slide.vn">
            <a:extLst>
              <a:ext uri="{FF2B5EF4-FFF2-40B4-BE49-F238E27FC236}">
                <a16:creationId xmlns:a16="http://schemas.microsoft.com/office/drawing/2014/main" id="{53AA1714-69BF-47E7-83E1-CE1A7C7652D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988" y="1139294"/>
            <a:ext cx="744674" cy="403662"/>
          </a:xfrm>
          <a:prstGeom prst="rect">
            <a:avLst/>
          </a:prstGeom>
        </p:spPr>
      </p:pic>
      <p:sp>
        <p:nvSpPr>
          <p:cNvPr id="124" name="PHẠM DUYÊN 1 - 9Slide.vn 4 - 9Slide.vn">
            <a:extLst>
              <a:ext uri="{FF2B5EF4-FFF2-40B4-BE49-F238E27FC236}">
                <a16:creationId xmlns:a16="http://schemas.microsoft.com/office/drawing/2014/main" id="{64143D84-1B6A-4E65-B679-906AC061B1BC}"/>
              </a:ext>
            </a:extLst>
          </p:cNvPr>
          <p:cNvSpPr txBox="1"/>
          <p:nvPr userDrawn="1"/>
        </p:nvSpPr>
        <p:spPr>
          <a:xfrm>
            <a:off x="3040080" y="1447800"/>
            <a:ext cx="6111841" cy="29327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2000"/>
              </a:lnSpc>
            </a:pPr>
            <a:r>
              <a:rPr lang="en-US" altLang="zh-CN" sz="8800" b="1" spc="600">
                <a:ln w="28575" cap="rnd">
                  <a:solidFill>
                    <a:schemeClr val="bg1"/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latin typeface="#9Slide07 Soup of Justice" pitchFamily="2" charset="0"/>
                <a:cs typeface="+mn-ea"/>
                <a:sym typeface="+mn-lt"/>
              </a:rPr>
              <a:t>TIẾT</a:t>
            </a:r>
            <a:r>
              <a:rPr lang="en-US" altLang="zh-CN" sz="8800" b="1" spc="600" baseline="0">
                <a:ln w="28575" cap="rnd">
                  <a:solidFill>
                    <a:schemeClr val="bg1"/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latin typeface="#9Slide07 Soup of Justice" pitchFamily="2" charset="0"/>
                <a:cs typeface="+mn-ea"/>
                <a:sym typeface="+mn-lt"/>
              </a:rPr>
              <a:t> HỌC</a:t>
            </a:r>
            <a:br>
              <a:rPr lang="en-US" altLang="zh-CN" sz="8800" b="1" spc="600" baseline="0">
                <a:ln w="28575" cap="rnd">
                  <a:solidFill>
                    <a:schemeClr val="bg1"/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latin typeface="#9Slide07 Soup of Justice" pitchFamily="2" charset="0"/>
                <a:cs typeface="+mn-ea"/>
                <a:sym typeface="+mn-lt"/>
              </a:rPr>
            </a:br>
            <a:r>
              <a:rPr lang="en-US" altLang="zh-CN" sz="8800" b="1" spc="600" baseline="0">
                <a:ln w="28575" cap="rnd">
                  <a:solidFill>
                    <a:schemeClr val="bg1"/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latin typeface="#9Slide07 Soup of Justice" pitchFamily="2" charset="0"/>
                <a:cs typeface="+mn-ea"/>
                <a:sym typeface="+mn-lt"/>
              </a:rPr>
              <a:t>KẾT THÚC</a:t>
            </a:r>
            <a:endParaRPr lang="en-US" altLang="zh-CN" sz="8800" b="1" spc="600" dirty="0">
              <a:ln w="28575" cap="rnd">
                <a:solidFill>
                  <a:schemeClr val="bg1"/>
                </a:solidFill>
              </a:ln>
              <a:solidFill>
                <a:schemeClr val="accent3">
                  <a:lumMod val="60000"/>
                  <a:lumOff val="40000"/>
                </a:schemeClr>
              </a:solidFill>
              <a:latin typeface="#9Slide07 Soup of Justice" pitchFamily="2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7465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10000" fill="hold" nodeType="with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7" dur="1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8" dur="1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75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75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75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75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75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75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75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7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7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75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7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7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75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7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7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75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75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75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75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75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75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75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750"/>
                                            <p:tgtEl>
                                              <p:spTgt spid="1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6" dur="75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75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75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75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75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750"/>
                                            <p:tgtEl>
                                              <p:spTgt spid="1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6" dur="75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75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8" dur="75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1" dur="7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7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3" dur="75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6" dur="75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75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8" dur="75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1" dur="75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75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3" dur="75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6" dur="75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75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8" dur="75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9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1" dur="75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75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3" dur="750"/>
                                            <p:tgtEl>
                                              <p:spTgt spid="1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6" dur="75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7" dur="75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8" dur="75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9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1000"/>
                                            <p:tgtEl>
                                              <p:spTgt spid="1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2" dur="10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3" dur="10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4" presetID="47" presetClass="entr" presetSubtype="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6" dur="1000"/>
                                            <p:tgtEl>
                                              <p:spTgt spid="1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7" dur="10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8" dur="10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1" dur="10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2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-1.85185E-6 L 0.0892 0.01482 " pathEditMode="relative" rAng="0" ptsTypes="AA">
                                          <p:cBhvr>
                                            <p:cTn id="123" dur="100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453" y="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6" dur="1000"/>
                                            <p:tgtEl>
                                              <p:spTgt spid="1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7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2.96296E-6 L 0.22552 -0.0132 " pathEditMode="relative" rAng="0" ptsTypes="AA">
                                          <p:cBhvr>
                                            <p:cTn id="128" dur="10000" fill="hold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276" y="-67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9" presetID="3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131" dur="2000"/>
                                            <p:tgtEl>
                                              <p:spTgt spid="1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2" fill="hold">
                                <p:stCondLst>
                                  <p:cond delay="20000"/>
                                </p:stCondLst>
                                <p:childTnLst>
                                  <p:par>
                                    <p:cTn id="133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5" dur="1000"/>
                                            <p:tgtEl>
                                              <p:spTgt spid="1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6" dur="10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7" dur="10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1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75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75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75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75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75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75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75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7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7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75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7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7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75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7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7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75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75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75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75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75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75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75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750"/>
                                            <p:tgtEl>
                                              <p:spTgt spid="1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6" dur="75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75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75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75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75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750"/>
                                            <p:tgtEl>
                                              <p:spTgt spid="1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6" dur="75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75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8" dur="75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1" dur="7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7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3" dur="75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6" dur="75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75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8" dur="75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1" dur="75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75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3" dur="75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6" dur="75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75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8" dur="75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9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1" dur="75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75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3" dur="750"/>
                                            <p:tgtEl>
                                              <p:spTgt spid="1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6" dur="75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7" dur="75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8" dur="75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9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1000"/>
                                            <p:tgtEl>
                                              <p:spTgt spid="1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2" dur="10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3" dur="10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4" presetID="47" presetClass="entr" presetSubtype="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6" dur="1000"/>
                                            <p:tgtEl>
                                              <p:spTgt spid="1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7" dur="10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8" dur="10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1" dur="10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2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-1.85185E-6 L 0.0892 0.01482 " pathEditMode="relative" rAng="0" ptsTypes="AA">
                                          <p:cBhvr>
                                            <p:cTn id="123" dur="100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453" y="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6" dur="1000"/>
                                            <p:tgtEl>
                                              <p:spTgt spid="1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7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2.96296E-6 L 0.22552 -0.0132 " pathEditMode="relative" rAng="0" ptsTypes="AA">
                                          <p:cBhvr>
                                            <p:cTn id="128" dur="10000" fill="hold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276" y="-67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9" presetID="3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131" dur="2000"/>
                                            <p:tgtEl>
                                              <p:spTgt spid="1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2" fill="hold">
                                <p:stCondLst>
                                  <p:cond delay="20000"/>
                                </p:stCondLst>
                                <p:childTnLst>
                                  <p:par>
                                    <p:cTn id="133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5" dur="1000"/>
                                            <p:tgtEl>
                                              <p:spTgt spid="1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6" dur="10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7" dur="10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4" grpId="0"/>
        </p:bldLst>
      </p:timing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PHẠM DUYÊN 2 - 9Slide.vn">
            <a:extLst>
              <a:ext uri="{FF2B5EF4-FFF2-40B4-BE49-F238E27FC236}">
                <a16:creationId xmlns:a16="http://schemas.microsoft.com/office/drawing/2014/main" id="{68852910-92BE-438E-80C5-FC602DC53EFB}"/>
              </a:ext>
            </a:extLst>
          </p:cNvPr>
          <p:cNvCxnSpPr/>
          <p:nvPr userDrawn="1"/>
        </p:nvCxnSpPr>
        <p:spPr>
          <a:xfrm>
            <a:off x="6096000" y="0"/>
            <a:ext cx="0" cy="685800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HẠM DUYÊN 3 - 9Slide.vn">
            <a:extLst>
              <a:ext uri="{FF2B5EF4-FFF2-40B4-BE49-F238E27FC236}">
                <a16:creationId xmlns:a16="http://schemas.microsoft.com/office/drawing/2014/main" id="{52BDC313-D1F2-4DAC-B407-75F7D613DBCF}"/>
              </a:ext>
            </a:extLst>
          </p:cNvPr>
          <p:cNvCxnSpPr/>
          <p:nvPr userDrawn="1"/>
        </p:nvCxnSpPr>
        <p:spPr>
          <a:xfrm>
            <a:off x="6773333" y="0"/>
            <a:ext cx="0" cy="685800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HẠM DUYÊN 4 - 9Slide.vn">
            <a:extLst>
              <a:ext uri="{FF2B5EF4-FFF2-40B4-BE49-F238E27FC236}">
                <a16:creationId xmlns:a16="http://schemas.microsoft.com/office/drawing/2014/main" id="{8BD2ED97-B6FE-4171-AA44-5001F38D47CE}"/>
              </a:ext>
            </a:extLst>
          </p:cNvPr>
          <p:cNvCxnSpPr/>
          <p:nvPr userDrawn="1"/>
        </p:nvCxnSpPr>
        <p:spPr>
          <a:xfrm>
            <a:off x="7450666" y="0"/>
            <a:ext cx="0" cy="685800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HẠM DUYÊN 5 - 9Slide.vn">
            <a:extLst>
              <a:ext uri="{FF2B5EF4-FFF2-40B4-BE49-F238E27FC236}">
                <a16:creationId xmlns:a16="http://schemas.microsoft.com/office/drawing/2014/main" id="{E544BCFF-78B0-4784-85F7-7F8F56CD41BC}"/>
              </a:ext>
            </a:extLst>
          </p:cNvPr>
          <p:cNvCxnSpPr/>
          <p:nvPr userDrawn="1"/>
        </p:nvCxnSpPr>
        <p:spPr>
          <a:xfrm>
            <a:off x="8127999" y="0"/>
            <a:ext cx="0" cy="685800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HẠM DUYÊN 6 - 9Slide.vn">
            <a:extLst>
              <a:ext uri="{FF2B5EF4-FFF2-40B4-BE49-F238E27FC236}">
                <a16:creationId xmlns:a16="http://schemas.microsoft.com/office/drawing/2014/main" id="{E9AFEFB0-7719-4686-91F1-160440B0F751}"/>
              </a:ext>
            </a:extLst>
          </p:cNvPr>
          <p:cNvCxnSpPr/>
          <p:nvPr userDrawn="1"/>
        </p:nvCxnSpPr>
        <p:spPr>
          <a:xfrm>
            <a:off x="10837331" y="0"/>
            <a:ext cx="0" cy="685800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HẠM DUYÊN 7 - 9Slide.vn">
            <a:extLst>
              <a:ext uri="{FF2B5EF4-FFF2-40B4-BE49-F238E27FC236}">
                <a16:creationId xmlns:a16="http://schemas.microsoft.com/office/drawing/2014/main" id="{CDBEF03C-B689-46C8-A005-337EF37377E2}"/>
              </a:ext>
            </a:extLst>
          </p:cNvPr>
          <p:cNvCxnSpPr/>
          <p:nvPr userDrawn="1"/>
        </p:nvCxnSpPr>
        <p:spPr>
          <a:xfrm>
            <a:off x="11514664" y="0"/>
            <a:ext cx="0" cy="685800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HẠM DUYÊN 8 - 9Slide.vn">
            <a:extLst>
              <a:ext uri="{FF2B5EF4-FFF2-40B4-BE49-F238E27FC236}">
                <a16:creationId xmlns:a16="http://schemas.microsoft.com/office/drawing/2014/main" id="{7BB73645-BCF1-4677-A458-741D49007336}"/>
              </a:ext>
            </a:extLst>
          </p:cNvPr>
          <p:cNvCxnSpPr/>
          <p:nvPr userDrawn="1"/>
        </p:nvCxnSpPr>
        <p:spPr>
          <a:xfrm>
            <a:off x="8805332" y="0"/>
            <a:ext cx="0" cy="685800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HẠM DUYÊN 9 - 9Slide.vn">
            <a:extLst>
              <a:ext uri="{FF2B5EF4-FFF2-40B4-BE49-F238E27FC236}">
                <a16:creationId xmlns:a16="http://schemas.microsoft.com/office/drawing/2014/main" id="{09DF791D-C2B0-4D54-A20F-2D0663C3CF20}"/>
              </a:ext>
            </a:extLst>
          </p:cNvPr>
          <p:cNvCxnSpPr/>
          <p:nvPr userDrawn="1"/>
        </p:nvCxnSpPr>
        <p:spPr>
          <a:xfrm>
            <a:off x="9482665" y="0"/>
            <a:ext cx="0" cy="685800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HẠM DUYÊN 10 - 9Slide.vn">
            <a:extLst>
              <a:ext uri="{FF2B5EF4-FFF2-40B4-BE49-F238E27FC236}">
                <a16:creationId xmlns:a16="http://schemas.microsoft.com/office/drawing/2014/main" id="{1EBC7F78-BCBE-48FC-96B4-825456F7B550}"/>
              </a:ext>
            </a:extLst>
          </p:cNvPr>
          <p:cNvCxnSpPr/>
          <p:nvPr userDrawn="1"/>
        </p:nvCxnSpPr>
        <p:spPr>
          <a:xfrm>
            <a:off x="10159998" y="0"/>
            <a:ext cx="0" cy="685800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HẠM DUYÊN 11 - 9Slide.vn">
            <a:extLst>
              <a:ext uri="{FF2B5EF4-FFF2-40B4-BE49-F238E27FC236}">
                <a16:creationId xmlns:a16="http://schemas.microsoft.com/office/drawing/2014/main" id="{EC04F769-885F-4867-B385-AA3BD24E0427}"/>
              </a:ext>
            </a:extLst>
          </p:cNvPr>
          <p:cNvCxnSpPr/>
          <p:nvPr userDrawn="1"/>
        </p:nvCxnSpPr>
        <p:spPr>
          <a:xfrm>
            <a:off x="6096000" y="622300"/>
            <a:ext cx="6096000" cy="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HẠM DUYÊN 12 - 9Slide.vn">
            <a:extLst>
              <a:ext uri="{FF2B5EF4-FFF2-40B4-BE49-F238E27FC236}">
                <a16:creationId xmlns:a16="http://schemas.microsoft.com/office/drawing/2014/main" id="{0ECCC703-D2E5-4259-981E-6DBB986B4F2B}"/>
              </a:ext>
            </a:extLst>
          </p:cNvPr>
          <p:cNvCxnSpPr/>
          <p:nvPr userDrawn="1"/>
        </p:nvCxnSpPr>
        <p:spPr>
          <a:xfrm>
            <a:off x="6096000" y="1244600"/>
            <a:ext cx="6096000" cy="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HẠM DUYÊN 13 - 9Slide.vn">
            <a:extLst>
              <a:ext uri="{FF2B5EF4-FFF2-40B4-BE49-F238E27FC236}">
                <a16:creationId xmlns:a16="http://schemas.microsoft.com/office/drawing/2014/main" id="{27FD3989-8D4B-4A49-9DC8-228C8C898310}"/>
              </a:ext>
            </a:extLst>
          </p:cNvPr>
          <p:cNvCxnSpPr/>
          <p:nvPr userDrawn="1"/>
        </p:nvCxnSpPr>
        <p:spPr>
          <a:xfrm>
            <a:off x="6096000" y="1866900"/>
            <a:ext cx="6096000" cy="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HẠM DUYÊN 14 - 9Slide.vn">
            <a:extLst>
              <a:ext uri="{FF2B5EF4-FFF2-40B4-BE49-F238E27FC236}">
                <a16:creationId xmlns:a16="http://schemas.microsoft.com/office/drawing/2014/main" id="{490546AA-F4C8-41F4-9453-EF5606484C3B}"/>
              </a:ext>
            </a:extLst>
          </p:cNvPr>
          <p:cNvCxnSpPr/>
          <p:nvPr userDrawn="1"/>
        </p:nvCxnSpPr>
        <p:spPr>
          <a:xfrm>
            <a:off x="6096000" y="2489200"/>
            <a:ext cx="6096000" cy="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HẠM DUYÊN 15 - 9Slide.vn">
            <a:extLst>
              <a:ext uri="{FF2B5EF4-FFF2-40B4-BE49-F238E27FC236}">
                <a16:creationId xmlns:a16="http://schemas.microsoft.com/office/drawing/2014/main" id="{CACDEE12-5D70-40C5-96EB-8F1FFDA689B7}"/>
              </a:ext>
            </a:extLst>
          </p:cNvPr>
          <p:cNvCxnSpPr/>
          <p:nvPr userDrawn="1"/>
        </p:nvCxnSpPr>
        <p:spPr>
          <a:xfrm>
            <a:off x="6096000" y="3111500"/>
            <a:ext cx="6096000" cy="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HẠM DUYÊN 16 - 9Slide.vn">
            <a:extLst>
              <a:ext uri="{FF2B5EF4-FFF2-40B4-BE49-F238E27FC236}">
                <a16:creationId xmlns:a16="http://schemas.microsoft.com/office/drawing/2014/main" id="{7EB71AF0-3A84-4512-A600-45931E6267C3}"/>
              </a:ext>
            </a:extLst>
          </p:cNvPr>
          <p:cNvCxnSpPr/>
          <p:nvPr userDrawn="1"/>
        </p:nvCxnSpPr>
        <p:spPr>
          <a:xfrm>
            <a:off x="6096000" y="3733800"/>
            <a:ext cx="6096000" cy="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HẠM DUYÊN 17 - 9Slide.vn">
            <a:extLst>
              <a:ext uri="{FF2B5EF4-FFF2-40B4-BE49-F238E27FC236}">
                <a16:creationId xmlns:a16="http://schemas.microsoft.com/office/drawing/2014/main" id="{69DC270A-6FA3-4F9A-8A25-68A6E23F5A36}"/>
              </a:ext>
            </a:extLst>
          </p:cNvPr>
          <p:cNvCxnSpPr/>
          <p:nvPr userDrawn="1"/>
        </p:nvCxnSpPr>
        <p:spPr>
          <a:xfrm>
            <a:off x="6096000" y="4356100"/>
            <a:ext cx="6096000" cy="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HẠM DUYÊN 18 - 9Slide.vn">
            <a:extLst>
              <a:ext uri="{FF2B5EF4-FFF2-40B4-BE49-F238E27FC236}">
                <a16:creationId xmlns:a16="http://schemas.microsoft.com/office/drawing/2014/main" id="{672C5549-2E7A-4EA4-9D2D-B8BBBA7B981C}"/>
              </a:ext>
            </a:extLst>
          </p:cNvPr>
          <p:cNvCxnSpPr/>
          <p:nvPr userDrawn="1"/>
        </p:nvCxnSpPr>
        <p:spPr>
          <a:xfrm>
            <a:off x="6096000" y="4978400"/>
            <a:ext cx="6096000" cy="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HẠM DUYÊN 19 - 9Slide.vn">
            <a:extLst>
              <a:ext uri="{FF2B5EF4-FFF2-40B4-BE49-F238E27FC236}">
                <a16:creationId xmlns:a16="http://schemas.microsoft.com/office/drawing/2014/main" id="{A644098A-26FF-430E-AC2C-7EC1A67FA1B7}"/>
              </a:ext>
            </a:extLst>
          </p:cNvPr>
          <p:cNvCxnSpPr/>
          <p:nvPr userDrawn="1"/>
        </p:nvCxnSpPr>
        <p:spPr>
          <a:xfrm>
            <a:off x="6096000" y="5600700"/>
            <a:ext cx="6096000" cy="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HẠM DUYÊN 20 - 9Slide.vn">
            <a:extLst>
              <a:ext uri="{FF2B5EF4-FFF2-40B4-BE49-F238E27FC236}">
                <a16:creationId xmlns:a16="http://schemas.microsoft.com/office/drawing/2014/main" id="{F2558BFB-21D4-4D20-8423-0EECFEF3D6F3}"/>
              </a:ext>
            </a:extLst>
          </p:cNvPr>
          <p:cNvCxnSpPr/>
          <p:nvPr userDrawn="1"/>
        </p:nvCxnSpPr>
        <p:spPr>
          <a:xfrm>
            <a:off x="6096000" y="6223000"/>
            <a:ext cx="6096000" cy="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PHẠM DUYÊN 21 - 9Slide.vn">
            <a:extLst>
              <a:ext uri="{FF2B5EF4-FFF2-40B4-BE49-F238E27FC236}">
                <a16:creationId xmlns:a16="http://schemas.microsoft.com/office/drawing/2014/main" id="{23C2AFEE-81B3-4E0D-9DF6-91AF85E552F8}"/>
              </a:ext>
            </a:extLst>
          </p:cNvPr>
          <p:cNvGrpSpPr/>
          <p:nvPr userDrawn="1"/>
        </p:nvGrpSpPr>
        <p:grpSpPr>
          <a:xfrm>
            <a:off x="503382" y="285434"/>
            <a:ext cx="1045843" cy="349565"/>
            <a:chOff x="404091" y="302492"/>
            <a:chExt cx="1045843" cy="349565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B6C97DDC-19EA-42DC-9AFF-258C74772AE3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3A41D36E-16BB-482D-A3B7-C3D5E8E73596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PHẠM DUYÊN 22 - 9Slide.vn">
            <a:extLst>
              <a:ext uri="{FF2B5EF4-FFF2-40B4-BE49-F238E27FC236}">
                <a16:creationId xmlns:a16="http://schemas.microsoft.com/office/drawing/2014/main" id="{61B15FB5-C1ED-424C-A782-895C867AEF1D}"/>
              </a:ext>
            </a:extLst>
          </p:cNvPr>
          <p:cNvGrpSpPr/>
          <p:nvPr userDrawn="1"/>
        </p:nvGrpSpPr>
        <p:grpSpPr>
          <a:xfrm>
            <a:off x="2200978" y="285434"/>
            <a:ext cx="1045843" cy="349565"/>
            <a:chOff x="404091" y="302492"/>
            <a:chExt cx="1045843" cy="349565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8B4CE69A-CDB8-4C04-B1D0-2815ABCB05FE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2347FEDE-6B8F-4D63-8216-C956B568A99E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" name="PHẠM DUYÊN 23 - 9Slide.vn">
            <a:extLst>
              <a:ext uri="{FF2B5EF4-FFF2-40B4-BE49-F238E27FC236}">
                <a16:creationId xmlns:a16="http://schemas.microsoft.com/office/drawing/2014/main" id="{3A96AC7A-0CF5-42E2-8D97-F7E4C9A27C7B}"/>
              </a:ext>
            </a:extLst>
          </p:cNvPr>
          <p:cNvGrpSpPr/>
          <p:nvPr userDrawn="1"/>
        </p:nvGrpSpPr>
        <p:grpSpPr>
          <a:xfrm>
            <a:off x="3898574" y="285434"/>
            <a:ext cx="1045843" cy="349565"/>
            <a:chOff x="404091" y="302492"/>
            <a:chExt cx="1045843" cy="349565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4181D756-5D73-4E6D-8F3F-BE2B5C5F7586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9F346CA2-5EA4-44E2-9CC9-2BEA46F00D97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PHẠM DUYÊN 24 - 9Slide.vn">
            <a:extLst>
              <a:ext uri="{FF2B5EF4-FFF2-40B4-BE49-F238E27FC236}">
                <a16:creationId xmlns:a16="http://schemas.microsoft.com/office/drawing/2014/main" id="{7AECCB8C-6BA4-40E4-BAB7-4E55DEE0F3BC}"/>
              </a:ext>
            </a:extLst>
          </p:cNvPr>
          <p:cNvGrpSpPr/>
          <p:nvPr userDrawn="1"/>
        </p:nvGrpSpPr>
        <p:grpSpPr>
          <a:xfrm>
            <a:off x="5596170" y="285434"/>
            <a:ext cx="1045843" cy="349565"/>
            <a:chOff x="404091" y="302492"/>
            <a:chExt cx="1045843" cy="349565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B92285D4-6033-4509-89A6-15C81DB515BC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E766731B-1A6F-4A5C-BD98-FB9140054275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PHẠM DUYÊN 25 - 9Slide.vn">
            <a:extLst>
              <a:ext uri="{FF2B5EF4-FFF2-40B4-BE49-F238E27FC236}">
                <a16:creationId xmlns:a16="http://schemas.microsoft.com/office/drawing/2014/main" id="{F0AD4663-6ECF-4BD0-9938-D879E7C92761}"/>
              </a:ext>
            </a:extLst>
          </p:cNvPr>
          <p:cNvGrpSpPr/>
          <p:nvPr userDrawn="1"/>
        </p:nvGrpSpPr>
        <p:grpSpPr>
          <a:xfrm>
            <a:off x="7293766" y="285434"/>
            <a:ext cx="1045843" cy="349565"/>
            <a:chOff x="404091" y="302492"/>
            <a:chExt cx="1045843" cy="349565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AAB6D145-9DD4-49A5-84E2-0C08F7BAA5F9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B420E7EE-2B54-48CD-8F36-C8268D4521D5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" name="PHẠM DUYÊN 42 - 9Slide.vn">
            <a:extLst>
              <a:ext uri="{FF2B5EF4-FFF2-40B4-BE49-F238E27FC236}">
                <a16:creationId xmlns:a16="http://schemas.microsoft.com/office/drawing/2014/main" id="{D0CBB03C-FA98-42B3-821B-E406A8A1CA0D}"/>
              </a:ext>
            </a:extLst>
          </p:cNvPr>
          <p:cNvGrpSpPr/>
          <p:nvPr userDrawn="1"/>
        </p:nvGrpSpPr>
        <p:grpSpPr>
          <a:xfrm>
            <a:off x="1566670" y="1267201"/>
            <a:ext cx="3888779" cy="4066799"/>
            <a:chOff x="2751522" y="1752600"/>
            <a:chExt cx="3888779" cy="4066799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E6685815-0D82-4089-8E30-2A16A9A597C8}"/>
                </a:ext>
              </a:extLst>
            </p:cNvPr>
            <p:cNvSpPr/>
            <p:nvPr userDrawn="1"/>
          </p:nvSpPr>
          <p:spPr>
            <a:xfrm>
              <a:off x="2751522" y="1752600"/>
              <a:ext cx="3787399" cy="3787399"/>
            </a:xfrm>
            <a:custGeom>
              <a:avLst/>
              <a:gdLst>
                <a:gd name="connsiteX0" fmla="*/ 0 w 3787399"/>
                <a:gd name="connsiteY0" fmla="*/ 1893700 h 3787399"/>
                <a:gd name="connsiteX1" fmla="*/ 1893700 w 3787399"/>
                <a:gd name="connsiteY1" fmla="*/ 0 h 3787399"/>
                <a:gd name="connsiteX2" fmla="*/ 3787400 w 3787399"/>
                <a:gd name="connsiteY2" fmla="*/ 1893700 h 3787399"/>
                <a:gd name="connsiteX3" fmla="*/ 1893700 w 3787399"/>
                <a:gd name="connsiteY3" fmla="*/ 3787400 h 3787399"/>
                <a:gd name="connsiteX4" fmla="*/ 0 w 3787399"/>
                <a:gd name="connsiteY4" fmla="*/ 1893700 h 3787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87399" h="3787399" extrusionOk="0">
                  <a:moveTo>
                    <a:pt x="0" y="1893700"/>
                  </a:moveTo>
                  <a:cubicBezTo>
                    <a:pt x="-177750" y="917735"/>
                    <a:pt x="941344" y="139701"/>
                    <a:pt x="1893700" y="0"/>
                  </a:cubicBezTo>
                  <a:cubicBezTo>
                    <a:pt x="2909838" y="9763"/>
                    <a:pt x="3807715" y="851056"/>
                    <a:pt x="3787400" y="1893700"/>
                  </a:cubicBezTo>
                  <a:cubicBezTo>
                    <a:pt x="3767873" y="3072815"/>
                    <a:pt x="3007802" y="3897706"/>
                    <a:pt x="1893700" y="3787400"/>
                  </a:cubicBezTo>
                  <a:cubicBezTo>
                    <a:pt x="927388" y="3940961"/>
                    <a:pt x="-76251" y="2893828"/>
                    <a:pt x="0" y="1893700"/>
                  </a:cubicBezTo>
                  <a:close/>
                </a:path>
              </a:pathLst>
            </a:custGeom>
            <a:noFill/>
            <a:ln w="38100">
              <a:solidFill>
                <a:srgbClr val="F5F5F5"/>
              </a:solidFill>
              <a:extLst>
                <a:ext uri="{C807C97D-BFC1-408E-A445-0C87EB9F89A2}">
                  <ask:lineSketchStyleProps xmlns:ask="http://schemas.microsoft.com/office/drawing/2018/sketchyshapes" xmlns="" sd="674845984">
                    <a:prstGeom prst="ellipse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992DE2CB-4B37-42F7-9E71-E00E4CE79FDD}"/>
                </a:ext>
              </a:extLst>
            </p:cNvPr>
            <p:cNvSpPr/>
            <p:nvPr userDrawn="1"/>
          </p:nvSpPr>
          <p:spPr>
            <a:xfrm rot="18012939">
              <a:off x="2852902" y="2032000"/>
              <a:ext cx="3787399" cy="3787399"/>
            </a:xfrm>
            <a:custGeom>
              <a:avLst/>
              <a:gdLst>
                <a:gd name="connsiteX0" fmla="*/ 0 w 3787399"/>
                <a:gd name="connsiteY0" fmla="*/ 1893700 h 3787399"/>
                <a:gd name="connsiteX1" fmla="*/ 1893700 w 3787399"/>
                <a:gd name="connsiteY1" fmla="*/ 0 h 3787399"/>
                <a:gd name="connsiteX2" fmla="*/ 3787400 w 3787399"/>
                <a:gd name="connsiteY2" fmla="*/ 1893700 h 3787399"/>
                <a:gd name="connsiteX3" fmla="*/ 1893700 w 3787399"/>
                <a:gd name="connsiteY3" fmla="*/ 3787400 h 3787399"/>
                <a:gd name="connsiteX4" fmla="*/ 0 w 3787399"/>
                <a:gd name="connsiteY4" fmla="*/ 1893700 h 3787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87399" h="3787399" extrusionOk="0">
                  <a:moveTo>
                    <a:pt x="0" y="1893700"/>
                  </a:moveTo>
                  <a:cubicBezTo>
                    <a:pt x="-177750" y="917735"/>
                    <a:pt x="941344" y="139701"/>
                    <a:pt x="1893700" y="0"/>
                  </a:cubicBezTo>
                  <a:cubicBezTo>
                    <a:pt x="2909838" y="9763"/>
                    <a:pt x="3807715" y="851056"/>
                    <a:pt x="3787400" y="1893700"/>
                  </a:cubicBezTo>
                  <a:cubicBezTo>
                    <a:pt x="3767873" y="3072815"/>
                    <a:pt x="3007802" y="3897706"/>
                    <a:pt x="1893700" y="3787400"/>
                  </a:cubicBezTo>
                  <a:cubicBezTo>
                    <a:pt x="927388" y="3940961"/>
                    <a:pt x="-76251" y="2893828"/>
                    <a:pt x="0" y="1893700"/>
                  </a:cubicBezTo>
                  <a:close/>
                </a:path>
              </a:pathLst>
            </a:custGeom>
            <a:noFill/>
            <a:ln w="38100">
              <a:solidFill>
                <a:srgbClr val="F5F5F5"/>
              </a:solidFill>
              <a:extLst>
                <a:ext uri="{C807C97D-BFC1-408E-A445-0C87EB9F89A2}">
                  <ask:lineSketchStyleProps xmlns:ask="http://schemas.microsoft.com/office/drawing/2018/sketchyshapes" xmlns="" sd="674845984">
                    <a:prstGeom prst="ellipse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5" name="PHẠM DUYÊN 26 - 9Slide.vn">
            <a:extLst>
              <a:ext uri="{FF2B5EF4-FFF2-40B4-BE49-F238E27FC236}">
                <a16:creationId xmlns:a16="http://schemas.microsoft.com/office/drawing/2014/main" id="{39A6A4FB-0A5D-419D-824E-BB11D1766ABA}"/>
              </a:ext>
            </a:extLst>
          </p:cNvPr>
          <p:cNvGrpSpPr/>
          <p:nvPr userDrawn="1"/>
        </p:nvGrpSpPr>
        <p:grpSpPr>
          <a:xfrm>
            <a:off x="8991362" y="285434"/>
            <a:ext cx="1045843" cy="349565"/>
            <a:chOff x="404091" y="302492"/>
            <a:chExt cx="1045843" cy="349565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698AD3E9-4C30-40ED-8E28-AEE1437D1D5B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33C6AE23-E38D-4A3F-847D-4B905AAD04D0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8" name="PHẠM DUYÊN 27 - 9Slide.vn">
            <a:extLst>
              <a:ext uri="{FF2B5EF4-FFF2-40B4-BE49-F238E27FC236}">
                <a16:creationId xmlns:a16="http://schemas.microsoft.com/office/drawing/2014/main" id="{3F79DDE0-69CB-481B-B8EB-C006C10FDD5F}"/>
              </a:ext>
            </a:extLst>
          </p:cNvPr>
          <p:cNvGrpSpPr/>
          <p:nvPr userDrawn="1"/>
        </p:nvGrpSpPr>
        <p:grpSpPr>
          <a:xfrm>
            <a:off x="10688957" y="285434"/>
            <a:ext cx="1045843" cy="349565"/>
            <a:chOff x="404091" y="302492"/>
            <a:chExt cx="1045843" cy="349565"/>
          </a:xfrm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C2D14AC3-E7B0-4228-B8B0-CC55C8AB3660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193BDCCC-4E69-4062-A9ED-B7908E1630D1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1" name="PHẠM DUYÊN 28 - 9Slide.vn">
            <a:extLst>
              <a:ext uri="{FF2B5EF4-FFF2-40B4-BE49-F238E27FC236}">
                <a16:creationId xmlns:a16="http://schemas.microsoft.com/office/drawing/2014/main" id="{A0D5F7C2-0A10-4E95-8F3A-FBC653E206BF}"/>
              </a:ext>
            </a:extLst>
          </p:cNvPr>
          <p:cNvGrpSpPr/>
          <p:nvPr userDrawn="1"/>
        </p:nvGrpSpPr>
        <p:grpSpPr>
          <a:xfrm rot="16200000" flipH="1">
            <a:off x="11031857" y="1207296"/>
            <a:ext cx="1045843" cy="349565"/>
            <a:chOff x="404091" y="302492"/>
            <a:chExt cx="1045843" cy="349565"/>
          </a:xfrm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1DAC0F7D-DE4D-42E0-8862-D20114E9CFBA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18039AF0-C912-42EE-9EE1-9AE6D0C0C00F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4" name="Graphic 53">
            <a:extLst>
              <a:ext uri="{FF2B5EF4-FFF2-40B4-BE49-F238E27FC236}">
                <a16:creationId xmlns:a16="http://schemas.microsoft.com/office/drawing/2014/main" id="{9A3C930A-CF7D-4F79-B7A6-DCB662FFA4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0" y="3454399"/>
            <a:ext cx="12192000" cy="3403601"/>
          </a:xfrm>
          <a:prstGeom prst="rect">
            <a:avLst/>
          </a:prstGeom>
          <a:scene3d>
            <a:camera prst="obliqueBottomRight"/>
            <a:lightRig rig="threePt" dir="t"/>
          </a:scene3d>
        </p:spPr>
      </p:pic>
      <p:grpSp>
        <p:nvGrpSpPr>
          <p:cNvPr id="55" name="PHẠM DUYÊN 29 - 9Slide.vn">
            <a:extLst>
              <a:ext uri="{FF2B5EF4-FFF2-40B4-BE49-F238E27FC236}">
                <a16:creationId xmlns:a16="http://schemas.microsoft.com/office/drawing/2014/main" id="{13CA2D6D-B2AB-4190-8FFA-79E0FA1C818B}"/>
              </a:ext>
            </a:extLst>
          </p:cNvPr>
          <p:cNvGrpSpPr/>
          <p:nvPr userDrawn="1"/>
        </p:nvGrpSpPr>
        <p:grpSpPr>
          <a:xfrm rot="16200000" flipH="1">
            <a:off x="11031857" y="3254218"/>
            <a:ext cx="1045843" cy="349565"/>
            <a:chOff x="404091" y="302492"/>
            <a:chExt cx="1045843" cy="349565"/>
          </a:xfrm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C7101C91-3D3D-427E-9167-030FC30E3E84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106F7DB7-5B78-4DE9-B035-3ADAE9F14277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8" name="PHẠM DUYÊN 30 - 9Slide.vn">
            <a:extLst>
              <a:ext uri="{FF2B5EF4-FFF2-40B4-BE49-F238E27FC236}">
                <a16:creationId xmlns:a16="http://schemas.microsoft.com/office/drawing/2014/main" id="{0ABA27E3-6486-4286-B9C6-C7953D77E0CA}"/>
              </a:ext>
            </a:extLst>
          </p:cNvPr>
          <p:cNvGrpSpPr/>
          <p:nvPr userDrawn="1"/>
        </p:nvGrpSpPr>
        <p:grpSpPr>
          <a:xfrm rot="16200000" flipH="1">
            <a:off x="11031857" y="5301140"/>
            <a:ext cx="1045843" cy="349565"/>
            <a:chOff x="404091" y="302492"/>
            <a:chExt cx="1045843" cy="349565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649EEFFB-E39D-4A33-8061-ED288B6CA393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332C93EC-EB33-4F87-8694-469CC5DFC33C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1" name="PHẠM DUYÊN 32 - 9Slide.vn">
            <a:extLst>
              <a:ext uri="{FF2B5EF4-FFF2-40B4-BE49-F238E27FC236}">
                <a16:creationId xmlns:a16="http://schemas.microsoft.com/office/drawing/2014/main" id="{15CC21CA-8521-44BC-901D-D82CA88A4CDC}"/>
              </a:ext>
            </a:extLst>
          </p:cNvPr>
          <p:cNvGrpSpPr/>
          <p:nvPr userDrawn="1"/>
        </p:nvGrpSpPr>
        <p:grpSpPr>
          <a:xfrm>
            <a:off x="503382" y="6241734"/>
            <a:ext cx="1045843" cy="349565"/>
            <a:chOff x="404091" y="302492"/>
            <a:chExt cx="1045843" cy="349565"/>
          </a:xfrm>
        </p:grpSpPr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2D36D331-83C9-4B00-B74D-8708C3FE40DA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4C0E8E7E-3191-4B0B-A23F-7FD7691AA068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4" name="PHẠM DUYÊN 33 - 9Slide.vn">
            <a:extLst>
              <a:ext uri="{FF2B5EF4-FFF2-40B4-BE49-F238E27FC236}">
                <a16:creationId xmlns:a16="http://schemas.microsoft.com/office/drawing/2014/main" id="{11E46723-4AD7-48EA-A05B-29F7ABD7F92A}"/>
              </a:ext>
            </a:extLst>
          </p:cNvPr>
          <p:cNvGrpSpPr/>
          <p:nvPr userDrawn="1"/>
        </p:nvGrpSpPr>
        <p:grpSpPr>
          <a:xfrm>
            <a:off x="2200978" y="6241734"/>
            <a:ext cx="1045843" cy="349565"/>
            <a:chOff x="404091" y="302492"/>
            <a:chExt cx="1045843" cy="349565"/>
          </a:xfrm>
        </p:grpSpPr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59CB2C5B-9272-41E0-B3AE-B7FC44FE2E39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F51B60FA-C674-4DEB-AA88-F105C6652841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7" name="PHẠM DUYÊN 34 - 9Slide.vn">
            <a:extLst>
              <a:ext uri="{FF2B5EF4-FFF2-40B4-BE49-F238E27FC236}">
                <a16:creationId xmlns:a16="http://schemas.microsoft.com/office/drawing/2014/main" id="{6160F29C-60BA-4989-90F7-E20371924B26}"/>
              </a:ext>
            </a:extLst>
          </p:cNvPr>
          <p:cNvGrpSpPr/>
          <p:nvPr userDrawn="1"/>
        </p:nvGrpSpPr>
        <p:grpSpPr>
          <a:xfrm>
            <a:off x="3898574" y="6241734"/>
            <a:ext cx="1045843" cy="349565"/>
            <a:chOff x="404091" y="302492"/>
            <a:chExt cx="1045843" cy="349565"/>
          </a:xfrm>
        </p:grpSpPr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45A383DF-25A3-4F40-A0C0-BDBBD1545209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id="{CDA2B2E2-CB61-470F-BC30-6DD7371AF055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0" name="PHẠM DUYÊN 35 - 9Slide.vn">
            <a:extLst>
              <a:ext uri="{FF2B5EF4-FFF2-40B4-BE49-F238E27FC236}">
                <a16:creationId xmlns:a16="http://schemas.microsoft.com/office/drawing/2014/main" id="{0B873F5B-4F9D-4407-8307-213533AEA9D2}"/>
              </a:ext>
            </a:extLst>
          </p:cNvPr>
          <p:cNvGrpSpPr/>
          <p:nvPr userDrawn="1"/>
        </p:nvGrpSpPr>
        <p:grpSpPr>
          <a:xfrm>
            <a:off x="5596170" y="6241734"/>
            <a:ext cx="1045843" cy="349565"/>
            <a:chOff x="404091" y="302492"/>
            <a:chExt cx="1045843" cy="349565"/>
          </a:xfrm>
        </p:grpSpPr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8B64E716-1878-48BA-BE24-51B620657C89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: Rounded Corners 71">
              <a:extLst>
                <a:ext uri="{FF2B5EF4-FFF2-40B4-BE49-F238E27FC236}">
                  <a16:creationId xmlns:a16="http://schemas.microsoft.com/office/drawing/2014/main" id="{27161820-34D9-49B5-920F-CB02510723E2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3" name="PHẠM DUYÊN 36 - 9Slide.vn">
            <a:extLst>
              <a:ext uri="{FF2B5EF4-FFF2-40B4-BE49-F238E27FC236}">
                <a16:creationId xmlns:a16="http://schemas.microsoft.com/office/drawing/2014/main" id="{2ED5FD3D-6E61-489D-8A22-C6409242DF55}"/>
              </a:ext>
            </a:extLst>
          </p:cNvPr>
          <p:cNvGrpSpPr/>
          <p:nvPr userDrawn="1"/>
        </p:nvGrpSpPr>
        <p:grpSpPr>
          <a:xfrm>
            <a:off x="7293766" y="6241734"/>
            <a:ext cx="1045843" cy="349565"/>
            <a:chOff x="404091" y="302492"/>
            <a:chExt cx="1045843" cy="349565"/>
          </a:xfrm>
        </p:grpSpPr>
        <p:sp>
          <p:nvSpPr>
            <p:cNvPr id="74" name="Rectangle: Rounded Corners 73">
              <a:extLst>
                <a:ext uri="{FF2B5EF4-FFF2-40B4-BE49-F238E27FC236}">
                  <a16:creationId xmlns:a16="http://schemas.microsoft.com/office/drawing/2014/main" id="{78D5DB96-161F-4D21-AF4A-60A5D5F2B897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: Rounded Corners 74">
              <a:extLst>
                <a:ext uri="{FF2B5EF4-FFF2-40B4-BE49-F238E27FC236}">
                  <a16:creationId xmlns:a16="http://schemas.microsoft.com/office/drawing/2014/main" id="{2C8DF790-18F4-45C5-B472-2A0BF4591357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6" name="PHẠM DUYÊN 37 - 9Slide.vn">
            <a:extLst>
              <a:ext uri="{FF2B5EF4-FFF2-40B4-BE49-F238E27FC236}">
                <a16:creationId xmlns:a16="http://schemas.microsoft.com/office/drawing/2014/main" id="{9F0E817F-E6E2-43D6-9880-B5DEEB95F9FB}"/>
              </a:ext>
            </a:extLst>
          </p:cNvPr>
          <p:cNvGrpSpPr/>
          <p:nvPr userDrawn="1"/>
        </p:nvGrpSpPr>
        <p:grpSpPr>
          <a:xfrm>
            <a:off x="8991362" y="6241734"/>
            <a:ext cx="1045843" cy="349565"/>
            <a:chOff x="404091" y="302492"/>
            <a:chExt cx="1045843" cy="349565"/>
          </a:xfrm>
        </p:grpSpPr>
        <p:sp>
          <p:nvSpPr>
            <p:cNvPr id="77" name="Rectangle: Rounded Corners 76">
              <a:extLst>
                <a:ext uri="{FF2B5EF4-FFF2-40B4-BE49-F238E27FC236}">
                  <a16:creationId xmlns:a16="http://schemas.microsoft.com/office/drawing/2014/main" id="{96656EEB-A808-46B4-8966-E6F05241D36C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: Rounded Corners 77">
              <a:extLst>
                <a:ext uri="{FF2B5EF4-FFF2-40B4-BE49-F238E27FC236}">
                  <a16:creationId xmlns:a16="http://schemas.microsoft.com/office/drawing/2014/main" id="{2592B42A-F36F-4582-BDBD-CF97BFF90500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9" name="PHẠM DUYÊN 38 - 9Slide.vn">
            <a:extLst>
              <a:ext uri="{FF2B5EF4-FFF2-40B4-BE49-F238E27FC236}">
                <a16:creationId xmlns:a16="http://schemas.microsoft.com/office/drawing/2014/main" id="{54591C24-6762-433D-9D22-06928DE0230F}"/>
              </a:ext>
            </a:extLst>
          </p:cNvPr>
          <p:cNvGrpSpPr/>
          <p:nvPr userDrawn="1"/>
        </p:nvGrpSpPr>
        <p:grpSpPr>
          <a:xfrm>
            <a:off x="10688957" y="6241734"/>
            <a:ext cx="1045843" cy="349565"/>
            <a:chOff x="404091" y="302492"/>
            <a:chExt cx="1045843" cy="349565"/>
          </a:xfrm>
        </p:grpSpPr>
        <p:sp>
          <p:nvSpPr>
            <p:cNvPr id="80" name="Rectangle: Rounded Corners 79">
              <a:extLst>
                <a:ext uri="{FF2B5EF4-FFF2-40B4-BE49-F238E27FC236}">
                  <a16:creationId xmlns:a16="http://schemas.microsoft.com/office/drawing/2014/main" id="{495AA89C-8EB0-473E-B24C-66CD42057D5A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: Rounded Corners 80">
              <a:extLst>
                <a:ext uri="{FF2B5EF4-FFF2-40B4-BE49-F238E27FC236}">
                  <a16:creationId xmlns:a16="http://schemas.microsoft.com/office/drawing/2014/main" id="{C744A27E-872C-4CE4-8E1B-E198BC514B4E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2" name="PHẠM DUYÊN 39 - 9Slide.vn">
            <a:extLst>
              <a:ext uri="{FF2B5EF4-FFF2-40B4-BE49-F238E27FC236}">
                <a16:creationId xmlns:a16="http://schemas.microsoft.com/office/drawing/2014/main" id="{95F7A9F8-7B89-437E-806E-4635395F0662}"/>
              </a:ext>
            </a:extLst>
          </p:cNvPr>
          <p:cNvGrpSpPr/>
          <p:nvPr userDrawn="1"/>
        </p:nvGrpSpPr>
        <p:grpSpPr>
          <a:xfrm rot="16200000" flipH="1">
            <a:off x="155243" y="1207296"/>
            <a:ext cx="1045843" cy="349565"/>
            <a:chOff x="404091" y="302492"/>
            <a:chExt cx="1045843" cy="349565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EDA9A567-4DFD-4B57-9F40-E6ABF2556F73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: Rounded Corners 83">
              <a:extLst>
                <a:ext uri="{FF2B5EF4-FFF2-40B4-BE49-F238E27FC236}">
                  <a16:creationId xmlns:a16="http://schemas.microsoft.com/office/drawing/2014/main" id="{B86C3916-E639-4EE0-963B-C98440202B6A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5" name="PHẠM DUYÊN 40 - 9Slide.vn">
            <a:extLst>
              <a:ext uri="{FF2B5EF4-FFF2-40B4-BE49-F238E27FC236}">
                <a16:creationId xmlns:a16="http://schemas.microsoft.com/office/drawing/2014/main" id="{6D1D94EA-D936-4F42-A0DE-B46F5BE5B2E4}"/>
              </a:ext>
            </a:extLst>
          </p:cNvPr>
          <p:cNvGrpSpPr/>
          <p:nvPr userDrawn="1"/>
        </p:nvGrpSpPr>
        <p:grpSpPr>
          <a:xfrm rot="16200000" flipH="1">
            <a:off x="155243" y="3254218"/>
            <a:ext cx="1045843" cy="349565"/>
            <a:chOff x="404091" y="302492"/>
            <a:chExt cx="1045843" cy="349565"/>
          </a:xfrm>
        </p:grpSpPr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11A49B53-0C95-4DA9-960C-606EE9975F34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: Rounded Corners 86">
              <a:extLst>
                <a:ext uri="{FF2B5EF4-FFF2-40B4-BE49-F238E27FC236}">
                  <a16:creationId xmlns:a16="http://schemas.microsoft.com/office/drawing/2014/main" id="{5892C6CC-2032-4BD6-8F54-2E97F8BBC040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8" name="PHẠM DUYÊN 41 - 9Slide.vn">
            <a:extLst>
              <a:ext uri="{FF2B5EF4-FFF2-40B4-BE49-F238E27FC236}">
                <a16:creationId xmlns:a16="http://schemas.microsoft.com/office/drawing/2014/main" id="{A6411EA3-DC80-46E2-8F79-AD791E0B906B}"/>
              </a:ext>
            </a:extLst>
          </p:cNvPr>
          <p:cNvGrpSpPr/>
          <p:nvPr userDrawn="1"/>
        </p:nvGrpSpPr>
        <p:grpSpPr>
          <a:xfrm rot="16200000" flipH="1">
            <a:off x="155243" y="5301140"/>
            <a:ext cx="1045843" cy="349565"/>
            <a:chOff x="404091" y="302492"/>
            <a:chExt cx="1045843" cy="349565"/>
          </a:xfrm>
        </p:grpSpPr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781FE194-22AA-443F-92DE-2CC3F662676F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: Rounded Corners 89">
              <a:extLst>
                <a:ext uri="{FF2B5EF4-FFF2-40B4-BE49-F238E27FC236}">
                  <a16:creationId xmlns:a16="http://schemas.microsoft.com/office/drawing/2014/main" id="{10931654-ACA3-46F9-8DCE-E04B1500864A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1" name="PHẠM DUYÊN 43 - 9Slide.vn">
            <a:extLst>
              <a:ext uri="{FF2B5EF4-FFF2-40B4-BE49-F238E27FC236}">
                <a16:creationId xmlns:a16="http://schemas.microsoft.com/office/drawing/2014/main" id="{D8FD5FF6-0CFD-456D-9870-06B6C121136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303858" cy="6858000"/>
          </a:xfrm>
          <a:prstGeom prst="rect">
            <a:avLst/>
          </a:prstGeom>
        </p:spPr>
      </p:pic>
      <p:pic>
        <p:nvPicPr>
          <p:cNvPr id="92" name="PHẠM DUYÊN 45 - 9Slide.vn">
            <a:extLst>
              <a:ext uri="{FF2B5EF4-FFF2-40B4-BE49-F238E27FC236}">
                <a16:creationId xmlns:a16="http://schemas.microsoft.com/office/drawing/2014/main" id="{4EB460B9-EA1D-4CAD-A9F4-F71485D7469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153" y="2887"/>
            <a:ext cx="1665550" cy="2113886"/>
          </a:xfrm>
          <a:prstGeom prst="rect">
            <a:avLst/>
          </a:prstGeom>
        </p:spPr>
      </p:pic>
      <p:pic>
        <p:nvPicPr>
          <p:cNvPr id="93" name="PHẠM DUYÊN 47 - 9Slide.vn">
            <a:extLst>
              <a:ext uri="{FF2B5EF4-FFF2-40B4-BE49-F238E27FC236}">
                <a16:creationId xmlns:a16="http://schemas.microsoft.com/office/drawing/2014/main" id="{535888E7-A793-4A02-80CB-0E0D239A6A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04"/>
          <a:stretch/>
        </p:blipFill>
        <p:spPr>
          <a:xfrm>
            <a:off x="4842457" y="-12789"/>
            <a:ext cx="1025266" cy="2489200"/>
          </a:xfrm>
          <a:prstGeom prst="rect">
            <a:avLst/>
          </a:prstGeom>
        </p:spPr>
      </p:pic>
      <p:pic>
        <p:nvPicPr>
          <p:cNvPr id="94" name="PHẠM DUYÊN 48 - 9Slide.vn">
            <a:extLst>
              <a:ext uri="{FF2B5EF4-FFF2-40B4-BE49-F238E27FC236}">
                <a16:creationId xmlns:a16="http://schemas.microsoft.com/office/drawing/2014/main" id="{035341C7-E1C3-4294-8CF7-B2CFEF4F04B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085" y="783874"/>
            <a:ext cx="1188534" cy="644262"/>
          </a:xfrm>
          <a:prstGeom prst="rect">
            <a:avLst/>
          </a:prstGeom>
        </p:spPr>
      </p:pic>
      <p:pic>
        <p:nvPicPr>
          <p:cNvPr id="95" name="PHẠM DUYÊN 48 - 9Slide.vn">
            <a:extLst>
              <a:ext uri="{FF2B5EF4-FFF2-40B4-BE49-F238E27FC236}">
                <a16:creationId xmlns:a16="http://schemas.microsoft.com/office/drawing/2014/main" id="{67B2E09F-5E04-42B4-89F1-EE48E3B3898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232" y="1091823"/>
            <a:ext cx="744674" cy="403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787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10000" fill="hold" nodeType="with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7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8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7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75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75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75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75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75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75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75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75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75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75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75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75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75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6" dur="75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75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75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75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75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75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6" dur="75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75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8" dur="75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1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3" dur="75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6" dur="75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75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8" dur="75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1" dur="75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75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3" dur="75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6" dur="75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75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8" dur="75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9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1" dur="7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7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3" dur="75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6" dur="75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7" dur="75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8" dur="75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1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2" dur="10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3" dur="10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4" dur="10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5" presetID="45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7" dur="1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8" dur="1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9" dur="1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0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2" dur="10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3" dur="10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4" dur="10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5" presetID="47" presetClass="entr" presetSubtype="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7" dur="10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8" dur="10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9" dur="10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2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3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6.25E-7 2.59259E-6 L 0.08919 0.01481 " pathEditMode="relative" rAng="0" ptsTypes="AA">
                                          <p:cBhvr>
                                            <p:cTn id="134" dur="100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453" y="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7" dur="10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8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-2.59259E-6 L 0.22552 -0.01319 " pathEditMode="relative" rAng="0" ptsTypes="AA">
                                          <p:cBhvr>
                                            <p:cTn id="139" dur="100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276" y="-67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1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7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75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75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75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75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75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75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75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75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75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75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75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75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75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6" dur="75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75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75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75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75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75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6" dur="75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75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8" dur="75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1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3" dur="75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6" dur="75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75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8" dur="75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1" dur="75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75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3" dur="75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6" dur="75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75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8" dur="75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9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1" dur="7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7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3" dur="75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6" dur="75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7" dur="75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8" dur="75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1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2" dur="10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3" dur="10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4" dur="10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5" presetID="45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7" dur="1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8" dur="1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9" dur="1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0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2" dur="10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3" dur="10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4" dur="10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5" presetID="47" presetClass="entr" presetSubtype="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7" dur="10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8" dur="10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9" dur="10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2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3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6.25E-7 2.59259E-6 L 0.08919 0.01481 " pathEditMode="relative" rAng="0" ptsTypes="AA">
                                          <p:cBhvr>
                                            <p:cTn id="134" dur="100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453" y="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7" dur="10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8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-2.59259E-6 L 0.22552 -0.01319 " pathEditMode="relative" rAng="0" ptsTypes="AA">
                                          <p:cBhvr>
                                            <p:cTn id="139" dur="100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276" y="-67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6F3900F-ED41-4D5B-8286-4E74FA525C0D}"/>
              </a:ext>
            </a:extLst>
          </p:cNvPr>
          <p:cNvGrpSpPr/>
          <p:nvPr userDrawn="1"/>
        </p:nvGrpSpPr>
        <p:grpSpPr>
          <a:xfrm>
            <a:off x="6096000" y="0"/>
            <a:ext cx="6096000" cy="6858000"/>
            <a:chOff x="6096000" y="0"/>
            <a:chExt cx="6096000" cy="6858000"/>
          </a:xfrm>
        </p:grpSpPr>
        <p:cxnSp>
          <p:nvCxnSpPr>
            <p:cNvPr id="11" name="PHẠM DUYÊN 2 - 9Slide.vn">
              <a:extLst>
                <a:ext uri="{FF2B5EF4-FFF2-40B4-BE49-F238E27FC236}">
                  <a16:creationId xmlns:a16="http://schemas.microsoft.com/office/drawing/2014/main" id="{6EB3C771-6D28-4AF4-9385-B9FEDE792285}"/>
                </a:ext>
              </a:extLst>
            </p:cNvPr>
            <p:cNvCxnSpPr/>
            <p:nvPr userDrawn="1"/>
          </p:nvCxnSpPr>
          <p:spPr>
            <a:xfrm>
              <a:off x="6096000" y="0"/>
              <a:ext cx="0" cy="685800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PHẠM DUYÊN 3 - 9Slide.vn">
              <a:extLst>
                <a:ext uri="{FF2B5EF4-FFF2-40B4-BE49-F238E27FC236}">
                  <a16:creationId xmlns:a16="http://schemas.microsoft.com/office/drawing/2014/main" id="{63E15CBB-C81B-4C7F-AA87-343A7887B06F}"/>
                </a:ext>
              </a:extLst>
            </p:cNvPr>
            <p:cNvCxnSpPr/>
            <p:nvPr userDrawn="1"/>
          </p:nvCxnSpPr>
          <p:spPr>
            <a:xfrm>
              <a:off x="6773333" y="0"/>
              <a:ext cx="0" cy="685800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PHẠM DUYÊN 4 - 9Slide.vn">
              <a:extLst>
                <a:ext uri="{FF2B5EF4-FFF2-40B4-BE49-F238E27FC236}">
                  <a16:creationId xmlns:a16="http://schemas.microsoft.com/office/drawing/2014/main" id="{9E4C1A13-4146-45B8-844F-C44226AF9CA4}"/>
                </a:ext>
              </a:extLst>
            </p:cNvPr>
            <p:cNvCxnSpPr/>
            <p:nvPr userDrawn="1"/>
          </p:nvCxnSpPr>
          <p:spPr>
            <a:xfrm>
              <a:off x="7450666" y="0"/>
              <a:ext cx="0" cy="685800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PHẠM DUYÊN 5 - 9Slide.vn">
              <a:extLst>
                <a:ext uri="{FF2B5EF4-FFF2-40B4-BE49-F238E27FC236}">
                  <a16:creationId xmlns:a16="http://schemas.microsoft.com/office/drawing/2014/main" id="{A549CF80-C951-4A63-BEE5-CB3A1B211190}"/>
                </a:ext>
              </a:extLst>
            </p:cNvPr>
            <p:cNvCxnSpPr/>
            <p:nvPr userDrawn="1"/>
          </p:nvCxnSpPr>
          <p:spPr>
            <a:xfrm>
              <a:off x="8127999" y="0"/>
              <a:ext cx="0" cy="685800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PHẠM DUYÊN 6 - 9Slide.vn">
              <a:extLst>
                <a:ext uri="{FF2B5EF4-FFF2-40B4-BE49-F238E27FC236}">
                  <a16:creationId xmlns:a16="http://schemas.microsoft.com/office/drawing/2014/main" id="{8120E005-D810-4018-9E21-13C3ED0FF693}"/>
                </a:ext>
              </a:extLst>
            </p:cNvPr>
            <p:cNvCxnSpPr/>
            <p:nvPr userDrawn="1"/>
          </p:nvCxnSpPr>
          <p:spPr>
            <a:xfrm>
              <a:off x="10837331" y="0"/>
              <a:ext cx="0" cy="685800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PHẠM DUYÊN 7 - 9Slide.vn">
              <a:extLst>
                <a:ext uri="{FF2B5EF4-FFF2-40B4-BE49-F238E27FC236}">
                  <a16:creationId xmlns:a16="http://schemas.microsoft.com/office/drawing/2014/main" id="{470270EA-DBF8-4A0F-A0F4-FBD6EDBC032E}"/>
                </a:ext>
              </a:extLst>
            </p:cNvPr>
            <p:cNvCxnSpPr/>
            <p:nvPr userDrawn="1"/>
          </p:nvCxnSpPr>
          <p:spPr>
            <a:xfrm>
              <a:off x="11514664" y="0"/>
              <a:ext cx="0" cy="685800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PHẠM DUYÊN 8 - 9Slide.vn">
              <a:extLst>
                <a:ext uri="{FF2B5EF4-FFF2-40B4-BE49-F238E27FC236}">
                  <a16:creationId xmlns:a16="http://schemas.microsoft.com/office/drawing/2014/main" id="{0AC85108-36F8-4983-B9F9-174929F439CE}"/>
                </a:ext>
              </a:extLst>
            </p:cNvPr>
            <p:cNvCxnSpPr/>
            <p:nvPr userDrawn="1"/>
          </p:nvCxnSpPr>
          <p:spPr>
            <a:xfrm>
              <a:off x="8805332" y="0"/>
              <a:ext cx="0" cy="685800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PHẠM DUYÊN 9 - 9Slide.vn">
              <a:extLst>
                <a:ext uri="{FF2B5EF4-FFF2-40B4-BE49-F238E27FC236}">
                  <a16:creationId xmlns:a16="http://schemas.microsoft.com/office/drawing/2014/main" id="{B2F26F3F-2F19-459C-B6A9-62682922BA4A}"/>
                </a:ext>
              </a:extLst>
            </p:cNvPr>
            <p:cNvCxnSpPr/>
            <p:nvPr userDrawn="1"/>
          </p:nvCxnSpPr>
          <p:spPr>
            <a:xfrm>
              <a:off x="9482665" y="0"/>
              <a:ext cx="0" cy="685800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PHẠM DUYÊN 10 - 9Slide.vn">
              <a:extLst>
                <a:ext uri="{FF2B5EF4-FFF2-40B4-BE49-F238E27FC236}">
                  <a16:creationId xmlns:a16="http://schemas.microsoft.com/office/drawing/2014/main" id="{902D8D8F-9678-430B-9C4F-1BCED4080EA8}"/>
                </a:ext>
              </a:extLst>
            </p:cNvPr>
            <p:cNvCxnSpPr/>
            <p:nvPr userDrawn="1"/>
          </p:nvCxnSpPr>
          <p:spPr>
            <a:xfrm>
              <a:off x="10159998" y="0"/>
              <a:ext cx="0" cy="685800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PHẠM DUYÊN 11 - 9Slide.vn">
              <a:extLst>
                <a:ext uri="{FF2B5EF4-FFF2-40B4-BE49-F238E27FC236}">
                  <a16:creationId xmlns:a16="http://schemas.microsoft.com/office/drawing/2014/main" id="{BFDD1278-A4FF-4196-A642-567B7111166D}"/>
                </a:ext>
              </a:extLst>
            </p:cNvPr>
            <p:cNvCxnSpPr/>
            <p:nvPr userDrawn="1"/>
          </p:nvCxnSpPr>
          <p:spPr>
            <a:xfrm>
              <a:off x="6096000" y="6223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PHẠM DUYÊN 12 - 9Slide.vn">
              <a:extLst>
                <a:ext uri="{FF2B5EF4-FFF2-40B4-BE49-F238E27FC236}">
                  <a16:creationId xmlns:a16="http://schemas.microsoft.com/office/drawing/2014/main" id="{A1927F55-B0BC-4CFC-8F7B-14A742072D1D}"/>
                </a:ext>
              </a:extLst>
            </p:cNvPr>
            <p:cNvCxnSpPr/>
            <p:nvPr userDrawn="1"/>
          </p:nvCxnSpPr>
          <p:spPr>
            <a:xfrm>
              <a:off x="6096000" y="12446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PHẠM DUYÊN 13 - 9Slide.vn">
              <a:extLst>
                <a:ext uri="{FF2B5EF4-FFF2-40B4-BE49-F238E27FC236}">
                  <a16:creationId xmlns:a16="http://schemas.microsoft.com/office/drawing/2014/main" id="{B56E3455-D6D7-4743-A810-4530A0D666EC}"/>
                </a:ext>
              </a:extLst>
            </p:cNvPr>
            <p:cNvCxnSpPr/>
            <p:nvPr userDrawn="1"/>
          </p:nvCxnSpPr>
          <p:spPr>
            <a:xfrm>
              <a:off x="6096000" y="18669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PHẠM DUYÊN 14 - 9Slide.vn">
              <a:extLst>
                <a:ext uri="{FF2B5EF4-FFF2-40B4-BE49-F238E27FC236}">
                  <a16:creationId xmlns:a16="http://schemas.microsoft.com/office/drawing/2014/main" id="{C04D6AFE-4058-417F-9D8A-4D85D8595EF3}"/>
                </a:ext>
              </a:extLst>
            </p:cNvPr>
            <p:cNvCxnSpPr/>
            <p:nvPr userDrawn="1"/>
          </p:nvCxnSpPr>
          <p:spPr>
            <a:xfrm>
              <a:off x="6096000" y="24892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PHẠM DUYÊN 15 - 9Slide.vn">
              <a:extLst>
                <a:ext uri="{FF2B5EF4-FFF2-40B4-BE49-F238E27FC236}">
                  <a16:creationId xmlns:a16="http://schemas.microsoft.com/office/drawing/2014/main" id="{A063EC94-3F8E-404A-B29C-BB736B222969}"/>
                </a:ext>
              </a:extLst>
            </p:cNvPr>
            <p:cNvCxnSpPr/>
            <p:nvPr userDrawn="1"/>
          </p:nvCxnSpPr>
          <p:spPr>
            <a:xfrm>
              <a:off x="6096000" y="31115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PHẠM DUYÊN 16 - 9Slide.vn">
              <a:extLst>
                <a:ext uri="{FF2B5EF4-FFF2-40B4-BE49-F238E27FC236}">
                  <a16:creationId xmlns:a16="http://schemas.microsoft.com/office/drawing/2014/main" id="{3674E5A8-ED1F-4873-8168-AF8F8494B73B}"/>
                </a:ext>
              </a:extLst>
            </p:cNvPr>
            <p:cNvCxnSpPr/>
            <p:nvPr userDrawn="1"/>
          </p:nvCxnSpPr>
          <p:spPr>
            <a:xfrm>
              <a:off x="6096000" y="37338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PHẠM DUYÊN 17 - 9Slide.vn">
              <a:extLst>
                <a:ext uri="{FF2B5EF4-FFF2-40B4-BE49-F238E27FC236}">
                  <a16:creationId xmlns:a16="http://schemas.microsoft.com/office/drawing/2014/main" id="{80A2E4C2-B1A2-4813-A52E-1A46E94B90AB}"/>
                </a:ext>
              </a:extLst>
            </p:cNvPr>
            <p:cNvCxnSpPr/>
            <p:nvPr userDrawn="1"/>
          </p:nvCxnSpPr>
          <p:spPr>
            <a:xfrm>
              <a:off x="6096000" y="43561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PHẠM DUYÊN 18 - 9Slide.vn">
              <a:extLst>
                <a:ext uri="{FF2B5EF4-FFF2-40B4-BE49-F238E27FC236}">
                  <a16:creationId xmlns:a16="http://schemas.microsoft.com/office/drawing/2014/main" id="{9366A622-DD63-427E-9B76-98B1B43E8A8A}"/>
                </a:ext>
              </a:extLst>
            </p:cNvPr>
            <p:cNvCxnSpPr/>
            <p:nvPr userDrawn="1"/>
          </p:nvCxnSpPr>
          <p:spPr>
            <a:xfrm>
              <a:off x="6096000" y="49784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PHẠM DUYÊN 19 - 9Slide.vn">
              <a:extLst>
                <a:ext uri="{FF2B5EF4-FFF2-40B4-BE49-F238E27FC236}">
                  <a16:creationId xmlns:a16="http://schemas.microsoft.com/office/drawing/2014/main" id="{CDEA951B-C7CA-43F8-8B46-FA4FF7053728}"/>
                </a:ext>
              </a:extLst>
            </p:cNvPr>
            <p:cNvCxnSpPr/>
            <p:nvPr userDrawn="1"/>
          </p:nvCxnSpPr>
          <p:spPr>
            <a:xfrm>
              <a:off x="6096000" y="56007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PHẠM DUYÊN 20 - 9Slide.vn">
              <a:extLst>
                <a:ext uri="{FF2B5EF4-FFF2-40B4-BE49-F238E27FC236}">
                  <a16:creationId xmlns:a16="http://schemas.microsoft.com/office/drawing/2014/main" id="{08BE0C59-8564-4FB3-B231-3CFC2BB20F18}"/>
                </a:ext>
              </a:extLst>
            </p:cNvPr>
            <p:cNvCxnSpPr/>
            <p:nvPr userDrawn="1"/>
          </p:nvCxnSpPr>
          <p:spPr>
            <a:xfrm>
              <a:off x="6096000" y="62230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46670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760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1827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DA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id="{0C617850-75BB-1975-7B25-1877E04F7B8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F8DC263-4A74-4346-A5D1-BAEC7F836957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-2514600" y="0"/>
            <a:ext cx="2121116" cy="2447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721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50" r:id="rId2"/>
    <p:sldLayoutId id="2147483649" r:id="rId3"/>
    <p:sldLayoutId id="2147483669" r:id="rId4"/>
    <p:sldLayoutId id="2147483668" r:id="rId5"/>
    <p:sldLayoutId id="2147483662" r:id="rId6"/>
    <p:sldLayoutId id="2147483666" r:id="rId7"/>
    <p:sldLayoutId id="2147483660" r:id="rId8"/>
    <p:sldLayoutId id="2147483664" r:id="rId9"/>
    <p:sldLayoutId id="2147483665" r:id="rId10"/>
    <p:sldLayoutId id="2147483661" r:id="rId11"/>
    <p:sldLayoutId id="2147483663" r:id="rId12"/>
    <p:sldLayoutId id="2147483651" r:id="rId13"/>
    <p:sldLayoutId id="2147483652" r:id="rId14"/>
    <p:sldLayoutId id="2147483653" r:id="rId15"/>
    <p:sldLayoutId id="2147483654" r:id="rId16"/>
    <p:sldLayoutId id="2147483655" r:id="rId17"/>
    <p:sldLayoutId id="2147483656" r:id="rId18"/>
    <p:sldLayoutId id="2147483657" r:id="rId19"/>
    <p:sldLayoutId id="2147483658" r:id="rId20"/>
    <p:sldLayoutId id="2147483659" r:id="rId2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5" Type="http://schemas.openxmlformats.org/officeDocument/2006/relationships/image" Target="../media/image13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3 - 9Slide.vn 1 - 9Slide.vn">
            <a:extLst>
              <a:ext uri="{FF2B5EF4-FFF2-40B4-BE49-F238E27FC236}">
                <a16:creationId xmlns:a16="http://schemas.microsoft.com/office/drawing/2014/main" id="{79B34725-B738-4238-9B51-58EEA6D90AB6}"/>
              </a:ext>
            </a:extLst>
          </p:cNvPr>
          <p:cNvSpPr txBox="1"/>
          <p:nvPr/>
        </p:nvSpPr>
        <p:spPr>
          <a:xfrm>
            <a:off x="5041025" y="1295400"/>
            <a:ext cx="2154116" cy="1015663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r>
              <a:rPr lang="en-US" sz="6000" spc="-180">
                <a:ln w="31750">
                  <a:solidFill>
                    <a:schemeClr val="bg1"/>
                  </a:solidFill>
                </a:ln>
                <a:solidFill>
                  <a:schemeClr val="accent4">
                    <a:lumMod val="75000"/>
                  </a:schemeClr>
                </a:solidFill>
                <a:latin typeface="#9Slide07 Crocante" panose="02000000000000000000" pitchFamily="2" charset="0"/>
              </a:rPr>
              <a:t>BÀI 13</a:t>
            </a:r>
          </a:p>
        </p:txBody>
      </p:sp>
      <p:sp>
        <p:nvSpPr>
          <p:cNvPr id="3" name="PHẠM DUYÊN 3 - 9Slide.vn 2 - 9Slide.vn">
            <a:extLst>
              <a:ext uri="{FF2B5EF4-FFF2-40B4-BE49-F238E27FC236}">
                <a16:creationId xmlns:a16="http://schemas.microsoft.com/office/drawing/2014/main" id="{93D902E5-C15A-452F-80C8-64A9C87FB2F8}"/>
              </a:ext>
            </a:extLst>
          </p:cNvPr>
          <p:cNvSpPr txBox="1"/>
          <p:nvPr/>
        </p:nvSpPr>
        <p:spPr>
          <a:xfrm>
            <a:off x="1981200" y="2694866"/>
            <a:ext cx="8229600" cy="1663276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>
            <a:spAutoFit/>
          </a:bodyPr>
          <a:lstStyle/>
          <a:p>
            <a:pPr algn="ctr">
              <a:lnSpc>
                <a:spcPct val="116000"/>
              </a:lnSpc>
            </a:pPr>
            <a:r>
              <a:rPr lang="en-US" sz="4400" spc="-60">
                <a:ln w="15875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#9Slide03 SVNNexa Rust Sans Bla" panose="020B0606040200020203" pitchFamily="34" charset="0"/>
                <a:ea typeface="#9Slide02 Tieu de dai" panose="02000000000000000000" pitchFamily="2" charset="0"/>
              </a:rPr>
              <a:t>TÌM THÀNH PHẦN TRONG PHÉP NHÂN</a:t>
            </a:r>
          </a:p>
        </p:txBody>
      </p:sp>
    </p:spTree>
    <p:extLst>
      <p:ext uri="{BB962C8B-B14F-4D97-AF65-F5344CB8AC3E}">
        <p14:creationId xmlns:p14="http://schemas.microsoft.com/office/powerpoint/2010/main" val="175912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18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8403C7D-9015-4C4B-BF34-EB5E0CB4388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" t="9721" b="4029"/>
          <a:stretch/>
        </p:blipFill>
        <p:spPr>
          <a:xfrm>
            <a:off x="792838" y="2659875"/>
            <a:ext cx="4419600" cy="2818548"/>
          </a:xfrm>
          <a:prstGeom prst="roundRect">
            <a:avLst>
              <a:gd name="adj" fmla="val 7454"/>
            </a:avLst>
          </a:prstGeom>
          <a:effectLst>
            <a:softEdge rad="127000"/>
          </a:effectLst>
        </p:spPr>
      </p:pic>
      <p:grpSp>
        <p:nvGrpSpPr>
          <p:cNvPr id="4" name="PHẠM DUYÊN 1 1 - 9Slide.vn">
            <a:extLst>
              <a:ext uri="{FF2B5EF4-FFF2-40B4-BE49-F238E27FC236}">
                <a16:creationId xmlns:a16="http://schemas.microsoft.com/office/drawing/2014/main" id="{FFDCA8D2-34AA-4B09-9D34-4DC9AC79387C}"/>
              </a:ext>
            </a:extLst>
          </p:cNvPr>
          <p:cNvGrpSpPr/>
          <p:nvPr/>
        </p:nvGrpSpPr>
        <p:grpSpPr>
          <a:xfrm>
            <a:off x="538957" y="511314"/>
            <a:ext cx="529493" cy="707886"/>
            <a:chOff x="1806355" y="2802652"/>
            <a:chExt cx="745981" cy="997311"/>
          </a:xfrm>
        </p:grpSpPr>
        <p:sp>
          <p:nvSpPr>
            <p:cNvPr id="5" name="Oval 9">
              <a:extLst>
                <a:ext uri="{FF2B5EF4-FFF2-40B4-BE49-F238E27FC236}">
                  <a16:creationId xmlns:a16="http://schemas.microsoft.com/office/drawing/2014/main" id="{02319A6B-B5A8-46D0-A7E4-A845EC857D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355" y="2944479"/>
              <a:ext cx="745981" cy="747191"/>
            </a:xfrm>
            <a:prstGeom prst="ellipse">
              <a:avLst/>
            </a:prstGeom>
            <a:gradFill>
              <a:gsLst>
                <a:gs pos="29000">
                  <a:schemeClr val="accent6"/>
                </a:gs>
                <a:gs pos="87000">
                  <a:schemeClr val="accent6">
                    <a:lumMod val="40000"/>
                    <a:lumOff val="60000"/>
                  </a:schemeClr>
                </a:gs>
              </a:gsLst>
              <a:lin ang="135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字魂105号-简雅黑" panose="00000500000000000000" charset="-122"/>
              </a:endParaRPr>
            </a:p>
          </p:txBody>
        </p:sp>
        <p:sp>
          <p:nvSpPr>
            <p:cNvPr id="6" name="91">
              <a:extLst>
                <a:ext uri="{FF2B5EF4-FFF2-40B4-BE49-F238E27FC236}">
                  <a16:creationId xmlns:a16="http://schemas.microsoft.com/office/drawing/2014/main" id="{0FE5D8A6-3280-4F70-B767-E4BD9C12A18D}"/>
                </a:ext>
              </a:extLst>
            </p:cNvPr>
            <p:cNvSpPr txBox="1"/>
            <p:nvPr/>
          </p:nvSpPr>
          <p:spPr>
            <a:xfrm>
              <a:off x="1851153" y="2802652"/>
              <a:ext cx="656379" cy="997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>
                  <a:ln w="31750">
                    <a:solidFill>
                      <a:schemeClr val="accent6">
                        <a:lumMod val="7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schemeClr val="bg1">
                        <a:alpha val="100000"/>
                      </a:schemeClr>
                    </a:outerShdw>
                  </a:effectLst>
                  <a:latin typeface="#9Slide03 HelveBold" panose="02040603050506020204" pitchFamily="18" charset="0"/>
                  <a:ea typeface="字魂164号-方悦黑" panose="00000500000000000000" charset="-122"/>
                </a:rPr>
                <a:t>3</a:t>
              </a:r>
            </a:p>
          </p:txBody>
        </p:sp>
      </p:grpSp>
      <p:sp>
        <p:nvSpPr>
          <p:cNvPr id="7" name="PHẠM DUYÊN 1 2 - 9Slide.vn">
            <a:extLst>
              <a:ext uri="{FF2B5EF4-FFF2-40B4-BE49-F238E27FC236}">
                <a16:creationId xmlns:a16="http://schemas.microsoft.com/office/drawing/2014/main" id="{7277D409-AA53-4BA6-9D16-3E2AC8A17A8A}"/>
              </a:ext>
            </a:extLst>
          </p:cNvPr>
          <p:cNvSpPr txBox="1"/>
          <p:nvPr/>
        </p:nvSpPr>
        <p:spPr>
          <a:xfrm>
            <a:off x="1117600" y="532223"/>
            <a:ext cx="10503646" cy="179389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2000"/>
              </a:lnSpc>
            </a:pPr>
            <a:r>
              <a:rPr lang="en-US" sz="3600" spc="-2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3600" spc="-20">
                <a:solidFill>
                  <a:schemeClr val="accent4">
                    <a:lumMod val="75000"/>
                  </a:schemeClr>
                </a:solidFill>
                <a:latin typeface="+mj-lt"/>
              </a:rPr>
              <a:t> ca-bin chở tất cả </a:t>
            </a:r>
            <a:r>
              <a:rPr lang="en-US" sz="3600" spc="-2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r>
              <a:rPr lang="en-US" sz="3600" spc="-20">
                <a:solidFill>
                  <a:schemeClr val="accent4">
                    <a:lumMod val="75000"/>
                  </a:schemeClr>
                </a:solidFill>
                <a:latin typeface="+mj-lt"/>
              </a:rPr>
              <a:t> người. Biết rằng số người ở mỗi ca-bin như nhau. Hỏi mỗi ca-bin chở bao nhiêu người?</a:t>
            </a:r>
          </a:p>
        </p:txBody>
      </p:sp>
      <p:sp>
        <p:nvSpPr>
          <p:cNvPr id="8" name="Phạm Duyên 8 - 9Slide.vn">
            <a:extLst>
              <a:ext uri="{FF2B5EF4-FFF2-40B4-BE49-F238E27FC236}">
                <a16:creationId xmlns:a16="http://schemas.microsoft.com/office/drawing/2014/main" id="{D32B4533-D0BA-486C-AC68-3739E397F252}"/>
              </a:ext>
            </a:extLst>
          </p:cNvPr>
          <p:cNvSpPr txBox="1"/>
          <p:nvPr/>
        </p:nvSpPr>
        <p:spPr>
          <a:xfrm>
            <a:off x="6105618" y="3149025"/>
            <a:ext cx="27398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3200">
                <a:solidFill>
                  <a:schemeClr val="tx1">
                    <a:lumMod val="75000"/>
                    <a:lumOff val="25000"/>
                  </a:schemeClr>
                </a:solidFill>
              </a:rPr>
              <a:t> ca-bin chở :</a:t>
            </a:r>
          </a:p>
        </p:txBody>
      </p:sp>
      <p:sp>
        <p:nvSpPr>
          <p:cNvPr id="10" name="Phạm Duyên 9 - 9Slide.vn">
            <a:extLst>
              <a:ext uri="{FF2B5EF4-FFF2-40B4-BE49-F238E27FC236}">
                <a16:creationId xmlns:a16="http://schemas.microsoft.com/office/drawing/2014/main" id="{E343E9AB-DC66-46B0-B278-DF333DF66E31}"/>
              </a:ext>
            </a:extLst>
          </p:cNvPr>
          <p:cNvSpPr txBox="1"/>
          <p:nvPr/>
        </p:nvSpPr>
        <p:spPr>
          <a:xfrm>
            <a:off x="7418651" y="2072335"/>
            <a:ext cx="16209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>
                <a:solidFill>
                  <a:schemeClr val="accent6">
                    <a:lumMod val="75000"/>
                  </a:schemeClr>
                </a:solidFill>
                <a:latin typeface="+mj-lt"/>
              </a:rPr>
              <a:t>Tóm tắt</a:t>
            </a:r>
          </a:p>
        </p:txBody>
      </p:sp>
      <p:sp>
        <p:nvSpPr>
          <p:cNvPr id="11" name="Phạm Duyên 10 - 9Slide.vn">
            <a:extLst>
              <a:ext uri="{FF2B5EF4-FFF2-40B4-BE49-F238E27FC236}">
                <a16:creationId xmlns:a16="http://schemas.microsoft.com/office/drawing/2014/main" id="{099C190C-4749-4EC1-9029-B5F5F507B74A}"/>
              </a:ext>
            </a:extLst>
          </p:cNvPr>
          <p:cNvSpPr txBox="1"/>
          <p:nvPr/>
        </p:nvSpPr>
        <p:spPr>
          <a:xfrm>
            <a:off x="6096000" y="2667000"/>
            <a:ext cx="26308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3200">
                <a:solidFill>
                  <a:schemeClr val="tx1">
                    <a:lumMod val="75000"/>
                    <a:lumOff val="25000"/>
                  </a:schemeClr>
                </a:solidFill>
              </a:rPr>
              <a:t> ca-bin chở:</a:t>
            </a:r>
          </a:p>
        </p:txBody>
      </p:sp>
      <p:sp>
        <p:nvSpPr>
          <p:cNvPr id="12" name="Phạm Duyên 11 - 9Slide.vn">
            <a:extLst>
              <a:ext uri="{FF2B5EF4-FFF2-40B4-BE49-F238E27FC236}">
                <a16:creationId xmlns:a16="http://schemas.microsoft.com/office/drawing/2014/main" id="{11F0BB44-B7FA-4967-995F-AA2870DA3A40}"/>
              </a:ext>
            </a:extLst>
          </p:cNvPr>
          <p:cNvSpPr txBox="1"/>
          <p:nvPr/>
        </p:nvSpPr>
        <p:spPr>
          <a:xfrm>
            <a:off x="8740869" y="2667000"/>
            <a:ext cx="17860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r>
              <a:rPr lang="en-US" sz="3200">
                <a:solidFill>
                  <a:schemeClr val="tx1">
                    <a:lumMod val="75000"/>
                    <a:lumOff val="25000"/>
                  </a:schemeClr>
                </a:solidFill>
              </a:rPr>
              <a:t> người</a:t>
            </a:r>
          </a:p>
        </p:txBody>
      </p:sp>
      <p:sp>
        <p:nvSpPr>
          <p:cNvPr id="13" name="Phạm Duyên 12 - 9Slide.vn">
            <a:extLst>
              <a:ext uri="{FF2B5EF4-FFF2-40B4-BE49-F238E27FC236}">
                <a16:creationId xmlns:a16="http://schemas.microsoft.com/office/drawing/2014/main" id="{EDD5077C-CAB3-4F7E-910D-C2E9918358E1}"/>
              </a:ext>
            </a:extLst>
          </p:cNvPr>
          <p:cNvSpPr txBox="1"/>
          <p:nvPr/>
        </p:nvSpPr>
        <p:spPr>
          <a:xfrm>
            <a:off x="8740869" y="3149025"/>
            <a:ext cx="19271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...</a:t>
            </a:r>
            <a:r>
              <a:rPr lang="en-US" sz="3200">
                <a:solidFill>
                  <a:schemeClr val="tx1">
                    <a:lumMod val="75000"/>
                    <a:lumOff val="25000"/>
                  </a:schemeClr>
                </a:solidFill>
              </a:rPr>
              <a:t> người</a:t>
            </a:r>
            <a:r>
              <a:rPr lang="en-US" sz="3200" i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>
                <a:solidFill>
                  <a:schemeClr val="tx1">
                    <a:lumMod val="75000"/>
                    <a:lumOff val="25000"/>
                  </a:schemeClr>
                </a:solidFill>
              </a:rPr>
              <a:t>?</a:t>
            </a:r>
          </a:p>
        </p:txBody>
      </p:sp>
      <p:sp>
        <p:nvSpPr>
          <p:cNvPr id="14" name="Phạm Duyên 9 - 9Slide.vn">
            <a:extLst>
              <a:ext uri="{FF2B5EF4-FFF2-40B4-BE49-F238E27FC236}">
                <a16:creationId xmlns:a16="http://schemas.microsoft.com/office/drawing/2014/main" id="{7E24B5BD-8199-4207-A7FA-A63A510CD9C5}"/>
              </a:ext>
            </a:extLst>
          </p:cNvPr>
          <p:cNvSpPr txBox="1"/>
          <p:nvPr/>
        </p:nvSpPr>
        <p:spPr>
          <a:xfrm>
            <a:off x="7418651" y="3810000"/>
            <a:ext cx="16049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>
                <a:solidFill>
                  <a:schemeClr val="accent6">
                    <a:lumMod val="75000"/>
                  </a:schemeClr>
                </a:solidFill>
                <a:latin typeface="+mj-lt"/>
              </a:rPr>
              <a:t>Bài giải</a:t>
            </a:r>
          </a:p>
        </p:txBody>
      </p:sp>
      <p:sp>
        <p:nvSpPr>
          <p:cNvPr id="15" name="PHẠM DUYÊN 1 - 9Slide.vn 11 - 9Slide.vn">
            <a:extLst>
              <a:ext uri="{FF2B5EF4-FFF2-40B4-BE49-F238E27FC236}">
                <a16:creationId xmlns:a16="http://schemas.microsoft.com/office/drawing/2014/main" id="{8A39CD27-ACB1-4743-BCCE-7683CDDA082E}"/>
              </a:ext>
            </a:extLst>
          </p:cNvPr>
          <p:cNvSpPr txBox="1"/>
          <p:nvPr/>
        </p:nvSpPr>
        <p:spPr>
          <a:xfrm>
            <a:off x="6090576" y="4436697"/>
            <a:ext cx="4757075" cy="592503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200" spc="-160">
                <a:solidFill>
                  <a:schemeClr val="tx2">
                    <a:lumMod val="75000"/>
                  </a:schemeClr>
                </a:solidFill>
              </a:rPr>
              <a:t>Mỗi ca-bin chở số người là:</a:t>
            </a:r>
            <a:endParaRPr lang="en-US" sz="3200" spc="-14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16" name="PHẠM DUYÊN 1 - 9Slide.vn 9 - 9Slide.vn">
            <a:extLst>
              <a:ext uri="{FF2B5EF4-FFF2-40B4-BE49-F238E27FC236}">
                <a16:creationId xmlns:a16="http://schemas.microsoft.com/office/drawing/2014/main" id="{45C25138-7D29-497C-AE37-C1EDC67FBB53}"/>
              </a:ext>
            </a:extLst>
          </p:cNvPr>
          <p:cNvGrpSpPr/>
          <p:nvPr/>
        </p:nvGrpSpPr>
        <p:grpSpPr>
          <a:xfrm>
            <a:off x="6794014" y="5026353"/>
            <a:ext cx="2653384" cy="612447"/>
            <a:chOff x="5697309" y="3651942"/>
            <a:chExt cx="2653384" cy="612447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F57A5D1-6A64-4B08-9897-8D3474485A2B}"/>
                </a:ext>
              </a:extLst>
            </p:cNvPr>
            <p:cNvSpPr txBox="1"/>
            <p:nvPr/>
          </p:nvSpPr>
          <p:spPr>
            <a:xfrm>
              <a:off x="6862182" y="3679614"/>
              <a:ext cx="4122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F354545-8EBB-42B6-A245-0279716D07AD}"/>
                </a:ext>
              </a:extLst>
            </p:cNvPr>
            <p:cNvSpPr txBox="1"/>
            <p:nvPr/>
          </p:nvSpPr>
          <p:spPr>
            <a:xfrm>
              <a:off x="7938401" y="3651942"/>
              <a:ext cx="4122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E037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79BC498-9A49-4333-B15B-F27771B8D8B0}"/>
                </a:ext>
              </a:extLst>
            </p:cNvPr>
            <p:cNvSpPr txBox="1"/>
            <p:nvPr/>
          </p:nvSpPr>
          <p:spPr>
            <a:xfrm>
              <a:off x="7392520" y="3695002"/>
              <a:ext cx="40908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000"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949C57F-5814-4755-8D6A-B94190DE4448}"/>
                </a:ext>
              </a:extLst>
            </p:cNvPr>
            <p:cNvSpPr txBox="1"/>
            <p:nvPr/>
          </p:nvSpPr>
          <p:spPr>
            <a:xfrm>
              <a:off x="5697309" y="3679614"/>
              <a:ext cx="63991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30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055D2E1-5249-4AE0-B0DE-F62C47E9A60F}"/>
                </a:ext>
              </a:extLst>
            </p:cNvPr>
            <p:cNvSpPr txBox="1"/>
            <p:nvPr/>
          </p:nvSpPr>
          <p:spPr>
            <a:xfrm>
              <a:off x="6455274" y="3679614"/>
              <a:ext cx="28886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:</a:t>
              </a:r>
            </a:p>
          </p:txBody>
        </p:sp>
      </p:grpSp>
      <p:sp>
        <p:nvSpPr>
          <p:cNvPr id="22" name="PHẠM DUYÊN 1 - 9Slide.vn 12 - 9Slide.vn">
            <a:extLst>
              <a:ext uri="{FF2B5EF4-FFF2-40B4-BE49-F238E27FC236}">
                <a16:creationId xmlns:a16="http://schemas.microsoft.com/office/drawing/2014/main" id="{DCCF7764-B3C7-47A8-9022-7339BE2F5822}"/>
              </a:ext>
            </a:extLst>
          </p:cNvPr>
          <p:cNvSpPr txBox="1"/>
          <p:nvPr/>
        </p:nvSpPr>
        <p:spPr>
          <a:xfrm>
            <a:off x="9578031" y="5056227"/>
            <a:ext cx="136030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spc="-6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(</a:t>
            </a:r>
            <a:r>
              <a:rPr lang="en-US" sz="3000">
                <a:solidFill>
                  <a:schemeClr val="tx1">
                    <a:lumMod val="75000"/>
                    <a:lumOff val="25000"/>
                  </a:schemeClr>
                </a:solidFill>
              </a:rPr>
              <a:t>người</a:t>
            </a:r>
            <a:r>
              <a:rPr lang="en-US" sz="3000" spc="-6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)</a:t>
            </a:r>
          </a:p>
        </p:txBody>
      </p:sp>
      <p:sp>
        <p:nvSpPr>
          <p:cNvPr id="23" name="PHẠM DUYÊN 1 - 9Slide.vn 14 - 9Slide.vn">
            <a:extLst>
              <a:ext uri="{FF2B5EF4-FFF2-40B4-BE49-F238E27FC236}">
                <a16:creationId xmlns:a16="http://schemas.microsoft.com/office/drawing/2014/main" id="{BCCB4C4D-C613-48A2-9ABD-84EA3D2A0F70}"/>
              </a:ext>
            </a:extLst>
          </p:cNvPr>
          <p:cNvSpPr txBox="1"/>
          <p:nvPr/>
        </p:nvSpPr>
        <p:spPr>
          <a:xfrm>
            <a:off x="9072719" y="5044500"/>
            <a:ext cx="412292" cy="58477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4" name="PHẠM DUYÊN 1 - 9Slide.vn 10 - 9Slide.vn">
            <a:extLst>
              <a:ext uri="{FF2B5EF4-FFF2-40B4-BE49-F238E27FC236}">
                <a16:creationId xmlns:a16="http://schemas.microsoft.com/office/drawing/2014/main" id="{963F7AC3-981B-4A64-A001-F43193C01B2F}"/>
              </a:ext>
            </a:extLst>
          </p:cNvPr>
          <p:cNvSpPr txBox="1"/>
          <p:nvPr/>
        </p:nvSpPr>
        <p:spPr>
          <a:xfrm>
            <a:off x="7860813" y="5683072"/>
            <a:ext cx="3277087" cy="56185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</a:pPr>
            <a:r>
              <a:rPr lang="en-US" sz="3000" spc="-140">
                <a:solidFill>
                  <a:schemeClr val="tx1">
                    <a:lumMod val="75000"/>
                    <a:lumOff val="25000"/>
                  </a:schemeClr>
                </a:solidFill>
              </a:rPr>
              <a:t>Đáp số:     </a:t>
            </a:r>
            <a:r>
              <a:rPr lang="en-US" sz="3000" spc="-14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en-US" sz="3000" spc="-14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>
                <a:solidFill>
                  <a:schemeClr val="tx1">
                    <a:lumMod val="75000"/>
                    <a:lumOff val="25000"/>
                  </a:schemeClr>
                </a:solidFill>
              </a:rPr>
              <a:t>người</a:t>
            </a:r>
            <a:endParaRPr lang="en-US" sz="3000" spc="-14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5" name="PHẠM DUYÊN 1 - 9Slide.vn 13 - 9Slide.vn">
            <a:extLst>
              <a:ext uri="{FF2B5EF4-FFF2-40B4-BE49-F238E27FC236}">
                <a16:creationId xmlns:a16="http://schemas.microsoft.com/office/drawing/2014/main" id="{220660EB-94AE-4C0D-AD01-DC11089F46C7}"/>
              </a:ext>
            </a:extLst>
          </p:cNvPr>
          <p:cNvSpPr txBox="1"/>
          <p:nvPr/>
        </p:nvSpPr>
        <p:spPr>
          <a:xfrm>
            <a:off x="9399851" y="5638800"/>
            <a:ext cx="412292" cy="58477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9350929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  <p:bldP spid="13" grpId="0"/>
      <p:bldP spid="14" grpId="0"/>
      <p:bldP spid="15" grpId="0"/>
      <p:bldP spid="22" grpId="0"/>
      <p:bldP spid="23" grpId="0" animBg="1"/>
      <p:bldP spid="24" grpId="0"/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3 - 9Slide.vn 1 - 9Slide.vn">
            <a:extLst>
              <a:ext uri="{FF2B5EF4-FFF2-40B4-BE49-F238E27FC236}">
                <a16:creationId xmlns:a16="http://schemas.microsoft.com/office/drawing/2014/main" id="{79B34725-B738-4238-9B51-58EEA6D90AB6}"/>
              </a:ext>
            </a:extLst>
          </p:cNvPr>
          <p:cNvSpPr txBox="1"/>
          <p:nvPr/>
        </p:nvSpPr>
        <p:spPr>
          <a:xfrm>
            <a:off x="3058181" y="838200"/>
            <a:ext cx="6075638" cy="1015663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r>
              <a:rPr lang="en-US" sz="6000" spc="-180" dirty="0">
                <a:ln w="31750">
                  <a:solidFill>
                    <a:schemeClr val="bg1"/>
                  </a:solidFill>
                </a:ln>
                <a:solidFill>
                  <a:schemeClr val="accent4">
                    <a:lumMod val="75000"/>
                  </a:schemeClr>
                </a:solidFill>
                <a:latin typeface="#9Slide07 Crocante" panose="02000000000000000000" pitchFamily="2" charset="0"/>
              </a:rPr>
              <a:t>YÊU CẦU CẦN ĐẠT</a:t>
            </a:r>
          </a:p>
        </p:txBody>
      </p:sp>
      <p:sp>
        <p:nvSpPr>
          <p:cNvPr id="3" name="PHẠM DUYÊN 3 - 9Slide.vn 2 - 9Slide.vn">
            <a:extLst>
              <a:ext uri="{FF2B5EF4-FFF2-40B4-BE49-F238E27FC236}">
                <a16:creationId xmlns:a16="http://schemas.microsoft.com/office/drawing/2014/main" id="{93D902E5-C15A-452F-80C8-64A9C87FB2F8}"/>
              </a:ext>
            </a:extLst>
          </p:cNvPr>
          <p:cNvSpPr txBox="1"/>
          <p:nvPr/>
        </p:nvSpPr>
        <p:spPr>
          <a:xfrm>
            <a:off x="1066800" y="2397948"/>
            <a:ext cx="9525000" cy="2062103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nl-NL" sz="3200" b="1" dirty="0"/>
              <a:t>Biết cách tìm thừa số chưa biết trong một tích</a:t>
            </a:r>
          </a:p>
          <a:p>
            <a:pPr marL="457200" indent="-457200">
              <a:buFontTx/>
              <a:buChar char="-"/>
            </a:pPr>
            <a:endParaRPr lang="vi-VN" sz="3200" b="1" dirty="0"/>
          </a:p>
          <a:p>
            <a:r>
              <a:rPr lang="en-US" sz="3200" b="1" dirty="0"/>
              <a:t>- </a:t>
            </a:r>
            <a:r>
              <a:rPr lang="en-US" sz="3200" b="1" dirty="0" err="1"/>
              <a:t>Vận</a:t>
            </a:r>
            <a:r>
              <a:rPr lang="en-US" sz="3200" b="1" dirty="0"/>
              <a:t> </a:t>
            </a:r>
            <a:r>
              <a:rPr lang="en-US" sz="3200" b="1" dirty="0" err="1"/>
              <a:t>dụng</a:t>
            </a:r>
            <a:r>
              <a:rPr lang="en-US" sz="3200" b="1" dirty="0"/>
              <a:t> </a:t>
            </a:r>
            <a:r>
              <a:rPr lang="en-US" sz="3200" b="1" dirty="0" err="1"/>
              <a:t>được</a:t>
            </a:r>
            <a:r>
              <a:rPr lang="en-US" sz="3200" b="1" dirty="0"/>
              <a:t> </a:t>
            </a:r>
            <a:r>
              <a:rPr lang="nl-NL" sz="3200" b="1" dirty="0"/>
              <a:t>quy tắc tìm thừa số chưa biết vào giải các bài tập, bài toán thực tế có liên quan.</a:t>
            </a:r>
            <a:endParaRPr lang="vi-VN" sz="3200" b="1" dirty="0"/>
          </a:p>
        </p:txBody>
      </p:sp>
    </p:spTree>
    <p:extLst>
      <p:ext uri="{BB962C8B-B14F-4D97-AF65-F5344CB8AC3E}">
        <p14:creationId xmlns:p14="http://schemas.microsoft.com/office/powerpoint/2010/main" val="1299641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12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3 - 9Slide.vn 1 - 9Slide.vn">
            <a:extLst>
              <a:ext uri="{FF2B5EF4-FFF2-40B4-BE49-F238E27FC236}">
                <a16:creationId xmlns:a16="http://schemas.microsoft.com/office/drawing/2014/main" id="{79B34725-B738-4238-9B51-58EEA6D90AB6}"/>
              </a:ext>
            </a:extLst>
          </p:cNvPr>
          <p:cNvSpPr txBox="1"/>
          <p:nvPr/>
        </p:nvSpPr>
        <p:spPr>
          <a:xfrm>
            <a:off x="3058181" y="838200"/>
            <a:ext cx="6075638" cy="1015663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r>
              <a:rPr lang="en-US" sz="6000" spc="-180" dirty="0">
                <a:ln w="31750">
                  <a:solidFill>
                    <a:schemeClr val="bg1"/>
                  </a:solidFill>
                </a:ln>
                <a:solidFill>
                  <a:schemeClr val="accent4">
                    <a:lumMod val="75000"/>
                  </a:schemeClr>
                </a:solidFill>
                <a:latin typeface="#9Slide07 Crocante" panose="02000000000000000000" pitchFamily="2" charset="0"/>
              </a:rPr>
              <a:t>YÊU CẦU CẦN ĐẠT</a:t>
            </a:r>
          </a:p>
        </p:txBody>
      </p:sp>
      <p:sp>
        <p:nvSpPr>
          <p:cNvPr id="3" name="PHẠM DUYÊN 3 - 9Slide.vn 2 - 9Slide.vn">
            <a:extLst>
              <a:ext uri="{FF2B5EF4-FFF2-40B4-BE49-F238E27FC236}">
                <a16:creationId xmlns:a16="http://schemas.microsoft.com/office/drawing/2014/main" id="{93D902E5-C15A-452F-80C8-64A9C87FB2F8}"/>
              </a:ext>
            </a:extLst>
          </p:cNvPr>
          <p:cNvSpPr txBox="1"/>
          <p:nvPr/>
        </p:nvSpPr>
        <p:spPr>
          <a:xfrm>
            <a:off x="1066800" y="2397948"/>
            <a:ext cx="9525000" cy="2062103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nl-NL" sz="3200" b="1" dirty="0"/>
              <a:t>Biết cách tìm thừa số chưa biết trong một tích</a:t>
            </a:r>
          </a:p>
          <a:p>
            <a:pPr marL="457200" indent="-457200">
              <a:buFontTx/>
              <a:buChar char="-"/>
            </a:pPr>
            <a:endParaRPr lang="vi-VN" sz="3200" b="1" dirty="0"/>
          </a:p>
          <a:p>
            <a:r>
              <a:rPr lang="en-US" sz="3200" b="1" dirty="0"/>
              <a:t>- </a:t>
            </a:r>
            <a:r>
              <a:rPr lang="en-US" sz="3200" b="1" dirty="0" err="1"/>
              <a:t>Vận</a:t>
            </a:r>
            <a:r>
              <a:rPr lang="en-US" sz="3200" b="1" dirty="0"/>
              <a:t> </a:t>
            </a:r>
            <a:r>
              <a:rPr lang="en-US" sz="3200" b="1" dirty="0" err="1"/>
              <a:t>dụng</a:t>
            </a:r>
            <a:r>
              <a:rPr lang="en-US" sz="3200" b="1" dirty="0"/>
              <a:t> </a:t>
            </a:r>
            <a:r>
              <a:rPr lang="en-US" sz="3200" b="1" dirty="0" err="1"/>
              <a:t>được</a:t>
            </a:r>
            <a:r>
              <a:rPr lang="en-US" sz="3200" b="1" dirty="0"/>
              <a:t> </a:t>
            </a:r>
            <a:r>
              <a:rPr lang="nl-NL" sz="3200" b="1" dirty="0"/>
              <a:t>quy tắc tìm thừa số chưa biết vào giải các bài tập, bài toán thực tế có liên quan.</a:t>
            </a:r>
            <a:endParaRPr lang="vi-VN" sz="3200" b="1" dirty="0"/>
          </a:p>
        </p:txBody>
      </p:sp>
    </p:spTree>
    <p:extLst>
      <p:ext uri="{BB962C8B-B14F-4D97-AF65-F5344CB8AC3E}">
        <p14:creationId xmlns:p14="http://schemas.microsoft.com/office/powerpoint/2010/main" val="1413557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12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1 2 - 9Slide.vn">
            <a:extLst>
              <a:ext uri="{FF2B5EF4-FFF2-40B4-BE49-F238E27FC236}">
                <a16:creationId xmlns:a16="http://schemas.microsoft.com/office/drawing/2014/main" id="{B2714326-94C5-4A60-A00C-41E2D5BE2AF4}"/>
              </a:ext>
            </a:extLst>
          </p:cNvPr>
          <p:cNvSpPr txBox="1"/>
          <p:nvPr/>
        </p:nvSpPr>
        <p:spPr>
          <a:xfrm>
            <a:off x="3006725" y="609600"/>
            <a:ext cx="6518275" cy="728710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2000"/>
              </a:lnSpc>
            </a:pPr>
            <a:r>
              <a:rPr lang="en-US" sz="4000" spc="-20">
                <a:solidFill>
                  <a:schemeClr val="accent4">
                    <a:lumMod val="75000"/>
                  </a:schemeClr>
                </a:solidFill>
                <a:latin typeface="+mj-lt"/>
              </a:rPr>
              <a:t>Tìm thừa số trong một tích</a:t>
            </a:r>
          </a:p>
        </p:txBody>
      </p:sp>
      <p:pic>
        <p:nvPicPr>
          <p:cNvPr id="4" name="PHẠM DUYÊN 2 - 9Slide.vn">
            <a:extLst>
              <a:ext uri="{FF2B5EF4-FFF2-40B4-BE49-F238E27FC236}">
                <a16:creationId xmlns:a16="http://schemas.microsoft.com/office/drawing/2014/main" id="{DA1660A3-D562-45ED-A35C-F8B2ABD7BF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08" y="342900"/>
            <a:ext cx="2037268" cy="1018634"/>
          </a:xfrm>
          <a:prstGeom prst="rect">
            <a:avLst/>
          </a:prstGeom>
        </p:spPr>
      </p:pic>
      <p:sp>
        <p:nvSpPr>
          <p:cNvPr id="5" name="PHẠM DUYÊN 1 2 - 9Slide.vn">
            <a:extLst>
              <a:ext uri="{FF2B5EF4-FFF2-40B4-BE49-F238E27FC236}">
                <a16:creationId xmlns:a16="http://schemas.microsoft.com/office/drawing/2014/main" id="{D87432BD-AD52-4E0B-A873-860197A3DD35}"/>
              </a:ext>
            </a:extLst>
          </p:cNvPr>
          <p:cNvSpPr txBox="1"/>
          <p:nvPr/>
        </p:nvSpPr>
        <p:spPr>
          <a:xfrm>
            <a:off x="444500" y="1295400"/>
            <a:ext cx="11303000" cy="1229982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2000"/>
              </a:lnSpc>
            </a:pPr>
            <a:r>
              <a:rPr lang="en-US" sz="3600" spc="-60">
                <a:solidFill>
                  <a:schemeClr val="tx1">
                    <a:lumMod val="75000"/>
                    <a:lumOff val="25000"/>
                  </a:schemeClr>
                </a:solidFill>
              </a:rPr>
              <a:t>3 ca đựng nước như nhau có tất cả 6 </a:t>
            </a:r>
            <a:r>
              <a:rPr lang="en-US" sz="3400" i="1">
                <a:solidFill>
                  <a:schemeClr val="tx1">
                    <a:lumMod val="75000"/>
                    <a:lumOff val="25000"/>
                  </a:schemeClr>
                </a:solidFill>
                <a:latin typeface="#9Slide04 AdrianeSwash" panose="02000504060000090004" pitchFamily="2" charset="0"/>
                <a:cs typeface="Times New Roman" panose="02020603050405020304" pitchFamily="18" charset="0"/>
              </a:rPr>
              <a:t>l</a:t>
            </a:r>
            <a:r>
              <a:rPr lang="en-US" sz="3600" i="1">
                <a:solidFill>
                  <a:schemeClr val="tx1">
                    <a:lumMod val="75000"/>
                    <a:lumOff val="25000"/>
                  </a:schemeClr>
                </a:solidFill>
                <a:latin typeface="#9Slide04 AdrianeSwash" panose="02000504060000090004" pitchFamily="2" charset="0"/>
                <a:cs typeface="Times New Roman" panose="02020603050405020304" pitchFamily="18" charset="0"/>
              </a:rPr>
              <a:t> </a:t>
            </a:r>
            <a:r>
              <a:rPr lang="en-US" sz="3600" spc="-60">
                <a:solidFill>
                  <a:schemeClr val="tx1">
                    <a:lumMod val="75000"/>
                    <a:lumOff val="25000"/>
                  </a:schemeClr>
                </a:solidFill>
              </a:rPr>
              <a:t>nước. Hỏi mỗi ca đựng mấy lít nước?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8388250-7675-C77E-882E-9134DC5CFBEB}"/>
              </a:ext>
            </a:extLst>
          </p:cNvPr>
          <p:cNvGrpSpPr/>
          <p:nvPr/>
        </p:nvGrpSpPr>
        <p:grpSpPr>
          <a:xfrm>
            <a:off x="3118185" y="2743200"/>
            <a:ext cx="5955630" cy="2354810"/>
            <a:chOff x="3118185" y="2743200"/>
            <a:chExt cx="5955630" cy="235481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A5561A5-55AA-55C4-FF5E-95ED33BED9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8185" y="2743200"/>
              <a:ext cx="5955630" cy="2354810"/>
            </a:xfrm>
            <a:prstGeom prst="roundRect">
              <a:avLst/>
            </a:prstGeom>
            <a:effectLst>
              <a:softEdge rad="63500"/>
            </a:effectLst>
          </p:spPr>
        </p:pic>
        <p:grpSp>
          <p:nvGrpSpPr>
            <p:cNvPr id="11" name="PHẠM DUYÊN 1 - 9Slide.vn 3 - 9Slide.vn">
              <a:extLst>
                <a:ext uri="{FF2B5EF4-FFF2-40B4-BE49-F238E27FC236}">
                  <a16:creationId xmlns:a16="http://schemas.microsoft.com/office/drawing/2014/main" id="{5500D515-8D1E-4028-9B3D-5EC2533F7B78}"/>
                </a:ext>
              </a:extLst>
            </p:cNvPr>
            <p:cNvGrpSpPr/>
            <p:nvPr/>
          </p:nvGrpSpPr>
          <p:grpSpPr>
            <a:xfrm>
              <a:off x="3968750" y="3663399"/>
              <a:ext cx="671800" cy="793742"/>
              <a:chOff x="3794439" y="1587568"/>
              <a:chExt cx="854733" cy="810965"/>
            </a:xfrm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3B0505EB-1BF2-4370-8C6F-ED5882968A6E}"/>
                  </a:ext>
                </a:extLst>
              </p:cNvPr>
              <p:cNvSpPr/>
              <p:nvPr/>
            </p:nvSpPr>
            <p:spPr>
              <a:xfrm>
                <a:off x="3794439" y="1635265"/>
                <a:ext cx="854733" cy="685800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F7A963"/>
                </a:solidFill>
              </a:ln>
              <a:effectLst>
                <a:outerShdw blurRad="50800" dist="38100" dir="5400000" algn="t" rotWithShape="0">
                  <a:srgbClr val="FFABB5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/>
              </a:p>
            </p:txBody>
          </p:sp>
          <p:sp>
            <p:nvSpPr>
              <p:cNvPr id="13" name="PHẠM DUYÊN 3 - 9Slide.vn">
                <a:extLst>
                  <a:ext uri="{FF2B5EF4-FFF2-40B4-BE49-F238E27FC236}">
                    <a16:creationId xmlns:a16="http://schemas.microsoft.com/office/drawing/2014/main" id="{6355DAA1-73C0-4BF9-BD53-99687563C07A}"/>
                  </a:ext>
                </a:extLst>
              </p:cNvPr>
              <p:cNvSpPr txBox="1"/>
              <p:nvPr/>
            </p:nvSpPr>
            <p:spPr>
              <a:xfrm>
                <a:off x="3985460" y="1587568"/>
                <a:ext cx="498175" cy="810965"/>
              </a:xfrm>
              <a:prstGeom prst="round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4800" spc="2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</a:rPr>
                  <a:t>?</a:t>
                </a:r>
              </a:p>
            </p:txBody>
          </p:sp>
        </p:grpSp>
        <p:grpSp>
          <p:nvGrpSpPr>
            <p:cNvPr id="24" name="PHẠM DUYÊN 1 - 9Slide.vn 3 - 9Slide.vn">
              <a:extLst>
                <a:ext uri="{FF2B5EF4-FFF2-40B4-BE49-F238E27FC236}">
                  <a16:creationId xmlns:a16="http://schemas.microsoft.com/office/drawing/2014/main" id="{5E46AD82-76D8-463A-9E75-44088451C89B}"/>
                </a:ext>
              </a:extLst>
            </p:cNvPr>
            <p:cNvGrpSpPr/>
            <p:nvPr/>
          </p:nvGrpSpPr>
          <p:grpSpPr>
            <a:xfrm>
              <a:off x="5849000" y="3663399"/>
              <a:ext cx="671800" cy="793742"/>
              <a:chOff x="3794439" y="1587568"/>
              <a:chExt cx="854733" cy="810965"/>
            </a:xfrm>
          </p:grpSpPr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8187EE01-B7EC-4D65-971B-77E836056FF4}"/>
                  </a:ext>
                </a:extLst>
              </p:cNvPr>
              <p:cNvSpPr/>
              <p:nvPr/>
            </p:nvSpPr>
            <p:spPr>
              <a:xfrm>
                <a:off x="3794439" y="1635265"/>
                <a:ext cx="854733" cy="685800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F7A963"/>
                </a:solidFill>
              </a:ln>
              <a:effectLst>
                <a:outerShdw blurRad="50800" dist="38100" dir="5400000" algn="t" rotWithShape="0">
                  <a:srgbClr val="FFABB5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/>
              </a:p>
            </p:txBody>
          </p:sp>
          <p:sp>
            <p:nvSpPr>
              <p:cNvPr id="26" name="PHẠM DUYÊN 3 - 9Slide.vn">
                <a:extLst>
                  <a:ext uri="{FF2B5EF4-FFF2-40B4-BE49-F238E27FC236}">
                    <a16:creationId xmlns:a16="http://schemas.microsoft.com/office/drawing/2014/main" id="{D3D6644F-C877-463F-87AC-15CD85B47E56}"/>
                  </a:ext>
                </a:extLst>
              </p:cNvPr>
              <p:cNvSpPr txBox="1"/>
              <p:nvPr/>
            </p:nvSpPr>
            <p:spPr>
              <a:xfrm>
                <a:off x="3985460" y="1587568"/>
                <a:ext cx="498175" cy="810965"/>
              </a:xfrm>
              <a:prstGeom prst="round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4800" spc="2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</a:rPr>
                  <a:t>?</a:t>
                </a:r>
              </a:p>
            </p:txBody>
          </p:sp>
        </p:grpSp>
        <p:grpSp>
          <p:nvGrpSpPr>
            <p:cNvPr id="27" name="PHẠM DUYÊN 1 - 9Slide.vn 3 - 9Slide.vn">
              <a:extLst>
                <a:ext uri="{FF2B5EF4-FFF2-40B4-BE49-F238E27FC236}">
                  <a16:creationId xmlns:a16="http://schemas.microsoft.com/office/drawing/2014/main" id="{8039EC88-17E9-4F6C-9EEA-1A370BBDE2F3}"/>
                </a:ext>
              </a:extLst>
            </p:cNvPr>
            <p:cNvGrpSpPr/>
            <p:nvPr/>
          </p:nvGrpSpPr>
          <p:grpSpPr>
            <a:xfrm>
              <a:off x="7786400" y="3663399"/>
              <a:ext cx="671800" cy="793742"/>
              <a:chOff x="3794439" y="1587568"/>
              <a:chExt cx="854733" cy="810965"/>
            </a:xfrm>
          </p:grpSpPr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A3C1B099-F934-4581-A305-D09027C80B08}"/>
                  </a:ext>
                </a:extLst>
              </p:cNvPr>
              <p:cNvSpPr/>
              <p:nvPr/>
            </p:nvSpPr>
            <p:spPr>
              <a:xfrm>
                <a:off x="3794439" y="1635265"/>
                <a:ext cx="854733" cy="685800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F7A963"/>
                </a:solidFill>
              </a:ln>
              <a:effectLst>
                <a:outerShdw blurRad="50800" dist="38100" dir="5400000" algn="t" rotWithShape="0">
                  <a:srgbClr val="FFABB5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/>
              </a:p>
            </p:txBody>
          </p:sp>
          <p:sp>
            <p:nvSpPr>
              <p:cNvPr id="29" name="PHẠM DUYÊN 3 - 9Slide.vn">
                <a:extLst>
                  <a:ext uri="{FF2B5EF4-FFF2-40B4-BE49-F238E27FC236}">
                    <a16:creationId xmlns:a16="http://schemas.microsoft.com/office/drawing/2014/main" id="{670710B1-3B56-4AF3-B30F-36F2C59799AF}"/>
                  </a:ext>
                </a:extLst>
              </p:cNvPr>
              <p:cNvSpPr txBox="1"/>
              <p:nvPr/>
            </p:nvSpPr>
            <p:spPr>
              <a:xfrm>
                <a:off x="3985460" y="1587568"/>
                <a:ext cx="498175" cy="810965"/>
              </a:xfrm>
              <a:prstGeom prst="round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4800" spc="2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</a:rPr>
                  <a:t>?</a:t>
                </a:r>
              </a:p>
            </p:txBody>
          </p:sp>
        </p:grpSp>
      </p:grpSp>
      <p:sp>
        <p:nvSpPr>
          <p:cNvPr id="30" name="Left Brace 29">
            <a:extLst>
              <a:ext uri="{FF2B5EF4-FFF2-40B4-BE49-F238E27FC236}">
                <a16:creationId xmlns:a16="http://schemas.microsoft.com/office/drawing/2014/main" id="{594F0797-66E9-4265-98FD-488510384979}"/>
              </a:ext>
            </a:extLst>
          </p:cNvPr>
          <p:cNvSpPr/>
          <p:nvPr/>
        </p:nvSpPr>
        <p:spPr>
          <a:xfrm rot="16200000">
            <a:off x="5909735" y="2672602"/>
            <a:ext cx="500366" cy="4869758"/>
          </a:xfrm>
          <a:prstGeom prst="leftBrace">
            <a:avLst>
              <a:gd name="adj1" fmla="val 86182"/>
              <a:gd name="adj2" fmla="val 50000"/>
            </a:avLst>
          </a:prstGeom>
          <a:ln w="28575" cap="rnd">
            <a:solidFill>
              <a:schemeClr val="tx1">
                <a:lumMod val="75000"/>
                <a:lumOff val="25000"/>
              </a:schemeClr>
            </a:solidFill>
            <a:round/>
            <a:headEnd w="med" len="sm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207D846-8807-49B0-A1D9-FEF88E2B2950}"/>
              </a:ext>
            </a:extLst>
          </p:cNvPr>
          <p:cNvSpPr txBox="1"/>
          <p:nvPr/>
        </p:nvSpPr>
        <p:spPr>
          <a:xfrm>
            <a:off x="5858068" y="5435025"/>
            <a:ext cx="9237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3200" i="1">
                <a:solidFill>
                  <a:schemeClr val="accent4">
                    <a:lumMod val="75000"/>
                  </a:schemeClr>
                </a:solidFill>
                <a:latin typeface="#9Slide04 AdrianeSwash" panose="02000504060000090004" pitchFamily="2" charset="0"/>
                <a:cs typeface="Times New Roman" panose="02020603050405020304" pitchFamily="18" charset="0"/>
              </a:rPr>
              <a:t> </a:t>
            </a:r>
            <a:r>
              <a:rPr lang="en-US" sz="3000" i="1">
                <a:solidFill>
                  <a:schemeClr val="tx1">
                    <a:lumMod val="75000"/>
                    <a:lumOff val="25000"/>
                  </a:schemeClr>
                </a:solidFill>
                <a:latin typeface="#9Slide04 AdrianeSwash" panose="02000504060000090004" pitchFamily="2" charset="0"/>
                <a:cs typeface="Times New Roman" panose="02020603050405020304" pitchFamily="18" charset="0"/>
              </a:rPr>
              <a:t>l</a:t>
            </a:r>
            <a:endParaRPr lang="en-US" sz="30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5744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5" grpId="0"/>
      <p:bldP spid="30" grpId="0" animBg="1"/>
      <p:bldP spid="3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6AAB7E70-4337-2D88-8172-A6C3D0F1EAA2}"/>
              </a:ext>
            </a:extLst>
          </p:cNvPr>
          <p:cNvGrpSpPr/>
          <p:nvPr/>
        </p:nvGrpSpPr>
        <p:grpSpPr>
          <a:xfrm>
            <a:off x="590680" y="1609321"/>
            <a:ext cx="4774422" cy="1887770"/>
            <a:chOff x="3118185" y="2743200"/>
            <a:chExt cx="5955630" cy="2354810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8BFEC36B-962B-76C3-6F3F-9FAA30E6E5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8185" y="2743200"/>
              <a:ext cx="5955630" cy="2354810"/>
            </a:xfrm>
            <a:prstGeom prst="roundRect">
              <a:avLst/>
            </a:prstGeom>
            <a:effectLst>
              <a:softEdge rad="63500"/>
            </a:effectLst>
          </p:spPr>
        </p:pic>
        <p:grpSp>
          <p:nvGrpSpPr>
            <p:cNvPr id="34" name="PHẠM DUYÊN 1 - 9Slide.vn 3 - 9Slide.vn">
              <a:extLst>
                <a:ext uri="{FF2B5EF4-FFF2-40B4-BE49-F238E27FC236}">
                  <a16:creationId xmlns:a16="http://schemas.microsoft.com/office/drawing/2014/main" id="{4071D904-EA2B-731A-286C-C9FEAA95F7F2}"/>
                </a:ext>
              </a:extLst>
            </p:cNvPr>
            <p:cNvGrpSpPr/>
            <p:nvPr/>
          </p:nvGrpSpPr>
          <p:grpSpPr>
            <a:xfrm>
              <a:off x="3968750" y="3663399"/>
              <a:ext cx="671800" cy="837423"/>
              <a:chOff x="3794439" y="1587568"/>
              <a:chExt cx="854733" cy="855594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15BA02DC-3418-AF9A-FC97-202EA1AA5E92}"/>
                  </a:ext>
                </a:extLst>
              </p:cNvPr>
              <p:cNvSpPr/>
              <p:nvPr/>
            </p:nvSpPr>
            <p:spPr>
              <a:xfrm>
                <a:off x="3794439" y="1635265"/>
                <a:ext cx="854733" cy="685800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F7A963"/>
                </a:solidFill>
              </a:ln>
              <a:effectLst>
                <a:outerShdw blurRad="50800" dist="38100" dir="5400000" algn="t" rotWithShape="0">
                  <a:srgbClr val="FFABB5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sp>
            <p:nvSpPr>
              <p:cNvPr id="43" name="PHẠM DUYÊN 3 - 9Slide.vn">
                <a:extLst>
                  <a:ext uri="{FF2B5EF4-FFF2-40B4-BE49-F238E27FC236}">
                    <a16:creationId xmlns:a16="http://schemas.microsoft.com/office/drawing/2014/main" id="{F0623AFE-314B-BC7C-B3B7-8F04B74BDB65}"/>
                  </a:ext>
                </a:extLst>
              </p:cNvPr>
              <p:cNvSpPr txBox="1"/>
              <p:nvPr/>
            </p:nvSpPr>
            <p:spPr>
              <a:xfrm>
                <a:off x="3985459" y="1587568"/>
                <a:ext cx="498175" cy="855594"/>
              </a:xfrm>
              <a:prstGeom prst="round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4000" spc="2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</a:rPr>
                  <a:t>?</a:t>
                </a:r>
              </a:p>
            </p:txBody>
          </p:sp>
        </p:grpSp>
        <p:grpSp>
          <p:nvGrpSpPr>
            <p:cNvPr id="36" name="PHẠM DUYÊN 1 - 9Slide.vn 3 - 9Slide.vn">
              <a:extLst>
                <a:ext uri="{FF2B5EF4-FFF2-40B4-BE49-F238E27FC236}">
                  <a16:creationId xmlns:a16="http://schemas.microsoft.com/office/drawing/2014/main" id="{319B4857-58E8-1857-AD89-64F2B92AD2CF}"/>
                </a:ext>
              </a:extLst>
            </p:cNvPr>
            <p:cNvGrpSpPr/>
            <p:nvPr/>
          </p:nvGrpSpPr>
          <p:grpSpPr>
            <a:xfrm>
              <a:off x="5849000" y="3663399"/>
              <a:ext cx="671800" cy="837423"/>
              <a:chOff x="3794439" y="1587568"/>
              <a:chExt cx="854733" cy="855594"/>
            </a:xfrm>
          </p:grpSpPr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6EC855E9-3D2E-D8A0-977C-C06129B01AF9}"/>
                  </a:ext>
                </a:extLst>
              </p:cNvPr>
              <p:cNvSpPr/>
              <p:nvPr/>
            </p:nvSpPr>
            <p:spPr>
              <a:xfrm>
                <a:off x="3794439" y="1635265"/>
                <a:ext cx="854733" cy="685800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F7A963"/>
                </a:solidFill>
              </a:ln>
              <a:effectLst>
                <a:outerShdw blurRad="50800" dist="38100" dir="5400000" algn="t" rotWithShape="0">
                  <a:srgbClr val="FFABB5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sp>
            <p:nvSpPr>
              <p:cNvPr id="41" name="PHẠM DUYÊN 3 - 9Slide.vn">
                <a:extLst>
                  <a:ext uri="{FF2B5EF4-FFF2-40B4-BE49-F238E27FC236}">
                    <a16:creationId xmlns:a16="http://schemas.microsoft.com/office/drawing/2014/main" id="{6F057DAD-47AD-9DEC-5D11-D862E24D0C9A}"/>
                  </a:ext>
                </a:extLst>
              </p:cNvPr>
              <p:cNvSpPr txBox="1"/>
              <p:nvPr/>
            </p:nvSpPr>
            <p:spPr>
              <a:xfrm>
                <a:off x="3985459" y="1587568"/>
                <a:ext cx="498175" cy="855594"/>
              </a:xfrm>
              <a:prstGeom prst="round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4000" spc="2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</a:rPr>
                  <a:t>?</a:t>
                </a:r>
              </a:p>
            </p:txBody>
          </p:sp>
        </p:grpSp>
        <p:grpSp>
          <p:nvGrpSpPr>
            <p:cNvPr id="37" name="PHẠM DUYÊN 1 - 9Slide.vn 3 - 9Slide.vn">
              <a:extLst>
                <a:ext uri="{FF2B5EF4-FFF2-40B4-BE49-F238E27FC236}">
                  <a16:creationId xmlns:a16="http://schemas.microsoft.com/office/drawing/2014/main" id="{3EE34B90-1F55-6EDA-9D70-AFC22EFF24ED}"/>
                </a:ext>
              </a:extLst>
            </p:cNvPr>
            <p:cNvGrpSpPr/>
            <p:nvPr/>
          </p:nvGrpSpPr>
          <p:grpSpPr>
            <a:xfrm>
              <a:off x="7786400" y="3663399"/>
              <a:ext cx="671800" cy="837423"/>
              <a:chOff x="3794439" y="1587568"/>
              <a:chExt cx="854733" cy="855594"/>
            </a:xfrm>
          </p:grpSpPr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id="{A1EBCA15-4DD5-B808-09E9-C22271084A10}"/>
                  </a:ext>
                </a:extLst>
              </p:cNvPr>
              <p:cNvSpPr/>
              <p:nvPr/>
            </p:nvSpPr>
            <p:spPr>
              <a:xfrm>
                <a:off x="3794439" y="1635265"/>
                <a:ext cx="854733" cy="685800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F7A963"/>
                </a:solidFill>
              </a:ln>
              <a:effectLst>
                <a:outerShdw blurRad="50800" dist="38100" dir="5400000" algn="t" rotWithShape="0">
                  <a:srgbClr val="FFABB5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sp>
            <p:nvSpPr>
              <p:cNvPr id="39" name="PHẠM DUYÊN 3 - 9Slide.vn">
                <a:extLst>
                  <a:ext uri="{FF2B5EF4-FFF2-40B4-BE49-F238E27FC236}">
                    <a16:creationId xmlns:a16="http://schemas.microsoft.com/office/drawing/2014/main" id="{1C70F468-E745-A97D-A4D8-096A2FFE8EA9}"/>
                  </a:ext>
                </a:extLst>
              </p:cNvPr>
              <p:cNvSpPr txBox="1"/>
              <p:nvPr/>
            </p:nvSpPr>
            <p:spPr>
              <a:xfrm>
                <a:off x="3985459" y="1587568"/>
                <a:ext cx="498175" cy="855594"/>
              </a:xfrm>
              <a:prstGeom prst="round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4000" spc="2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</a:rPr>
                  <a:t>?</a:t>
                </a:r>
              </a:p>
            </p:txBody>
          </p:sp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95923C2-F028-493C-9E92-CD712AA77A43}"/>
              </a:ext>
            </a:extLst>
          </p:cNvPr>
          <p:cNvGrpSpPr/>
          <p:nvPr/>
        </p:nvGrpSpPr>
        <p:grpSpPr>
          <a:xfrm>
            <a:off x="7002821" y="2071943"/>
            <a:ext cx="4862527" cy="1491070"/>
            <a:chOff x="7052976" y="1621093"/>
            <a:chExt cx="4862527" cy="1491070"/>
          </a:xfrm>
        </p:grpSpPr>
        <p:sp>
          <p:nvSpPr>
            <p:cNvPr id="23" name="Arrow: Left 22">
              <a:extLst>
                <a:ext uri="{FF2B5EF4-FFF2-40B4-BE49-F238E27FC236}">
                  <a16:creationId xmlns:a16="http://schemas.microsoft.com/office/drawing/2014/main" id="{06E56E6A-32C5-428C-88C3-815BB5F33759}"/>
                </a:ext>
              </a:extLst>
            </p:cNvPr>
            <p:cNvSpPr/>
            <p:nvPr/>
          </p:nvSpPr>
          <p:spPr>
            <a:xfrm>
              <a:off x="7052976" y="1621093"/>
              <a:ext cx="4844520" cy="1491070"/>
            </a:xfrm>
            <a:prstGeom prst="leftArrow">
              <a:avLst>
                <a:gd name="adj1" fmla="val 75049"/>
                <a:gd name="adj2" fmla="val 38949"/>
              </a:avLst>
            </a:prstGeom>
            <a:solidFill>
              <a:srgbClr val="0070C0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855D4FB-CA84-40D1-8B90-EC4AD392FE0C}"/>
                </a:ext>
              </a:extLst>
            </p:cNvPr>
            <p:cNvSpPr txBox="1"/>
            <p:nvPr/>
          </p:nvSpPr>
          <p:spPr>
            <a:xfrm>
              <a:off x="7364257" y="1897637"/>
              <a:ext cx="4551246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>
                  <a:solidFill>
                    <a:schemeClr val="bg1"/>
                  </a:solidFill>
                </a:rPr>
                <a:t>Muốn tìm số lít nước ở mỗi </a:t>
              </a:r>
              <a:br>
                <a:rPr lang="en-US" sz="2800">
                  <a:solidFill>
                    <a:schemeClr val="bg1"/>
                  </a:solidFill>
                </a:rPr>
              </a:br>
              <a:r>
                <a:rPr lang="en-US" sz="2800">
                  <a:solidFill>
                    <a:schemeClr val="bg1"/>
                  </a:solidFill>
                </a:rPr>
                <a:t>can ta phải làm thế nào?</a:t>
              </a:r>
            </a:p>
          </p:txBody>
        </p:sp>
      </p:grpSp>
      <p:sp>
        <p:nvSpPr>
          <p:cNvPr id="2" name="PHẠM DUYÊN 1 2 - 9Slide.vn">
            <a:extLst>
              <a:ext uri="{FF2B5EF4-FFF2-40B4-BE49-F238E27FC236}">
                <a16:creationId xmlns:a16="http://schemas.microsoft.com/office/drawing/2014/main" id="{B2714326-94C5-4A60-A00C-41E2D5BE2AF4}"/>
              </a:ext>
            </a:extLst>
          </p:cNvPr>
          <p:cNvSpPr txBox="1"/>
          <p:nvPr/>
        </p:nvSpPr>
        <p:spPr>
          <a:xfrm>
            <a:off x="3006725" y="609600"/>
            <a:ext cx="6518275" cy="728710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2000"/>
              </a:lnSpc>
            </a:pPr>
            <a:r>
              <a:rPr lang="en-US" sz="4000" spc="-20">
                <a:solidFill>
                  <a:schemeClr val="accent4">
                    <a:lumMod val="75000"/>
                  </a:schemeClr>
                </a:solidFill>
                <a:latin typeface="+mj-lt"/>
              </a:rPr>
              <a:t>Tìm thừa số trong một tích</a:t>
            </a:r>
          </a:p>
        </p:txBody>
      </p:sp>
      <p:pic>
        <p:nvPicPr>
          <p:cNvPr id="4" name="PHẠM DUYÊN 2 - 9Slide.vn">
            <a:extLst>
              <a:ext uri="{FF2B5EF4-FFF2-40B4-BE49-F238E27FC236}">
                <a16:creationId xmlns:a16="http://schemas.microsoft.com/office/drawing/2014/main" id="{DA1660A3-D562-45ED-A35C-F8B2ABD7BF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08" y="342900"/>
            <a:ext cx="2037268" cy="1018634"/>
          </a:xfrm>
          <a:prstGeom prst="rect">
            <a:avLst/>
          </a:prstGeom>
        </p:spPr>
      </p:pic>
      <p:sp>
        <p:nvSpPr>
          <p:cNvPr id="30" name="Left Brace 29">
            <a:extLst>
              <a:ext uri="{FF2B5EF4-FFF2-40B4-BE49-F238E27FC236}">
                <a16:creationId xmlns:a16="http://schemas.microsoft.com/office/drawing/2014/main" id="{594F0797-66E9-4265-98FD-488510384979}"/>
              </a:ext>
            </a:extLst>
          </p:cNvPr>
          <p:cNvSpPr/>
          <p:nvPr/>
        </p:nvSpPr>
        <p:spPr>
          <a:xfrm rot="16200000">
            <a:off x="2914373" y="1549576"/>
            <a:ext cx="337947" cy="3983328"/>
          </a:xfrm>
          <a:prstGeom prst="leftBrace">
            <a:avLst>
              <a:gd name="adj1" fmla="val 86182"/>
              <a:gd name="adj2" fmla="val 50000"/>
            </a:avLst>
          </a:prstGeom>
          <a:ln w="28575" cap="rnd">
            <a:solidFill>
              <a:schemeClr val="tx1">
                <a:lumMod val="75000"/>
                <a:lumOff val="25000"/>
              </a:schemeClr>
            </a:solidFill>
            <a:round/>
            <a:headEnd w="med" len="sm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207D846-8807-49B0-A1D9-FEF88E2B2950}"/>
              </a:ext>
            </a:extLst>
          </p:cNvPr>
          <p:cNvSpPr txBox="1"/>
          <p:nvPr/>
        </p:nvSpPr>
        <p:spPr>
          <a:xfrm>
            <a:off x="2771401" y="3710215"/>
            <a:ext cx="6238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3200" i="1">
                <a:solidFill>
                  <a:schemeClr val="accent4">
                    <a:lumMod val="75000"/>
                  </a:schemeClr>
                </a:solidFill>
                <a:latin typeface="#9Slide04 AdrianeSwash" panose="02000504060000090004" pitchFamily="2" charset="0"/>
                <a:cs typeface="Times New Roman" panose="02020603050405020304" pitchFamily="18" charset="0"/>
              </a:rPr>
              <a:t> </a:t>
            </a:r>
            <a:r>
              <a:rPr lang="en-US" sz="3000" i="1">
                <a:solidFill>
                  <a:schemeClr val="tx1">
                    <a:lumMod val="75000"/>
                    <a:lumOff val="25000"/>
                  </a:schemeClr>
                </a:solidFill>
                <a:latin typeface="#9Slide04 AdrianeSwash" panose="02000504060000090004" pitchFamily="2" charset="0"/>
                <a:cs typeface="Times New Roman" panose="02020603050405020304" pitchFamily="18" charset="0"/>
              </a:rPr>
              <a:t>l</a:t>
            </a:r>
            <a:endParaRPr lang="en-US" sz="30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010A59D-826E-4878-B861-7D81249AEE88}"/>
              </a:ext>
            </a:extLst>
          </p:cNvPr>
          <p:cNvSpPr txBox="1"/>
          <p:nvPr/>
        </p:nvSpPr>
        <p:spPr>
          <a:xfrm>
            <a:off x="6947518" y="4215825"/>
            <a:ext cx="22044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: 3 = </a:t>
            </a:r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>
                <a:solidFill>
                  <a:schemeClr val="tx1">
                    <a:lumMod val="75000"/>
                    <a:lumOff val="25000"/>
                  </a:schemeClr>
                </a:solidFill>
                <a:latin typeface="#9Slide04 AdrianeSwash" panose="02000504060000090004" pitchFamily="2" charset="0"/>
                <a:cs typeface="Times New Roman" panose="02020603050405020304" pitchFamily="18" charset="0"/>
              </a:rPr>
              <a:t>(l)</a:t>
            </a:r>
            <a:endParaRPr lang="en-US" sz="320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0A4BEEA-E342-4945-8EBC-AD41715FA068}"/>
              </a:ext>
            </a:extLst>
          </p:cNvPr>
          <p:cNvSpPr txBox="1">
            <a:spLocks noChangeAspect="1"/>
          </p:cNvSpPr>
          <p:nvPr>
            <p:custDataLst>
              <p:tags r:id="rId1"/>
            </p:custDataLst>
          </p:nvPr>
        </p:nvSpPr>
        <p:spPr>
          <a:xfrm>
            <a:off x="5715000" y="2220667"/>
            <a:ext cx="5671195" cy="1200329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3600" spc="-180">
                <a:solidFill>
                  <a:schemeClr val="tx1">
                    <a:lumMod val="75000"/>
                    <a:lumOff val="25000"/>
                  </a:schemeClr>
                </a:solidFill>
              </a:rPr>
              <a:t>Số lít nước ở mỗi ca lấy 3 lần được 6 </a:t>
            </a:r>
            <a:r>
              <a:rPr lang="en-US" sz="3600" i="1">
                <a:solidFill>
                  <a:schemeClr val="tx1">
                    <a:lumMod val="75000"/>
                    <a:lumOff val="25000"/>
                  </a:schemeClr>
                </a:solidFill>
                <a:latin typeface="#9Slide04 AdrianeSwash" panose="02000504060000090004" pitchFamily="2" charset="0"/>
                <a:cs typeface="Times New Roman" panose="02020603050405020304" pitchFamily="18" charset="0"/>
              </a:rPr>
              <a:t>l.</a:t>
            </a:r>
            <a:endParaRPr lang="en-US" sz="3600" spc="-18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5BAEC39-A9DA-4D4E-BD53-86D410965510}"/>
              </a:ext>
            </a:extLst>
          </p:cNvPr>
          <p:cNvSpPr txBox="1">
            <a:spLocks noChangeAspect="1"/>
          </p:cNvSpPr>
          <p:nvPr>
            <p:custDataLst>
              <p:tags r:id="rId2"/>
            </p:custDataLst>
          </p:nvPr>
        </p:nvSpPr>
        <p:spPr>
          <a:xfrm>
            <a:off x="5715000" y="3495245"/>
            <a:ext cx="4561505" cy="646331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  <p:txBody>
          <a:bodyPr wrap="none" rtlCol="0">
            <a:sp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3600" spc="-180">
                <a:solidFill>
                  <a:schemeClr val="tx1">
                    <a:lumMod val="75000"/>
                    <a:lumOff val="25000"/>
                  </a:schemeClr>
                </a:solidFill>
              </a:rPr>
              <a:t>Số lít nước ở mỗi ca là:</a:t>
            </a:r>
          </a:p>
        </p:txBody>
      </p:sp>
    </p:spTree>
    <p:extLst>
      <p:ext uri="{BB962C8B-B14F-4D97-AF65-F5344CB8AC3E}">
        <p14:creationId xmlns:p14="http://schemas.microsoft.com/office/powerpoint/2010/main" val="42214848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7" dur="1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8" dur="1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xit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2" dur="5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2" fill="hold" grpId="0" nodeType="with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17" dur="12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18" dur="12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2" fill="hold" grpId="0" nodeType="click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23" dur="12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24" dur="12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  <p:bldP spid="57" grpId="0" animBg="1"/>
          <p:bldP spid="5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xit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2" dur="5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2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2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2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2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  <p:bldP spid="57" grpId="0" animBg="1"/>
          <p:bldP spid="58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1 2 - 9Slide.vn">
            <a:extLst>
              <a:ext uri="{FF2B5EF4-FFF2-40B4-BE49-F238E27FC236}">
                <a16:creationId xmlns:a16="http://schemas.microsoft.com/office/drawing/2014/main" id="{B2714326-94C5-4A60-A00C-41E2D5BE2AF4}"/>
              </a:ext>
            </a:extLst>
          </p:cNvPr>
          <p:cNvSpPr txBox="1"/>
          <p:nvPr/>
        </p:nvSpPr>
        <p:spPr>
          <a:xfrm>
            <a:off x="3006725" y="609600"/>
            <a:ext cx="6518275" cy="728710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2000"/>
              </a:lnSpc>
            </a:pPr>
            <a:r>
              <a:rPr lang="en-US" sz="4000" spc="-20">
                <a:solidFill>
                  <a:schemeClr val="accent4">
                    <a:lumMod val="75000"/>
                  </a:schemeClr>
                </a:solidFill>
                <a:latin typeface="+mj-lt"/>
              </a:rPr>
              <a:t>Tìm thừa số trong một tích</a:t>
            </a:r>
          </a:p>
        </p:txBody>
      </p:sp>
      <p:pic>
        <p:nvPicPr>
          <p:cNvPr id="4" name="PHẠM DUYÊN 2 - 9Slide.vn">
            <a:extLst>
              <a:ext uri="{FF2B5EF4-FFF2-40B4-BE49-F238E27FC236}">
                <a16:creationId xmlns:a16="http://schemas.microsoft.com/office/drawing/2014/main" id="{DA1660A3-D562-45ED-A35C-F8B2ABD7BF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08" y="342900"/>
            <a:ext cx="2037268" cy="1018634"/>
          </a:xfrm>
          <a:prstGeom prst="rect">
            <a:avLst/>
          </a:pr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A1C6F0A0-E839-4B29-BBF1-14CC33F642E5}"/>
              </a:ext>
            </a:extLst>
          </p:cNvPr>
          <p:cNvSpPr/>
          <p:nvPr/>
        </p:nvSpPr>
        <p:spPr>
          <a:xfrm>
            <a:off x="710492" y="1916583"/>
            <a:ext cx="5080708" cy="1896713"/>
          </a:xfrm>
          <a:prstGeom prst="roundRect">
            <a:avLst>
              <a:gd name="adj" fmla="val 10510"/>
            </a:avLst>
          </a:prstGeom>
          <a:solidFill>
            <a:srgbClr val="FEEBDF"/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Jellyfish 2 - 9Slide.vn">
            <a:extLst>
              <a:ext uri="{FF2B5EF4-FFF2-40B4-BE49-F238E27FC236}">
                <a16:creationId xmlns:a16="http://schemas.microsoft.com/office/drawing/2014/main" id="{F03602A5-2914-4E03-BE46-72727A8F03A5}"/>
              </a:ext>
            </a:extLst>
          </p:cNvPr>
          <p:cNvGrpSpPr/>
          <p:nvPr/>
        </p:nvGrpSpPr>
        <p:grpSpPr>
          <a:xfrm>
            <a:off x="1723404" y="2106827"/>
            <a:ext cx="3093768" cy="553998"/>
            <a:chOff x="6986280" y="3684376"/>
            <a:chExt cx="3093768" cy="553998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C941929-3B35-4267-A208-96D50A17A944}"/>
                </a:ext>
              </a:extLst>
            </p:cNvPr>
            <p:cNvSpPr txBox="1"/>
            <p:nvPr/>
          </p:nvSpPr>
          <p:spPr>
            <a:xfrm>
              <a:off x="6986280" y="3684376"/>
              <a:ext cx="39786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AD6FD661-751D-4BB2-9ED3-B8CA2C084922}"/>
                    </a:ext>
                  </a:extLst>
                </p:cNvPr>
                <p:cNvSpPr txBox="1"/>
                <p:nvPr/>
              </p:nvSpPr>
              <p:spPr>
                <a:xfrm>
                  <a:off x="7571778" y="3684376"/>
                  <a:ext cx="540533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2800" b="1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</m:oMath>
                    </m:oMathPara>
                  </a14:m>
                  <a:endParaRPr lang="en-US" sz="30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AD6FD661-751D-4BB2-9ED3-B8CA2C08492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71778" y="3684376"/>
                  <a:ext cx="540533" cy="52322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32F8B63-4F79-46A6-AED3-A8A262DCD7F8}"/>
                </a:ext>
              </a:extLst>
            </p:cNvPr>
            <p:cNvSpPr txBox="1"/>
            <p:nvPr/>
          </p:nvSpPr>
          <p:spPr>
            <a:xfrm>
              <a:off x="8216202" y="3684376"/>
              <a:ext cx="61106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>
                  <a:solidFill>
                    <a:srgbClr val="07387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64F37A4-5CFD-4FBD-A8DC-35CC06F066E1}"/>
                </a:ext>
              </a:extLst>
            </p:cNvPr>
            <p:cNvSpPr txBox="1"/>
            <p:nvPr/>
          </p:nvSpPr>
          <p:spPr>
            <a:xfrm>
              <a:off x="9682182" y="3684376"/>
              <a:ext cx="39786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2CB5DAC-2BE3-4DDE-92AA-50CFC7A3DB7B}"/>
                </a:ext>
              </a:extLst>
            </p:cNvPr>
            <p:cNvSpPr txBox="1"/>
            <p:nvPr/>
          </p:nvSpPr>
          <p:spPr>
            <a:xfrm>
              <a:off x="8996882" y="3684376"/>
              <a:ext cx="40908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</a:p>
          </p:txBody>
        </p:sp>
      </p:grpSp>
      <p:sp>
        <p:nvSpPr>
          <p:cNvPr id="40" name="Jellyfish 16 - 9Slide.vn">
            <a:extLst>
              <a:ext uri="{FF2B5EF4-FFF2-40B4-BE49-F238E27FC236}">
                <a16:creationId xmlns:a16="http://schemas.microsoft.com/office/drawing/2014/main" id="{7773E4FE-04C2-4D4A-8265-32123417C244}"/>
              </a:ext>
            </a:extLst>
          </p:cNvPr>
          <p:cNvSpPr/>
          <p:nvPr/>
        </p:nvSpPr>
        <p:spPr>
          <a:xfrm>
            <a:off x="1673140" y="2140863"/>
            <a:ext cx="493652" cy="495012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 w="19050">
            <a:solidFill>
              <a:srgbClr val="FFB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Jellyfish 17 - 9Slide.vn">
            <a:extLst>
              <a:ext uri="{FF2B5EF4-FFF2-40B4-BE49-F238E27FC236}">
                <a16:creationId xmlns:a16="http://schemas.microsoft.com/office/drawing/2014/main" id="{4BC06DB6-E68F-4D75-979C-96C741A8F7A5}"/>
              </a:ext>
            </a:extLst>
          </p:cNvPr>
          <p:cNvSpPr/>
          <p:nvPr/>
        </p:nvSpPr>
        <p:spPr>
          <a:xfrm>
            <a:off x="1719615" y="2169005"/>
            <a:ext cx="400702" cy="438728"/>
          </a:xfrm>
          <a:prstGeom prst="roundRect">
            <a:avLst>
              <a:gd name="adj" fmla="val 17858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9A92542-7892-4A70-8661-12A778B51144}"/>
              </a:ext>
            </a:extLst>
          </p:cNvPr>
          <p:cNvGrpSpPr/>
          <p:nvPr/>
        </p:nvGrpSpPr>
        <p:grpSpPr>
          <a:xfrm>
            <a:off x="1295400" y="2648747"/>
            <a:ext cx="1260285" cy="859540"/>
            <a:chOff x="2816500" y="1986839"/>
            <a:chExt cx="1260285" cy="859540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67E1E183-E8D1-41C3-B394-4DCA370FBD12}"/>
                </a:ext>
              </a:extLst>
            </p:cNvPr>
            <p:cNvCxnSpPr>
              <a:cxnSpLocks/>
            </p:cNvCxnSpPr>
            <p:nvPr/>
          </p:nvCxnSpPr>
          <p:spPr>
            <a:xfrm>
              <a:off x="3446642" y="1986839"/>
              <a:ext cx="0" cy="393028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FA7082C8-8446-42CE-AC40-D7BD2FFAB84D}"/>
                </a:ext>
              </a:extLst>
            </p:cNvPr>
            <p:cNvGrpSpPr/>
            <p:nvPr/>
          </p:nvGrpSpPr>
          <p:grpSpPr>
            <a:xfrm>
              <a:off x="2816500" y="2362594"/>
              <a:ext cx="1260285" cy="483785"/>
              <a:chOff x="2420079" y="4603075"/>
              <a:chExt cx="1431137" cy="549370"/>
            </a:xfrm>
          </p:grpSpPr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A572546C-AF6F-4DD8-894F-535AEA6CCF6B}"/>
                  </a:ext>
                </a:extLst>
              </p:cNvPr>
              <p:cNvSpPr txBox="1"/>
              <p:nvPr/>
            </p:nvSpPr>
            <p:spPr>
              <a:xfrm>
                <a:off x="2532883" y="4642027"/>
                <a:ext cx="1243640" cy="4543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>
                    <a:solidFill>
                      <a:srgbClr val="FF3300"/>
                    </a:solidFill>
                    <a:cs typeface="Arial" panose="020B0604020202020204" pitchFamily="34" charset="0"/>
                  </a:rPr>
                  <a:t>Thừa số</a:t>
                </a:r>
              </a:p>
            </p:txBody>
          </p:sp>
          <p:sp>
            <p:nvSpPr>
              <p:cNvPr id="46" name="Jellyfish 19 - 9Slide.vn">
                <a:extLst>
                  <a:ext uri="{FF2B5EF4-FFF2-40B4-BE49-F238E27FC236}">
                    <a16:creationId xmlns:a16="http://schemas.microsoft.com/office/drawing/2014/main" id="{BCE1EA9B-1710-4394-8479-EDE4C6CE725F}"/>
                  </a:ext>
                </a:extLst>
              </p:cNvPr>
              <p:cNvSpPr/>
              <p:nvPr/>
            </p:nvSpPr>
            <p:spPr>
              <a:xfrm>
                <a:off x="2420079" y="4603075"/>
                <a:ext cx="1431137" cy="549370"/>
              </a:xfrm>
              <a:prstGeom prst="roundRect">
                <a:avLst>
                  <a:gd name="adj" fmla="val 20983"/>
                </a:avLst>
              </a:prstGeom>
              <a:noFill/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2707B12-7E20-4084-AF58-382157EB281D}"/>
              </a:ext>
            </a:extLst>
          </p:cNvPr>
          <p:cNvGrpSpPr/>
          <p:nvPr/>
        </p:nvGrpSpPr>
        <p:grpSpPr>
          <a:xfrm>
            <a:off x="2635858" y="2648747"/>
            <a:ext cx="1260285" cy="859540"/>
            <a:chOff x="2816500" y="1986839"/>
            <a:chExt cx="1260285" cy="859540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5BF01466-CF0B-4B84-90F7-69C9B7414FB9}"/>
                </a:ext>
              </a:extLst>
            </p:cNvPr>
            <p:cNvCxnSpPr>
              <a:cxnSpLocks/>
            </p:cNvCxnSpPr>
            <p:nvPr/>
          </p:nvCxnSpPr>
          <p:spPr>
            <a:xfrm>
              <a:off x="3446642" y="1986839"/>
              <a:ext cx="0" cy="393028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2E76EF40-419D-47E4-87E0-9C95904B1E40}"/>
                </a:ext>
              </a:extLst>
            </p:cNvPr>
            <p:cNvGrpSpPr/>
            <p:nvPr/>
          </p:nvGrpSpPr>
          <p:grpSpPr>
            <a:xfrm>
              <a:off x="2816500" y="2362594"/>
              <a:ext cx="1260285" cy="483785"/>
              <a:chOff x="2420079" y="4603075"/>
              <a:chExt cx="1431137" cy="549370"/>
            </a:xfrm>
          </p:grpSpPr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5DE614AD-6B86-4233-B645-5DD3DF8DD91D}"/>
                  </a:ext>
                </a:extLst>
              </p:cNvPr>
              <p:cNvSpPr txBox="1"/>
              <p:nvPr/>
            </p:nvSpPr>
            <p:spPr>
              <a:xfrm>
                <a:off x="2513935" y="4642027"/>
                <a:ext cx="1243639" cy="4543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>
                    <a:solidFill>
                      <a:srgbClr val="000000"/>
                    </a:solidFill>
                    <a:cs typeface="Arial" panose="020B0604020202020204" pitchFamily="34" charset="0"/>
                  </a:rPr>
                  <a:t>Thừa số</a:t>
                </a:r>
              </a:p>
            </p:txBody>
          </p:sp>
          <p:sp>
            <p:nvSpPr>
              <p:cNvPr id="51" name="Jellyfish 19 - 9Slide.vn">
                <a:extLst>
                  <a:ext uri="{FF2B5EF4-FFF2-40B4-BE49-F238E27FC236}">
                    <a16:creationId xmlns:a16="http://schemas.microsoft.com/office/drawing/2014/main" id="{BD71E161-104E-412B-9720-7D3B21F5AA8E}"/>
                  </a:ext>
                </a:extLst>
              </p:cNvPr>
              <p:cNvSpPr/>
              <p:nvPr/>
            </p:nvSpPr>
            <p:spPr>
              <a:xfrm>
                <a:off x="2420079" y="4603075"/>
                <a:ext cx="1431137" cy="549370"/>
              </a:xfrm>
              <a:prstGeom prst="roundRect">
                <a:avLst>
                  <a:gd name="adj" fmla="val 20983"/>
                </a:avLst>
              </a:prstGeom>
              <a:noFill/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A04C8E3B-9801-433C-8B7F-CD6B28B9BCB5}"/>
              </a:ext>
            </a:extLst>
          </p:cNvPr>
          <p:cNvGrpSpPr/>
          <p:nvPr/>
        </p:nvGrpSpPr>
        <p:grpSpPr>
          <a:xfrm>
            <a:off x="3972823" y="2648747"/>
            <a:ext cx="1260285" cy="859540"/>
            <a:chOff x="2816500" y="1986839"/>
            <a:chExt cx="1260285" cy="859540"/>
          </a:xfrm>
        </p:grpSpPr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FF5E3BB4-6A8D-4477-A35F-2518A38227D9}"/>
                </a:ext>
              </a:extLst>
            </p:cNvPr>
            <p:cNvCxnSpPr>
              <a:cxnSpLocks/>
            </p:cNvCxnSpPr>
            <p:nvPr/>
          </p:nvCxnSpPr>
          <p:spPr>
            <a:xfrm>
              <a:off x="3446642" y="1986839"/>
              <a:ext cx="0" cy="393028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2366CF32-568C-4962-9089-6CB388304595}"/>
                </a:ext>
              </a:extLst>
            </p:cNvPr>
            <p:cNvGrpSpPr/>
            <p:nvPr/>
          </p:nvGrpSpPr>
          <p:grpSpPr>
            <a:xfrm>
              <a:off x="2816500" y="2362594"/>
              <a:ext cx="1260285" cy="483785"/>
              <a:chOff x="2420079" y="4603075"/>
              <a:chExt cx="1431137" cy="549370"/>
            </a:xfrm>
          </p:grpSpPr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F7414D0A-13AF-4448-B85F-AC2AE0DC1254}"/>
                  </a:ext>
                </a:extLst>
              </p:cNvPr>
              <p:cNvSpPr txBox="1"/>
              <p:nvPr/>
            </p:nvSpPr>
            <p:spPr>
              <a:xfrm>
                <a:off x="2694039" y="4642027"/>
                <a:ext cx="743053" cy="4543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>
                    <a:cs typeface="Arial" panose="020B0604020202020204" pitchFamily="34" charset="0"/>
                  </a:rPr>
                  <a:t>Tích</a:t>
                </a:r>
              </a:p>
            </p:txBody>
          </p:sp>
          <p:sp>
            <p:nvSpPr>
              <p:cNvPr id="56" name="Jellyfish 19 - 9Slide.vn">
                <a:extLst>
                  <a:ext uri="{FF2B5EF4-FFF2-40B4-BE49-F238E27FC236}">
                    <a16:creationId xmlns:a16="http://schemas.microsoft.com/office/drawing/2014/main" id="{8B7CFAF5-42D9-461E-846E-2594DCABF5C9}"/>
                  </a:ext>
                </a:extLst>
              </p:cNvPr>
              <p:cNvSpPr/>
              <p:nvPr/>
            </p:nvSpPr>
            <p:spPr>
              <a:xfrm>
                <a:off x="2420079" y="4603075"/>
                <a:ext cx="1431137" cy="549370"/>
              </a:xfrm>
              <a:prstGeom prst="roundRect">
                <a:avLst>
                  <a:gd name="adj" fmla="val 20983"/>
                </a:avLst>
              </a:prstGeom>
              <a:noFill/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FC4FE1A8-8134-4CBC-8D02-33EF3B2D57FC}"/>
              </a:ext>
            </a:extLst>
          </p:cNvPr>
          <p:cNvGrpSpPr/>
          <p:nvPr/>
        </p:nvGrpSpPr>
        <p:grpSpPr>
          <a:xfrm>
            <a:off x="7042680" y="2145183"/>
            <a:ext cx="4844520" cy="1491070"/>
            <a:chOff x="7052976" y="1621093"/>
            <a:chExt cx="4844520" cy="1491070"/>
          </a:xfrm>
        </p:grpSpPr>
        <p:sp>
          <p:nvSpPr>
            <p:cNvPr id="60" name="Arrow: Left 59">
              <a:extLst>
                <a:ext uri="{FF2B5EF4-FFF2-40B4-BE49-F238E27FC236}">
                  <a16:creationId xmlns:a16="http://schemas.microsoft.com/office/drawing/2014/main" id="{069D1C8A-9DDB-4DD6-8FE0-AB415746B777}"/>
                </a:ext>
              </a:extLst>
            </p:cNvPr>
            <p:cNvSpPr/>
            <p:nvPr/>
          </p:nvSpPr>
          <p:spPr>
            <a:xfrm>
              <a:off x="7052976" y="1621093"/>
              <a:ext cx="4844520" cy="1491070"/>
            </a:xfrm>
            <a:prstGeom prst="leftArrow">
              <a:avLst>
                <a:gd name="adj1" fmla="val 75049"/>
                <a:gd name="adj2" fmla="val 38949"/>
              </a:avLst>
            </a:prstGeom>
            <a:solidFill>
              <a:srgbClr val="0070C0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pc="-80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0CF77E84-455C-4652-9890-A98337E4B611}"/>
                </a:ext>
              </a:extLst>
            </p:cNvPr>
            <p:cNvSpPr txBox="1"/>
            <p:nvPr/>
          </p:nvSpPr>
          <p:spPr>
            <a:xfrm>
              <a:off x="7408422" y="1923037"/>
              <a:ext cx="4412105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spc="-80">
                  <a:solidFill>
                    <a:schemeClr val="bg1"/>
                  </a:solidFill>
                </a:rPr>
                <a:t>Muốn tìm thừa số chưa biết,</a:t>
              </a:r>
              <a:br>
                <a:rPr lang="en-US" sz="2800" spc="-80">
                  <a:solidFill>
                    <a:schemeClr val="bg1"/>
                  </a:solidFill>
                </a:rPr>
              </a:br>
              <a:r>
                <a:rPr lang="en-US" sz="2800" spc="-80">
                  <a:solidFill>
                    <a:schemeClr val="bg1"/>
                  </a:solidFill>
                </a:rPr>
                <a:t>ta phải làm thế nào?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B326128C-E157-4B12-B622-06D9D7AD2B1A}"/>
              </a:ext>
            </a:extLst>
          </p:cNvPr>
          <p:cNvGrpSpPr/>
          <p:nvPr/>
        </p:nvGrpSpPr>
        <p:grpSpPr>
          <a:xfrm>
            <a:off x="6553200" y="1905000"/>
            <a:ext cx="4987953" cy="1917315"/>
            <a:chOff x="7076414" y="1621092"/>
            <a:chExt cx="4987953" cy="1917315"/>
          </a:xfrm>
        </p:grpSpPr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41A6CFED-192A-42E2-BF68-3106F41D69C6}"/>
                </a:ext>
              </a:extLst>
            </p:cNvPr>
            <p:cNvSpPr/>
            <p:nvPr/>
          </p:nvSpPr>
          <p:spPr>
            <a:xfrm>
              <a:off x="7112532" y="1621092"/>
              <a:ext cx="4886325" cy="1917315"/>
            </a:xfrm>
            <a:prstGeom prst="roundRect">
              <a:avLst>
                <a:gd name="adj" fmla="val 9854"/>
              </a:avLst>
            </a:prstGeom>
            <a:solidFill>
              <a:srgbClr val="0070C0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D6804173-4A06-4B31-A717-FE21D14E8AE4}"/>
                </a:ext>
              </a:extLst>
            </p:cNvPr>
            <p:cNvSpPr txBox="1"/>
            <p:nvPr/>
          </p:nvSpPr>
          <p:spPr>
            <a:xfrm>
              <a:off x="7076414" y="2102696"/>
              <a:ext cx="498795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solidFill>
                    <a:schemeClr val="bg1"/>
                  </a:solidFill>
                </a:rPr>
                <a:t>Muốn tìm một thừa số, ta lấy</a:t>
              </a:r>
              <a:br>
                <a:rPr lang="en-US" sz="2800">
                  <a:solidFill>
                    <a:schemeClr val="bg1"/>
                  </a:solidFill>
                </a:rPr>
              </a:br>
              <a:r>
                <a:rPr lang="en-US" sz="2800">
                  <a:solidFill>
                    <a:schemeClr val="bg1"/>
                  </a:solidFill>
                </a:rPr>
                <a:t> tích </a:t>
              </a:r>
              <a:r>
                <a:rPr lang="en-US" sz="2800">
                  <a:solidFill>
                    <a:srgbClr val="FFFF00"/>
                  </a:solidFill>
                </a:rPr>
                <a:t>chia</a:t>
              </a:r>
              <a:r>
                <a:rPr lang="en-US" sz="2800">
                  <a:solidFill>
                    <a:schemeClr val="bg1"/>
                  </a:solidFill>
                </a:rPr>
                <a:t> cho thừa số kia.</a:t>
              </a:r>
            </a:p>
          </p:txBody>
        </p:sp>
      </p:grp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B3929436-7830-4BC1-B365-A8F21187F3AC}"/>
              </a:ext>
            </a:extLst>
          </p:cNvPr>
          <p:cNvSpPr/>
          <p:nvPr/>
        </p:nvSpPr>
        <p:spPr>
          <a:xfrm>
            <a:off x="4343400" y="4708096"/>
            <a:ext cx="3764902" cy="930704"/>
          </a:xfrm>
          <a:prstGeom prst="roundRect">
            <a:avLst>
              <a:gd name="adj" fmla="val 10510"/>
            </a:avLst>
          </a:prstGeom>
          <a:solidFill>
            <a:srgbClr val="FEEBDF"/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Jellyfish 16 - 9Slide.vn">
            <a:extLst>
              <a:ext uri="{FF2B5EF4-FFF2-40B4-BE49-F238E27FC236}">
                <a16:creationId xmlns:a16="http://schemas.microsoft.com/office/drawing/2014/main" id="{812ABC8D-15B3-4D95-8EDA-A2A3676B3910}"/>
              </a:ext>
            </a:extLst>
          </p:cNvPr>
          <p:cNvSpPr/>
          <p:nvPr/>
        </p:nvSpPr>
        <p:spPr>
          <a:xfrm>
            <a:off x="7115099" y="4943848"/>
            <a:ext cx="493652" cy="495012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 w="19050">
            <a:solidFill>
              <a:srgbClr val="FFB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8" name="Jellyfish 2 - 9Slide.vn">
            <a:extLst>
              <a:ext uri="{FF2B5EF4-FFF2-40B4-BE49-F238E27FC236}">
                <a16:creationId xmlns:a16="http://schemas.microsoft.com/office/drawing/2014/main" id="{CDAED990-8666-48D1-AB80-71EED0D79F55}"/>
              </a:ext>
            </a:extLst>
          </p:cNvPr>
          <p:cNvGrpSpPr/>
          <p:nvPr/>
        </p:nvGrpSpPr>
        <p:grpSpPr>
          <a:xfrm>
            <a:off x="4662436" y="4902668"/>
            <a:ext cx="2893830" cy="553998"/>
            <a:chOff x="7186218" y="3684376"/>
            <a:chExt cx="2893830" cy="553998"/>
          </a:xfrm>
        </p:grpSpPr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16A41AC5-5A6F-4435-89F1-E7DC3F619FB0}"/>
                </a:ext>
              </a:extLst>
            </p:cNvPr>
            <p:cNvSpPr txBox="1"/>
            <p:nvPr/>
          </p:nvSpPr>
          <p:spPr>
            <a:xfrm>
              <a:off x="7186218" y="3684376"/>
              <a:ext cx="39786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64DBB778-6054-4638-B067-C1225150C460}"/>
                </a:ext>
              </a:extLst>
            </p:cNvPr>
            <p:cNvSpPr txBox="1"/>
            <p:nvPr/>
          </p:nvSpPr>
          <p:spPr>
            <a:xfrm>
              <a:off x="7859474" y="3684376"/>
              <a:ext cx="292068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02CF9B12-D72D-4A49-9656-E9AFF46ED4DF}"/>
                </a:ext>
              </a:extLst>
            </p:cNvPr>
            <p:cNvSpPr txBox="1"/>
            <p:nvPr/>
          </p:nvSpPr>
          <p:spPr>
            <a:xfrm>
              <a:off x="8379666" y="3684376"/>
              <a:ext cx="61106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478AF981-7E6D-4B57-85D4-20BE8250A1BC}"/>
                </a:ext>
              </a:extLst>
            </p:cNvPr>
            <p:cNvSpPr txBox="1"/>
            <p:nvPr/>
          </p:nvSpPr>
          <p:spPr>
            <a:xfrm>
              <a:off x="9682182" y="3684376"/>
              <a:ext cx="39786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FDD9BA1A-9026-4A41-AB7F-A6167407830E}"/>
                </a:ext>
              </a:extLst>
            </p:cNvPr>
            <p:cNvSpPr txBox="1"/>
            <p:nvPr/>
          </p:nvSpPr>
          <p:spPr>
            <a:xfrm>
              <a:off x="8996882" y="3684376"/>
              <a:ext cx="40908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</a:p>
          </p:txBody>
        </p:sp>
      </p:grpSp>
      <p:sp>
        <p:nvSpPr>
          <p:cNvPr id="74" name="Jellyfish 17 - 9Slide.vn">
            <a:extLst>
              <a:ext uri="{FF2B5EF4-FFF2-40B4-BE49-F238E27FC236}">
                <a16:creationId xmlns:a16="http://schemas.microsoft.com/office/drawing/2014/main" id="{E7F7EAF3-D97D-4504-8131-EE421BB5580C}"/>
              </a:ext>
            </a:extLst>
          </p:cNvPr>
          <p:cNvSpPr/>
          <p:nvPr/>
        </p:nvSpPr>
        <p:spPr>
          <a:xfrm>
            <a:off x="7161574" y="4971990"/>
            <a:ext cx="400702" cy="438728"/>
          </a:xfrm>
          <a:prstGeom prst="roundRect">
            <a:avLst>
              <a:gd name="adj" fmla="val 17858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202692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7" dur="2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4" fill="hold" nodeType="click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7000">
                                          <p:cBhvr additive="base">
                                            <p:cTn id="26" dur="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7000">
                                          <p:cBhvr additive="base">
                                            <p:cTn id="27" dur="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" presetClass="entr" presetSubtype="4" fill="hold" nodeType="click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7000">
                                          <p:cBhvr additive="base">
                                            <p:cTn id="32" dur="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7000">
                                          <p:cBhvr additive="base">
                                            <p:cTn id="33" dur="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7000">
                                          <p:cBhvr additive="base">
                                            <p:cTn id="38" dur="75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7000">
                                          <p:cBhvr additive="base">
                                            <p:cTn id="39" dur="75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" presetClass="entr" presetSubtype="2" fill="hold" nodeType="click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44" dur="12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45" dur="12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" presetClass="exit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9" dur="500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2" fill="hold" nodeType="with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54" dur="12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55" dur="12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60" dur="1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5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6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9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0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3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4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16" presetClass="exit" presetSubtype="21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78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21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heel(1)">
                                          <p:cBhvr>
                                            <p:cTn id="81" dur="2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3" fill="hold">
                          <p:stCondLst>
                            <p:cond delay="indefinite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6" presetClass="exit" presetSubtype="21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86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21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heel(1)">
                                          <p:cBhvr>
                                            <p:cTn id="89" dur="2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 animBg="1"/>
          <p:bldP spid="40" grpId="0" animBg="1"/>
          <p:bldP spid="40" grpId="1" animBg="1"/>
          <p:bldP spid="41" grpId="0" animBg="1"/>
          <p:bldP spid="41" grpId="1" animBg="1"/>
          <p:bldP spid="66" grpId="0" animBg="1"/>
          <p:bldP spid="67" grpId="0" animBg="1"/>
          <p:bldP spid="67" grpId="1" animBg="1"/>
          <p:bldP spid="74" grpId="0" animBg="1"/>
          <p:bldP spid="74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7" dur="2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75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75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12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12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" presetClass="exit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9" dur="500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12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12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60" dur="1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5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6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9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0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3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4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16" presetClass="exit" presetSubtype="21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78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21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heel(1)">
                                          <p:cBhvr>
                                            <p:cTn id="81" dur="2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3" fill="hold">
                          <p:stCondLst>
                            <p:cond delay="indefinite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6" presetClass="exit" presetSubtype="21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86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21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heel(1)">
                                          <p:cBhvr>
                                            <p:cTn id="89" dur="2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 animBg="1"/>
          <p:bldP spid="40" grpId="0" animBg="1"/>
          <p:bldP spid="40" grpId="1" animBg="1"/>
          <p:bldP spid="41" grpId="0" animBg="1"/>
          <p:bldP spid="41" grpId="1" animBg="1"/>
          <p:bldP spid="66" grpId="0" animBg="1"/>
          <p:bldP spid="67" grpId="0" animBg="1"/>
          <p:bldP spid="67" grpId="1" animBg="1"/>
          <p:bldP spid="74" grpId="0" animBg="1"/>
          <p:bldP spid="74" grpId="1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Jellyfish 2 - 9Slide.vn">
            <a:extLst>
              <a:ext uri="{FF2B5EF4-FFF2-40B4-BE49-F238E27FC236}">
                <a16:creationId xmlns:a16="http://schemas.microsoft.com/office/drawing/2014/main" id="{79F506A1-1635-4299-87DC-A7F3ED12060E}"/>
              </a:ext>
            </a:extLst>
          </p:cNvPr>
          <p:cNvGrpSpPr/>
          <p:nvPr/>
        </p:nvGrpSpPr>
        <p:grpSpPr>
          <a:xfrm>
            <a:off x="4221763" y="4800600"/>
            <a:ext cx="3550637" cy="553998"/>
            <a:chOff x="6299297" y="3684376"/>
            <a:chExt cx="3550637" cy="553998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ED1CB6C-7E97-47DD-8026-01F4369B207B}"/>
                </a:ext>
              </a:extLst>
            </p:cNvPr>
            <p:cNvSpPr txBox="1"/>
            <p:nvPr/>
          </p:nvSpPr>
          <p:spPr>
            <a:xfrm>
              <a:off x="6986280" y="3684376"/>
              <a:ext cx="39786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solidFill>
                    <a:srgbClr val="07387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71C8E1C0-78B2-4D2B-9925-995535CCBEC2}"/>
                    </a:ext>
                  </a:extLst>
                </p:cNvPr>
                <p:cNvSpPr txBox="1"/>
                <p:nvPr/>
              </p:nvSpPr>
              <p:spPr>
                <a:xfrm>
                  <a:off x="7411534" y="3684376"/>
                  <a:ext cx="540533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vi-VN" sz="2800" b="1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</m:oMath>
                    </m:oMathPara>
                  </a14:m>
                  <a:endParaRPr lang="en-US" sz="30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71C8E1C0-78B2-4D2B-9925-995535CCBEC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11534" y="3684376"/>
                  <a:ext cx="540533" cy="523220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C5F29049-4FDD-42C3-A1E6-A44F4442D3F5}"/>
                </a:ext>
              </a:extLst>
            </p:cNvPr>
            <p:cNvSpPr txBox="1"/>
            <p:nvPr/>
          </p:nvSpPr>
          <p:spPr>
            <a:xfrm>
              <a:off x="8050068" y="3684376"/>
              <a:ext cx="61106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8BCF4F6E-4038-450E-AFA9-7F2C8CF8D4C5}"/>
                </a:ext>
              </a:extLst>
            </p:cNvPr>
            <p:cNvSpPr txBox="1"/>
            <p:nvPr/>
          </p:nvSpPr>
          <p:spPr>
            <a:xfrm>
              <a:off x="9238868" y="3684376"/>
              <a:ext cx="61106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24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629B9D34-889A-41AF-A8C8-D4B36DED8A49}"/>
                </a:ext>
              </a:extLst>
            </p:cNvPr>
            <p:cNvSpPr txBox="1"/>
            <p:nvPr/>
          </p:nvSpPr>
          <p:spPr>
            <a:xfrm>
              <a:off x="8735868" y="3684376"/>
              <a:ext cx="40908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C1C23DE3-AA62-403F-B442-A46F61360B90}"/>
                </a:ext>
              </a:extLst>
            </p:cNvPr>
            <p:cNvSpPr txBox="1"/>
            <p:nvPr/>
          </p:nvSpPr>
          <p:spPr>
            <a:xfrm>
              <a:off x="6299297" y="3684376"/>
              <a:ext cx="482824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cs typeface="Arial" panose="020B0604020202020204" pitchFamily="34" charset="0"/>
                </a:rPr>
                <a:t>c)</a:t>
              </a:r>
            </a:p>
          </p:txBody>
        </p:sp>
      </p:grpSp>
      <p:sp>
        <p:nvSpPr>
          <p:cNvPr id="49" name="Jellyfish 17 - 9Slide.vn">
            <a:extLst>
              <a:ext uri="{FF2B5EF4-FFF2-40B4-BE49-F238E27FC236}">
                <a16:creationId xmlns:a16="http://schemas.microsoft.com/office/drawing/2014/main" id="{5B13F768-A80D-435F-9BC8-16942502CDFA}"/>
              </a:ext>
            </a:extLst>
          </p:cNvPr>
          <p:cNvSpPr/>
          <p:nvPr/>
        </p:nvSpPr>
        <p:spPr>
          <a:xfrm>
            <a:off x="6106023" y="4862778"/>
            <a:ext cx="400702" cy="438728"/>
          </a:xfrm>
          <a:prstGeom prst="roundRect">
            <a:avLst>
              <a:gd name="adj" fmla="val 17858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6" name="PHẠM DUYÊN 1 1 - 9Slide.vn">
            <a:extLst>
              <a:ext uri="{FF2B5EF4-FFF2-40B4-BE49-F238E27FC236}">
                <a16:creationId xmlns:a16="http://schemas.microsoft.com/office/drawing/2014/main" id="{9DA7CB5F-60F6-4D9A-97EF-94ECCBDA1D4A}"/>
              </a:ext>
            </a:extLst>
          </p:cNvPr>
          <p:cNvGrpSpPr/>
          <p:nvPr/>
        </p:nvGrpSpPr>
        <p:grpSpPr>
          <a:xfrm>
            <a:off x="538957" y="511314"/>
            <a:ext cx="529493" cy="707886"/>
            <a:chOff x="1806355" y="2802652"/>
            <a:chExt cx="745981" cy="997311"/>
          </a:xfrm>
        </p:grpSpPr>
        <p:sp>
          <p:nvSpPr>
            <p:cNvPr id="7" name="Oval 9">
              <a:extLst>
                <a:ext uri="{FF2B5EF4-FFF2-40B4-BE49-F238E27FC236}">
                  <a16:creationId xmlns:a16="http://schemas.microsoft.com/office/drawing/2014/main" id="{21BF0744-0098-4953-AB11-94D9668577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355" y="2944479"/>
              <a:ext cx="745981" cy="747191"/>
            </a:xfrm>
            <a:prstGeom prst="ellipse">
              <a:avLst/>
            </a:prstGeom>
            <a:gradFill>
              <a:gsLst>
                <a:gs pos="29000">
                  <a:schemeClr val="accent6"/>
                </a:gs>
                <a:gs pos="87000">
                  <a:schemeClr val="accent6">
                    <a:lumMod val="40000"/>
                    <a:lumOff val="60000"/>
                  </a:schemeClr>
                </a:gs>
              </a:gsLst>
              <a:lin ang="135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字魂105号-简雅黑" panose="00000500000000000000" charset="-122"/>
              </a:endParaRPr>
            </a:p>
          </p:txBody>
        </p:sp>
        <p:sp>
          <p:nvSpPr>
            <p:cNvPr id="8" name="91">
              <a:extLst>
                <a:ext uri="{FF2B5EF4-FFF2-40B4-BE49-F238E27FC236}">
                  <a16:creationId xmlns:a16="http://schemas.microsoft.com/office/drawing/2014/main" id="{7EB12A6B-A58D-44B2-AFA9-6A7CCB0067A0}"/>
                </a:ext>
              </a:extLst>
            </p:cNvPr>
            <p:cNvSpPr txBox="1"/>
            <p:nvPr/>
          </p:nvSpPr>
          <p:spPr>
            <a:xfrm>
              <a:off x="1851153" y="2802652"/>
              <a:ext cx="656379" cy="997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>
                  <a:ln w="31750">
                    <a:solidFill>
                      <a:schemeClr val="accent6">
                        <a:lumMod val="7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schemeClr val="bg1">
                        <a:alpha val="100000"/>
                      </a:schemeClr>
                    </a:outerShdw>
                  </a:effectLst>
                  <a:latin typeface="#9Slide03 HelveBold" panose="02040603050506020204" pitchFamily="18" charset="0"/>
                  <a:ea typeface="字魂164号-方悦黑" panose="00000500000000000000" charset="-122"/>
                </a:rPr>
                <a:t>1</a:t>
              </a:r>
            </a:p>
          </p:txBody>
        </p:sp>
      </p:grpSp>
      <p:sp>
        <p:nvSpPr>
          <p:cNvPr id="9" name="PHẠM DUYÊN 1 2 - 9Slide.vn">
            <a:extLst>
              <a:ext uri="{FF2B5EF4-FFF2-40B4-BE49-F238E27FC236}">
                <a16:creationId xmlns:a16="http://schemas.microsoft.com/office/drawing/2014/main" id="{CFE2D588-EA94-4E67-B98B-03B71766B8E7}"/>
              </a:ext>
            </a:extLst>
          </p:cNvPr>
          <p:cNvSpPr txBox="1"/>
          <p:nvPr/>
        </p:nvSpPr>
        <p:spPr>
          <a:xfrm>
            <a:off x="1117600" y="532223"/>
            <a:ext cx="5207000" cy="66606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2000"/>
              </a:lnSpc>
            </a:pPr>
            <a:r>
              <a:rPr lang="en-US" sz="3600" spc="-20">
                <a:solidFill>
                  <a:schemeClr val="accent4">
                    <a:lumMod val="75000"/>
                  </a:schemeClr>
                </a:solidFill>
                <a:latin typeface="+mj-lt"/>
              </a:rPr>
              <a:t>Tìm thừa số (theo mẫu).</a:t>
            </a:r>
          </a:p>
        </p:txBody>
      </p:sp>
      <p:sp>
        <p:nvSpPr>
          <p:cNvPr id="11" name="PHẠM DUYÊN 1 4 - 9Slide.vn">
            <a:extLst>
              <a:ext uri="{FF2B5EF4-FFF2-40B4-BE49-F238E27FC236}">
                <a16:creationId xmlns:a16="http://schemas.microsoft.com/office/drawing/2014/main" id="{75257CB3-D143-4F8A-8970-4C92B2D8BB3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327400" y="1295400"/>
            <a:ext cx="5537200" cy="1778000"/>
          </a:xfrm>
          <a:prstGeom prst="roundRect">
            <a:avLst>
              <a:gd name="adj" fmla="val 850"/>
            </a:avLst>
          </a:prstGeom>
          <a:solidFill>
            <a:srgbClr val="FFF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3CFBF"/>
              </a:solidFill>
            </a:endParaRPr>
          </a:p>
        </p:txBody>
      </p:sp>
      <p:sp>
        <p:nvSpPr>
          <p:cNvPr id="12" name="PHẠM DUYÊN 1 5 - 9Slide.vn">
            <a:extLst>
              <a:ext uri="{FF2B5EF4-FFF2-40B4-BE49-F238E27FC236}">
                <a16:creationId xmlns:a16="http://schemas.microsoft.com/office/drawing/2014/main" id="{332A5C15-80D5-4D83-A5C8-F43973B97E54}"/>
              </a:ext>
            </a:extLst>
          </p:cNvPr>
          <p:cNvSpPr txBox="1"/>
          <p:nvPr/>
        </p:nvSpPr>
        <p:spPr>
          <a:xfrm>
            <a:off x="3695700" y="1554749"/>
            <a:ext cx="10358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Mẫu:</a:t>
            </a:r>
            <a:endParaRPr lang="en-US" sz="2800">
              <a:latin typeface="+mj-lt"/>
            </a:endParaRPr>
          </a:p>
        </p:txBody>
      </p:sp>
      <p:sp>
        <p:nvSpPr>
          <p:cNvPr id="20" name="Jellyfish 16 - 9Slide.vn">
            <a:extLst>
              <a:ext uri="{FF2B5EF4-FFF2-40B4-BE49-F238E27FC236}">
                <a16:creationId xmlns:a16="http://schemas.microsoft.com/office/drawing/2014/main" id="{7BA96869-F6C0-4C36-8C05-F384F8ED8BA0}"/>
              </a:ext>
            </a:extLst>
          </p:cNvPr>
          <p:cNvSpPr/>
          <p:nvPr/>
        </p:nvSpPr>
        <p:spPr>
          <a:xfrm>
            <a:off x="4981948" y="1573160"/>
            <a:ext cx="493652" cy="495012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 w="19050">
            <a:solidFill>
              <a:srgbClr val="FFB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Jellyfish 17 - 9Slide.vn">
            <a:extLst>
              <a:ext uri="{FF2B5EF4-FFF2-40B4-BE49-F238E27FC236}">
                <a16:creationId xmlns:a16="http://schemas.microsoft.com/office/drawing/2014/main" id="{AD008EFC-EBA6-468B-BCF5-D4A8DED6F911}"/>
              </a:ext>
            </a:extLst>
          </p:cNvPr>
          <p:cNvSpPr/>
          <p:nvPr/>
        </p:nvSpPr>
        <p:spPr>
          <a:xfrm>
            <a:off x="5028423" y="1601302"/>
            <a:ext cx="400702" cy="438728"/>
          </a:xfrm>
          <a:prstGeom prst="roundRect">
            <a:avLst>
              <a:gd name="adj" fmla="val 17858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14" name="Jellyfish 2 - 9Slide.vn">
            <a:extLst>
              <a:ext uri="{FF2B5EF4-FFF2-40B4-BE49-F238E27FC236}">
                <a16:creationId xmlns:a16="http://schemas.microsoft.com/office/drawing/2014/main" id="{D1B5ED1C-B13D-4C7C-B4B9-CFE5CB719860}"/>
              </a:ext>
            </a:extLst>
          </p:cNvPr>
          <p:cNvGrpSpPr/>
          <p:nvPr/>
        </p:nvGrpSpPr>
        <p:grpSpPr>
          <a:xfrm>
            <a:off x="5032212" y="1539124"/>
            <a:ext cx="2863654" cy="553998"/>
            <a:chOff x="6986280" y="3684376"/>
            <a:chExt cx="2863654" cy="553998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19B9C00-4870-40E1-860F-F00551488AE3}"/>
                </a:ext>
              </a:extLst>
            </p:cNvPr>
            <p:cNvSpPr txBox="1"/>
            <p:nvPr/>
          </p:nvSpPr>
          <p:spPr>
            <a:xfrm>
              <a:off x="6986280" y="3684376"/>
              <a:ext cx="39786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F7D3EAE1-4993-4DEC-8D92-122333797D43}"/>
                    </a:ext>
                  </a:extLst>
                </p:cNvPr>
                <p:cNvSpPr txBox="1"/>
                <p:nvPr/>
              </p:nvSpPr>
              <p:spPr>
                <a:xfrm>
                  <a:off x="7516668" y="3684376"/>
                  <a:ext cx="540533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vi-VN" sz="2800" b="1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</m:oMath>
                    </m:oMathPara>
                  </a14:m>
                  <a:endParaRPr lang="en-US" sz="30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F7D3EAE1-4993-4DEC-8D92-122333797D4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16668" y="3684376"/>
                  <a:ext cx="540533" cy="52322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64A86C8-0FCE-4724-9C8F-1A6772ED3D3A}"/>
                </a:ext>
              </a:extLst>
            </p:cNvPr>
            <p:cNvSpPr txBox="1"/>
            <p:nvPr/>
          </p:nvSpPr>
          <p:spPr>
            <a:xfrm>
              <a:off x="8050068" y="3684376"/>
              <a:ext cx="61106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>
                  <a:solidFill>
                    <a:srgbClr val="07387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BFFE7E6-4FD5-4FCC-8BB4-504F19EFFAB8}"/>
                </a:ext>
              </a:extLst>
            </p:cNvPr>
            <p:cNvSpPr txBox="1"/>
            <p:nvPr/>
          </p:nvSpPr>
          <p:spPr>
            <a:xfrm>
              <a:off x="9238868" y="3684376"/>
              <a:ext cx="61106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35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AB945F9-C80D-4A01-AF24-B48ADF93249A}"/>
                </a:ext>
              </a:extLst>
            </p:cNvPr>
            <p:cNvSpPr txBox="1"/>
            <p:nvPr/>
          </p:nvSpPr>
          <p:spPr>
            <a:xfrm>
              <a:off x="8735868" y="3684376"/>
              <a:ext cx="40908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</a:p>
          </p:txBody>
        </p:sp>
      </p:grpSp>
      <p:grpSp>
        <p:nvGrpSpPr>
          <p:cNvPr id="24" name="Jellyfish 2 - 9Slide.vn">
            <a:extLst>
              <a:ext uri="{FF2B5EF4-FFF2-40B4-BE49-F238E27FC236}">
                <a16:creationId xmlns:a16="http://schemas.microsoft.com/office/drawing/2014/main" id="{47560781-25E0-439D-9730-91FBA8A283A4}"/>
              </a:ext>
            </a:extLst>
          </p:cNvPr>
          <p:cNvGrpSpPr/>
          <p:nvPr/>
        </p:nvGrpSpPr>
        <p:grpSpPr>
          <a:xfrm>
            <a:off x="4925612" y="2193855"/>
            <a:ext cx="2863654" cy="553998"/>
            <a:chOff x="6879680" y="3684376"/>
            <a:chExt cx="2863654" cy="553998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ECCBCDB-A0D3-4C18-97D0-2D3BF4CB118C}"/>
                </a:ext>
              </a:extLst>
            </p:cNvPr>
            <p:cNvSpPr txBox="1"/>
            <p:nvPr/>
          </p:nvSpPr>
          <p:spPr>
            <a:xfrm>
              <a:off x="6879680" y="3684376"/>
              <a:ext cx="61106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solidFill>
                    <a:srgbClr val="07387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35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082B823-E449-48E7-AFA8-72CF25CC243B}"/>
                </a:ext>
              </a:extLst>
            </p:cNvPr>
            <p:cNvSpPr txBox="1"/>
            <p:nvPr/>
          </p:nvSpPr>
          <p:spPr>
            <a:xfrm>
              <a:off x="7681800" y="3684376"/>
              <a:ext cx="292068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28F4706-AED9-4C1F-AA3E-0E4C1D742DBF}"/>
                </a:ext>
              </a:extLst>
            </p:cNvPr>
            <p:cNvSpPr txBox="1"/>
            <p:nvPr/>
          </p:nvSpPr>
          <p:spPr>
            <a:xfrm>
              <a:off x="8050068" y="3684376"/>
              <a:ext cx="61106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>
                  <a:solidFill>
                    <a:srgbClr val="07387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2D22715-4A89-44EB-8B3A-9C3531989F01}"/>
                </a:ext>
              </a:extLst>
            </p:cNvPr>
            <p:cNvSpPr txBox="1"/>
            <p:nvPr/>
          </p:nvSpPr>
          <p:spPr>
            <a:xfrm>
              <a:off x="9345468" y="3684376"/>
              <a:ext cx="39786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2FEB498-2EF1-4880-817A-52C0C5C334DA}"/>
                </a:ext>
              </a:extLst>
            </p:cNvPr>
            <p:cNvSpPr txBox="1"/>
            <p:nvPr/>
          </p:nvSpPr>
          <p:spPr>
            <a:xfrm>
              <a:off x="8735868" y="3684376"/>
              <a:ext cx="40908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</a:p>
          </p:txBody>
        </p:sp>
      </p:grpSp>
      <p:sp>
        <p:nvSpPr>
          <p:cNvPr id="22" name="Jellyfish 16 - 9Slide.vn">
            <a:extLst>
              <a:ext uri="{FF2B5EF4-FFF2-40B4-BE49-F238E27FC236}">
                <a16:creationId xmlns:a16="http://schemas.microsoft.com/office/drawing/2014/main" id="{7AD6A139-A1F7-48CE-A943-91CCFB269F4D}"/>
              </a:ext>
            </a:extLst>
          </p:cNvPr>
          <p:cNvSpPr/>
          <p:nvPr/>
        </p:nvSpPr>
        <p:spPr>
          <a:xfrm>
            <a:off x="7315200" y="2227891"/>
            <a:ext cx="493652" cy="495012"/>
          </a:xfrm>
          <a:prstGeom prst="roundRect">
            <a:avLst>
              <a:gd name="adj" fmla="val 20983"/>
            </a:avLst>
          </a:prstGeom>
          <a:noFill/>
          <a:ln w="19050">
            <a:solidFill>
              <a:srgbClr val="FFB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Jellyfish 17 - 9Slide.vn">
            <a:extLst>
              <a:ext uri="{FF2B5EF4-FFF2-40B4-BE49-F238E27FC236}">
                <a16:creationId xmlns:a16="http://schemas.microsoft.com/office/drawing/2014/main" id="{CD847488-5B2F-46FB-AE4A-1C8CDAA7331C}"/>
              </a:ext>
            </a:extLst>
          </p:cNvPr>
          <p:cNvSpPr/>
          <p:nvPr/>
        </p:nvSpPr>
        <p:spPr>
          <a:xfrm>
            <a:off x="7348538" y="2256033"/>
            <a:ext cx="423862" cy="438728"/>
          </a:xfrm>
          <a:prstGeom prst="roundRect">
            <a:avLst>
              <a:gd name="adj" fmla="val 17858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0" name="Jellyfish 16 - 9Slide.vn">
            <a:extLst>
              <a:ext uri="{FF2B5EF4-FFF2-40B4-BE49-F238E27FC236}">
                <a16:creationId xmlns:a16="http://schemas.microsoft.com/office/drawing/2014/main" id="{023709A6-C3E1-4E1C-9B33-0F5BE7B779D1}"/>
              </a:ext>
            </a:extLst>
          </p:cNvPr>
          <p:cNvSpPr/>
          <p:nvPr/>
        </p:nvSpPr>
        <p:spPr>
          <a:xfrm>
            <a:off x="2039082" y="3617838"/>
            <a:ext cx="493652" cy="495012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 w="19050">
            <a:solidFill>
              <a:srgbClr val="FFB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Jellyfish 17 - 9Slide.vn">
            <a:extLst>
              <a:ext uri="{FF2B5EF4-FFF2-40B4-BE49-F238E27FC236}">
                <a16:creationId xmlns:a16="http://schemas.microsoft.com/office/drawing/2014/main" id="{6EE6186E-596D-423D-9F51-731C5F61CD34}"/>
              </a:ext>
            </a:extLst>
          </p:cNvPr>
          <p:cNvSpPr/>
          <p:nvPr/>
        </p:nvSpPr>
        <p:spPr>
          <a:xfrm>
            <a:off x="2085557" y="3645980"/>
            <a:ext cx="400702" cy="438728"/>
          </a:xfrm>
          <a:prstGeom prst="roundRect">
            <a:avLst>
              <a:gd name="adj" fmla="val 17858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32" name="Jellyfish 2 - 9Slide.vn">
            <a:extLst>
              <a:ext uri="{FF2B5EF4-FFF2-40B4-BE49-F238E27FC236}">
                <a16:creationId xmlns:a16="http://schemas.microsoft.com/office/drawing/2014/main" id="{A3F3D3F5-8DB0-4619-B6A2-7C78ECFA69D4}"/>
              </a:ext>
            </a:extLst>
          </p:cNvPr>
          <p:cNvGrpSpPr/>
          <p:nvPr/>
        </p:nvGrpSpPr>
        <p:grpSpPr>
          <a:xfrm>
            <a:off x="1380722" y="3583802"/>
            <a:ext cx="3572278" cy="553998"/>
            <a:chOff x="6277656" y="3684376"/>
            <a:chExt cx="3572278" cy="553998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80A05B1-0FE3-4534-A171-E0E86DC408EB}"/>
                </a:ext>
              </a:extLst>
            </p:cNvPr>
            <p:cNvSpPr txBox="1"/>
            <p:nvPr/>
          </p:nvSpPr>
          <p:spPr>
            <a:xfrm>
              <a:off x="6986280" y="3684376"/>
              <a:ext cx="39786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6ED64EB1-4708-4420-B09D-195D17D38BC8}"/>
                    </a:ext>
                  </a:extLst>
                </p:cNvPr>
                <p:cNvSpPr txBox="1"/>
                <p:nvPr/>
              </p:nvSpPr>
              <p:spPr>
                <a:xfrm>
                  <a:off x="7516668" y="3684376"/>
                  <a:ext cx="540533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vi-VN" sz="2800" b="1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</m:oMath>
                    </m:oMathPara>
                  </a14:m>
                  <a:endParaRPr lang="en-US" sz="30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6ED64EB1-4708-4420-B09D-195D17D38BC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16668" y="3684376"/>
                  <a:ext cx="540533" cy="52322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F4BAD22-8DA2-42F2-940A-93E83603E71E}"/>
                </a:ext>
              </a:extLst>
            </p:cNvPr>
            <p:cNvSpPr txBox="1"/>
            <p:nvPr/>
          </p:nvSpPr>
          <p:spPr>
            <a:xfrm>
              <a:off x="8050068" y="3684376"/>
              <a:ext cx="61106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>
                  <a:solidFill>
                    <a:srgbClr val="07387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98BADD7-4DEF-4633-A2A9-222B6D2AECD0}"/>
                </a:ext>
              </a:extLst>
            </p:cNvPr>
            <p:cNvSpPr txBox="1"/>
            <p:nvPr/>
          </p:nvSpPr>
          <p:spPr>
            <a:xfrm>
              <a:off x="9238868" y="3684376"/>
              <a:ext cx="61106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28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01C4EBC-148B-4BF4-9DD8-53300B396759}"/>
                </a:ext>
              </a:extLst>
            </p:cNvPr>
            <p:cNvSpPr txBox="1"/>
            <p:nvPr/>
          </p:nvSpPr>
          <p:spPr>
            <a:xfrm>
              <a:off x="8735868" y="3684376"/>
              <a:ext cx="40908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168BF1A-7997-4651-ACFB-3789902F2FB7}"/>
                </a:ext>
              </a:extLst>
            </p:cNvPr>
            <p:cNvSpPr txBox="1"/>
            <p:nvPr/>
          </p:nvSpPr>
          <p:spPr>
            <a:xfrm>
              <a:off x="6277656" y="3684376"/>
              <a:ext cx="52610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cs typeface="Arial" panose="020B0604020202020204" pitchFamily="34" charset="0"/>
                </a:rPr>
                <a:t>a)</a:t>
              </a:r>
            </a:p>
          </p:txBody>
        </p:sp>
      </p:grpSp>
      <p:sp>
        <p:nvSpPr>
          <p:cNvPr id="39" name="Jellyfish 16 - 9Slide.vn">
            <a:extLst>
              <a:ext uri="{FF2B5EF4-FFF2-40B4-BE49-F238E27FC236}">
                <a16:creationId xmlns:a16="http://schemas.microsoft.com/office/drawing/2014/main" id="{4F939C03-66A5-4473-8312-7F5D932ED170}"/>
              </a:ext>
            </a:extLst>
          </p:cNvPr>
          <p:cNvSpPr/>
          <p:nvPr/>
        </p:nvSpPr>
        <p:spPr>
          <a:xfrm>
            <a:off x="7906482" y="3617838"/>
            <a:ext cx="493652" cy="495012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 w="19050">
            <a:solidFill>
              <a:srgbClr val="FFB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Jellyfish 17 - 9Slide.vn">
            <a:extLst>
              <a:ext uri="{FF2B5EF4-FFF2-40B4-BE49-F238E27FC236}">
                <a16:creationId xmlns:a16="http://schemas.microsoft.com/office/drawing/2014/main" id="{B4FCB77A-0C4E-4F7A-8BB9-0591F92FEE10}"/>
              </a:ext>
            </a:extLst>
          </p:cNvPr>
          <p:cNvSpPr/>
          <p:nvPr/>
        </p:nvSpPr>
        <p:spPr>
          <a:xfrm>
            <a:off x="7952957" y="3645980"/>
            <a:ext cx="400702" cy="438728"/>
          </a:xfrm>
          <a:prstGeom prst="roundRect">
            <a:avLst>
              <a:gd name="adj" fmla="val 17858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41" name="Jellyfish 2 - 9Slide.vn">
            <a:extLst>
              <a:ext uri="{FF2B5EF4-FFF2-40B4-BE49-F238E27FC236}">
                <a16:creationId xmlns:a16="http://schemas.microsoft.com/office/drawing/2014/main" id="{878B137C-B832-4C5B-A711-69BBC683419B}"/>
              </a:ext>
            </a:extLst>
          </p:cNvPr>
          <p:cNvGrpSpPr/>
          <p:nvPr/>
        </p:nvGrpSpPr>
        <p:grpSpPr>
          <a:xfrm>
            <a:off x="7247321" y="3583802"/>
            <a:ext cx="3573079" cy="553998"/>
            <a:chOff x="6276855" y="3684376"/>
            <a:chExt cx="3573079" cy="553998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8ECA80D-A309-4D64-9516-27572E1BEC38}"/>
                </a:ext>
              </a:extLst>
            </p:cNvPr>
            <p:cNvSpPr txBox="1"/>
            <p:nvPr/>
          </p:nvSpPr>
          <p:spPr>
            <a:xfrm>
              <a:off x="6986280" y="3684376"/>
              <a:ext cx="39786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0EC6B1E5-53C4-4A38-99FA-65962B3458FC}"/>
                    </a:ext>
                  </a:extLst>
                </p:cNvPr>
                <p:cNvSpPr txBox="1"/>
                <p:nvPr/>
              </p:nvSpPr>
              <p:spPr>
                <a:xfrm>
                  <a:off x="7516668" y="3684376"/>
                  <a:ext cx="540533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vi-VN" sz="2800" b="1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</m:oMath>
                    </m:oMathPara>
                  </a14:m>
                  <a:endParaRPr lang="en-US" sz="30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0EC6B1E5-53C4-4A38-99FA-65962B3458F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16668" y="3684376"/>
                  <a:ext cx="540533" cy="523220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61C4E0DC-94C9-415E-B580-D117E556EFCE}"/>
                </a:ext>
              </a:extLst>
            </p:cNvPr>
            <p:cNvSpPr txBox="1"/>
            <p:nvPr/>
          </p:nvSpPr>
          <p:spPr>
            <a:xfrm>
              <a:off x="8050068" y="3684376"/>
              <a:ext cx="61106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>
                  <a:solidFill>
                    <a:srgbClr val="07387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792E84CC-FFB4-4FFD-9F2B-4EFBF78F1995}"/>
                </a:ext>
              </a:extLst>
            </p:cNvPr>
            <p:cNvSpPr txBox="1"/>
            <p:nvPr/>
          </p:nvSpPr>
          <p:spPr>
            <a:xfrm>
              <a:off x="9238868" y="3684376"/>
              <a:ext cx="61106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6FFAF06B-F9E8-40EC-AEFF-B6EC48776867}"/>
                </a:ext>
              </a:extLst>
            </p:cNvPr>
            <p:cNvSpPr txBox="1"/>
            <p:nvPr/>
          </p:nvSpPr>
          <p:spPr>
            <a:xfrm>
              <a:off x="8735868" y="3684376"/>
              <a:ext cx="40908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3B56BFE6-726B-443F-B3B6-8FC7F6CD8DEA}"/>
                </a:ext>
              </a:extLst>
            </p:cNvPr>
            <p:cNvSpPr txBox="1"/>
            <p:nvPr/>
          </p:nvSpPr>
          <p:spPr>
            <a:xfrm>
              <a:off x="6276855" y="3684376"/>
              <a:ext cx="527709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cs typeface="Arial" panose="020B0604020202020204" pitchFamily="34" charset="0"/>
                </a:rPr>
                <a:t>b)</a:t>
              </a:r>
            </a:p>
          </p:txBody>
        </p:sp>
      </p:grpSp>
      <p:sp>
        <p:nvSpPr>
          <p:cNvPr id="48" name="Jellyfish 16 - 9Slide.vn">
            <a:extLst>
              <a:ext uri="{FF2B5EF4-FFF2-40B4-BE49-F238E27FC236}">
                <a16:creationId xmlns:a16="http://schemas.microsoft.com/office/drawing/2014/main" id="{BDC22F9D-FDEB-476D-9512-91B647370E86}"/>
              </a:ext>
            </a:extLst>
          </p:cNvPr>
          <p:cNvSpPr/>
          <p:nvPr/>
        </p:nvSpPr>
        <p:spPr>
          <a:xfrm>
            <a:off x="6059548" y="4834636"/>
            <a:ext cx="493652" cy="495012"/>
          </a:xfrm>
          <a:prstGeom prst="roundRect">
            <a:avLst>
              <a:gd name="adj" fmla="val 20983"/>
            </a:avLst>
          </a:prstGeom>
          <a:noFill/>
          <a:ln w="19050">
            <a:solidFill>
              <a:srgbClr val="FFB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735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3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11" grpId="0" animBg="1"/>
      <p:bldP spid="12" grpId="0"/>
      <p:bldP spid="20" grpId="0" animBg="1"/>
      <p:bldP spid="21" grpId="0" animBg="1"/>
      <p:bldP spid="22" grpId="0" animBg="1"/>
      <p:bldP spid="23" grpId="0" animBg="1"/>
      <p:bldP spid="23" grpId="1" animBg="1"/>
      <p:bldP spid="30" grpId="0" animBg="1"/>
      <p:bldP spid="31" grpId="0" animBg="1"/>
      <p:bldP spid="39" grpId="0" animBg="1"/>
      <p:bldP spid="40" grpId="0" animBg="1"/>
      <p:bldP spid="4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Jellyfish 2 - 9Slide.vn">
            <a:extLst>
              <a:ext uri="{FF2B5EF4-FFF2-40B4-BE49-F238E27FC236}">
                <a16:creationId xmlns:a16="http://schemas.microsoft.com/office/drawing/2014/main" id="{DBA4925C-73EF-4C5E-A347-B68CC443B4EE}"/>
              </a:ext>
            </a:extLst>
          </p:cNvPr>
          <p:cNvGrpSpPr/>
          <p:nvPr/>
        </p:nvGrpSpPr>
        <p:grpSpPr>
          <a:xfrm>
            <a:off x="7867133" y="2265402"/>
            <a:ext cx="2863654" cy="553998"/>
            <a:chOff x="6879680" y="3684376"/>
            <a:chExt cx="2863654" cy="553998"/>
          </a:xfrm>
        </p:grpSpPr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B14CBE5C-4C76-49D2-9B1E-BFBA97A59AA0}"/>
                </a:ext>
              </a:extLst>
            </p:cNvPr>
            <p:cNvSpPr txBox="1"/>
            <p:nvPr/>
          </p:nvSpPr>
          <p:spPr>
            <a:xfrm>
              <a:off x="6879680" y="3684376"/>
              <a:ext cx="61106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solidFill>
                    <a:srgbClr val="07387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09321093-4914-4E6E-B9D4-411839E470AE}"/>
                </a:ext>
              </a:extLst>
            </p:cNvPr>
            <p:cNvSpPr txBox="1"/>
            <p:nvPr/>
          </p:nvSpPr>
          <p:spPr>
            <a:xfrm>
              <a:off x="7681800" y="3684376"/>
              <a:ext cx="292068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03B8CF6B-6B93-47FF-BB1F-6069BDD5A40A}"/>
                </a:ext>
              </a:extLst>
            </p:cNvPr>
            <p:cNvSpPr txBox="1"/>
            <p:nvPr/>
          </p:nvSpPr>
          <p:spPr>
            <a:xfrm>
              <a:off x="8050068" y="3684376"/>
              <a:ext cx="61106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>
                  <a:solidFill>
                    <a:srgbClr val="07387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37212833-D8CF-4421-B104-14CE06AD89BD}"/>
                </a:ext>
              </a:extLst>
            </p:cNvPr>
            <p:cNvSpPr txBox="1"/>
            <p:nvPr/>
          </p:nvSpPr>
          <p:spPr>
            <a:xfrm>
              <a:off x="9345468" y="3684376"/>
              <a:ext cx="39786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DEB6FB8D-B29A-4901-91EC-1C5221DBC2FB}"/>
                </a:ext>
              </a:extLst>
            </p:cNvPr>
            <p:cNvSpPr txBox="1"/>
            <p:nvPr/>
          </p:nvSpPr>
          <p:spPr>
            <a:xfrm>
              <a:off x="8735868" y="3684376"/>
              <a:ext cx="40908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</a:p>
          </p:txBody>
        </p:sp>
      </p:grpSp>
      <p:grpSp>
        <p:nvGrpSpPr>
          <p:cNvPr id="73" name="Jellyfish 2 - 9Slide.vn">
            <a:extLst>
              <a:ext uri="{FF2B5EF4-FFF2-40B4-BE49-F238E27FC236}">
                <a16:creationId xmlns:a16="http://schemas.microsoft.com/office/drawing/2014/main" id="{20C7BED4-4DEB-48A4-85B0-A7B4ECEF9567}"/>
              </a:ext>
            </a:extLst>
          </p:cNvPr>
          <p:cNvGrpSpPr/>
          <p:nvPr/>
        </p:nvGrpSpPr>
        <p:grpSpPr>
          <a:xfrm>
            <a:off x="4812960" y="4399002"/>
            <a:ext cx="2863654" cy="553998"/>
            <a:chOff x="6879680" y="3684376"/>
            <a:chExt cx="2863654" cy="553998"/>
          </a:xfrm>
        </p:grpSpPr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C61B4E5E-FAFE-4F8D-939C-E16BEC0181AE}"/>
                </a:ext>
              </a:extLst>
            </p:cNvPr>
            <p:cNvSpPr txBox="1"/>
            <p:nvPr/>
          </p:nvSpPr>
          <p:spPr>
            <a:xfrm>
              <a:off x="6879680" y="3684376"/>
              <a:ext cx="61106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solidFill>
                    <a:srgbClr val="07387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24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44EFAC5D-5676-48DB-A595-1AF07A0B1FF7}"/>
                </a:ext>
              </a:extLst>
            </p:cNvPr>
            <p:cNvSpPr txBox="1"/>
            <p:nvPr/>
          </p:nvSpPr>
          <p:spPr>
            <a:xfrm>
              <a:off x="7681800" y="3684376"/>
              <a:ext cx="292068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A02D1F5D-D4DB-4918-8DD8-65A0968C7BF6}"/>
                </a:ext>
              </a:extLst>
            </p:cNvPr>
            <p:cNvSpPr txBox="1"/>
            <p:nvPr/>
          </p:nvSpPr>
          <p:spPr>
            <a:xfrm>
              <a:off x="8050068" y="3684376"/>
              <a:ext cx="61106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>
                  <a:solidFill>
                    <a:srgbClr val="07387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1366CEDE-721A-4101-8E1D-67DC59898422}"/>
                </a:ext>
              </a:extLst>
            </p:cNvPr>
            <p:cNvSpPr txBox="1"/>
            <p:nvPr/>
          </p:nvSpPr>
          <p:spPr>
            <a:xfrm>
              <a:off x="9345468" y="3684376"/>
              <a:ext cx="39786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2E4C3238-00E8-4C40-A236-358D0B6720E6}"/>
                </a:ext>
              </a:extLst>
            </p:cNvPr>
            <p:cNvSpPr txBox="1"/>
            <p:nvPr/>
          </p:nvSpPr>
          <p:spPr>
            <a:xfrm>
              <a:off x="8735868" y="3684376"/>
              <a:ext cx="40908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</a:p>
          </p:txBody>
        </p:sp>
      </p:grpSp>
      <p:grpSp>
        <p:nvGrpSpPr>
          <p:cNvPr id="57" name="Jellyfish 2 - 9Slide.vn">
            <a:extLst>
              <a:ext uri="{FF2B5EF4-FFF2-40B4-BE49-F238E27FC236}">
                <a16:creationId xmlns:a16="http://schemas.microsoft.com/office/drawing/2014/main" id="{CA5FADD0-100B-4134-880B-C2265356DC87}"/>
              </a:ext>
            </a:extLst>
          </p:cNvPr>
          <p:cNvGrpSpPr/>
          <p:nvPr/>
        </p:nvGrpSpPr>
        <p:grpSpPr>
          <a:xfrm>
            <a:off x="1941112" y="2265402"/>
            <a:ext cx="2863654" cy="553998"/>
            <a:chOff x="6879680" y="3684376"/>
            <a:chExt cx="2863654" cy="553998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35831AB6-E687-4176-8F96-F87D7A911D2A}"/>
                </a:ext>
              </a:extLst>
            </p:cNvPr>
            <p:cNvSpPr txBox="1"/>
            <p:nvPr/>
          </p:nvSpPr>
          <p:spPr>
            <a:xfrm>
              <a:off x="6879680" y="3684376"/>
              <a:ext cx="61106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solidFill>
                    <a:srgbClr val="07387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28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00AC21A0-DDAE-437F-980C-A916C5C5C142}"/>
                </a:ext>
              </a:extLst>
            </p:cNvPr>
            <p:cNvSpPr txBox="1"/>
            <p:nvPr/>
          </p:nvSpPr>
          <p:spPr>
            <a:xfrm>
              <a:off x="7681800" y="3684376"/>
              <a:ext cx="292068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3EBC84EA-F0AF-46FC-A570-37D7E905968A}"/>
                </a:ext>
              </a:extLst>
            </p:cNvPr>
            <p:cNvSpPr txBox="1"/>
            <p:nvPr/>
          </p:nvSpPr>
          <p:spPr>
            <a:xfrm>
              <a:off x="8050068" y="3684376"/>
              <a:ext cx="61106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>
                  <a:solidFill>
                    <a:srgbClr val="07387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A049F4AE-BDFC-400B-8976-61AFEB9756B3}"/>
                </a:ext>
              </a:extLst>
            </p:cNvPr>
            <p:cNvSpPr txBox="1"/>
            <p:nvPr/>
          </p:nvSpPr>
          <p:spPr>
            <a:xfrm>
              <a:off x="9345468" y="3684376"/>
              <a:ext cx="39786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2626777C-796C-4501-A974-0C76B5ED252B}"/>
                </a:ext>
              </a:extLst>
            </p:cNvPr>
            <p:cNvSpPr txBox="1"/>
            <p:nvPr/>
          </p:nvSpPr>
          <p:spPr>
            <a:xfrm>
              <a:off x="8735868" y="3684376"/>
              <a:ext cx="40908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</a:p>
          </p:txBody>
        </p:sp>
      </p:grpSp>
      <p:grpSp>
        <p:nvGrpSpPr>
          <p:cNvPr id="50" name="Jellyfish 2 - 9Slide.vn">
            <a:extLst>
              <a:ext uri="{FF2B5EF4-FFF2-40B4-BE49-F238E27FC236}">
                <a16:creationId xmlns:a16="http://schemas.microsoft.com/office/drawing/2014/main" id="{79F506A1-1635-4299-87DC-A7F3ED12060E}"/>
              </a:ext>
            </a:extLst>
          </p:cNvPr>
          <p:cNvGrpSpPr/>
          <p:nvPr/>
        </p:nvGrpSpPr>
        <p:grpSpPr>
          <a:xfrm>
            <a:off x="4221763" y="3657600"/>
            <a:ext cx="3550637" cy="553998"/>
            <a:chOff x="6299297" y="3684376"/>
            <a:chExt cx="3550637" cy="553998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ED1CB6C-7E97-47DD-8026-01F4369B207B}"/>
                </a:ext>
              </a:extLst>
            </p:cNvPr>
            <p:cNvSpPr txBox="1"/>
            <p:nvPr/>
          </p:nvSpPr>
          <p:spPr>
            <a:xfrm>
              <a:off x="6986280" y="3684376"/>
              <a:ext cx="39786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solidFill>
                    <a:srgbClr val="07387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71C8E1C0-78B2-4D2B-9925-995535CCBEC2}"/>
                    </a:ext>
                  </a:extLst>
                </p:cNvPr>
                <p:cNvSpPr txBox="1"/>
                <p:nvPr/>
              </p:nvSpPr>
              <p:spPr>
                <a:xfrm>
                  <a:off x="7411534" y="3684376"/>
                  <a:ext cx="540533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vi-VN" sz="2800" b="1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</m:oMath>
                    </m:oMathPara>
                  </a14:m>
                  <a:endParaRPr lang="en-US" sz="30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71C8E1C0-78B2-4D2B-9925-995535CCBEC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11534" y="3684376"/>
                  <a:ext cx="540533" cy="523220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C5F29049-4FDD-42C3-A1E6-A44F4442D3F5}"/>
                </a:ext>
              </a:extLst>
            </p:cNvPr>
            <p:cNvSpPr txBox="1"/>
            <p:nvPr/>
          </p:nvSpPr>
          <p:spPr>
            <a:xfrm>
              <a:off x="8050068" y="3684376"/>
              <a:ext cx="61106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8BCF4F6E-4038-450E-AFA9-7F2C8CF8D4C5}"/>
                </a:ext>
              </a:extLst>
            </p:cNvPr>
            <p:cNvSpPr txBox="1"/>
            <p:nvPr/>
          </p:nvSpPr>
          <p:spPr>
            <a:xfrm>
              <a:off x="9238868" y="3684376"/>
              <a:ext cx="61106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24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629B9D34-889A-41AF-A8C8-D4B36DED8A49}"/>
                </a:ext>
              </a:extLst>
            </p:cNvPr>
            <p:cNvSpPr txBox="1"/>
            <p:nvPr/>
          </p:nvSpPr>
          <p:spPr>
            <a:xfrm>
              <a:off x="8735868" y="3684376"/>
              <a:ext cx="40908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C1C23DE3-AA62-403F-B442-A46F61360B90}"/>
                </a:ext>
              </a:extLst>
            </p:cNvPr>
            <p:cNvSpPr txBox="1"/>
            <p:nvPr/>
          </p:nvSpPr>
          <p:spPr>
            <a:xfrm>
              <a:off x="6299297" y="3684376"/>
              <a:ext cx="482824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cs typeface="Arial" panose="020B0604020202020204" pitchFamily="34" charset="0"/>
                </a:rPr>
                <a:t>c)</a:t>
              </a:r>
            </a:p>
          </p:txBody>
        </p:sp>
      </p:grpSp>
      <p:sp>
        <p:nvSpPr>
          <p:cNvPr id="49" name="Jellyfish 17 - 9Slide.vn">
            <a:extLst>
              <a:ext uri="{FF2B5EF4-FFF2-40B4-BE49-F238E27FC236}">
                <a16:creationId xmlns:a16="http://schemas.microsoft.com/office/drawing/2014/main" id="{5B13F768-A80D-435F-9BC8-16942502CDFA}"/>
              </a:ext>
            </a:extLst>
          </p:cNvPr>
          <p:cNvSpPr/>
          <p:nvPr/>
        </p:nvSpPr>
        <p:spPr>
          <a:xfrm>
            <a:off x="6106023" y="3719778"/>
            <a:ext cx="400702" cy="438728"/>
          </a:xfrm>
          <a:prstGeom prst="roundRect">
            <a:avLst>
              <a:gd name="adj" fmla="val 17858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6" name="PHẠM DUYÊN 1 1 - 9Slide.vn">
            <a:extLst>
              <a:ext uri="{FF2B5EF4-FFF2-40B4-BE49-F238E27FC236}">
                <a16:creationId xmlns:a16="http://schemas.microsoft.com/office/drawing/2014/main" id="{9DA7CB5F-60F6-4D9A-97EF-94ECCBDA1D4A}"/>
              </a:ext>
            </a:extLst>
          </p:cNvPr>
          <p:cNvGrpSpPr/>
          <p:nvPr/>
        </p:nvGrpSpPr>
        <p:grpSpPr>
          <a:xfrm>
            <a:off x="538957" y="511314"/>
            <a:ext cx="529493" cy="707886"/>
            <a:chOff x="1806355" y="2802652"/>
            <a:chExt cx="745981" cy="997311"/>
          </a:xfrm>
        </p:grpSpPr>
        <p:sp>
          <p:nvSpPr>
            <p:cNvPr id="7" name="Oval 9">
              <a:extLst>
                <a:ext uri="{FF2B5EF4-FFF2-40B4-BE49-F238E27FC236}">
                  <a16:creationId xmlns:a16="http://schemas.microsoft.com/office/drawing/2014/main" id="{21BF0744-0098-4953-AB11-94D9668577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355" y="2944479"/>
              <a:ext cx="745981" cy="747191"/>
            </a:xfrm>
            <a:prstGeom prst="ellipse">
              <a:avLst/>
            </a:prstGeom>
            <a:gradFill>
              <a:gsLst>
                <a:gs pos="29000">
                  <a:schemeClr val="accent6"/>
                </a:gs>
                <a:gs pos="87000">
                  <a:schemeClr val="accent6">
                    <a:lumMod val="40000"/>
                    <a:lumOff val="60000"/>
                  </a:schemeClr>
                </a:gs>
              </a:gsLst>
              <a:lin ang="135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字魂105号-简雅黑" panose="00000500000000000000" charset="-122"/>
              </a:endParaRPr>
            </a:p>
          </p:txBody>
        </p:sp>
        <p:sp>
          <p:nvSpPr>
            <p:cNvPr id="8" name="91">
              <a:extLst>
                <a:ext uri="{FF2B5EF4-FFF2-40B4-BE49-F238E27FC236}">
                  <a16:creationId xmlns:a16="http://schemas.microsoft.com/office/drawing/2014/main" id="{7EB12A6B-A58D-44B2-AFA9-6A7CCB0067A0}"/>
                </a:ext>
              </a:extLst>
            </p:cNvPr>
            <p:cNvSpPr txBox="1"/>
            <p:nvPr/>
          </p:nvSpPr>
          <p:spPr>
            <a:xfrm>
              <a:off x="1851153" y="2802652"/>
              <a:ext cx="656379" cy="997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>
                  <a:ln w="31750">
                    <a:solidFill>
                      <a:schemeClr val="accent6">
                        <a:lumMod val="7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schemeClr val="bg1">
                        <a:alpha val="100000"/>
                      </a:schemeClr>
                    </a:outerShdw>
                  </a:effectLst>
                  <a:latin typeface="#9Slide03 HelveBold" panose="02040603050506020204" pitchFamily="18" charset="0"/>
                  <a:ea typeface="字魂164号-方悦黑" panose="00000500000000000000" charset="-122"/>
                </a:rPr>
                <a:t>1</a:t>
              </a:r>
            </a:p>
          </p:txBody>
        </p:sp>
      </p:grpSp>
      <p:sp>
        <p:nvSpPr>
          <p:cNvPr id="9" name="PHẠM DUYÊN 1 2 - 9Slide.vn">
            <a:extLst>
              <a:ext uri="{FF2B5EF4-FFF2-40B4-BE49-F238E27FC236}">
                <a16:creationId xmlns:a16="http://schemas.microsoft.com/office/drawing/2014/main" id="{CFE2D588-EA94-4E67-B98B-03B71766B8E7}"/>
              </a:ext>
            </a:extLst>
          </p:cNvPr>
          <p:cNvSpPr txBox="1"/>
          <p:nvPr/>
        </p:nvSpPr>
        <p:spPr>
          <a:xfrm>
            <a:off x="1117600" y="532223"/>
            <a:ext cx="5207000" cy="66606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2000"/>
              </a:lnSpc>
            </a:pPr>
            <a:r>
              <a:rPr lang="en-US" sz="3600" spc="-20">
                <a:solidFill>
                  <a:schemeClr val="accent4">
                    <a:lumMod val="75000"/>
                  </a:schemeClr>
                </a:solidFill>
                <a:latin typeface="+mj-lt"/>
              </a:rPr>
              <a:t>Tìm thừa số (theo mẫu).</a:t>
            </a:r>
          </a:p>
        </p:txBody>
      </p:sp>
      <p:sp>
        <p:nvSpPr>
          <p:cNvPr id="30" name="Jellyfish 16 - 9Slide.vn">
            <a:extLst>
              <a:ext uri="{FF2B5EF4-FFF2-40B4-BE49-F238E27FC236}">
                <a16:creationId xmlns:a16="http://schemas.microsoft.com/office/drawing/2014/main" id="{023709A6-C3E1-4E1C-9B33-0F5BE7B779D1}"/>
              </a:ext>
            </a:extLst>
          </p:cNvPr>
          <p:cNvSpPr/>
          <p:nvPr/>
        </p:nvSpPr>
        <p:spPr>
          <a:xfrm>
            <a:off x="2039082" y="1481836"/>
            <a:ext cx="493652" cy="495012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 w="19050">
            <a:solidFill>
              <a:srgbClr val="FFB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Jellyfish 17 - 9Slide.vn">
            <a:extLst>
              <a:ext uri="{FF2B5EF4-FFF2-40B4-BE49-F238E27FC236}">
                <a16:creationId xmlns:a16="http://schemas.microsoft.com/office/drawing/2014/main" id="{6EE6186E-596D-423D-9F51-731C5F61CD34}"/>
              </a:ext>
            </a:extLst>
          </p:cNvPr>
          <p:cNvSpPr/>
          <p:nvPr/>
        </p:nvSpPr>
        <p:spPr>
          <a:xfrm>
            <a:off x="2085557" y="1509978"/>
            <a:ext cx="400702" cy="438728"/>
          </a:xfrm>
          <a:prstGeom prst="roundRect">
            <a:avLst>
              <a:gd name="adj" fmla="val 17858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32" name="Jellyfish 2 - 9Slide.vn">
            <a:extLst>
              <a:ext uri="{FF2B5EF4-FFF2-40B4-BE49-F238E27FC236}">
                <a16:creationId xmlns:a16="http://schemas.microsoft.com/office/drawing/2014/main" id="{A3F3D3F5-8DB0-4619-B6A2-7C78ECFA69D4}"/>
              </a:ext>
            </a:extLst>
          </p:cNvPr>
          <p:cNvGrpSpPr/>
          <p:nvPr/>
        </p:nvGrpSpPr>
        <p:grpSpPr>
          <a:xfrm>
            <a:off x="1380722" y="1447800"/>
            <a:ext cx="3572278" cy="553998"/>
            <a:chOff x="6277656" y="3684376"/>
            <a:chExt cx="3572278" cy="553998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80A05B1-0FE3-4534-A171-E0E86DC408EB}"/>
                </a:ext>
              </a:extLst>
            </p:cNvPr>
            <p:cNvSpPr txBox="1"/>
            <p:nvPr/>
          </p:nvSpPr>
          <p:spPr>
            <a:xfrm>
              <a:off x="6986280" y="3684376"/>
              <a:ext cx="39786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6ED64EB1-4708-4420-B09D-195D17D38BC8}"/>
                    </a:ext>
                  </a:extLst>
                </p:cNvPr>
                <p:cNvSpPr txBox="1"/>
                <p:nvPr/>
              </p:nvSpPr>
              <p:spPr>
                <a:xfrm>
                  <a:off x="7516668" y="3684376"/>
                  <a:ext cx="540533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vi-VN" sz="2800" b="1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</m:oMath>
                    </m:oMathPara>
                  </a14:m>
                  <a:endParaRPr lang="en-US" sz="30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6ED64EB1-4708-4420-B09D-195D17D38BC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16668" y="3684376"/>
                  <a:ext cx="540533" cy="52322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F4BAD22-8DA2-42F2-940A-93E83603E71E}"/>
                </a:ext>
              </a:extLst>
            </p:cNvPr>
            <p:cNvSpPr txBox="1"/>
            <p:nvPr/>
          </p:nvSpPr>
          <p:spPr>
            <a:xfrm>
              <a:off x="8050068" y="3684376"/>
              <a:ext cx="61106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>
                  <a:solidFill>
                    <a:srgbClr val="07387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98BADD7-4DEF-4633-A2A9-222B6D2AECD0}"/>
                </a:ext>
              </a:extLst>
            </p:cNvPr>
            <p:cNvSpPr txBox="1"/>
            <p:nvPr/>
          </p:nvSpPr>
          <p:spPr>
            <a:xfrm>
              <a:off x="9238868" y="3684376"/>
              <a:ext cx="61106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28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01C4EBC-148B-4BF4-9DD8-53300B396759}"/>
                </a:ext>
              </a:extLst>
            </p:cNvPr>
            <p:cNvSpPr txBox="1"/>
            <p:nvPr/>
          </p:nvSpPr>
          <p:spPr>
            <a:xfrm>
              <a:off x="8735868" y="3684376"/>
              <a:ext cx="40908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168BF1A-7997-4651-ACFB-3789902F2FB7}"/>
                </a:ext>
              </a:extLst>
            </p:cNvPr>
            <p:cNvSpPr txBox="1"/>
            <p:nvPr/>
          </p:nvSpPr>
          <p:spPr>
            <a:xfrm>
              <a:off x="6277656" y="3684376"/>
              <a:ext cx="52610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cs typeface="Arial" panose="020B0604020202020204" pitchFamily="34" charset="0"/>
                </a:rPr>
                <a:t>a)</a:t>
              </a:r>
            </a:p>
          </p:txBody>
        </p:sp>
      </p:grpSp>
      <p:sp>
        <p:nvSpPr>
          <p:cNvPr id="39" name="Jellyfish 16 - 9Slide.vn">
            <a:extLst>
              <a:ext uri="{FF2B5EF4-FFF2-40B4-BE49-F238E27FC236}">
                <a16:creationId xmlns:a16="http://schemas.microsoft.com/office/drawing/2014/main" id="{4F939C03-66A5-4473-8312-7F5D932ED170}"/>
              </a:ext>
            </a:extLst>
          </p:cNvPr>
          <p:cNvSpPr/>
          <p:nvPr/>
        </p:nvSpPr>
        <p:spPr>
          <a:xfrm>
            <a:off x="7906482" y="1481836"/>
            <a:ext cx="493652" cy="495012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 w="19050">
            <a:solidFill>
              <a:srgbClr val="FFB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Jellyfish 17 - 9Slide.vn">
            <a:extLst>
              <a:ext uri="{FF2B5EF4-FFF2-40B4-BE49-F238E27FC236}">
                <a16:creationId xmlns:a16="http://schemas.microsoft.com/office/drawing/2014/main" id="{B4FCB77A-0C4E-4F7A-8BB9-0591F92FEE10}"/>
              </a:ext>
            </a:extLst>
          </p:cNvPr>
          <p:cNvSpPr/>
          <p:nvPr/>
        </p:nvSpPr>
        <p:spPr>
          <a:xfrm>
            <a:off x="7952957" y="1509978"/>
            <a:ext cx="400702" cy="438728"/>
          </a:xfrm>
          <a:prstGeom prst="roundRect">
            <a:avLst>
              <a:gd name="adj" fmla="val 17858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41" name="Jellyfish 2 - 9Slide.vn">
            <a:extLst>
              <a:ext uri="{FF2B5EF4-FFF2-40B4-BE49-F238E27FC236}">
                <a16:creationId xmlns:a16="http://schemas.microsoft.com/office/drawing/2014/main" id="{878B137C-B832-4C5B-A711-69BBC683419B}"/>
              </a:ext>
            </a:extLst>
          </p:cNvPr>
          <p:cNvGrpSpPr/>
          <p:nvPr/>
        </p:nvGrpSpPr>
        <p:grpSpPr>
          <a:xfrm>
            <a:off x="7247321" y="1447800"/>
            <a:ext cx="3573079" cy="553998"/>
            <a:chOff x="6276855" y="3684376"/>
            <a:chExt cx="3573079" cy="553998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8ECA80D-A309-4D64-9516-27572E1BEC38}"/>
                </a:ext>
              </a:extLst>
            </p:cNvPr>
            <p:cNvSpPr txBox="1"/>
            <p:nvPr/>
          </p:nvSpPr>
          <p:spPr>
            <a:xfrm>
              <a:off x="6986280" y="3684376"/>
              <a:ext cx="39786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0EC6B1E5-53C4-4A38-99FA-65962B3458FC}"/>
                    </a:ext>
                  </a:extLst>
                </p:cNvPr>
                <p:cNvSpPr txBox="1"/>
                <p:nvPr/>
              </p:nvSpPr>
              <p:spPr>
                <a:xfrm>
                  <a:off x="7516668" y="3684376"/>
                  <a:ext cx="540533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vi-VN" sz="2800" b="1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</m:oMath>
                    </m:oMathPara>
                  </a14:m>
                  <a:endParaRPr lang="en-US" sz="30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0EC6B1E5-53C4-4A38-99FA-65962B3458F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16668" y="3684376"/>
                  <a:ext cx="540533" cy="52322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61C4E0DC-94C9-415E-B580-D117E556EFCE}"/>
                </a:ext>
              </a:extLst>
            </p:cNvPr>
            <p:cNvSpPr txBox="1"/>
            <p:nvPr/>
          </p:nvSpPr>
          <p:spPr>
            <a:xfrm>
              <a:off x="8050068" y="3684376"/>
              <a:ext cx="61106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>
                  <a:solidFill>
                    <a:srgbClr val="07387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792E84CC-FFB4-4FFD-9F2B-4EFBF78F1995}"/>
                </a:ext>
              </a:extLst>
            </p:cNvPr>
            <p:cNvSpPr txBox="1"/>
            <p:nvPr/>
          </p:nvSpPr>
          <p:spPr>
            <a:xfrm>
              <a:off x="9238868" y="3684376"/>
              <a:ext cx="61106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6FFAF06B-F9E8-40EC-AEFF-B6EC48776867}"/>
                </a:ext>
              </a:extLst>
            </p:cNvPr>
            <p:cNvSpPr txBox="1"/>
            <p:nvPr/>
          </p:nvSpPr>
          <p:spPr>
            <a:xfrm>
              <a:off x="8735868" y="3684376"/>
              <a:ext cx="40908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3B56BFE6-726B-443F-B3B6-8FC7F6CD8DEA}"/>
                </a:ext>
              </a:extLst>
            </p:cNvPr>
            <p:cNvSpPr txBox="1"/>
            <p:nvPr/>
          </p:nvSpPr>
          <p:spPr>
            <a:xfrm>
              <a:off x="6276855" y="3684376"/>
              <a:ext cx="527709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cs typeface="Arial" panose="020B0604020202020204" pitchFamily="34" charset="0"/>
                </a:rPr>
                <a:t>b)</a:t>
              </a:r>
            </a:p>
          </p:txBody>
        </p:sp>
      </p:grpSp>
      <p:sp>
        <p:nvSpPr>
          <p:cNvPr id="48" name="Jellyfish 16 - 9Slide.vn">
            <a:extLst>
              <a:ext uri="{FF2B5EF4-FFF2-40B4-BE49-F238E27FC236}">
                <a16:creationId xmlns:a16="http://schemas.microsoft.com/office/drawing/2014/main" id="{BDC22F9D-FDEB-476D-9512-91B647370E86}"/>
              </a:ext>
            </a:extLst>
          </p:cNvPr>
          <p:cNvSpPr/>
          <p:nvPr/>
        </p:nvSpPr>
        <p:spPr>
          <a:xfrm>
            <a:off x="6059548" y="3691636"/>
            <a:ext cx="493652" cy="495012"/>
          </a:xfrm>
          <a:prstGeom prst="roundRect">
            <a:avLst>
              <a:gd name="adj" fmla="val 20983"/>
            </a:avLst>
          </a:prstGeom>
          <a:noFill/>
          <a:ln w="19050">
            <a:solidFill>
              <a:srgbClr val="FFB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Jellyfish 16 - 9Slide.vn">
            <a:extLst>
              <a:ext uri="{FF2B5EF4-FFF2-40B4-BE49-F238E27FC236}">
                <a16:creationId xmlns:a16="http://schemas.microsoft.com/office/drawing/2014/main" id="{6F569152-F3FD-4056-BF9B-D3C24D3EE297}"/>
              </a:ext>
            </a:extLst>
          </p:cNvPr>
          <p:cNvSpPr/>
          <p:nvPr/>
        </p:nvSpPr>
        <p:spPr>
          <a:xfrm>
            <a:off x="4330700" y="2299438"/>
            <a:ext cx="493652" cy="495012"/>
          </a:xfrm>
          <a:prstGeom prst="roundRect">
            <a:avLst>
              <a:gd name="adj" fmla="val 20983"/>
            </a:avLst>
          </a:prstGeom>
          <a:noFill/>
          <a:ln w="19050">
            <a:solidFill>
              <a:srgbClr val="FFB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Jellyfish 17 - 9Slide.vn">
            <a:extLst>
              <a:ext uri="{FF2B5EF4-FFF2-40B4-BE49-F238E27FC236}">
                <a16:creationId xmlns:a16="http://schemas.microsoft.com/office/drawing/2014/main" id="{2C8880C0-AA0C-4D21-9EB9-A72E4EADA8DA}"/>
              </a:ext>
            </a:extLst>
          </p:cNvPr>
          <p:cNvSpPr/>
          <p:nvPr/>
        </p:nvSpPr>
        <p:spPr>
          <a:xfrm>
            <a:off x="4364038" y="2327580"/>
            <a:ext cx="423862" cy="438728"/>
          </a:xfrm>
          <a:prstGeom prst="roundRect">
            <a:avLst>
              <a:gd name="adj" fmla="val 17858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1" name="Jellyfish 16 - 9Slide.vn">
            <a:extLst>
              <a:ext uri="{FF2B5EF4-FFF2-40B4-BE49-F238E27FC236}">
                <a16:creationId xmlns:a16="http://schemas.microsoft.com/office/drawing/2014/main" id="{A6D45865-C820-4B01-9351-94F7C2D6D20C}"/>
              </a:ext>
            </a:extLst>
          </p:cNvPr>
          <p:cNvSpPr/>
          <p:nvPr/>
        </p:nvSpPr>
        <p:spPr>
          <a:xfrm>
            <a:off x="10256721" y="2299438"/>
            <a:ext cx="493652" cy="495012"/>
          </a:xfrm>
          <a:prstGeom prst="roundRect">
            <a:avLst>
              <a:gd name="adj" fmla="val 20983"/>
            </a:avLst>
          </a:prstGeom>
          <a:noFill/>
          <a:ln w="19050">
            <a:solidFill>
              <a:srgbClr val="FFB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Jellyfish 17 - 9Slide.vn">
            <a:extLst>
              <a:ext uri="{FF2B5EF4-FFF2-40B4-BE49-F238E27FC236}">
                <a16:creationId xmlns:a16="http://schemas.microsoft.com/office/drawing/2014/main" id="{55142054-B1C0-403D-8798-873FE123C2F6}"/>
              </a:ext>
            </a:extLst>
          </p:cNvPr>
          <p:cNvSpPr/>
          <p:nvPr/>
        </p:nvSpPr>
        <p:spPr>
          <a:xfrm>
            <a:off x="10290059" y="2327580"/>
            <a:ext cx="423862" cy="438728"/>
          </a:xfrm>
          <a:prstGeom prst="roundRect">
            <a:avLst>
              <a:gd name="adj" fmla="val 17858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9" name="Jellyfish 16 - 9Slide.vn">
            <a:extLst>
              <a:ext uri="{FF2B5EF4-FFF2-40B4-BE49-F238E27FC236}">
                <a16:creationId xmlns:a16="http://schemas.microsoft.com/office/drawing/2014/main" id="{556B61C9-2BCF-4DCF-9DAF-296F49526A32}"/>
              </a:ext>
            </a:extLst>
          </p:cNvPr>
          <p:cNvSpPr/>
          <p:nvPr/>
        </p:nvSpPr>
        <p:spPr>
          <a:xfrm>
            <a:off x="7202548" y="4433038"/>
            <a:ext cx="493652" cy="495012"/>
          </a:xfrm>
          <a:prstGeom prst="roundRect">
            <a:avLst>
              <a:gd name="adj" fmla="val 20983"/>
            </a:avLst>
          </a:prstGeom>
          <a:noFill/>
          <a:ln w="19050">
            <a:solidFill>
              <a:srgbClr val="FFB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Jellyfish 17 - 9Slide.vn">
            <a:extLst>
              <a:ext uri="{FF2B5EF4-FFF2-40B4-BE49-F238E27FC236}">
                <a16:creationId xmlns:a16="http://schemas.microsoft.com/office/drawing/2014/main" id="{11B69BDC-124E-4A47-9140-C01CCB51921D}"/>
              </a:ext>
            </a:extLst>
          </p:cNvPr>
          <p:cNvSpPr/>
          <p:nvPr/>
        </p:nvSpPr>
        <p:spPr>
          <a:xfrm>
            <a:off x="7235886" y="4461180"/>
            <a:ext cx="423862" cy="438728"/>
          </a:xfrm>
          <a:prstGeom prst="roundRect">
            <a:avLst>
              <a:gd name="adj" fmla="val 17858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346485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39" grpId="0" animBg="1"/>
      <p:bldP spid="40" grpId="0" animBg="1"/>
      <p:bldP spid="48" grpId="0" animBg="1"/>
      <p:bldP spid="63" grpId="0" animBg="1"/>
      <p:bldP spid="64" grpId="0" animBg="1"/>
      <p:bldP spid="64" grpId="1" animBg="1"/>
      <p:bldP spid="71" grpId="0" animBg="1"/>
      <p:bldP spid="72" grpId="0" animBg="1"/>
      <p:bldP spid="72" grpId="1" animBg="1"/>
      <p:bldP spid="79" grpId="0" animBg="1"/>
      <p:bldP spid="80" grpId="0" animBg="1"/>
      <p:bldP spid="8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" name="Table 6">
            <a:extLst>
              <a:ext uri="{FF2B5EF4-FFF2-40B4-BE49-F238E27FC236}">
                <a16:creationId xmlns:a16="http://schemas.microsoft.com/office/drawing/2014/main" id="{8F63A4D4-3D52-4571-BFD1-737D9E1F7D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5927618"/>
              </p:ext>
            </p:extLst>
          </p:nvPr>
        </p:nvGraphicFramePr>
        <p:xfrm>
          <a:off x="2689860" y="1691640"/>
          <a:ext cx="6812280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8880">
                  <a:extLst>
                    <a:ext uri="{9D8B030D-6E8A-4147-A177-3AD203B41FA5}">
                      <a16:colId xmlns:a16="http://schemas.microsoft.com/office/drawing/2014/main" val="507319591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2463249120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911523333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3601283135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4042886655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1068711857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pPr algn="ctr"/>
                      <a:r>
                        <a:rPr lang="en-US" sz="4000" b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Thừa số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9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kern="1200">
                          <a:solidFill>
                            <a:srgbClr val="FF3300"/>
                          </a:solidFill>
                          <a:latin typeface="+mj-lt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4000" b="0" kern="1200">
                          <a:solidFill>
                            <a:srgbClr val="FF3300"/>
                          </a:solidFill>
                          <a:latin typeface="+mj-lt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34875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algn="ctr"/>
                      <a:r>
                        <a:rPr lang="en-US" sz="4000" b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Thừa số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9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4000" b="0" kern="1200">
                          <a:solidFill>
                            <a:srgbClr val="FF3300"/>
                          </a:solidFill>
                          <a:latin typeface="+mj-lt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4000" b="0" kern="1200">
                          <a:solidFill>
                            <a:srgbClr val="FF3300"/>
                          </a:solidFill>
                          <a:latin typeface="+mj-lt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7460879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algn="ctr"/>
                      <a:r>
                        <a:rPr lang="en-US" sz="4000" b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Tích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9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40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9287981"/>
                  </a:ext>
                </a:extLst>
              </a:tr>
            </a:tbl>
          </a:graphicData>
        </a:graphic>
      </p:graphicFrame>
      <p:grpSp>
        <p:nvGrpSpPr>
          <p:cNvPr id="6" name="PHẠM DUYÊN 1 1 - 9Slide.vn">
            <a:extLst>
              <a:ext uri="{FF2B5EF4-FFF2-40B4-BE49-F238E27FC236}">
                <a16:creationId xmlns:a16="http://schemas.microsoft.com/office/drawing/2014/main" id="{9DA7CB5F-60F6-4D9A-97EF-94ECCBDA1D4A}"/>
              </a:ext>
            </a:extLst>
          </p:cNvPr>
          <p:cNvGrpSpPr/>
          <p:nvPr/>
        </p:nvGrpSpPr>
        <p:grpSpPr>
          <a:xfrm>
            <a:off x="545307" y="517611"/>
            <a:ext cx="529493" cy="707886"/>
            <a:chOff x="1806355" y="2802652"/>
            <a:chExt cx="745981" cy="997311"/>
          </a:xfrm>
        </p:grpSpPr>
        <p:sp>
          <p:nvSpPr>
            <p:cNvPr id="7" name="Oval 9">
              <a:extLst>
                <a:ext uri="{FF2B5EF4-FFF2-40B4-BE49-F238E27FC236}">
                  <a16:creationId xmlns:a16="http://schemas.microsoft.com/office/drawing/2014/main" id="{21BF0744-0098-4953-AB11-94D9668577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355" y="2944479"/>
              <a:ext cx="745981" cy="747191"/>
            </a:xfrm>
            <a:prstGeom prst="ellipse">
              <a:avLst/>
            </a:prstGeom>
            <a:gradFill>
              <a:gsLst>
                <a:gs pos="29000">
                  <a:schemeClr val="accent6"/>
                </a:gs>
                <a:gs pos="87000">
                  <a:schemeClr val="accent6">
                    <a:lumMod val="40000"/>
                    <a:lumOff val="60000"/>
                  </a:schemeClr>
                </a:gs>
              </a:gsLst>
              <a:lin ang="135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字魂105号-简雅黑" panose="00000500000000000000" charset="-122"/>
              </a:endParaRPr>
            </a:p>
          </p:txBody>
        </p:sp>
        <p:sp>
          <p:nvSpPr>
            <p:cNvPr id="8" name="91">
              <a:extLst>
                <a:ext uri="{FF2B5EF4-FFF2-40B4-BE49-F238E27FC236}">
                  <a16:creationId xmlns:a16="http://schemas.microsoft.com/office/drawing/2014/main" id="{7EB12A6B-A58D-44B2-AFA9-6A7CCB0067A0}"/>
                </a:ext>
              </a:extLst>
            </p:cNvPr>
            <p:cNvSpPr txBox="1"/>
            <p:nvPr/>
          </p:nvSpPr>
          <p:spPr>
            <a:xfrm>
              <a:off x="1851153" y="2802652"/>
              <a:ext cx="656379" cy="997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>
                  <a:ln w="31750">
                    <a:solidFill>
                      <a:schemeClr val="accent6">
                        <a:lumMod val="7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schemeClr val="bg1">
                        <a:alpha val="100000"/>
                      </a:schemeClr>
                    </a:outerShdw>
                  </a:effectLst>
                  <a:latin typeface="#9Slide03 HelveBold" panose="02040603050506020204" pitchFamily="18" charset="0"/>
                  <a:ea typeface="字魂164号-方悦黑" panose="00000500000000000000" charset="-122"/>
                </a:rPr>
                <a:t>2</a:t>
              </a:r>
            </a:p>
          </p:txBody>
        </p:sp>
      </p:grpSp>
      <p:grpSp>
        <p:nvGrpSpPr>
          <p:cNvPr id="19" name="PHẠM DUYÊN 10 - 9Slide.vn 9 - 9Slide.vn">
            <a:extLst>
              <a:ext uri="{FF2B5EF4-FFF2-40B4-BE49-F238E27FC236}">
                <a16:creationId xmlns:a16="http://schemas.microsoft.com/office/drawing/2014/main" id="{777D8304-C6F1-48CE-8661-0D4B0CD520CD}"/>
              </a:ext>
            </a:extLst>
          </p:cNvPr>
          <p:cNvGrpSpPr/>
          <p:nvPr/>
        </p:nvGrpSpPr>
        <p:grpSpPr>
          <a:xfrm>
            <a:off x="1163593" y="512207"/>
            <a:ext cx="1198607" cy="783193"/>
            <a:chOff x="930039" y="409881"/>
            <a:chExt cx="1198607" cy="783193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307A6017-1755-4141-81FB-FFE244E52997}"/>
                </a:ext>
              </a:extLst>
            </p:cNvPr>
            <p:cNvSpPr/>
            <p:nvPr/>
          </p:nvSpPr>
          <p:spPr>
            <a:xfrm>
              <a:off x="987315" y="511161"/>
              <a:ext cx="723056" cy="533599"/>
            </a:xfrm>
            <a:prstGeom prst="roundRect">
              <a:avLst/>
            </a:prstGeom>
            <a:solidFill>
              <a:srgbClr val="FFDA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21" name="PHẠM DUYÊN 3 - 9Slide.vn">
              <a:extLst>
                <a:ext uri="{FF2B5EF4-FFF2-40B4-BE49-F238E27FC236}">
                  <a16:creationId xmlns:a16="http://schemas.microsoft.com/office/drawing/2014/main" id="{FE0E3EAB-40F1-49E6-AFAD-1B6E079B5D2F}"/>
                </a:ext>
              </a:extLst>
            </p:cNvPr>
            <p:cNvSpPr txBox="1"/>
            <p:nvPr/>
          </p:nvSpPr>
          <p:spPr>
            <a:xfrm>
              <a:off x="1647662" y="431313"/>
              <a:ext cx="480984" cy="748963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?</a:t>
              </a:r>
            </a:p>
          </p:txBody>
        </p:sp>
        <p:sp>
          <p:nvSpPr>
            <p:cNvPr id="23" name="PHẠM DUYÊN 3 - 9Slide.vn">
              <a:extLst>
                <a:ext uri="{FF2B5EF4-FFF2-40B4-BE49-F238E27FC236}">
                  <a16:creationId xmlns:a16="http://schemas.microsoft.com/office/drawing/2014/main" id="{A4C7FC2E-F8C7-4977-8654-0511121BDD68}"/>
                </a:ext>
              </a:extLst>
            </p:cNvPr>
            <p:cNvSpPr txBox="1"/>
            <p:nvPr/>
          </p:nvSpPr>
          <p:spPr>
            <a:xfrm>
              <a:off x="930039" y="409881"/>
              <a:ext cx="840692" cy="783193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Số</a:t>
              </a:r>
            </a:p>
          </p:txBody>
        </p:sp>
      </p:grpSp>
      <p:sp>
        <p:nvSpPr>
          <p:cNvPr id="28" name="PHẠM DUYÊN 71 - 9Slide.vn">
            <a:extLst>
              <a:ext uri="{FF2B5EF4-FFF2-40B4-BE49-F238E27FC236}">
                <a16:creationId xmlns:a16="http://schemas.microsoft.com/office/drawing/2014/main" id="{7175C233-DB3D-46FA-A753-7FCE4B1CB2E0}"/>
              </a:ext>
            </a:extLst>
          </p:cNvPr>
          <p:cNvSpPr/>
          <p:nvPr/>
        </p:nvSpPr>
        <p:spPr>
          <a:xfrm>
            <a:off x="6903922" y="2488890"/>
            <a:ext cx="798673" cy="592130"/>
          </a:xfrm>
          <a:prstGeom prst="roundRect">
            <a:avLst/>
          </a:prstGeom>
          <a:solidFill>
            <a:srgbClr val="FFFFFF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accent5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9" name="PHẠM DUYÊN 71 - 9Slide.vn">
            <a:extLst>
              <a:ext uri="{FF2B5EF4-FFF2-40B4-BE49-F238E27FC236}">
                <a16:creationId xmlns:a16="http://schemas.microsoft.com/office/drawing/2014/main" id="{604F2969-060C-4F9E-BA12-4ED6618BB473}"/>
              </a:ext>
            </a:extLst>
          </p:cNvPr>
          <p:cNvSpPr/>
          <p:nvPr/>
        </p:nvSpPr>
        <p:spPr>
          <a:xfrm>
            <a:off x="7767682" y="2488890"/>
            <a:ext cx="844312" cy="592130"/>
          </a:xfrm>
          <a:prstGeom prst="roundRect">
            <a:avLst/>
          </a:prstGeom>
          <a:solidFill>
            <a:srgbClr val="FFFFFF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accent5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0" name="PHẠM DUYÊN 71 - 9Slide.vn">
            <a:extLst>
              <a:ext uri="{FF2B5EF4-FFF2-40B4-BE49-F238E27FC236}">
                <a16:creationId xmlns:a16="http://schemas.microsoft.com/office/drawing/2014/main" id="{36E8DC30-1D8C-44D3-887B-EA7CC0E4A4E0}"/>
              </a:ext>
            </a:extLst>
          </p:cNvPr>
          <p:cNvSpPr/>
          <p:nvPr/>
        </p:nvSpPr>
        <p:spPr>
          <a:xfrm>
            <a:off x="8656840" y="1753877"/>
            <a:ext cx="798673" cy="592130"/>
          </a:xfrm>
          <a:prstGeom prst="roundRect">
            <a:avLst/>
          </a:prstGeom>
          <a:solidFill>
            <a:srgbClr val="FFFFFF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accent5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2" name="PHẠM DUYÊN 71 - 9Slide.vn">
            <a:extLst>
              <a:ext uri="{FF2B5EF4-FFF2-40B4-BE49-F238E27FC236}">
                <a16:creationId xmlns:a16="http://schemas.microsoft.com/office/drawing/2014/main" id="{6606B82A-F5AF-42A0-89EE-77F705962A0F}"/>
              </a:ext>
            </a:extLst>
          </p:cNvPr>
          <p:cNvSpPr/>
          <p:nvPr/>
        </p:nvSpPr>
        <p:spPr>
          <a:xfrm>
            <a:off x="6053656" y="1753877"/>
            <a:ext cx="798673" cy="592130"/>
          </a:xfrm>
          <a:prstGeom prst="roundRect">
            <a:avLst/>
          </a:prstGeom>
          <a:solidFill>
            <a:srgbClr val="FFFFFF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accent5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1832181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3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1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8403C7D-9015-4C4B-BF34-EB5E0CB438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" t="9721" b="4029"/>
          <a:stretch/>
        </p:blipFill>
        <p:spPr>
          <a:xfrm>
            <a:off x="2599390" y="1981200"/>
            <a:ext cx="6993220" cy="4459842"/>
          </a:xfrm>
          <a:prstGeom prst="roundRect">
            <a:avLst>
              <a:gd name="adj" fmla="val 7454"/>
            </a:avLst>
          </a:prstGeom>
          <a:effectLst>
            <a:softEdge rad="127000"/>
          </a:effectLst>
        </p:spPr>
      </p:pic>
      <p:grpSp>
        <p:nvGrpSpPr>
          <p:cNvPr id="4" name="PHẠM DUYÊN 1 1 - 9Slide.vn">
            <a:extLst>
              <a:ext uri="{FF2B5EF4-FFF2-40B4-BE49-F238E27FC236}">
                <a16:creationId xmlns:a16="http://schemas.microsoft.com/office/drawing/2014/main" id="{FFDCA8D2-34AA-4B09-9D34-4DC9AC79387C}"/>
              </a:ext>
            </a:extLst>
          </p:cNvPr>
          <p:cNvGrpSpPr/>
          <p:nvPr/>
        </p:nvGrpSpPr>
        <p:grpSpPr>
          <a:xfrm>
            <a:off x="538957" y="511314"/>
            <a:ext cx="529493" cy="707886"/>
            <a:chOff x="1806355" y="2802652"/>
            <a:chExt cx="745981" cy="997311"/>
          </a:xfrm>
        </p:grpSpPr>
        <p:sp>
          <p:nvSpPr>
            <p:cNvPr id="5" name="Oval 9">
              <a:extLst>
                <a:ext uri="{FF2B5EF4-FFF2-40B4-BE49-F238E27FC236}">
                  <a16:creationId xmlns:a16="http://schemas.microsoft.com/office/drawing/2014/main" id="{02319A6B-B5A8-46D0-A7E4-A845EC857D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355" y="2944479"/>
              <a:ext cx="745981" cy="747191"/>
            </a:xfrm>
            <a:prstGeom prst="ellipse">
              <a:avLst/>
            </a:prstGeom>
            <a:gradFill>
              <a:gsLst>
                <a:gs pos="29000">
                  <a:schemeClr val="accent6"/>
                </a:gs>
                <a:gs pos="87000">
                  <a:schemeClr val="accent6">
                    <a:lumMod val="40000"/>
                    <a:lumOff val="60000"/>
                  </a:schemeClr>
                </a:gs>
              </a:gsLst>
              <a:lin ang="135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字魂105号-简雅黑" panose="00000500000000000000" charset="-122"/>
              </a:endParaRPr>
            </a:p>
          </p:txBody>
        </p:sp>
        <p:sp>
          <p:nvSpPr>
            <p:cNvPr id="6" name="91">
              <a:extLst>
                <a:ext uri="{FF2B5EF4-FFF2-40B4-BE49-F238E27FC236}">
                  <a16:creationId xmlns:a16="http://schemas.microsoft.com/office/drawing/2014/main" id="{0FE5D8A6-3280-4F70-B767-E4BD9C12A18D}"/>
                </a:ext>
              </a:extLst>
            </p:cNvPr>
            <p:cNvSpPr txBox="1"/>
            <p:nvPr/>
          </p:nvSpPr>
          <p:spPr>
            <a:xfrm>
              <a:off x="1851153" y="2802652"/>
              <a:ext cx="656379" cy="997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>
                  <a:ln w="31750">
                    <a:solidFill>
                      <a:schemeClr val="accent6">
                        <a:lumMod val="7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schemeClr val="bg1">
                        <a:alpha val="100000"/>
                      </a:schemeClr>
                    </a:outerShdw>
                  </a:effectLst>
                  <a:latin typeface="#9Slide03 HelveBold" panose="02040603050506020204" pitchFamily="18" charset="0"/>
                  <a:ea typeface="字魂164号-方悦黑" panose="00000500000000000000" charset="-122"/>
                </a:rPr>
                <a:t>3</a:t>
              </a:r>
            </a:p>
          </p:txBody>
        </p:sp>
      </p:grpSp>
      <p:sp>
        <p:nvSpPr>
          <p:cNvPr id="7" name="PHẠM DUYÊN 1 2 - 9Slide.vn">
            <a:extLst>
              <a:ext uri="{FF2B5EF4-FFF2-40B4-BE49-F238E27FC236}">
                <a16:creationId xmlns:a16="http://schemas.microsoft.com/office/drawing/2014/main" id="{7277D409-AA53-4BA6-9D16-3E2AC8A17A8A}"/>
              </a:ext>
            </a:extLst>
          </p:cNvPr>
          <p:cNvSpPr txBox="1"/>
          <p:nvPr/>
        </p:nvSpPr>
        <p:spPr>
          <a:xfrm>
            <a:off x="1117600" y="532223"/>
            <a:ext cx="10503646" cy="179389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2000"/>
              </a:lnSpc>
            </a:pPr>
            <a:r>
              <a:rPr lang="en-US" sz="3600" spc="-2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3600" spc="-20">
                <a:solidFill>
                  <a:schemeClr val="accent4">
                    <a:lumMod val="75000"/>
                  </a:schemeClr>
                </a:solidFill>
                <a:latin typeface="+mj-lt"/>
              </a:rPr>
              <a:t> ca-bin chở tất cả </a:t>
            </a:r>
            <a:r>
              <a:rPr lang="en-US" sz="3600" spc="-2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r>
              <a:rPr lang="en-US" sz="3600" spc="-20">
                <a:solidFill>
                  <a:schemeClr val="accent4">
                    <a:lumMod val="75000"/>
                  </a:schemeClr>
                </a:solidFill>
                <a:latin typeface="+mj-lt"/>
              </a:rPr>
              <a:t> người. Biết rằng số người ở mỗi ca-bin như nhau. Hỏi mỗi ca-bin chở bao nhiêu người?</a:t>
            </a:r>
          </a:p>
        </p:txBody>
      </p:sp>
    </p:spTree>
    <p:extLst>
      <p:ext uri="{BB962C8B-B14F-4D97-AF65-F5344CB8AC3E}">
        <p14:creationId xmlns:p14="http://schemas.microsoft.com/office/powerpoint/2010/main" val="1197214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3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1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1195010"/>
  <p:tag name="MH_LIBRARY" val="GRAPHIC"/>
  <p:tag name="MH_TYPE" val="Other"/>
  <p:tag name="MH_ORDER" val="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1195010"/>
  <p:tag name="MH_LIBRARY" val="GRAPHIC"/>
  <p:tag name="MH_TYPE" val="Other"/>
  <p:tag name="MH_ORDER" val="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1195010"/>
  <p:tag name="MH_LIBRARY" val="GRAPHIC"/>
  <p:tag name="MH_TYPE" val="Picture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Theme">
  <a:themeElements>
    <a:clrScheme name="fb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073C82"/>
      </a:accent1>
      <a:accent2>
        <a:srgbClr val="094BA3"/>
      </a:accent2>
      <a:accent3>
        <a:srgbClr val="0B5ECC"/>
      </a:accent3>
      <a:accent4>
        <a:srgbClr val="1977F3"/>
      </a:accent4>
      <a:accent5>
        <a:srgbClr val="4792F5"/>
      </a:accent5>
      <a:accent6>
        <a:srgbClr val="6CA8F7"/>
      </a:accent6>
      <a:hlink>
        <a:srgbClr val="5D9CEC"/>
      </a:hlink>
      <a:folHlink>
        <a:srgbClr val="AC92EC"/>
      </a:folHlink>
    </a:clrScheme>
    <a:fontScheme name="Custom 9">
      <a:majorFont>
        <a:latin typeface="#9Slide03 Sofia Pro Soft Bold"/>
        <a:ea typeface=""/>
        <a:cs typeface=""/>
      </a:majorFont>
      <a:minorFont>
        <a:latin typeface="#9Slide03 Sofia Pro Sof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1674</TotalTime>
  <Words>443</Words>
  <Application>Microsoft Office PowerPoint</Application>
  <PresentationFormat>Widescreen</PresentationFormat>
  <Paragraphs>165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3" baseType="lpstr">
      <vt:lpstr>#9Slide03 SVNNexa Rust Sans Bla</vt:lpstr>
      <vt:lpstr>#9Slide07 Crocante</vt:lpstr>
      <vt:lpstr>Cambria Math</vt:lpstr>
      <vt:lpstr>Arial</vt:lpstr>
      <vt:lpstr>Calibri</vt:lpstr>
      <vt:lpstr>#9Slide07 Soup of Justice</vt:lpstr>
      <vt:lpstr>Times New Roman</vt:lpstr>
      <vt:lpstr>#9Slide03 HelveBold</vt:lpstr>
      <vt:lpstr>#9Slide04 AdrianeSwash</vt:lpstr>
      <vt:lpstr>#9Slide03 Sofia Pro Soft</vt:lpstr>
      <vt:lpstr>#9Slide03 Sofia Pro Soft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PHAM DUYEN</dc:creator>
  <dc:description>9Slide.vn</dc:description>
  <cp:lastModifiedBy>Hoài Tú</cp:lastModifiedBy>
  <cp:revision>1085</cp:revision>
  <dcterms:created xsi:type="dcterms:W3CDTF">2022-02-22T13:22:10Z</dcterms:created>
  <dcterms:modified xsi:type="dcterms:W3CDTF">2022-10-23T11:48:36Z</dcterms:modified>
  <cp:category>9Slide.vn</cp:category>
</cp:coreProperties>
</file>