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2.xml" ContentType="application/vnd.openxmlformats-officedocument.them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heme/theme3.xml" ContentType="application/vnd.openxmlformats-officedocument.theme+xml"/>
  <Override PartName="/ppt/tags/tag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70" r:id="rId2"/>
  </p:sldMasterIdLst>
  <p:handoutMasterIdLst>
    <p:handoutMasterId r:id="rId13"/>
  </p:handoutMasterIdLst>
  <p:sldIdLst>
    <p:sldId id="305" r:id="rId3"/>
    <p:sldId id="256" r:id="rId4"/>
    <p:sldId id="347" r:id="rId5"/>
    <p:sldId id="261" r:id="rId6"/>
    <p:sldId id="336" r:id="rId7"/>
    <p:sldId id="337" r:id="rId8"/>
    <p:sldId id="344" r:id="rId9"/>
    <p:sldId id="345" r:id="rId10"/>
    <p:sldId id="339" r:id="rId11"/>
    <p:sldId id="348" r:id="rId12"/>
  </p:sldIdLst>
  <p:sldSz cx="12192000" cy="6858000"/>
  <p:notesSz cx="6858000" cy="9144000"/>
  <p:embeddedFontLst>
    <p:embeddedFont>
      <p:font typeface="#9Slide03 HelveBold" panose="02040603050506020204" charset="0"/>
      <p:bold r:id="rId14"/>
    </p:embeddedFont>
    <p:embeddedFont>
      <p:font typeface="#9Slide03 Sofia Pro Soft" panose="020B0604020202020204" charset="0"/>
      <p:regular r:id="rId15"/>
    </p:embeddedFont>
    <p:embeddedFont>
      <p:font typeface="#9Slide03 Sofia Pro Soft Bold" panose="020B0604020202020204" charset="0"/>
      <p:bold r:id="rId16"/>
    </p:embeddedFont>
    <p:embeddedFont>
      <p:font typeface="#9Slide03 SVNNexa Rust Sans Bla" panose="020B0606040200020203" charset="0"/>
      <p:bold r:id="rId17"/>
    </p:embeddedFont>
    <p:embeddedFont>
      <p:font typeface="#9Slide07 Crocante" panose="020B0604020202020204" charset="0"/>
      <p:regular r:id="rId18"/>
    </p:embeddedFont>
    <p:embeddedFont>
      <p:font typeface="#9Slide07 Soup of Justice" panose="020B0604020202020204" charset="0"/>
      <p:regular r:id="rId19"/>
    </p:embeddedFont>
    <p:embeddedFont>
      <p:font typeface="Calibri" panose="020F0502020204030204" pitchFamily="34" charset="0"/>
      <p:regular r:id="rId20"/>
      <p:bold r:id="rId21"/>
      <p:italic r:id="rId22"/>
      <p:boldItalic r:id="rId23"/>
    </p:embeddedFont>
    <p:embeddedFont>
      <p:font typeface="Cambria Math" panose="02040503050406030204" pitchFamily="18" charset="0"/>
      <p:regular r:id="rId2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00"/>
    <a:srgbClr val="0AB344"/>
    <a:srgbClr val="C92425"/>
    <a:srgbClr val="00B0EB"/>
    <a:srgbClr val="FFFFFF"/>
    <a:srgbClr val="0A58BF"/>
    <a:srgbClr val="E11D84"/>
    <a:srgbClr val="C6E0F7"/>
    <a:srgbClr val="EA5DA8"/>
    <a:srgbClr val="00ADE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577" autoAdjust="0"/>
    <p:restoredTop sz="94660"/>
  </p:normalViewPr>
  <p:slideViewPr>
    <p:cSldViewPr>
      <p:cViewPr varScale="1">
        <p:scale>
          <a:sx n="72" d="100"/>
          <a:sy n="72" d="100"/>
        </p:scale>
        <p:origin x="1188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80" d="100"/>
          <a:sy n="80" d="100"/>
        </p:scale>
        <p:origin x="4002" y="10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handoutMaster" Target="handoutMasters/handoutMaster1.xml"/><Relationship Id="rId18" Type="http://schemas.openxmlformats.org/officeDocument/2006/relationships/font" Target="fonts/font5.fntdata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font" Target="fonts/font8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4.fntdata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11.fntdata"/><Relationship Id="rId5" Type="http://schemas.openxmlformats.org/officeDocument/2006/relationships/slide" Target="slides/slide3.xml"/><Relationship Id="rId15" Type="http://schemas.openxmlformats.org/officeDocument/2006/relationships/font" Target="fonts/font2.fntdata"/><Relationship Id="rId23" Type="http://schemas.openxmlformats.org/officeDocument/2006/relationships/font" Target="fonts/font10.fntdata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font" Target="fonts/font6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font" Target="fonts/font1.fntdata"/><Relationship Id="rId22" Type="http://schemas.openxmlformats.org/officeDocument/2006/relationships/font" Target="fonts/font9.fntdata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53159334-4130-444D-A75C-BE2AD51DC0F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8A259F5-6CBF-460B-B644-0D82707FE4C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A4AEEE-A32D-48FD-B347-78332D12AF6E}" type="datetimeFigureOut">
              <a:rPr lang="en-US" smtClean="0"/>
              <a:t>10/23/2022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C0E4354-048E-48A1-8EDE-C777041A380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C95841E-8185-4BB8-8C75-AE3380A6F7D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C0FAFC-973D-4702-9571-3D0C1D2C72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469320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3.sv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microsoft.com/office/2007/relationships/hdphoto" Target="../media/hdphoto2.wdp"/><Relationship Id="rId4" Type="http://schemas.openxmlformats.org/officeDocument/2006/relationships/image" Target="../media/image4.png"/><Relationship Id="rId9" Type="http://schemas.openxmlformats.org/officeDocument/2006/relationships/image" Target="../media/image8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5" Type="http://schemas.openxmlformats.org/officeDocument/2006/relationships/image" Target="../media/image12.png"/><Relationship Id="rId4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5.png"/><Relationship Id="rId7" Type="http://schemas.openxmlformats.org/officeDocument/2006/relationships/image" Target="../media/image1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6" Type="http://schemas.microsoft.com/office/2007/relationships/hdphoto" Target="../media/hdphoto1.wdp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6" Type="http://schemas.microsoft.com/office/2007/relationships/hdphoto" Target="../media/hdphoto1.wdp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6" Type="http://schemas.microsoft.com/office/2007/relationships/hdphoto" Target="../media/hdphoto1.wdp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27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5.png"/><Relationship Id="rId7" Type="http://schemas.openxmlformats.org/officeDocument/2006/relationships/image" Target="../media/image1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6" Type="http://schemas.microsoft.com/office/2007/relationships/hdphoto" Target="../media/hdphoto1.wdp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3.sv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9.png"/><Relationship Id="rId10" Type="http://schemas.microsoft.com/office/2007/relationships/hdphoto" Target="../media/hdphoto2.wdp"/><Relationship Id="rId4" Type="http://schemas.openxmlformats.org/officeDocument/2006/relationships/image" Target="../media/image4.png"/><Relationship Id="rId9" Type="http://schemas.openxmlformats.org/officeDocument/2006/relationships/image" Target="../media/image8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tags" Target="../tags/tag6.xml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5" Type="http://schemas.openxmlformats.org/officeDocument/2006/relationships/image" Target="../media/image12.png"/><Relationship Id="rId4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3.sv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9.png"/><Relationship Id="rId10" Type="http://schemas.microsoft.com/office/2007/relationships/hdphoto" Target="../media/hdphoto2.wdp"/><Relationship Id="rId4" Type="http://schemas.openxmlformats.org/officeDocument/2006/relationships/image" Target="../media/image4.png"/><Relationship Id="rId9" Type="http://schemas.openxmlformats.org/officeDocument/2006/relationships/image" Target="../media/image8.png"/></Relationships>
</file>

<file path=ppt/slideLayouts/_rels/slideLayout6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3.sv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microsoft.com/office/2007/relationships/hdphoto" Target="../media/hdphoto2.wdp"/><Relationship Id="rId4" Type="http://schemas.openxmlformats.org/officeDocument/2006/relationships/image" Target="../media/image4.png"/><Relationship Id="rId9" Type="http://schemas.openxmlformats.org/officeDocument/2006/relationships/image" Target="../media/image8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5" name="PHẠM DUYÊN 2 - 9Slide.vn">
            <a:extLst>
              <a:ext uri="{FF2B5EF4-FFF2-40B4-BE49-F238E27FC236}">
                <a16:creationId xmlns:a16="http://schemas.microsoft.com/office/drawing/2014/main" id="{79B8869D-7B9C-4FCE-B3B2-97A59DA65857}"/>
              </a:ext>
            </a:extLst>
          </p:cNvPr>
          <p:cNvCxnSpPr/>
          <p:nvPr userDrawn="1"/>
        </p:nvCxnSpPr>
        <p:spPr>
          <a:xfrm>
            <a:off x="6096000" y="0"/>
            <a:ext cx="0" cy="6858000"/>
          </a:xfrm>
          <a:prstGeom prst="line">
            <a:avLst/>
          </a:prstGeom>
          <a:ln w="19050">
            <a:solidFill>
              <a:srgbClr val="F5F5F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PHẠM DUYÊN 3 - 9Slide.vn">
            <a:extLst>
              <a:ext uri="{FF2B5EF4-FFF2-40B4-BE49-F238E27FC236}">
                <a16:creationId xmlns:a16="http://schemas.microsoft.com/office/drawing/2014/main" id="{32889B14-1DCD-48BA-936E-30CDCFC09B40}"/>
              </a:ext>
            </a:extLst>
          </p:cNvPr>
          <p:cNvCxnSpPr/>
          <p:nvPr userDrawn="1"/>
        </p:nvCxnSpPr>
        <p:spPr>
          <a:xfrm>
            <a:off x="6773333" y="0"/>
            <a:ext cx="0" cy="6858000"/>
          </a:xfrm>
          <a:prstGeom prst="line">
            <a:avLst/>
          </a:prstGeom>
          <a:ln w="19050">
            <a:solidFill>
              <a:srgbClr val="F5F5F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PHẠM DUYÊN 4 - 9Slide.vn">
            <a:extLst>
              <a:ext uri="{FF2B5EF4-FFF2-40B4-BE49-F238E27FC236}">
                <a16:creationId xmlns:a16="http://schemas.microsoft.com/office/drawing/2014/main" id="{7F3B4DD0-B7D2-4A9C-B5ED-772C9EAFD0E7}"/>
              </a:ext>
            </a:extLst>
          </p:cNvPr>
          <p:cNvCxnSpPr/>
          <p:nvPr userDrawn="1"/>
        </p:nvCxnSpPr>
        <p:spPr>
          <a:xfrm>
            <a:off x="7450666" y="0"/>
            <a:ext cx="0" cy="6858000"/>
          </a:xfrm>
          <a:prstGeom prst="line">
            <a:avLst/>
          </a:prstGeom>
          <a:ln w="19050">
            <a:solidFill>
              <a:srgbClr val="F5F5F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PHẠM DUYÊN 5 - 9Slide.vn">
            <a:extLst>
              <a:ext uri="{FF2B5EF4-FFF2-40B4-BE49-F238E27FC236}">
                <a16:creationId xmlns:a16="http://schemas.microsoft.com/office/drawing/2014/main" id="{F78FEA10-C6F3-4C74-92DE-3AA078604D40}"/>
              </a:ext>
            </a:extLst>
          </p:cNvPr>
          <p:cNvCxnSpPr/>
          <p:nvPr userDrawn="1"/>
        </p:nvCxnSpPr>
        <p:spPr>
          <a:xfrm>
            <a:off x="8127999" y="0"/>
            <a:ext cx="0" cy="6858000"/>
          </a:xfrm>
          <a:prstGeom prst="line">
            <a:avLst/>
          </a:prstGeom>
          <a:ln w="19050">
            <a:solidFill>
              <a:srgbClr val="F5F5F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PHẠM DUYÊN 6 - 9Slide.vn">
            <a:extLst>
              <a:ext uri="{FF2B5EF4-FFF2-40B4-BE49-F238E27FC236}">
                <a16:creationId xmlns:a16="http://schemas.microsoft.com/office/drawing/2014/main" id="{DC286C66-E216-4D41-B745-129B8B806D37}"/>
              </a:ext>
            </a:extLst>
          </p:cNvPr>
          <p:cNvCxnSpPr/>
          <p:nvPr userDrawn="1"/>
        </p:nvCxnSpPr>
        <p:spPr>
          <a:xfrm>
            <a:off x="10837331" y="0"/>
            <a:ext cx="0" cy="6858000"/>
          </a:xfrm>
          <a:prstGeom prst="line">
            <a:avLst/>
          </a:prstGeom>
          <a:ln w="19050">
            <a:solidFill>
              <a:srgbClr val="F5F5F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PHẠM DUYÊN 7 - 9Slide.vn">
            <a:extLst>
              <a:ext uri="{FF2B5EF4-FFF2-40B4-BE49-F238E27FC236}">
                <a16:creationId xmlns:a16="http://schemas.microsoft.com/office/drawing/2014/main" id="{0E4AF34E-0F8A-43FD-8ABF-F0F98015226D}"/>
              </a:ext>
            </a:extLst>
          </p:cNvPr>
          <p:cNvCxnSpPr/>
          <p:nvPr userDrawn="1"/>
        </p:nvCxnSpPr>
        <p:spPr>
          <a:xfrm>
            <a:off x="11514664" y="0"/>
            <a:ext cx="0" cy="6858000"/>
          </a:xfrm>
          <a:prstGeom prst="line">
            <a:avLst/>
          </a:prstGeom>
          <a:ln w="19050">
            <a:solidFill>
              <a:srgbClr val="F5F5F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PHẠM DUYÊN 8 - 9Slide.vn">
            <a:extLst>
              <a:ext uri="{FF2B5EF4-FFF2-40B4-BE49-F238E27FC236}">
                <a16:creationId xmlns:a16="http://schemas.microsoft.com/office/drawing/2014/main" id="{BF2409D4-FDC3-49D0-9552-2C0EFB7C336D}"/>
              </a:ext>
            </a:extLst>
          </p:cNvPr>
          <p:cNvCxnSpPr/>
          <p:nvPr userDrawn="1"/>
        </p:nvCxnSpPr>
        <p:spPr>
          <a:xfrm>
            <a:off x="8805332" y="0"/>
            <a:ext cx="0" cy="6858000"/>
          </a:xfrm>
          <a:prstGeom prst="line">
            <a:avLst/>
          </a:prstGeom>
          <a:ln w="19050">
            <a:solidFill>
              <a:srgbClr val="F5F5F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PHẠM DUYÊN 9 - 9Slide.vn">
            <a:extLst>
              <a:ext uri="{FF2B5EF4-FFF2-40B4-BE49-F238E27FC236}">
                <a16:creationId xmlns:a16="http://schemas.microsoft.com/office/drawing/2014/main" id="{6DDA831B-49EF-4F28-A5FF-EA61792DB209}"/>
              </a:ext>
            </a:extLst>
          </p:cNvPr>
          <p:cNvCxnSpPr/>
          <p:nvPr userDrawn="1"/>
        </p:nvCxnSpPr>
        <p:spPr>
          <a:xfrm>
            <a:off x="9482665" y="0"/>
            <a:ext cx="0" cy="6858000"/>
          </a:xfrm>
          <a:prstGeom prst="line">
            <a:avLst/>
          </a:prstGeom>
          <a:ln w="19050">
            <a:solidFill>
              <a:srgbClr val="F5F5F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PHẠM DUYÊN 10 - 9Slide.vn">
            <a:extLst>
              <a:ext uri="{FF2B5EF4-FFF2-40B4-BE49-F238E27FC236}">
                <a16:creationId xmlns:a16="http://schemas.microsoft.com/office/drawing/2014/main" id="{0B42146F-90A3-47E7-88A9-2DD20ED9FB20}"/>
              </a:ext>
            </a:extLst>
          </p:cNvPr>
          <p:cNvCxnSpPr/>
          <p:nvPr userDrawn="1"/>
        </p:nvCxnSpPr>
        <p:spPr>
          <a:xfrm>
            <a:off x="10159998" y="0"/>
            <a:ext cx="0" cy="6858000"/>
          </a:xfrm>
          <a:prstGeom prst="line">
            <a:avLst/>
          </a:prstGeom>
          <a:ln w="19050">
            <a:solidFill>
              <a:srgbClr val="F5F5F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PHẠM DUYÊN 11 - 9Slide.vn">
            <a:extLst>
              <a:ext uri="{FF2B5EF4-FFF2-40B4-BE49-F238E27FC236}">
                <a16:creationId xmlns:a16="http://schemas.microsoft.com/office/drawing/2014/main" id="{0589F8BE-ECD9-4740-ABC2-1FC001553669}"/>
              </a:ext>
            </a:extLst>
          </p:cNvPr>
          <p:cNvCxnSpPr/>
          <p:nvPr userDrawn="1"/>
        </p:nvCxnSpPr>
        <p:spPr>
          <a:xfrm>
            <a:off x="6096000" y="622300"/>
            <a:ext cx="6096000" cy="0"/>
          </a:xfrm>
          <a:prstGeom prst="line">
            <a:avLst/>
          </a:prstGeom>
          <a:ln w="19050">
            <a:solidFill>
              <a:srgbClr val="F5F5F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PHẠM DUYÊN 12 - 9Slide.vn">
            <a:extLst>
              <a:ext uri="{FF2B5EF4-FFF2-40B4-BE49-F238E27FC236}">
                <a16:creationId xmlns:a16="http://schemas.microsoft.com/office/drawing/2014/main" id="{D2640F5C-B5F8-4CF1-8FDC-1E6789FA2ADA}"/>
              </a:ext>
            </a:extLst>
          </p:cNvPr>
          <p:cNvCxnSpPr/>
          <p:nvPr userDrawn="1"/>
        </p:nvCxnSpPr>
        <p:spPr>
          <a:xfrm>
            <a:off x="6096000" y="1244600"/>
            <a:ext cx="6096000" cy="0"/>
          </a:xfrm>
          <a:prstGeom prst="line">
            <a:avLst/>
          </a:prstGeom>
          <a:ln w="19050">
            <a:solidFill>
              <a:srgbClr val="F5F5F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PHẠM DUYÊN 13 - 9Slide.vn">
            <a:extLst>
              <a:ext uri="{FF2B5EF4-FFF2-40B4-BE49-F238E27FC236}">
                <a16:creationId xmlns:a16="http://schemas.microsoft.com/office/drawing/2014/main" id="{8FD96236-AAFB-4DA7-A8AE-EBEEB459B277}"/>
              </a:ext>
            </a:extLst>
          </p:cNvPr>
          <p:cNvCxnSpPr/>
          <p:nvPr userDrawn="1"/>
        </p:nvCxnSpPr>
        <p:spPr>
          <a:xfrm>
            <a:off x="6096000" y="1866900"/>
            <a:ext cx="6096000" cy="0"/>
          </a:xfrm>
          <a:prstGeom prst="line">
            <a:avLst/>
          </a:prstGeom>
          <a:ln w="19050">
            <a:solidFill>
              <a:srgbClr val="F5F5F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PHẠM DUYÊN 14 - 9Slide.vn">
            <a:extLst>
              <a:ext uri="{FF2B5EF4-FFF2-40B4-BE49-F238E27FC236}">
                <a16:creationId xmlns:a16="http://schemas.microsoft.com/office/drawing/2014/main" id="{A6DD32C7-2567-4402-B3AB-14704206219D}"/>
              </a:ext>
            </a:extLst>
          </p:cNvPr>
          <p:cNvCxnSpPr/>
          <p:nvPr userDrawn="1"/>
        </p:nvCxnSpPr>
        <p:spPr>
          <a:xfrm>
            <a:off x="6096000" y="2489200"/>
            <a:ext cx="6096000" cy="0"/>
          </a:xfrm>
          <a:prstGeom prst="line">
            <a:avLst/>
          </a:prstGeom>
          <a:ln w="19050">
            <a:solidFill>
              <a:srgbClr val="F5F5F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PHẠM DUYÊN 15 - 9Slide.vn">
            <a:extLst>
              <a:ext uri="{FF2B5EF4-FFF2-40B4-BE49-F238E27FC236}">
                <a16:creationId xmlns:a16="http://schemas.microsoft.com/office/drawing/2014/main" id="{DB2F4178-1608-4143-9C47-C57C33B826A3}"/>
              </a:ext>
            </a:extLst>
          </p:cNvPr>
          <p:cNvCxnSpPr/>
          <p:nvPr userDrawn="1"/>
        </p:nvCxnSpPr>
        <p:spPr>
          <a:xfrm>
            <a:off x="6096000" y="3111500"/>
            <a:ext cx="6096000" cy="0"/>
          </a:xfrm>
          <a:prstGeom prst="line">
            <a:avLst/>
          </a:prstGeom>
          <a:ln w="19050">
            <a:solidFill>
              <a:srgbClr val="F5F5F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PHẠM DUYÊN 16 - 9Slide.vn">
            <a:extLst>
              <a:ext uri="{FF2B5EF4-FFF2-40B4-BE49-F238E27FC236}">
                <a16:creationId xmlns:a16="http://schemas.microsoft.com/office/drawing/2014/main" id="{C82CB6E8-246E-4B75-A180-1743EA8961C5}"/>
              </a:ext>
            </a:extLst>
          </p:cNvPr>
          <p:cNvCxnSpPr/>
          <p:nvPr userDrawn="1"/>
        </p:nvCxnSpPr>
        <p:spPr>
          <a:xfrm>
            <a:off x="6096000" y="3733800"/>
            <a:ext cx="6096000" cy="0"/>
          </a:xfrm>
          <a:prstGeom prst="line">
            <a:avLst/>
          </a:prstGeom>
          <a:ln w="19050">
            <a:solidFill>
              <a:srgbClr val="F5F5F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PHẠM DUYÊN 17 - 9Slide.vn">
            <a:extLst>
              <a:ext uri="{FF2B5EF4-FFF2-40B4-BE49-F238E27FC236}">
                <a16:creationId xmlns:a16="http://schemas.microsoft.com/office/drawing/2014/main" id="{B6EE73FA-3873-4522-9AC3-4D33F885915A}"/>
              </a:ext>
            </a:extLst>
          </p:cNvPr>
          <p:cNvCxnSpPr/>
          <p:nvPr userDrawn="1"/>
        </p:nvCxnSpPr>
        <p:spPr>
          <a:xfrm>
            <a:off x="6096000" y="4356100"/>
            <a:ext cx="6096000" cy="0"/>
          </a:xfrm>
          <a:prstGeom prst="line">
            <a:avLst/>
          </a:prstGeom>
          <a:ln w="19050">
            <a:solidFill>
              <a:srgbClr val="F5F5F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PHẠM DUYÊN 18 - 9Slide.vn">
            <a:extLst>
              <a:ext uri="{FF2B5EF4-FFF2-40B4-BE49-F238E27FC236}">
                <a16:creationId xmlns:a16="http://schemas.microsoft.com/office/drawing/2014/main" id="{0F3761D0-DB6D-45BC-A480-740FEAB0F0FC}"/>
              </a:ext>
            </a:extLst>
          </p:cNvPr>
          <p:cNvCxnSpPr/>
          <p:nvPr userDrawn="1"/>
        </p:nvCxnSpPr>
        <p:spPr>
          <a:xfrm>
            <a:off x="6096000" y="4978400"/>
            <a:ext cx="6096000" cy="0"/>
          </a:xfrm>
          <a:prstGeom prst="line">
            <a:avLst/>
          </a:prstGeom>
          <a:ln w="19050">
            <a:solidFill>
              <a:srgbClr val="F5F5F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PHẠM DUYÊN 19 - 9Slide.vn">
            <a:extLst>
              <a:ext uri="{FF2B5EF4-FFF2-40B4-BE49-F238E27FC236}">
                <a16:creationId xmlns:a16="http://schemas.microsoft.com/office/drawing/2014/main" id="{0942EAB9-E4A6-4BB5-932B-39304DD14B17}"/>
              </a:ext>
            </a:extLst>
          </p:cNvPr>
          <p:cNvCxnSpPr/>
          <p:nvPr userDrawn="1"/>
        </p:nvCxnSpPr>
        <p:spPr>
          <a:xfrm>
            <a:off x="6096000" y="5600700"/>
            <a:ext cx="6096000" cy="0"/>
          </a:xfrm>
          <a:prstGeom prst="line">
            <a:avLst/>
          </a:prstGeom>
          <a:ln w="19050">
            <a:solidFill>
              <a:srgbClr val="F5F5F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PHẠM DUYÊN 20 - 9Slide.vn">
            <a:extLst>
              <a:ext uri="{FF2B5EF4-FFF2-40B4-BE49-F238E27FC236}">
                <a16:creationId xmlns:a16="http://schemas.microsoft.com/office/drawing/2014/main" id="{D679CC55-0A84-46BE-914C-B38425D3AB77}"/>
              </a:ext>
            </a:extLst>
          </p:cNvPr>
          <p:cNvCxnSpPr/>
          <p:nvPr userDrawn="1"/>
        </p:nvCxnSpPr>
        <p:spPr>
          <a:xfrm>
            <a:off x="6096000" y="6223000"/>
            <a:ext cx="6096000" cy="0"/>
          </a:xfrm>
          <a:prstGeom prst="line">
            <a:avLst/>
          </a:prstGeom>
          <a:ln w="19050">
            <a:solidFill>
              <a:srgbClr val="F5F5F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9" name="PHẠM DUYÊN 21 - 9Slide.vn">
            <a:extLst>
              <a:ext uri="{FF2B5EF4-FFF2-40B4-BE49-F238E27FC236}">
                <a16:creationId xmlns:a16="http://schemas.microsoft.com/office/drawing/2014/main" id="{07544943-EE62-46F2-B396-BD5DEEC33A9D}"/>
              </a:ext>
            </a:extLst>
          </p:cNvPr>
          <p:cNvGrpSpPr/>
          <p:nvPr userDrawn="1"/>
        </p:nvGrpSpPr>
        <p:grpSpPr>
          <a:xfrm>
            <a:off x="503382" y="285434"/>
            <a:ext cx="1045843" cy="349565"/>
            <a:chOff x="404091" y="302492"/>
            <a:chExt cx="1045843" cy="349565"/>
          </a:xfrm>
        </p:grpSpPr>
        <p:sp>
          <p:nvSpPr>
            <p:cNvPr id="60" name="Rectangle: Rounded Corners 59">
              <a:extLst>
                <a:ext uri="{FF2B5EF4-FFF2-40B4-BE49-F238E27FC236}">
                  <a16:creationId xmlns:a16="http://schemas.microsoft.com/office/drawing/2014/main" id="{4F7E6C36-4C7D-4F3E-A0F7-7337B8B8DE5E}"/>
                </a:ext>
              </a:extLst>
            </p:cNvPr>
            <p:cNvSpPr/>
            <p:nvPr userDrawn="1"/>
          </p:nvSpPr>
          <p:spPr>
            <a:xfrm>
              <a:off x="459336" y="347260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513428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870" y="18611"/>
                    <a:pt x="19597" y="-361"/>
                    <a:pt x="42083" y="0"/>
                  </a:cubicBezTo>
                  <a:cubicBezTo>
                    <a:pt x="200055" y="16871"/>
                    <a:pt x="303322" y="-21924"/>
                    <a:pt x="513428" y="0"/>
                  </a:cubicBezTo>
                  <a:cubicBezTo>
                    <a:pt x="723534" y="21924"/>
                    <a:pt x="839830" y="11545"/>
                    <a:pt x="948515" y="0"/>
                  </a:cubicBezTo>
                  <a:cubicBezTo>
                    <a:pt x="969839" y="-631"/>
                    <a:pt x="990500" y="23749"/>
                    <a:pt x="990598" y="42083"/>
                  </a:cubicBezTo>
                  <a:cubicBezTo>
                    <a:pt x="986727" y="110902"/>
                    <a:pt x="991373" y="195270"/>
                    <a:pt x="990598" y="262714"/>
                  </a:cubicBezTo>
                  <a:cubicBezTo>
                    <a:pt x="986125" y="285474"/>
                    <a:pt x="974744" y="302645"/>
                    <a:pt x="948515" y="304797"/>
                  </a:cubicBezTo>
                  <a:cubicBezTo>
                    <a:pt x="756072" y="311080"/>
                    <a:pt x="645398" y="290395"/>
                    <a:pt x="477170" y="304797"/>
                  </a:cubicBezTo>
                  <a:cubicBezTo>
                    <a:pt x="308943" y="319199"/>
                    <a:pt x="168522" y="321398"/>
                    <a:pt x="42083" y="304797"/>
                  </a:cubicBezTo>
                  <a:cubicBezTo>
                    <a:pt x="14910" y="302823"/>
                    <a:pt x="-1910" y="291109"/>
                    <a:pt x="0" y="262714"/>
                  </a:cubicBezTo>
                  <a:cubicBezTo>
                    <a:pt x="5987" y="210987"/>
                    <a:pt x="8339" y="103792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-924" y="21541"/>
                    <a:pt x="13669" y="1115"/>
                    <a:pt x="42083" y="0"/>
                  </a:cubicBezTo>
                  <a:cubicBezTo>
                    <a:pt x="212105" y="-4339"/>
                    <a:pt x="339606" y="-11427"/>
                    <a:pt x="513428" y="0"/>
                  </a:cubicBezTo>
                  <a:cubicBezTo>
                    <a:pt x="687251" y="11427"/>
                    <a:pt x="809018" y="9979"/>
                    <a:pt x="948515" y="0"/>
                  </a:cubicBezTo>
                  <a:cubicBezTo>
                    <a:pt x="973302" y="-2893"/>
                    <a:pt x="988513" y="18237"/>
                    <a:pt x="990598" y="42083"/>
                  </a:cubicBezTo>
                  <a:cubicBezTo>
                    <a:pt x="986193" y="131118"/>
                    <a:pt x="982265" y="161446"/>
                    <a:pt x="990598" y="262714"/>
                  </a:cubicBezTo>
                  <a:cubicBezTo>
                    <a:pt x="989597" y="287092"/>
                    <a:pt x="971718" y="305739"/>
                    <a:pt x="948515" y="304797"/>
                  </a:cubicBezTo>
                  <a:cubicBezTo>
                    <a:pt x="847314" y="287957"/>
                    <a:pt x="601015" y="315002"/>
                    <a:pt x="495299" y="304797"/>
                  </a:cubicBezTo>
                  <a:cubicBezTo>
                    <a:pt x="389583" y="294592"/>
                    <a:pt x="199920" y="289228"/>
                    <a:pt x="42083" y="304797"/>
                  </a:cubicBezTo>
                  <a:cubicBezTo>
                    <a:pt x="17478" y="305510"/>
                    <a:pt x="285" y="284421"/>
                    <a:pt x="0" y="262714"/>
                  </a:cubicBezTo>
                  <a:cubicBezTo>
                    <a:pt x="9330" y="190511"/>
                    <a:pt x="-4367" y="121157"/>
                    <a:pt x="0" y="42083"/>
                  </a:cubicBezTo>
                  <a:close/>
                </a:path>
              </a:pathLst>
            </a:custGeom>
            <a:solidFill>
              <a:srgbClr val="82C9F4"/>
            </a:solidFill>
            <a:ln>
              <a:solidFill>
                <a:srgbClr val="AFDAF5"/>
              </a:solidFill>
              <a:extLst>
                <a:ext uri="{C807C97D-BFC1-408E-A445-0C87EB9F89A2}">
                  <ask:lineSketchStyleProps xmlns="" xmlns:ask="http://schemas.microsoft.com/office/drawing/2018/sketchyshapes" sd="3060161415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Rectangle: Rounded Corners 60">
              <a:extLst>
                <a:ext uri="{FF2B5EF4-FFF2-40B4-BE49-F238E27FC236}">
                  <a16:creationId xmlns:a16="http://schemas.microsoft.com/office/drawing/2014/main" id="{914DE9B3-7372-4E4C-B8E2-611793F4D518}"/>
                </a:ext>
              </a:extLst>
            </p:cNvPr>
            <p:cNvSpPr/>
            <p:nvPr userDrawn="1"/>
          </p:nvSpPr>
          <p:spPr>
            <a:xfrm>
              <a:off x="404091" y="302492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468106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977" y="20694"/>
                    <a:pt x="19245" y="722"/>
                    <a:pt x="42083" y="0"/>
                  </a:cubicBezTo>
                  <a:cubicBezTo>
                    <a:pt x="221894" y="10754"/>
                    <a:pt x="318265" y="20007"/>
                    <a:pt x="468106" y="0"/>
                  </a:cubicBezTo>
                  <a:cubicBezTo>
                    <a:pt x="617947" y="-20007"/>
                    <a:pt x="715005" y="-5387"/>
                    <a:pt x="948515" y="0"/>
                  </a:cubicBezTo>
                  <a:cubicBezTo>
                    <a:pt x="972855" y="-357"/>
                    <a:pt x="989439" y="16233"/>
                    <a:pt x="990598" y="42083"/>
                  </a:cubicBezTo>
                  <a:cubicBezTo>
                    <a:pt x="992746" y="141393"/>
                    <a:pt x="995960" y="161966"/>
                    <a:pt x="990598" y="262714"/>
                  </a:cubicBezTo>
                  <a:cubicBezTo>
                    <a:pt x="993037" y="283815"/>
                    <a:pt x="971270" y="305420"/>
                    <a:pt x="948515" y="304797"/>
                  </a:cubicBezTo>
                  <a:cubicBezTo>
                    <a:pt x="752540" y="283418"/>
                    <a:pt x="701366" y="287355"/>
                    <a:pt x="477170" y="304797"/>
                  </a:cubicBezTo>
                  <a:cubicBezTo>
                    <a:pt x="252975" y="322239"/>
                    <a:pt x="229942" y="295145"/>
                    <a:pt x="42083" y="304797"/>
                  </a:cubicBezTo>
                  <a:cubicBezTo>
                    <a:pt x="16663" y="308314"/>
                    <a:pt x="-1358" y="283979"/>
                    <a:pt x="0" y="262714"/>
                  </a:cubicBezTo>
                  <a:cubicBezTo>
                    <a:pt x="10643" y="153138"/>
                    <a:pt x="-2576" y="132647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616" y="20114"/>
                    <a:pt x="17689" y="-2743"/>
                    <a:pt x="42083" y="0"/>
                  </a:cubicBezTo>
                  <a:cubicBezTo>
                    <a:pt x="146263" y="17479"/>
                    <a:pt x="394439" y="-3804"/>
                    <a:pt x="486235" y="0"/>
                  </a:cubicBezTo>
                  <a:cubicBezTo>
                    <a:pt x="578031" y="3804"/>
                    <a:pt x="851471" y="2100"/>
                    <a:pt x="948515" y="0"/>
                  </a:cubicBezTo>
                  <a:cubicBezTo>
                    <a:pt x="972360" y="2281"/>
                    <a:pt x="993333" y="14369"/>
                    <a:pt x="990598" y="42083"/>
                  </a:cubicBezTo>
                  <a:cubicBezTo>
                    <a:pt x="987501" y="138821"/>
                    <a:pt x="995004" y="198704"/>
                    <a:pt x="990598" y="262714"/>
                  </a:cubicBezTo>
                  <a:cubicBezTo>
                    <a:pt x="990760" y="289960"/>
                    <a:pt x="966689" y="304345"/>
                    <a:pt x="948515" y="304797"/>
                  </a:cubicBezTo>
                  <a:cubicBezTo>
                    <a:pt x="773550" y="320872"/>
                    <a:pt x="639850" y="318824"/>
                    <a:pt x="486235" y="304797"/>
                  </a:cubicBezTo>
                  <a:cubicBezTo>
                    <a:pt x="332620" y="290770"/>
                    <a:pt x="192140" y="299897"/>
                    <a:pt x="42083" y="304797"/>
                  </a:cubicBezTo>
                  <a:cubicBezTo>
                    <a:pt x="19067" y="305555"/>
                    <a:pt x="2951" y="287178"/>
                    <a:pt x="0" y="262714"/>
                  </a:cubicBezTo>
                  <a:cubicBezTo>
                    <a:pt x="-8535" y="159310"/>
                    <a:pt x="7179" y="117303"/>
                    <a:pt x="0" y="42083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1">
                  <a:lumMod val="20000"/>
                  <a:lumOff val="80000"/>
                </a:schemeClr>
              </a:solidFill>
              <a:extLst>
                <a:ext uri="{C807C97D-BFC1-408E-A445-0C87EB9F89A2}">
                  <ask:lineSketchStyleProps xmlns="" xmlns:ask="http://schemas.microsoft.com/office/drawing/2018/sketchyshapes" sd="2774789027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2" name="PHẠM DUYÊN 22 - 9Slide.vn">
            <a:extLst>
              <a:ext uri="{FF2B5EF4-FFF2-40B4-BE49-F238E27FC236}">
                <a16:creationId xmlns:a16="http://schemas.microsoft.com/office/drawing/2014/main" id="{C0EF985D-86FB-40B9-BC4E-2F85E4DF033E}"/>
              </a:ext>
            </a:extLst>
          </p:cNvPr>
          <p:cNvGrpSpPr/>
          <p:nvPr userDrawn="1"/>
        </p:nvGrpSpPr>
        <p:grpSpPr>
          <a:xfrm>
            <a:off x="2200978" y="285434"/>
            <a:ext cx="1045843" cy="349565"/>
            <a:chOff x="404091" y="302492"/>
            <a:chExt cx="1045843" cy="349565"/>
          </a:xfrm>
        </p:grpSpPr>
        <p:sp>
          <p:nvSpPr>
            <p:cNvPr id="63" name="Rectangle: Rounded Corners 62">
              <a:extLst>
                <a:ext uri="{FF2B5EF4-FFF2-40B4-BE49-F238E27FC236}">
                  <a16:creationId xmlns:a16="http://schemas.microsoft.com/office/drawing/2014/main" id="{A89D6F38-0BFE-4688-8FCC-2A13D1C7DE35}"/>
                </a:ext>
              </a:extLst>
            </p:cNvPr>
            <p:cNvSpPr/>
            <p:nvPr userDrawn="1"/>
          </p:nvSpPr>
          <p:spPr>
            <a:xfrm>
              <a:off x="459336" y="347260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513428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870" y="18611"/>
                    <a:pt x="19597" y="-361"/>
                    <a:pt x="42083" y="0"/>
                  </a:cubicBezTo>
                  <a:cubicBezTo>
                    <a:pt x="200055" y="16871"/>
                    <a:pt x="303322" y="-21924"/>
                    <a:pt x="513428" y="0"/>
                  </a:cubicBezTo>
                  <a:cubicBezTo>
                    <a:pt x="723534" y="21924"/>
                    <a:pt x="839830" y="11545"/>
                    <a:pt x="948515" y="0"/>
                  </a:cubicBezTo>
                  <a:cubicBezTo>
                    <a:pt x="969839" y="-631"/>
                    <a:pt x="990500" y="23749"/>
                    <a:pt x="990598" y="42083"/>
                  </a:cubicBezTo>
                  <a:cubicBezTo>
                    <a:pt x="986727" y="110902"/>
                    <a:pt x="991373" y="195270"/>
                    <a:pt x="990598" y="262714"/>
                  </a:cubicBezTo>
                  <a:cubicBezTo>
                    <a:pt x="986125" y="285474"/>
                    <a:pt x="974744" y="302645"/>
                    <a:pt x="948515" y="304797"/>
                  </a:cubicBezTo>
                  <a:cubicBezTo>
                    <a:pt x="756072" y="311080"/>
                    <a:pt x="645398" y="290395"/>
                    <a:pt x="477170" y="304797"/>
                  </a:cubicBezTo>
                  <a:cubicBezTo>
                    <a:pt x="308943" y="319199"/>
                    <a:pt x="168522" y="321398"/>
                    <a:pt x="42083" y="304797"/>
                  </a:cubicBezTo>
                  <a:cubicBezTo>
                    <a:pt x="14910" y="302823"/>
                    <a:pt x="-1910" y="291109"/>
                    <a:pt x="0" y="262714"/>
                  </a:cubicBezTo>
                  <a:cubicBezTo>
                    <a:pt x="5987" y="210987"/>
                    <a:pt x="8339" y="103792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-924" y="21541"/>
                    <a:pt x="13669" y="1115"/>
                    <a:pt x="42083" y="0"/>
                  </a:cubicBezTo>
                  <a:cubicBezTo>
                    <a:pt x="212105" y="-4339"/>
                    <a:pt x="339606" y="-11427"/>
                    <a:pt x="513428" y="0"/>
                  </a:cubicBezTo>
                  <a:cubicBezTo>
                    <a:pt x="687251" y="11427"/>
                    <a:pt x="809018" y="9979"/>
                    <a:pt x="948515" y="0"/>
                  </a:cubicBezTo>
                  <a:cubicBezTo>
                    <a:pt x="973302" y="-2893"/>
                    <a:pt x="988513" y="18237"/>
                    <a:pt x="990598" y="42083"/>
                  </a:cubicBezTo>
                  <a:cubicBezTo>
                    <a:pt x="986193" y="131118"/>
                    <a:pt x="982265" y="161446"/>
                    <a:pt x="990598" y="262714"/>
                  </a:cubicBezTo>
                  <a:cubicBezTo>
                    <a:pt x="989597" y="287092"/>
                    <a:pt x="971718" y="305739"/>
                    <a:pt x="948515" y="304797"/>
                  </a:cubicBezTo>
                  <a:cubicBezTo>
                    <a:pt x="847314" y="287957"/>
                    <a:pt x="601015" y="315002"/>
                    <a:pt x="495299" y="304797"/>
                  </a:cubicBezTo>
                  <a:cubicBezTo>
                    <a:pt x="389583" y="294592"/>
                    <a:pt x="199920" y="289228"/>
                    <a:pt x="42083" y="304797"/>
                  </a:cubicBezTo>
                  <a:cubicBezTo>
                    <a:pt x="17478" y="305510"/>
                    <a:pt x="285" y="284421"/>
                    <a:pt x="0" y="262714"/>
                  </a:cubicBezTo>
                  <a:cubicBezTo>
                    <a:pt x="9330" y="190511"/>
                    <a:pt x="-4367" y="121157"/>
                    <a:pt x="0" y="42083"/>
                  </a:cubicBezTo>
                  <a:close/>
                </a:path>
              </a:pathLst>
            </a:custGeom>
            <a:solidFill>
              <a:srgbClr val="82C9F4"/>
            </a:solidFill>
            <a:ln>
              <a:solidFill>
                <a:srgbClr val="AFDAF5"/>
              </a:solidFill>
              <a:extLst>
                <a:ext uri="{C807C97D-BFC1-408E-A445-0C87EB9F89A2}">
                  <ask:lineSketchStyleProps xmlns="" xmlns:ask="http://schemas.microsoft.com/office/drawing/2018/sketchyshapes" sd="3060161415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Rectangle: Rounded Corners 63">
              <a:extLst>
                <a:ext uri="{FF2B5EF4-FFF2-40B4-BE49-F238E27FC236}">
                  <a16:creationId xmlns:a16="http://schemas.microsoft.com/office/drawing/2014/main" id="{2FFDED02-8A85-4BF8-AB38-10FEC365C91C}"/>
                </a:ext>
              </a:extLst>
            </p:cNvPr>
            <p:cNvSpPr/>
            <p:nvPr userDrawn="1"/>
          </p:nvSpPr>
          <p:spPr>
            <a:xfrm>
              <a:off x="404091" y="302492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468106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977" y="20694"/>
                    <a:pt x="19245" y="722"/>
                    <a:pt x="42083" y="0"/>
                  </a:cubicBezTo>
                  <a:cubicBezTo>
                    <a:pt x="221894" y="10754"/>
                    <a:pt x="318265" y="20007"/>
                    <a:pt x="468106" y="0"/>
                  </a:cubicBezTo>
                  <a:cubicBezTo>
                    <a:pt x="617947" y="-20007"/>
                    <a:pt x="715005" y="-5387"/>
                    <a:pt x="948515" y="0"/>
                  </a:cubicBezTo>
                  <a:cubicBezTo>
                    <a:pt x="972855" y="-357"/>
                    <a:pt x="989439" y="16233"/>
                    <a:pt x="990598" y="42083"/>
                  </a:cubicBezTo>
                  <a:cubicBezTo>
                    <a:pt x="992746" y="141393"/>
                    <a:pt x="995960" y="161966"/>
                    <a:pt x="990598" y="262714"/>
                  </a:cubicBezTo>
                  <a:cubicBezTo>
                    <a:pt x="993037" y="283815"/>
                    <a:pt x="971270" y="305420"/>
                    <a:pt x="948515" y="304797"/>
                  </a:cubicBezTo>
                  <a:cubicBezTo>
                    <a:pt x="752540" y="283418"/>
                    <a:pt x="701366" y="287355"/>
                    <a:pt x="477170" y="304797"/>
                  </a:cubicBezTo>
                  <a:cubicBezTo>
                    <a:pt x="252975" y="322239"/>
                    <a:pt x="229942" y="295145"/>
                    <a:pt x="42083" y="304797"/>
                  </a:cubicBezTo>
                  <a:cubicBezTo>
                    <a:pt x="16663" y="308314"/>
                    <a:pt x="-1358" y="283979"/>
                    <a:pt x="0" y="262714"/>
                  </a:cubicBezTo>
                  <a:cubicBezTo>
                    <a:pt x="10643" y="153138"/>
                    <a:pt x="-2576" y="132647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616" y="20114"/>
                    <a:pt x="17689" y="-2743"/>
                    <a:pt x="42083" y="0"/>
                  </a:cubicBezTo>
                  <a:cubicBezTo>
                    <a:pt x="146263" y="17479"/>
                    <a:pt x="394439" y="-3804"/>
                    <a:pt x="486235" y="0"/>
                  </a:cubicBezTo>
                  <a:cubicBezTo>
                    <a:pt x="578031" y="3804"/>
                    <a:pt x="851471" y="2100"/>
                    <a:pt x="948515" y="0"/>
                  </a:cubicBezTo>
                  <a:cubicBezTo>
                    <a:pt x="972360" y="2281"/>
                    <a:pt x="993333" y="14369"/>
                    <a:pt x="990598" y="42083"/>
                  </a:cubicBezTo>
                  <a:cubicBezTo>
                    <a:pt x="987501" y="138821"/>
                    <a:pt x="995004" y="198704"/>
                    <a:pt x="990598" y="262714"/>
                  </a:cubicBezTo>
                  <a:cubicBezTo>
                    <a:pt x="990760" y="289960"/>
                    <a:pt x="966689" y="304345"/>
                    <a:pt x="948515" y="304797"/>
                  </a:cubicBezTo>
                  <a:cubicBezTo>
                    <a:pt x="773550" y="320872"/>
                    <a:pt x="639850" y="318824"/>
                    <a:pt x="486235" y="304797"/>
                  </a:cubicBezTo>
                  <a:cubicBezTo>
                    <a:pt x="332620" y="290770"/>
                    <a:pt x="192140" y="299897"/>
                    <a:pt x="42083" y="304797"/>
                  </a:cubicBezTo>
                  <a:cubicBezTo>
                    <a:pt x="19067" y="305555"/>
                    <a:pt x="2951" y="287178"/>
                    <a:pt x="0" y="262714"/>
                  </a:cubicBezTo>
                  <a:cubicBezTo>
                    <a:pt x="-8535" y="159310"/>
                    <a:pt x="7179" y="117303"/>
                    <a:pt x="0" y="42083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1">
                  <a:lumMod val="20000"/>
                  <a:lumOff val="80000"/>
                </a:schemeClr>
              </a:solidFill>
              <a:extLst>
                <a:ext uri="{C807C97D-BFC1-408E-A445-0C87EB9F89A2}">
                  <ask:lineSketchStyleProps xmlns="" xmlns:ask="http://schemas.microsoft.com/office/drawing/2018/sketchyshapes" sd="2774789027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5" name="PHẠM DUYÊN 23 - 9Slide.vn">
            <a:extLst>
              <a:ext uri="{FF2B5EF4-FFF2-40B4-BE49-F238E27FC236}">
                <a16:creationId xmlns:a16="http://schemas.microsoft.com/office/drawing/2014/main" id="{7A333649-0EC1-40F1-A420-FDB98B55D992}"/>
              </a:ext>
            </a:extLst>
          </p:cNvPr>
          <p:cNvGrpSpPr/>
          <p:nvPr userDrawn="1"/>
        </p:nvGrpSpPr>
        <p:grpSpPr>
          <a:xfrm>
            <a:off x="3898574" y="285434"/>
            <a:ext cx="1045843" cy="349565"/>
            <a:chOff x="404091" y="302492"/>
            <a:chExt cx="1045843" cy="349565"/>
          </a:xfrm>
        </p:grpSpPr>
        <p:sp>
          <p:nvSpPr>
            <p:cNvPr id="66" name="Rectangle: Rounded Corners 65">
              <a:extLst>
                <a:ext uri="{FF2B5EF4-FFF2-40B4-BE49-F238E27FC236}">
                  <a16:creationId xmlns:a16="http://schemas.microsoft.com/office/drawing/2014/main" id="{30BD533A-E879-49AB-B6E9-F4103C64835D}"/>
                </a:ext>
              </a:extLst>
            </p:cNvPr>
            <p:cNvSpPr/>
            <p:nvPr userDrawn="1"/>
          </p:nvSpPr>
          <p:spPr>
            <a:xfrm>
              <a:off x="459336" y="347260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513428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870" y="18611"/>
                    <a:pt x="19597" y="-361"/>
                    <a:pt x="42083" y="0"/>
                  </a:cubicBezTo>
                  <a:cubicBezTo>
                    <a:pt x="200055" y="16871"/>
                    <a:pt x="303322" y="-21924"/>
                    <a:pt x="513428" y="0"/>
                  </a:cubicBezTo>
                  <a:cubicBezTo>
                    <a:pt x="723534" y="21924"/>
                    <a:pt x="839830" y="11545"/>
                    <a:pt x="948515" y="0"/>
                  </a:cubicBezTo>
                  <a:cubicBezTo>
                    <a:pt x="969839" y="-631"/>
                    <a:pt x="990500" y="23749"/>
                    <a:pt x="990598" y="42083"/>
                  </a:cubicBezTo>
                  <a:cubicBezTo>
                    <a:pt x="986727" y="110902"/>
                    <a:pt x="991373" y="195270"/>
                    <a:pt x="990598" y="262714"/>
                  </a:cubicBezTo>
                  <a:cubicBezTo>
                    <a:pt x="986125" y="285474"/>
                    <a:pt x="974744" y="302645"/>
                    <a:pt x="948515" y="304797"/>
                  </a:cubicBezTo>
                  <a:cubicBezTo>
                    <a:pt x="756072" y="311080"/>
                    <a:pt x="645398" y="290395"/>
                    <a:pt x="477170" y="304797"/>
                  </a:cubicBezTo>
                  <a:cubicBezTo>
                    <a:pt x="308943" y="319199"/>
                    <a:pt x="168522" y="321398"/>
                    <a:pt x="42083" y="304797"/>
                  </a:cubicBezTo>
                  <a:cubicBezTo>
                    <a:pt x="14910" y="302823"/>
                    <a:pt x="-1910" y="291109"/>
                    <a:pt x="0" y="262714"/>
                  </a:cubicBezTo>
                  <a:cubicBezTo>
                    <a:pt x="5987" y="210987"/>
                    <a:pt x="8339" y="103792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-924" y="21541"/>
                    <a:pt x="13669" y="1115"/>
                    <a:pt x="42083" y="0"/>
                  </a:cubicBezTo>
                  <a:cubicBezTo>
                    <a:pt x="212105" y="-4339"/>
                    <a:pt x="339606" y="-11427"/>
                    <a:pt x="513428" y="0"/>
                  </a:cubicBezTo>
                  <a:cubicBezTo>
                    <a:pt x="687251" y="11427"/>
                    <a:pt x="809018" y="9979"/>
                    <a:pt x="948515" y="0"/>
                  </a:cubicBezTo>
                  <a:cubicBezTo>
                    <a:pt x="973302" y="-2893"/>
                    <a:pt x="988513" y="18237"/>
                    <a:pt x="990598" y="42083"/>
                  </a:cubicBezTo>
                  <a:cubicBezTo>
                    <a:pt x="986193" y="131118"/>
                    <a:pt x="982265" y="161446"/>
                    <a:pt x="990598" y="262714"/>
                  </a:cubicBezTo>
                  <a:cubicBezTo>
                    <a:pt x="989597" y="287092"/>
                    <a:pt x="971718" y="305739"/>
                    <a:pt x="948515" y="304797"/>
                  </a:cubicBezTo>
                  <a:cubicBezTo>
                    <a:pt x="847314" y="287957"/>
                    <a:pt x="601015" y="315002"/>
                    <a:pt x="495299" y="304797"/>
                  </a:cubicBezTo>
                  <a:cubicBezTo>
                    <a:pt x="389583" y="294592"/>
                    <a:pt x="199920" y="289228"/>
                    <a:pt x="42083" y="304797"/>
                  </a:cubicBezTo>
                  <a:cubicBezTo>
                    <a:pt x="17478" y="305510"/>
                    <a:pt x="285" y="284421"/>
                    <a:pt x="0" y="262714"/>
                  </a:cubicBezTo>
                  <a:cubicBezTo>
                    <a:pt x="9330" y="190511"/>
                    <a:pt x="-4367" y="121157"/>
                    <a:pt x="0" y="42083"/>
                  </a:cubicBezTo>
                  <a:close/>
                </a:path>
              </a:pathLst>
            </a:custGeom>
            <a:solidFill>
              <a:srgbClr val="82C9F4"/>
            </a:solidFill>
            <a:ln>
              <a:solidFill>
                <a:srgbClr val="AFDAF5"/>
              </a:solidFill>
              <a:extLst>
                <a:ext uri="{C807C97D-BFC1-408E-A445-0C87EB9F89A2}">
                  <ask:lineSketchStyleProps xmlns="" xmlns:ask="http://schemas.microsoft.com/office/drawing/2018/sketchyshapes" sd="3060161415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Rectangle: Rounded Corners 67">
              <a:extLst>
                <a:ext uri="{FF2B5EF4-FFF2-40B4-BE49-F238E27FC236}">
                  <a16:creationId xmlns:a16="http://schemas.microsoft.com/office/drawing/2014/main" id="{F15DFB0F-535A-4FE5-9528-60BD972872F3}"/>
                </a:ext>
              </a:extLst>
            </p:cNvPr>
            <p:cNvSpPr/>
            <p:nvPr userDrawn="1"/>
          </p:nvSpPr>
          <p:spPr>
            <a:xfrm>
              <a:off x="404091" y="302492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468106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977" y="20694"/>
                    <a:pt x="19245" y="722"/>
                    <a:pt x="42083" y="0"/>
                  </a:cubicBezTo>
                  <a:cubicBezTo>
                    <a:pt x="221894" y="10754"/>
                    <a:pt x="318265" y="20007"/>
                    <a:pt x="468106" y="0"/>
                  </a:cubicBezTo>
                  <a:cubicBezTo>
                    <a:pt x="617947" y="-20007"/>
                    <a:pt x="715005" y="-5387"/>
                    <a:pt x="948515" y="0"/>
                  </a:cubicBezTo>
                  <a:cubicBezTo>
                    <a:pt x="972855" y="-357"/>
                    <a:pt x="989439" y="16233"/>
                    <a:pt x="990598" y="42083"/>
                  </a:cubicBezTo>
                  <a:cubicBezTo>
                    <a:pt x="992746" y="141393"/>
                    <a:pt x="995960" y="161966"/>
                    <a:pt x="990598" y="262714"/>
                  </a:cubicBezTo>
                  <a:cubicBezTo>
                    <a:pt x="993037" y="283815"/>
                    <a:pt x="971270" y="305420"/>
                    <a:pt x="948515" y="304797"/>
                  </a:cubicBezTo>
                  <a:cubicBezTo>
                    <a:pt x="752540" y="283418"/>
                    <a:pt x="701366" y="287355"/>
                    <a:pt x="477170" y="304797"/>
                  </a:cubicBezTo>
                  <a:cubicBezTo>
                    <a:pt x="252975" y="322239"/>
                    <a:pt x="229942" y="295145"/>
                    <a:pt x="42083" y="304797"/>
                  </a:cubicBezTo>
                  <a:cubicBezTo>
                    <a:pt x="16663" y="308314"/>
                    <a:pt x="-1358" y="283979"/>
                    <a:pt x="0" y="262714"/>
                  </a:cubicBezTo>
                  <a:cubicBezTo>
                    <a:pt x="10643" y="153138"/>
                    <a:pt x="-2576" y="132647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616" y="20114"/>
                    <a:pt x="17689" y="-2743"/>
                    <a:pt x="42083" y="0"/>
                  </a:cubicBezTo>
                  <a:cubicBezTo>
                    <a:pt x="146263" y="17479"/>
                    <a:pt x="394439" y="-3804"/>
                    <a:pt x="486235" y="0"/>
                  </a:cubicBezTo>
                  <a:cubicBezTo>
                    <a:pt x="578031" y="3804"/>
                    <a:pt x="851471" y="2100"/>
                    <a:pt x="948515" y="0"/>
                  </a:cubicBezTo>
                  <a:cubicBezTo>
                    <a:pt x="972360" y="2281"/>
                    <a:pt x="993333" y="14369"/>
                    <a:pt x="990598" y="42083"/>
                  </a:cubicBezTo>
                  <a:cubicBezTo>
                    <a:pt x="987501" y="138821"/>
                    <a:pt x="995004" y="198704"/>
                    <a:pt x="990598" y="262714"/>
                  </a:cubicBezTo>
                  <a:cubicBezTo>
                    <a:pt x="990760" y="289960"/>
                    <a:pt x="966689" y="304345"/>
                    <a:pt x="948515" y="304797"/>
                  </a:cubicBezTo>
                  <a:cubicBezTo>
                    <a:pt x="773550" y="320872"/>
                    <a:pt x="639850" y="318824"/>
                    <a:pt x="486235" y="304797"/>
                  </a:cubicBezTo>
                  <a:cubicBezTo>
                    <a:pt x="332620" y="290770"/>
                    <a:pt x="192140" y="299897"/>
                    <a:pt x="42083" y="304797"/>
                  </a:cubicBezTo>
                  <a:cubicBezTo>
                    <a:pt x="19067" y="305555"/>
                    <a:pt x="2951" y="287178"/>
                    <a:pt x="0" y="262714"/>
                  </a:cubicBezTo>
                  <a:cubicBezTo>
                    <a:pt x="-8535" y="159310"/>
                    <a:pt x="7179" y="117303"/>
                    <a:pt x="0" y="42083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1">
                  <a:lumMod val="20000"/>
                  <a:lumOff val="80000"/>
                </a:schemeClr>
              </a:solidFill>
              <a:extLst>
                <a:ext uri="{C807C97D-BFC1-408E-A445-0C87EB9F89A2}">
                  <ask:lineSketchStyleProps xmlns="" xmlns:ask="http://schemas.microsoft.com/office/drawing/2018/sketchyshapes" sd="2774789027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9" name="PHẠM DUYÊN 24 - 9Slide.vn">
            <a:extLst>
              <a:ext uri="{FF2B5EF4-FFF2-40B4-BE49-F238E27FC236}">
                <a16:creationId xmlns:a16="http://schemas.microsoft.com/office/drawing/2014/main" id="{2EB97B43-09AB-456C-8D89-5AB51F61E730}"/>
              </a:ext>
            </a:extLst>
          </p:cNvPr>
          <p:cNvGrpSpPr/>
          <p:nvPr userDrawn="1"/>
        </p:nvGrpSpPr>
        <p:grpSpPr>
          <a:xfrm>
            <a:off x="5596170" y="285434"/>
            <a:ext cx="1045843" cy="349565"/>
            <a:chOff x="404091" y="302492"/>
            <a:chExt cx="1045843" cy="349565"/>
          </a:xfrm>
        </p:grpSpPr>
        <p:sp>
          <p:nvSpPr>
            <p:cNvPr id="70" name="Rectangle: Rounded Corners 69">
              <a:extLst>
                <a:ext uri="{FF2B5EF4-FFF2-40B4-BE49-F238E27FC236}">
                  <a16:creationId xmlns:a16="http://schemas.microsoft.com/office/drawing/2014/main" id="{967E3D75-B064-47E1-B5B6-41C4B5A075C6}"/>
                </a:ext>
              </a:extLst>
            </p:cNvPr>
            <p:cNvSpPr/>
            <p:nvPr userDrawn="1"/>
          </p:nvSpPr>
          <p:spPr>
            <a:xfrm>
              <a:off x="459336" y="347260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513428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870" y="18611"/>
                    <a:pt x="19597" y="-361"/>
                    <a:pt x="42083" y="0"/>
                  </a:cubicBezTo>
                  <a:cubicBezTo>
                    <a:pt x="200055" y="16871"/>
                    <a:pt x="303322" y="-21924"/>
                    <a:pt x="513428" y="0"/>
                  </a:cubicBezTo>
                  <a:cubicBezTo>
                    <a:pt x="723534" y="21924"/>
                    <a:pt x="839830" y="11545"/>
                    <a:pt x="948515" y="0"/>
                  </a:cubicBezTo>
                  <a:cubicBezTo>
                    <a:pt x="969839" y="-631"/>
                    <a:pt x="990500" y="23749"/>
                    <a:pt x="990598" y="42083"/>
                  </a:cubicBezTo>
                  <a:cubicBezTo>
                    <a:pt x="986727" y="110902"/>
                    <a:pt x="991373" y="195270"/>
                    <a:pt x="990598" y="262714"/>
                  </a:cubicBezTo>
                  <a:cubicBezTo>
                    <a:pt x="986125" y="285474"/>
                    <a:pt x="974744" y="302645"/>
                    <a:pt x="948515" y="304797"/>
                  </a:cubicBezTo>
                  <a:cubicBezTo>
                    <a:pt x="756072" y="311080"/>
                    <a:pt x="645398" y="290395"/>
                    <a:pt x="477170" y="304797"/>
                  </a:cubicBezTo>
                  <a:cubicBezTo>
                    <a:pt x="308943" y="319199"/>
                    <a:pt x="168522" y="321398"/>
                    <a:pt x="42083" y="304797"/>
                  </a:cubicBezTo>
                  <a:cubicBezTo>
                    <a:pt x="14910" y="302823"/>
                    <a:pt x="-1910" y="291109"/>
                    <a:pt x="0" y="262714"/>
                  </a:cubicBezTo>
                  <a:cubicBezTo>
                    <a:pt x="5987" y="210987"/>
                    <a:pt x="8339" y="103792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-924" y="21541"/>
                    <a:pt x="13669" y="1115"/>
                    <a:pt x="42083" y="0"/>
                  </a:cubicBezTo>
                  <a:cubicBezTo>
                    <a:pt x="212105" y="-4339"/>
                    <a:pt x="339606" y="-11427"/>
                    <a:pt x="513428" y="0"/>
                  </a:cubicBezTo>
                  <a:cubicBezTo>
                    <a:pt x="687251" y="11427"/>
                    <a:pt x="809018" y="9979"/>
                    <a:pt x="948515" y="0"/>
                  </a:cubicBezTo>
                  <a:cubicBezTo>
                    <a:pt x="973302" y="-2893"/>
                    <a:pt x="988513" y="18237"/>
                    <a:pt x="990598" y="42083"/>
                  </a:cubicBezTo>
                  <a:cubicBezTo>
                    <a:pt x="986193" y="131118"/>
                    <a:pt x="982265" y="161446"/>
                    <a:pt x="990598" y="262714"/>
                  </a:cubicBezTo>
                  <a:cubicBezTo>
                    <a:pt x="989597" y="287092"/>
                    <a:pt x="971718" y="305739"/>
                    <a:pt x="948515" y="304797"/>
                  </a:cubicBezTo>
                  <a:cubicBezTo>
                    <a:pt x="847314" y="287957"/>
                    <a:pt x="601015" y="315002"/>
                    <a:pt x="495299" y="304797"/>
                  </a:cubicBezTo>
                  <a:cubicBezTo>
                    <a:pt x="389583" y="294592"/>
                    <a:pt x="199920" y="289228"/>
                    <a:pt x="42083" y="304797"/>
                  </a:cubicBezTo>
                  <a:cubicBezTo>
                    <a:pt x="17478" y="305510"/>
                    <a:pt x="285" y="284421"/>
                    <a:pt x="0" y="262714"/>
                  </a:cubicBezTo>
                  <a:cubicBezTo>
                    <a:pt x="9330" y="190511"/>
                    <a:pt x="-4367" y="121157"/>
                    <a:pt x="0" y="42083"/>
                  </a:cubicBezTo>
                  <a:close/>
                </a:path>
              </a:pathLst>
            </a:custGeom>
            <a:solidFill>
              <a:srgbClr val="82C9F4"/>
            </a:solidFill>
            <a:ln>
              <a:solidFill>
                <a:srgbClr val="AFDAF5"/>
              </a:solidFill>
              <a:extLst>
                <a:ext uri="{C807C97D-BFC1-408E-A445-0C87EB9F89A2}">
                  <ask:lineSketchStyleProps xmlns="" xmlns:ask="http://schemas.microsoft.com/office/drawing/2018/sketchyshapes" sd="3060161415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Rectangle: Rounded Corners 70">
              <a:extLst>
                <a:ext uri="{FF2B5EF4-FFF2-40B4-BE49-F238E27FC236}">
                  <a16:creationId xmlns:a16="http://schemas.microsoft.com/office/drawing/2014/main" id="{574B7077-39B3-4FC3-A387-9FECF6C1F96E}"/>
                </a:ext>
              </a:extLst>
            </p:cNvPr>
            <p:cNvSpPr/>
            <p:nvPr userDrawn="1"/>
          </p:nvSpPr>
          <p:spPr>
            <a:xfrm>
              <a:off x="404091" y="302492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468106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977" y="20694"/>
                    <a:pt x="19245" y="722"/>
                    <a:pt x="42083" y="0"/>
                  </a:cubicBezTo>
                  <a:cubicBezTo>
                    <a:pt x="221894" y="10754"/>
                    <a:pt x="318265" y="20007"/>
                    <a:pt x="468106" y="0"/>
                  </a:cubicBezTo>
                  <a:cubicBezTo>
                    <a:pt x="617947" y="-20007"/>
                    <a:pt x="715005" y="-5387"/>
                    <a:pt x="948515" y="0"/>
                  </a:cubicBezTo>
                  <a:cubicBezTo>
                    <a:pt x="972855" y="-357"/>
                    <a:pt x="989439" y="16233"/>
                    <a:pt x="990598" y="42083"/>
                  </a:cubicBezTo>
                  <a:cubicBezTo>
                    <a:pt x="992746" y="141393"/>
                    <a:pt x="995960" y="161966"/>
                    <a:pt x="990598" y="262714"/>
                  </a:cubicBezTo>
                  <a:cubicBezTo>
                    <a:pt x="993037" y="283815"/>
                    <a:pt x="971270" y="305420"/>
                    <a:pt x="948515" y="304797"/>
                  </a:cubicBezTo>
                  <a:cubicBezTo>
                    <a:pt x="752540" y="283418"/>
                    <a:pt x="701366" y="287355"/>
                    <a:pt x="477170" y="304797"/>
                  </a:cubicBezTo>
                  <a:cubicBezTo>
                    <a:pt x="252975" y="322239"/>
                    <a:pt x="229942" y="295145"/>
                    <a:pt x="42083" y="304797"/>
                  </a:cubicBezTo>
                  <a:cubicBezTo>
                    <a:pt x="16663" y="308314"/>
                    <a:pt x="-1358" y="283979"/>
                    <a:pt x="0" y="262714"/>
                  </a:cubicBezTo>
                  <a:cubicBezTo>
                    <a:pt x="10643" y="153138"/>
                    <a:pt x="-2576" y="132647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616" y="20114"/>
                    <a:pt x="17689" y="-2743"/>
                    <a:pt x="42083" y="0"/>
                  </a:cubicBezTo>
                  <a:cubicBezTo>
                    <a:pt x="146263" y="17479"/>
                    <a:pt x="394439" y="-3804"/>
                    <a:pt x="486235" y="0"/>
                  </a:cubicBezTo>
                  <a:cubicBezTo>
                    <a:pt x="578031" y="3804"/>
                    <a:pt x="851471" y="2100"/>
                    <a:pt x="948515" y="0"/>
                  </a:cubicBezTo>
                  <a:cubicBezTo>
                    <a:pt x="972360" y="2281"/>
                    <a:pt x="993333" y="14369"/>
                    <a:pt x="990598" y="42083"/>
                  </a:cubicBezTo>
                  <a:cubicBezTo>
                    <a:pt x="987501" y="138821"/>
                    <a:pt x="995004" y="198704"/>
                    <a:pt x="990598" y="262714"/>
                  </a:cubicBezTo>
                  <a:cubicBezTo>
                    <a:pt x="990760" y="289960"/>
                    <a:pt x="966689" y="304345"/>
                    <a:pt x="948515" y="304797"/>
                  </a:cubicBezTo>
                  <a:cubicBezTo>
                    <a:pt x="773550" y="320872"/>
                    <a:pt x="639850" y="318824"/>
                    <a:pt x="486235" y="304797"/>
                  </a:cubicBezTo>
                  <a:cubicBezTo>
                    <a:pt x="332620" y="290770"/>
                    <a:pt x="192140" y="299897"/>
                    <a:pt x="42083" y="304797"/>
                  </a:cubicBezTo>
                  <a:cubicBezTo>
                    <a:pt x="19067" y="305555"/>
                    <a:pt x="2951" y="287178"/>
                    <a:pt x="0" y="262714"/>
                  </a:cubicBezTo>
                  <a:cubicBezTo>
                    <a:pt x="-8535" y="159310"/>
                    <a:pt x="7179" y="117303"/>
                    <a:pt x="0" y="42083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1">
                  <a:lumMod val="20000"/>
                  <a:lumOff val="80000"/>
                </a:schemeClr>
              </a:solidFill>
              <a:extLst>
                <a:ext uri="{C807C97D-BFC1-408E-A445-0C87EB9F89A2}">
                  <ask:lineSketchStyleProps xmlns="" xmlns:ask="http://schemas.microsoft.com/office/drawing/2018/sketchyshapes" sd="2774789027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2" name="PHẠM DUYÊN 25 - 9Slide.vn">
            <a:extLst>
              <a:ext uri="{FF2B5EF4-FFF2-40B4-BE49-F238E27FC236}">
                <a16:creationId xmlns:a16="http://schemas.microsoft.com/office/drawing/2014/main" id="{8AF89384-7C7F-45B5-B453-A8618BBA611D}"/>
              </a:ext>
            </a:extLst>
          </p:cNvPr>
          <p:cNvGrpSpPr/>
          <p:nvPr userDrawn="1"/>
        </p:nvGrpSpPr>
        <p:grpSpPr>
          <a:xfrm>
            <a:off x="7293766" y="285434"/>
            <a:ext cx="1045843" cy="349565"/>
            <a:chOff x="404091" y="302492"/>
            <a:chExt cx="1045843" cy="349565"/>
          </a:xfrm>
        </p:grpSpPr>
        <p:sp>
          <p:nvSpPr>
            <p:cNvPr id="73" name="Rectangle: Rounded Corners 72">
              <a:extLst>
                <a:ext uri="{FF2B5EF4-FFF2-40B4-BE49-F238E27FC236}">
                  <a16:creationId xmlns:a16="http://schemas.microsoft.com/office/drawing/2014/main" id="{5166B62F-BDD9-4EF2-AB6B-B750140053CD}"/>
                </a:ext>
              </a:extLst>
            </p:cNvPr>
            <p:cNvSpPr/>
            <p:nvPr userDrawn="1"/>
          </p:nvSpPr>
          <p:spPr>
            <a:xfrm>
              <a:off x="459336" y="347260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513428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870" y="18611"/>
                    <a:pt x="19597" y="-361"/>
                    <a:pt x="42083" y="0"/>
                  </a:cubicBezTo>
                  <a:cubicBezTo>
                    <a:pt x="200055" y="16871"/>
                    <a:pt x="303322" y="-21924"/>
                    <a:pt x="513428" y="0"/>
                  </a:cubicBezTo>
                  <a:cubicBezTo>
                    <a:pt x="723534" y="21924"/>
                    <a:pt x="839830" y="11545"/>
                    <a:pt x="948515" y="0"/>
                  </a:cubicBezTo>
                  <a:cubicBezTo>
                    <a:pt x="969839" y="-631"/>
                    <a:pt x="990500" y="23749"/>
                    <a:pt x="990598" y="42083"/>
                  </a:cubicBezTo>
                  <a:cubicBezTo>
                    <a:pt x="986727" y="110902"/>
                    <a:pt x="991373" y="195270"/>
                    <a:pt x="990598" y="262714"/>
                  </a:cubicBezTo>
                  <a:cubicBezTo>
                    <a:pt x="986125" y="285474"/>
                    <a:pt x="974744" y="302645"/>
                    <a:pt x="948515" y="304797"/>
                  </a:cubicBezTo>
                  <a:cubicBezTo>
                    <a:pt x="756072" y="311080"/>
                    <a:pt x="645398" y="290395"/>
                    <a:pt x="477170" y="304797"/>
                  </a:cubicBezTo>
                  <a:cubicBezTo>
                    <a:pt x="308943" y="319199"/>
                    <a:pt x="168522" y="321398"/>
                    <a:pt x="42083" y="304797"/>
                  </a:cubicBezTo>
                  <a:cubicBezTo>
                    <a:pt x="14910" y="302823"/>
                    <a:pt x="-1910" y="291109"/>
                    <a:pt x="0" y="262714"/>
                  </a:cubicBezTo>
                  <a:cubicBezTo>
                    <a:pt x="5987" y="210987"/>
                    <a:pt x="8339" y="103792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-924" y="21541"/>
                    <a:pt x="13669" y="1115"/>
                    <a:pt x="42083" y="0"/>
                  </a:cubicBezTo>
                  <a:cubicBezTo>
                    <a:pt x="212105" y="-4339"/>
                    <a:pt x="339606" y="-11427"/>
                    <a:pt x="513428" y="0"/>
                  </a:cubicBezTo>
                  <a:cubicBezTo>
                    <a:pt x="687251" y="11427"/>
                    <a:pt x="809018" y="9979"/>
                    <a:pt x="948515" y="0"/>
                  </a:cubicBezTo>
                  <a:cubicBezTo>
                    <a:pt x="973302" y="-2893"/>
                    <a:pt x="988513" y="18237"/>
                    <a:pt x="990598" y="42083"/>
                  </a:cubicBezTo>
                  <a:cubicBezTo>
                    <a:pt x="986193" y="131118"/>
                    <a:pt x="982265" y="161446"/>
                    <a:pt x="990598" y="262714"/>
                  </a:cubicBezTo>
                  <a:cubicBezTo>
                    <a:pt x="989597" y="287092"/>
                    <a:pt x="971718" y="305739"/>
                    <a:pt x="948515" y="304797"/>
                  </a:cubicBezTo>
                  <a:cubicBezTo>
                    <a:pt x="847314" y="287957"/>
                    <a:pt x="601015" y="315002"/>
                    <a:pt x="495299" y="304797"/>
                  </a:cubicBezTo>
                  <a:cubicBezTo>
                    <a:pt x="389583" y="294592"/>
                    <a:pt x="199920" y="289228"/>
                    <a:pt x="42083" y="304797"/>
                  </a:cubicBezTo>
                  <a:cubicBezTo>
                    <a:pt x="17478" y="305510"/>
                    <a:pt x="285" y="284421"/>
                    <a:pt x="0" y="262714"/>
                  </a:cubicBezTo>
                  <a:cubicBezTo>
                    <a:pt x="9330" y="190511"/>
                    <a:pt x="-4367" y="121157"/>
                    <a:pt x="0" y="42083"/>
                  </a:cubicBezTo>
                  <a:close/>
                </a:path>
              </a:pathLst>
            </a:custGeom>
            <a:solidFill>
              <a:srgbClr val="82C9F4"/>
            </a:solidFill>
            <a:ln>
              <a:solidFill>
                <a:srgbClr val="AFDAF5"/>
              </a:solidFill>
              <a:extLst>
                <a:ext uri="{C807C97D-BFC1-408E-A445-0C87EB9F89A2}">
                  <ask:lineSketchStyleProps xmlns="" xmlns:ask="http://schemas.microsoft.com/office/drawing/2018/sketchyshapes" sd="3060161415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Rectangle: Rounded Corners 73">
              <a:extLst>
                <a:ext uri="{FF2B5EF4-FFF2-40B4-BE49-F238E27FC236}">
                  <a16:creationId xmlns:a16="http://schemas.microsoft.com/office/drawing/2014/main" id="{6BF5F1AB-73D2-449C-8CBB-87DEF4C99E0E}"/>
                </a:ext>
              </a:extLst>
            </p:cNvPr>
            <p:cNvSpPr/>
            <p:nvPr userDrawn="1"/>
          </p:nvSpPr>
          <p:spPr>
            <a:xfrm>
              <a:off x="404091" y="302492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468106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977" y="20694"/>
                    <a:pt x="19245" y="722"/>
                    <a:pt x="42083" y="0"/>
                  </a:cubicBezTo>
                  <a:cubicBezTo>
                    <a:pt x="221894" y="10754"/>
                    <a:pt x="318265" y="20007"/>
                    <a:pt x="468106" y="0"/>
                  </a:cubicBezTo>
                  <a:cubicBezTo>
                    <a:pt x="617947" y="-20007"/>
                    <a:pt x="715005" y="-5387"/>
                    <a:pt x="948515" y="0"/>
                  </a:cubicBezTo>
                  <a:cubicBezTo>
                    <a:pt x="972855" y="-357"/>
                    <a:pt x="989439" y="16233"/>
                    <a:pt x="990598" y="42083"/>
                  </a:cubicBezTo>
                  <a:cubicBezTo>
                    <a:pt x="992746" y="141393"/>
                    <a:pt x="995960" y="161966"/>
                    <a:pt x="990598" y="262714"/>
                  </a:cubicBezTo>
                  <a:cubicBezTo>
                    <a:pt x="993037" y="283815"/>
                    <a:pt x="971270" y="305420"/>
                    <a:pt x="948515" y="304797"/>
                  </a:cubicBezTo>
                  <a:cubicBezTo>
                    <a:pt x="752540" y="283418"/>
                    <a:pt x="701366" y="287355"/>
                    <a:pt x="477170" y="304797"/>
                  </a:cubicBezTo>
                  <a:cubicBezTo>
                    <a:pt x="252975" y="322239"/>
                    <a:pt x="229942" y="295145"/>
                    <a:pt x="42083" y="304797"/>
                  </a:cubicBezTo>
                  <a:cubicBezTo>
                    <a:pt x="16663" y="308314"/>
                    <a:pt x="-1358" y="283979"/>
                    <a:pt x="0" y="262714"/>
                  </a:cubicBezTo>
                  <a:cubicBezTo>
                    <a:pt x="10643" y="153138"/>
                    <a:pt x="-2576" y="132647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616" y="20114"/>
                    <a:pt x="17689" y="-2743"/>
                    <a:pt x="42083" y="0"/>
                  </a:cubicBezTo>
                  <a:cubicBezTo>
                    <a:pt x="146263" y="17479"/>
                    <a:pt x="394439" y="-3804"/>
                    <a:pt x="486235" y="0"/>
                  </a:cubicBezTo>
                  <a:cubicBezTo>
                    <a:pt x="578031" y="3804"/>
                    <a:pt x="851471" y="2100"/>
                    <a:pt x="948515" y="0"/>
                  </a:cubicBezTo>
                  <a:cubicBezTo>
                    <a:pt x="972360" y="2281"/>
                    <a:pt x="993333" y="14369"/>
                    <a:pt x="990598" y="42083"/>
                  </a:cubicBezTo>
                  <a:cubicBezTo>
                    <a:pt x="987501" y="138821"/>
                    <a:pt x="995004" y="198704"/>
                    <a:pt x="990598" y="262714"/>
                  </a:cubicBezTo>
                  <a:cubicBezTo>
                    <a:pt x="990760" y="289960"/>
                    <a:pt x="966689" y="304345"/>
                    <a:pt x="948515" y="304797"/>
                  </a:cubicBezTo>
                  <a:cubicBezTo>
                    <a:pt x="773550" y="320872"/>
                    <a:pt x="639850" y="318824"/>
                    <a:pt x="486235" y="304797"/>
                  </a:cubicBezTo>
                  <a:cubicBezTo>
                    <a:pt x="332620" y="290770"/>
                    <a:pt x="192140" y="299897"/>
                    <a:pt x="42083" y="304797"/>
                  </a:cubicBezTo>
                  <a:cubicBezTo>
                    <a:pt x="19067" y="305555"/>
                    <a:pt x="2951" y="287178"/>
                    <a:pt x="0" y="262714"/>
                  </a:cubicBezTo>
                  <a:cubicBezTo>
                    <a:pt x="-8535" y="159310"/>
                    <a:pt x="7179" y="117303"/>
                    <a:pt x="0" y="42083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1">
                  <a:lumMod val="20000"/>
                  <a:lumOff val="80000"/>
                </a:schemeClr>
              </a:solidFill>
              <a:extLst>
                <a:ext uri="{C807C97D-BFC1-408E-A445-0C87EB9F89A2}">
                  <ask:lineSketchStyleProps xmlns="" xmlns:ask="http://schemas.microsoft.com/office/drawing/2018/sketchyshapes" sd="2774789027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1" name="PHẠM DUYÊN 42 - 9Slide.vn">
            <a:extLst>
              <a:ext uri="{FF2B5EF4-FFF2-40B4-BE49-F238E27FC236}">
                <a16:creationId xmlns:a16="http://schemas.microsoft.com/office/drawing/2014/main" id="{ACC25CF5-4E6B-43C2-AF6B-032DFF6D6764}"/>
              </a:ext>
            </a:extLst>
          </p:cNvPr>
          <p:cNvGrpSpPr/>
          <p:nvPr userDrawn="1"/>
        </p:nvGrpSpPr>
        <p:grpSpPr>
          <a:xfrm>
            <a:off x="1566670" y="1267201"/>
            <a:ext cx="3888779" cy="4066799"/>
            <a:chOff x="2751522" y="1752600"/>
            <a:chExt cx="3888779" cy="4066799"/>
          </a:xfrm>
        </p:grpSpPr>
        <p:sp>
          <p:nvSpPr>
            <p:cNvPr id="122" name="Oval 121">
              <a:extLst>
                <a:ext uri="{FF2B5EF4-FFF2-40B4-BE49-F238E27FC236}">
                  <a16:creationId xmlns:a16="http://schemas.microsoft.com/office/drawing/2014/main" id="{9F62BB3E-F851-4DFC-A136-A827A73A9CE1}"/>
                </a:ext>
              </a:extLst>
            </p:cNvPr>
            <p:cNvSpPr/>
            <p:nvPr userDrawn="1"/>
          </p:nvSpPr>
          <p:spPr>
            <a:xfrm>
              <a:off x="2751522" y="1752600"/>
              <a:ext cx="3787399" cy="3787399"/>
            </a:xfrm>
            <a:custGeom>
              <a:avLst/>
              <a:gdLst>
                <a:gd name="connsiteX0" fmla="*/ 0 w 3787399"/>
                <a:gd name="connsiteY0" fmla="*/ 1893700 h 3787399"/>
                <a:gd name="connsiteX1" fmla="*/ 1893700 w 3787399"/>
                <a:gd name="connsiteY1" fmla="*/ 0 h 3787399"/>
                <a:gd name="connsiteX2" fmla="*/ 3787400 w 3787399"/>
                <a:gd name="connsiteY2" fmla="*/ 1893700 h 3787399"/>
                <a:gd name="connsiteX3" fmla="*/ 1893700 w 3787399"/>
                <a:gd name="connsiteY3" fmla="*/ 3787400 h 3787399"/>
                <a:gd name="connsiteX4" fmla="*/ 0 w 3787399"/>
                <a:gd name="connsiteY4" fmla="*/ 1893700 h 37873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87399" h="3787399" extrusionOk="0">
                  <a:moveTo>
                    <a:pt x="0" y="1893700"/>
                  </a:moveTo>
                  <a:cubicBezTo>
                    <a:pt x="-177750" y="917735"/>
                    <a:pt x="941344" y="139701"/>
                    <a:pt x="1893700" y="0"/>
                  </a:cubicBezTo>
                  <a:cubicBezTo>
                    <a:pt x="2909838" y="9763"/>
                    <a:pt x="3807715" y="851056"/>
                    <a:pt x="3787400" y="1893700"/>
                  </a:cubicBezTo>
                  <a:cubicBezTo>
                    <a:pt x="3767873" y="3072815"/>
                    <a:pt x="3007802" y="3897706"/>
                    <a:pt x="1893700" y="3787400"/>
                  </a:cubicBezTo>
                  <a:cubicBezTo>
                    <a:pt x="927388" y="3940961"/>
                    <a:pt x="-76251" y="2893828"/>
                    <a:pt x="0" y="1893700"/>
                  </a:cubicBezTo>
                  <a:close/>
                </a:path>
              </a:pathLst>
            </a:custGeom>
            <a:noFill/>
            <a:ln w="38100">
              <a:solidFill>
                <a:srgbClr val="F5F5F5"/>
              </a:solidFill>
              <a:extLst>
                <a:ext uri="{C807C97D-BFC1-408E-A445-0C87EB9F89A2}">
                  <ask:lineSketchStyleProps xmlns="" xmlns:ask="http://schemas.microsoft.com/office/drawing/2018/sketchyshapes" sd="674845984">
                    <a:prstGeom prst="ellipse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3" name="Oval 122">
              <a:extLst>
                <a:ext uri="{FF2B5EF4-FFF2-40B4-BE49-F238E27FC236}">
                  <a16:creationId xmlns:a16="http://schemas.microsoft.com/office/drawing/2014/main" id="{DF690498-BD30-4285-BAD1-CBB3BF6E2476}"/>
                </a:ext>
              </a:extLst>
            </p:cNvPr>
            <p:cNvSpPr/>
            <p:nvPr userDrawn="1"/>
          </p:nvSpPr>
          <p:spPr>
            <a:xfrm rot="18012939">
              <a:off x="2852902" y="2032000"/>
              <a:ext cx="3787399" cy="3787399"/>
            </a:xfrm>
            <a:custGeom>
              <a:avLst/>
              <a:gdLst>
                <a:gd name="connsiteX0" fmla="*/ 0 w 3787399"/>
                <a:gd name="connsiteY0" fmla="*/ 1893700 h 3787399"/>
                <a:gd name="connsiteX1" fmla="*/ 1893700 w 3787399"/>
                <a:gd name="connsiteY1" fmla="*/ 0 h 3787399"/>
                <a:gd name="connsiteX2" fmla="*/ 3787400 w 3787399"/>
                <a:gd name="connsiteY2" fmla="*/ 1893700 h 3787399"/>
                <a:gd name="connsiteX3" fmla="*/ 1893700 w 3787399"/>
                <a:gd name="connsiteY3" fmla="*/ 3787400 h 3787399"/>
                <a:gd name="connsiteX4" fmla="*/ 0 w 3787399"/>
                <a:gd name="connsiteY4" fmla="*/ 1893700 h 37873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87399" h="3787399" extrusionOk="0">
                  <a:moveTo>
                    <a:pt x="0" y="1893700"/>
                  </a:moveTo>
                  <a:cubicBezTo>
                    <a:pt x="-177750" y="917735"/>
                    <a:pt x="941344" y="139701"/>
                    <a:pt x="1893700" y="0"/>
                  </a:cubicBezTo>
                  <a:cubicBezTo>
                    <a:pt x="2909838" y="9763"/>
                    <a:pt x="3807715" y="851056"/>
                    <a:pt x="3787400" y="1893700"/>
                  </a:cubicBezTo>
                  <a:cubicBezTo>
                    <a:pt x="3767873" y="3072815"/>
                    <a:pt x="3007802" y="3897706"/>
                    <a:pt x="1893700" y="3787400"/>
                  </a:cubicBezTo>
                  <a:cubicBezTo>
                    <a:pt x="927388" y="3940961"/>
                    <a:pt x="-76251" y="2893828"/>
                    <a:pt x="0" y="1893700"/>
                  </a:cubicBezTo>
                  <a:close/>
                </a:path>
              </a:pathLst>
            </a:custGeom>
            <a:noFill/>
            <a:ln w="38100">
              <a:solidFill>
                <a:srgbClr val="F5F5F5"/>
              </a:solidFill>
              <a:extLst>
                <a:ext uri="{C807C97D-BFC1-408E-A445-0C87EB9F89A2}">
                  <ask:lineSketchStyleProps xmlns="" xmlns:ask="http://schemas.microsoft.com/office/drawing/2018/sketchyshapes" sd="674845984">
                    <a:prstGeom prst="ellipse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5" name="PHẠM DUYÊN 26 - 9Slide.vn">
            <a:extLst>
              <a:ext uri="{FF2B5EF4-FFF2-40B4-BE49-F238E27FC236}">
                <a16:creationId xmlns:a16="http://schemas.microsoft.com/office/drawing/2014/main" id="{D486486F-F985-475F-9EAE-B57140F3E4A3}"/>
              </a:ext>
            </a:extLst>
          </p:cNvPr>
          <p:cNvGrpSpPr/>
          <p:nvPr userDrawn="1"/>
        </p:nvGrpSpPr>
        <p:grpSpPr>
          <a:xfrm>
            <a:off x="8991362" y="285434"/>
            <a:ext cx="1045843" cy="349565"/>
            <a:chOff x="404091" y="302492"/>
            <a:chExt cx="1045843" cy="349565"/>
          </a:xfrm>
        </p:grpSpPr>
        <p:sp>
          <p:nvSpPr>
            <p:cNvPr id="76" name="Rectangle: Rounded Corners 75">
              <a:extLst>
                <a:ext uri="{FF2B5EF4-FFF2-40B4-BE49-F238E27FC236}">
                  <a16:creationId xmlns:a16="http://schemas.microsoft.com/office/drawing/2014/main" id="{01C412B2-2749-4DBD-A9B4-E3E95F45DDBE}"/>
                </a:ext>
              </a:extLst>
            </p:cNvPr>
            <p:cNvSpPr/>
            <p:nvPr userDrawn="1"/>
          </p:nvSpPr>
          <p:spPr>
            <a:xfrm>
              <a:off x="459336" y="347260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513428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870" y="18611"/>
                    <a:pt x="19597" y="-361"/>
                    <a:pt x="42083" y="0"/>
                  </a:cubicBezTo>
                  <a:cubicBezTo>
                    <a:pt x="200055" y="16871"/>
                    <a:pt x="303322" y="-21924"/>
                    <a:pt x="513428" y="0"/>
                  </a:cubicBezTo>
                  <a:cubicBezTo>
                    <a:pt x="723534" y="21924"/>
                    <a:pt x="839830" y="11545"/>
                    <a:pt x="948515" y="0"/>
                  </a:cubicBezTo>
                  <a:cubicBezTo>
                    <a:pt x="969839" y="-631"/>
                    <a:pt x="990500" y="23749"/>
                    <a:pt x="990598" y="42083"/>
                  </a:cubicBezTo>
                  <a:cubicBezTo>
                    <a:pt x="986727" y="110902"/>
                    <a:pt x="991373" y="195270"/>
                    <a:pt x="990598" y="262714"/>
                  </a:cubicBezTo>
                  <a:cubicBezTo>
                    <a:pt x="986125" y="285474"/>
                    <a:pt x="974744" y="302645"/>
                    <a:pt x="948515" y="304797"/>
                  </a:cubicBezTo>
                  <a:cubicBezTo>
                    <a:pt x="756072" y="311080"/>
                    <a:pt x="645398" y="290395"/>
                    <a:pt x="477170" y="304797"/>
                  </a:cubicBezTo>
                  <a:cubicBezTo>
                    <a:pt x="308943" y="319199"/>
                    <a:pt x="168522" y="321398"/>
                    <a:pt x="42083" y="304797"/>
                  </a:cubicBezTo>
                  <a:cubicBezTo>
                    <a:pt x="14910" y="302823"/>
                    <a:pt x="-1910" y="291109"/>
                    <a:pt x="0" y="262714"/>
                  </a:cubicBezTo>
                  <a:cubicBezTo>
                    <a:pt x="5987" y="210987"/>
                    <a:pt x="8339" y="103792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-924" y="21541"/>
                    <a:pt x="13669" y="1115"/>
                    <a:pt x="42083" y="0"/>
                  </a:cubicBezTo>
                  <a:cubicBezTo>
                    <a:pt x="212105" y="-4339"/>
                    <a:pt x="339606" y="-11427"/>
                    <a:pt x="513428" y="0"/>
                  </a:cubicBezTo>
                  <a:cubicBezTo>
                    <a:pt x="687251" y="11427"/>
                    <a:pt x="809018" y="9979"/>
                    <a:pt x="948515" y="0"/>
                  </a:cubicBezTo>
                  <a:cubicBezTo>
                    <a:pt x="973302" y="-2893"/>
                    <a:pt x="988513" y="18237"/>
                    <a:pt x="990598" y="42083"/>
                  </a:cubicBezTo>
                  <a:cubicBezTo>
                    <a:pt x="986193" y="131118"/>
                    <a:pt x="982265" y="161446"/>
                    <a:pt x="990598" y="262714"/>
                  </a:cubicBezTo>
                  <a:cubicBezTo>
                    <a:pt x="989597" y="287092"/>
                    <a:pt x="971718" y="305739"/>
                    <a:pt x="948515" y="304797"/>
                  </a:cubicBezTo>
                  <a:cubicBezTo>
                    <a:pt x="847314" y="287957"/>
                    <a:pt x="601015" y="315002"/>
                    <a:pt x="495299" y="304797"/>
                  </a:cubicBezTo>
                  <a:cubicBezTo>
                    <a:pt x="389583" y="294592"/>
                    <a:pt x="199920" y="289228"/>
                    <a:pt x="42083" y="304797"/>
                  </a:cubicBezTo>
                  <a:cubicBezTo>
                    <a:pt x="17478" y="305510"/>
                    <a:pt x="285" y="284421"/>
                    <a:pt x="0" y="262714"/>
                  </a:cubicBezTo>
                  <a:cubicBezTo>
                    <a:pt x="9330" y="190511"/>
                    <a:pt x="-4367" y="121157"/>
                    <a:pt x="0" y="42083"/>
                  </a:cubicBezTo>
                  <a:close/>
                </a:path>
              </a:pathLst>
            </a:custGeom>
            <a:solidFill>
              <a:srgbClr val="82C9F4"/>
            </a:solidFill>
            <a:ln>
              <a:solidFill>
                <a:srgbClr val="AFDAF5"/>
              </a:solidFill>
              <a:extLst>
                <a:ext uri="{C807C97D-BFC1-408E-A445-0C87EB9F89A2}">
                  <ask:lineSketchStyleProps xmlns="" xmlns:ask="http://schemas.microsoft.com/office/drawing/2018/sketchyshapes" sd="3060161415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Rectangle: Rounded Corners 76">
              <a:extLst>
                <a:ext uri="{FF2B5EF4-FFF2-40B4-BE49-F238E27FC236}">
                  <a16:creationId xmlns:a16="http://schemas.microsoft.com/office/drawing/2014/main" id="{EC238822-93B5-4EF8-8FB4-833914BE3F4F}"/>
                </a:ext>
              </a:extLst>
            </p:cNvPr>
            <p:cNvSpPr/>
            <p:nvPr userDrawn="1"/>
          </p:nvSpPr>
          <p:spPr>
            <a:xfrm>
              <a:off x="404091" y="302492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468106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977" y="20694"/>
                    <a:pt x="19245" y="722"/>
                    <a:pt x="42083" y="0"/>
                  </a:cubicBezTo>
                  <a:cubicBezTo>
                    <a:pt x="221894" y="10754"/>
                    <a:pt x="318265" y="20007"/>
                    <a:pt x="468106" y="0"/>
                  </a:cubicBezTo>
                  <a:cubicBezTo>
                    <a:pt x="617947" y="-20007"/>
                    <a:pt x="715005" y="-5387"/>
                    <a:pt x="948515" y="0"/>
                  </a:cubicBezTo>
                  <a:cubicBezTo>
                    <a:pt x="972855" y="-357"/>
                    <a:pt x="989439" y="16233"/>
                    <a:pt x="990598" y="42083"/>
                  </a:cubicBezTo>
                  <a:cubicBezTo>
                    <a:pt x="992746" y="141393"/>
                    <a:pt x="995960" y="161966"/>
                    <a:pt x="990598" y="262714"/>
                  </a:cubicBezTo>
                  <a:cubicBezTo>
                    <a:pt x="993037" y="283815"/>
                    <a:pt x="971270" y="305420"/>
                    <a:pt x="948515" y="304797"/>
                  </a:cubicBezTo>
                  <a:cubicBezTo>
                    <a:pt x="752540" y="283418"/>
                    <a:pt x="701366" y="287355"/>
                    <a:pt x="477170" y="304797"/>
                  </a:cubicBezTo>
                  <a:cubicBezTo>
                    <a:pt x="252975" y="322239"/>
                    <a:pt x="229942" y="295145"/>
                    <a:pt x="42083" y="304797"/>
                  </a:cubicBezTo>
                  <a:cubicBezTo>
                    <a:pt x="16663" y="308314"/>
                    <a:pt x="-1358" y="283979"/>
                    <a:pt x="0" y="262714"/>
                  </a:cubicBezTo>
                  <a:cubicBezTo>
                    <a:pt x="10643" y="153138"/>
                    <a:pt x="-2576" y="132647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616" y="20114"/>
                    <a:pt x="17689" y="-2743"/>
                    <a:pt x="42083" y="0"/>
                  </a:cubicBezTo>
                  <a:cubicBezTo>
                    <a:pt x="146263" y="17479"/>
                    <a:pt x="394439" y="-3804"/>
                    <a:pt x="486235" y="0"/>
                  </a:cubicBezTo>
                  <a:cubicBezTo>
                    <a:pt x="578031" y="3804"/>
                    <a:pt x="851471" y="2100"/>
                    <a:pt x="948515" y="0"/>
                  </a:cubicBezTo>
                  <a:cubicBezTo>
                    <a:pt x="972360" y="2281"/>
                    <a:pt x="993333" y="14369"/>
                    <a:pt x="990598" y="42083"/>
                  </a:cubicBezTo>
                  <a:cubicBezTo>
                    <a:pt x="987501" y="138821"/>
                    <a:pt x="995004" y="198704"/>
                    <a:pt x="990598" y="262714"/>
                  </a:cubicBezTo>
                  <a:cubicBezTo>
                    <a:pt x="990760" y="289960"/>
                    <a:pt x="966689" y="304345"/>
                    <a:pt x="948515" y="304797"/>
                  </a:cubicBezTo>
                  <a:cubicBezTo>
                    <a:pt x="773550" y="320872"/>
                    <a:pt x="639850" y="318824"/>
                    <a:pt x="486235" y="304797"/>
                  </a:cubicBezTo>
                  <a:cubicBezTo>
                    <a:pt x="332620" y="290770"/>
                    <a:pt x="192140" y="299897"/>
                    <a:pt x="42083" y="304797"/>
                  </a:cubicBezTo>
                  <a:cubicBezTo>
                    <a:pt x="19067" y="305555"/>
                    <a:pt x="2951" y="287178"/>
                    <a:pt x="0" y="262714"/>
                  </a:cubicBezTo>
                  <a:cubicBezTo>
                    <a:pt x="-8535" y="159310"/>
                    <a:pt x="7179" y="117303"/>
                    <a:pt x="0" y="42083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1">
                  <a:lumMod val="20000"/>
                  <a:lumOff val="80000"/>
                </a:schemeClr>
              </a:solidFill>
              <a:extLst>
                <a:ext uri="{C807C97D-BFC1-408E-A445-0C87EB9F89A2}">
                  <ask:lineSketchStyleProps xmlns="" xmlns:ask="http://schemas.microsoft.com/office/drawing/2018/sketchyshapes" sd="2774789027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8" name="PHẠM DUYÊN 27 - 9Slide.vn">
            <a:extLst>
              <a:ext uri="{FF2B5EF4-FFF2-40B4-BE49-F238E27FC236}">
                <a16:creationId xmlns:a16="http://schemas.microsoft.com/office/drawing/2014/main" id="{512831DE-2716-4B5E-B143-925500F5C8FB}"/>
              </a:ext>
            </a:extLst>
          </p:cNvPr>
          <p:cNvGrpSpPr/>
          <p:nvPr userDrawn="1"/>
        </p:nvGrpSpPr>
        <p:grpSpPr>
          <a:xfrm>
            <a:off x="10688957" y="285434"/>
            <a:ext cx="1045843" cy="349565"/>
            <a:chOff x="404091" y="302492"/>
            <a:chExt cx="1045843" cy="349565"/>
          </a:xfrm>
        </p:grpSpPr>
        <p:sp>
          <p:nvSpPr>
            <p:cNvPr id="79" name="Rectangle: Rounded Corners 78">
              <a:extLst>
                <a:ext uri="{FF2B5EF4-FFF2-40B4-BE49-F238E27FC236}">
                  <a16:creationId xmlns:a16="http://schemas.microsoft.com/office/drawing/2014/main" id="{30B54AD3-98B6-47DB-BC3D-0C4D9C41E6B7}"/>
                </a:ext>
              </a:extLst>
            </p:cNvPr>
            <p:cNvSpPr/>
            <p:nvPr userDrawn="1"/>
          </p:nvSpPr>
          <p:spPr>
            <a:xfrm>
              <a:off x="459336" y="347260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513428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870" y="18611"/>
                    <a:pt x="19597" y="-361"/>
                    <a:pt x="42083" y="0"/>
                  </a:cubicBezTo>
                  <a:cubicBezTo>
                    <a:pt x="200055" y="16871"/>
                    <a:pt x="303322" y="-21924"/>
                    <a:pt x="513428" y="0"/>
                  </a:cubicBezTo>
                  <a:cubicBezTo>
                    <a:pt x="723534" y="21924"/>
                    <a:pt x="839830" y="11545"/>
                    <a:pt x="948515" y="0"/>
                  </a:cubicBezTo>
                  <a:cubicBezTo>
                    <a:pt x="969839" y="-631"/>
                    <a:pt x="990500" y="23749"/>
                    <a:pt x="990598" y="42083"/>
                  </a:cubicBezTo>
                  <a:cubicBezTo>
                    <a:pt x="986727" y="110902"/>
                    <a:pt x="991373" y="195270"/>
                    <a:pt x="990598" y="262714"/>
                  </a:cubicBezTo>
                  <a:cubicBezTo>
                    <a:pt x="986125" y="285474"/>
                    <a:pt x="974744" y="302645"/>
                    <a:pt x="948515" y="304797"/>
                  </a:cubicBezTo>
                  <a:cubicBezTo>
                    <a:pt x="756072" y="311080"/>
                    <a:pt x="645398" y="290395"/>
                    <a:pt x="477170" y="304797"/>
                  </a:cubicBezTo>
                  <a:cubicBezTo>
                    <a:pt x="308943" y="319199"/>
                    <a:pt x="168522" y="321398"/>
                    <a:pt x="42083" y="304797"/>
                  </a:cubicBezTo>
                  <a:cubicBezTo>
                    <a:pt x="14910" y="302823"/>
                    <a:pt x="-1910" y="291109"/>
                    <a:pt x="0" y="262714"/>
                  </a:cubicBezTo>
                  <a:cubicBezTo>
                    <a:pt x="5987" y="210987"/>
                    <a:pt x="8339" y="103792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-924" y="21541"/>
                    <a:pt x="13669" y="1115"/>
                    <a:pt x="42083" y="0"/>
                  </a:cubicBezTo>
                  <a:cubicBezTo>
                    <a:pt x="212105" y="-4339"/>
                    <a:pt x="339606" y="-11427"/>
                    <a:pt x="513428" y="0"/>
                  </a:cubicBezTo>
                  <a:cubicBezTo>
                    <a:pt x="687251" y="11427"/>
                    <a:pt x="809018" y="9979"/>
                    <a:pt x="948515" y="0"/>
                  </a:cubicBezTo>
                  <a:cubicBezTo>
                    <a:pt x="973302" y="-2893"/>
                    <a:pt x="988513" y="18237"/>
                    <a:pt x="990598" y="42083"/>
                  </a:cubicBezTo>
                  <a:cubicBezTo>
                    <a:pt x="986193" y="131118"/>
                    <a:pt x="982265" y="161446"/>
                    <a:pt x="990598" y="262714"/>
                  </a:cubicBezTo>
                  <a:cubicBezTo>
                    <a:pt x="989597" y="287092"/>
                    <a:pt x="971718" y="305739"/>
                    <a:pt x="948515" y="304797"/>
                  </a:cubicBezTo>
                  <a:cubicBezTo>
                    <a:pt x="847314" y="287957"/>
                    <a:pt x="601015" y="315002"/>
                    <a:pt x="495299" y="304797"/>
                  </a:cubicBezTo>
                  <a:cubicBezTo>
                    <a:pt x="389583" y="294592"/>
                    <a:pt x="199920" y="289228"/>
                    <a:pt x="42083" y="304797"/>
                  </a:cubicBezTo>
                  <a:cubicBezTo>
                    <a:pt x="17478" y="305510"/>
                    <a:pt x="285" y="284421"/>
                    <a:pt x="0" y="262714"/>
                  </a:cubicBezTo>
                  <a:cubicBezTo>
                    <a:pt x="9330" y="190511"/>
                    <a:pt x="-4367" y="121157"/>
                    <a:pt x="0" y="42083"/>
                  </a:cubicBezTo>
                  <a:close/>
                </a:path>
              </a:pathLst>
            </a:custGeom>
            <a:solidFill>
              <a:srgbClr val="82C9F4"/>
            </a:solidFill>
            <a:ln>
              <a:solidFill>
                <a:srgbClr val="AFDAF5"/>
              </a:solidFill>
              <a:extLst>
                <a:ext uri="{C807C97D-BFC1-408E-A445-0C87EB9F89A2}">
                  <ask:lineSketchStyleProps xmlns="" xmlns:ask="http://schemas.microsoft.com/office/drawing/2018/sketchyshapes" sd="3060161415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Rectangle: Rounded Corners 79">
              <a:extLst>
                <a:ext uri="{FF2B5EF4-FFF2-40B4-BE49-F238E27FC236}">
                  <a16:creationId xmlns:a16="http://schemas.microsoft.com/office/drawing/2014/main" id="{87EE8636-D447-4A93-A9D8-B8095B439FC6}"/>
                </a:ext>
              </a:extLst>
            </p:cNvPr>
            <p:cNvSpPr/>
            <p:nvPr userDrawn="1"/>
          </p:nvSpPr>
          <p:spPr>
            <a:xfrm>
              <a:off x="404091" y="302492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468106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977" y="20694"/>
                    <a:pt x="19245" y="722"/>
                    <a:pt x="42083" y="0"/>
                  </a:cubicBezTo>
                  <a:cubicBezTo>
                    <a:pt x="221894" y="10754"/>
                    <a:pt x="318265" y="20007"/>
                    <a:pt x="468106" y="0"/>
                  </a:cubicBezTo>
                  <a:cubicBezTo>
                    <a:pt x="617947" y="-20007"/>
                    <a:pt x="715005" y="-5387"/>
                    <a:pt x="948515" y="0"/>
                  </a:cubicBezTo>
                  <a:cubicBezTo>
                    <a:pt x="972855" y="-357"/>
                    <a:pt x="989439" y="16233"/>
                    <a:pt x="990598" y="42083"/>
                  </a:cubicBezTo>
                  <a:cubicBezTo>
                    <a:pt x="992746" y="141393"/>
                    <a:pt x="995960" y="161966"/>
                    <a:pt x="990598" y="262714"/>
                  </a:cubicBezTo>
                  <a:cubicBezTo>
                    <a:pt x="993037" y="283815"/>
                    <a:pt x="971270" y="305420"/>
                    <a:pt x="948515" y="304797"/>
                  </a:cubicBezTo>
                  <a:cubicBezTo>
                    <a:pt x="752540" y="283418"/>
                    <a:pt x="701366" y="287355"/>
                    <a:pt x="477170" y="304797"/>
                  </a:cubicBezTo>
                  <a:cubicBezTo>
                    <a:pt x="252975" y="322239"/>
                    <a:pt x="229942" y="295145"/>
                    <a:pt x="42083" y="304797"/>
                  </a:cubicBezTo>
                  <a:cubicBezTo>
                    <a:pt x="16663" y="308314"/>
                    <a:pt x="-1358" y="283979"/>
                    <a:pt x="0" y="262714"/>
                  </a:cubicBezTo>
                  <a:cubicBezTo>
                    <a:pt x="10643" y="153138"/>
                    <a:pt x="-2576" y="132647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616" y="20114"/>
                    <a:pt x="17689" y="-2743"/>
                    <a:pt x="42083" y="0"/>
                  </a:cubicBezTo>
                  <a:cubicBezTo>
                    <a:pt x="146263" y="17479"/>
                    <a:pt x="394439" y="-3804"/>
                    <a:pt x="486235" y="0"/>
                  </a:cubicBezTo>
                  <a:cubicBezTo>
                    <a:pt x="578031" y="3804"/>
                    <a:pt x="851471" y="2100"/>
                    <a:pt x="948515" y="0"/>
                  </a:cubicBezTo>
                  <a:cubicBezTo>
                    <a:pt x="972360" y="2281"/>
                    <a:pt x="993333" y="14369"/>
                    <a:pt x="990598" y="42083"/>
                  </a:cubicBezTo>
                  <a:cubicBezTo>
                    <a:pt x="987501" y="138821"/>
                    <a:pt x="995004" y="198704"/>
                    <a:pt x="990598" y="262714"/>
                  </a:cubicBezTo>
                  <a:cubicBezTo>
                    <a:pt x="990760" y="289960"/>
                    <a:pt x="966689" y="304345"/>
                    <a:pt x="948515" y="304797"/>
                  </a:cubicBezTo>
                  <a:cubicBezTo>
                    <a:pt x="773550" y="320872"/>
                    <a:pt x="639850" y="318824"/>
                    <a:pt x="486235" y="304797"/>
                  </a:cubicBezTo>
                  <a:cubicBezTo>
                    <a:pt x="332620" y="290770"/>
                    <a:pt x="192140" y="299897"/>
                    <a:pt x="42083" y="304797"/>
                  </a:cubicBezTo>
                  <a:cubicBezTo>
                    <a:pt x="19067" y="305555"/>
                    <a:pt x="2951" y="287178"/>
                    <a:pt x="0" y="262714"/>
                  </a:cubicBezTo>
                  <a:cubicBezTo>
                    <a:pt x="-8535" y="159310"/>
                    <a:pt x="7179" y="117303"/>
                    <a:pt x="0" y="42083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1">
                  <a:lumMod val="20000"/>
                  <a:lumOff val="80000"/>
                </a:schemeClr>
              </a:solidFill>
              <a:extLst>
                <a:ext uri="{C807C97D-BFC1-408E-A445-0C87EB9F89A2}">
                  <ask:lineSketchStyleProps xmlns="" xmlns:ask="http://schemas.microsoft.com/office/drawing/2018/sketchyshapes" sd="2774789027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1" name="PHẠM DUYÊN 28 - 9Slide.vn">
            <a:extLst>
              <a:ext uri="{FF2B5EF4-FFF2-40B4-BE49-F238E27FC236}">
                <a16:creationId xmlns:a16="http://schemas.microsoft.com/office/drawing/2014/main" id="{C72ABC49-E206-4521-A5C4-0682590F9957}"/>
              </a:ext>
            </a:extLst>
          </p:cNvPr>
          <p:cNvGrpSpPr/>
          <p:nvPr userDrawn="1"/>
        </p:nvGrpSpPr>
        <p:grpSpPr>
          <a:xfrm rot="16200000" flipH="1">
            <a:off x="11031857" y="1207296"/>
            <a:ext cx="1045843" cy="349565"/>
            <a:chOff x="404091" y="302492"/>
            <a:chExt cx="1045843" cy="349565"/>
          </a:xfrm>
        </p:grpSpPr>
        <p:sp>
          <p:nvSpPr>
            <p:cNvPr id="82" name="Rectangle: Rounded Corners 81">
              <a:extLst>
                <a:ext uri="{FF2B5EF4-FFF2-40B4-BE49-F238E27FC236}">
                  <a16:creationId xmlns:a16="http://schemas.microsoft.com/office/drawing/2014/main" id="{4B3C80A8-0EFD-442B-948F-22E97475FDEB}"/>
                </a:ext>
              </a:extLst>
            </p:cNvPr>
            <p:cNvSpPr/>
            <p:nvPr userDrawn="1"/>
          </p:nvSpPr>
          <p:spPr>
            <a:xfrm>
              <a:off x="459336" y="347260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513428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870" y="18611"/>
                    <a:pt x="19597" y="-361"/>
                    <a:pt x="42083" y="0"/>
                  </a:cubicBezTo>
                  <a:cubicBezTo>
                    <a:pt x="200055" y="16871"/>
                    <a:pt x="303322" y="-21924"/>
                    <a:pt x="513428" y="0"/>
                  </a:cubicBezTo>
                  <a:cubicBezTo>
                    <a:pt x="723534" y="21924"/>
                    <a:pt x="839830" y="11545"/>
                    <a:pt x="948515" y="0"/>
                  </a:cubicBezTo>
                  <a:cubicBezTo>
                    <a:pt x="969839" y="-631"/>
                    <a:pt x="990500" y="23749"/>
                    <a:pt x="990598" y="42083"/>
                  </a:cubicBezTo>
                  <a:cubicBezTo>
                    <a:pt x="986727" y="110902"/>
                    <a:pt x="991373" y="195270"/>
                    <a:pt x="990598" y="262714"/>
                  </a:cubicBezTo>
                  <a:cubicBezTo>
                    <a:pt x="986125" y="285474"/>
                    <a:pt x="974744" y="302645"/>
                    <a:pt x="948515" y="304797"/>
                  </a:cubicBezTo>
                  <a:cubicBezTo>
                    <a:pt x="756072" y="311080"/>
                    <a:pt x="645398" y="290395"/>
                    <a:pt x="477170" y="304797"/>
                  </a:cubicBezTo>
                  <a:cubicBezTo>
                    <a:pt x="308943" y="319199"/>
                    <a:pt x="168522" y="321398"/>
                    <a:pt x="42083" y="304797"/>
                  </a:cubicBezTo>
                  <a:cubicBezTo>
                    <a:pt x="14910" y="302823"/>
                    <a:pt x="-1910" y="291109"/>
                    <a:pt x="0" y="262714"/>
                  </a:cubicBezTo>
                  <a:cubicBezTo>
                    <a:pt x="5987" y="210987"/>
                    <a:pt x="8339" y="103792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-924" y="21541"/>
                    <a:pt x="13669" y="1115"/>
                    <a:pt x="42083" y="0"/>
                  </a:cubicBezTo>
                  <a:cubicBezTo>
                    <a:pt x="212105" y="-4339"/>
                    <a:pt x="339606" y="-11427"/>
                    <a:pt x="513428" y="0"/>
                  </a:cubicBezTo>
                  <a:cubicBezTo>
                    <a:pt x="687251" y="11427"/>
                    <a:pt x="809018" y="9979"/>
                    <a:pt x="948515" y="0"/>
                  </a:cubicBezTo>
                  <a:cubicBezTo>
                    <a:pt x="973302" y="-2893"/>
                    <a:pt x="988513" y="18237"/>
                    <a:pt x="990598" y="42083"/>
                  </a:cubicBezTo>
                  <a:cubicBezTo>
                    <a:pt x="986193" y="131118"/>
                    <a:pt x="982265" y="161446"/>
                    <a:pt x="990598" y="262714"/>
                  </a:cubicBezTo>
                  <a:cubicBezTo>
                    <a:pt x="989597" y="287092"/>
                    <a:pt x="971718" y="305739"/>
                    <a:pt x="948515" y="304797"/>
                  </a:cubicBezTo>
                  <a:cubicBezTo>
                    <a:pt x="847314" y="287957"/>
                    <a:pt x="601015" y="315002"/>
                    <a:pt x="495299" y="304797"/>
                  </a:cubicBezTo>
                  <a:cubicBezTo>
                    <a:pt x="389583" y="294592"/>
                    <a:pt x="199920" y="289228"/>
                    <a:pt x="42083" y="304797"/>
                  </a:cubicBezTo>
                  <a:cubicBezTo>
                    <a:pt x="17478" y="305510"/>
                    <a:pt x="285" y="284421"/>
                    <a:pt x="0" y="262714"/>
                  </a:cubicBezTo>
                  <a:cubicBezTo>
                    <a:pt x="9330" y="190511"/>
                    <a:pt x="-4367" y="121157"/>
                    <a:pt x="0" y="42083"/>
                  </a:cubicBezTo>
                  <a:close/>
                </a:path>
              </a:pathLst>
            </a:custGeom>
            <a:solidFill>
              <a:srgbClr val="82C9F4"/>
            </a:solidFill>
            <a:ln>
              <a:solidFill>
                <a:srgbClr val="AFDAF5"/>
              </a:solidFill>
              <a:extLst>
                <a:ext uri="{C807C97D-BFC1-408E-A445-0C87EB9F89A2}">
                  <ask:lineSketchStyleProps xmlns="" xmlns:ask="http://schemas.microsoft.com/office/drawing/2018/sketchyshapes" sd="3060161415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Rectangle: Rounded Corners 82">
              <a:extLst>
                <a:ext uri="{FF2B5EF4-FFF2-40B4-BE49-F238E27FC236}">
                  <a16:creationId xmlns:a16="http://schemas.microsoft.com/office/drawing/2014/main" id="{0C38C824-7CCC-4E97-9624-29600D5FD30A}"/>
                </a:ext>
              </a:extLst>
            </p:cNvPr>
            <p:cNvSpPr/>
            <p:nvPr userDrawn="1"/>
          </p:nvSpPr>
          <p:spPr>
            <a:xfrm>
              <a:off x="404091" y="302492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468106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977" y="20694"/>
                    <a:pt x="19245" y="722"/>
                    <a:pt x="42083" y="0"/>
                  </a:cubicBezTo>
                  <a:cubicBezTo>
                    <a:pt x="221894" y="10754"/>
                    <a:pt x="318265" y="20007"/>
                    <a:pt x="468106" y="0"/>
                  </a:cubicBezTo>
                  <a:cubicBezTo>
                    <a:pt x="617947" y="-20007"/>
                    <a:pt x="715005" y="-5387"/>
                    <a:pt x="948515" y="0"/>
                  </a:cubicBezTo>
                  <a:cubicBezTo>
                    <a:pt x="972855" y="-357"/>
                    <a:pt x="989439" y="16233"/>
                    <a:pt x="990598" y="42083"/>
                  </a:cubicBezTo>
                  <a:cubicBezTo>
                    <a:pt x="992746" y="141393"/>
                    <a:pt x="995960" y="161966"/>
                    <a:pt x="990598" y="262714"/>
                  </a:cubicBezTo>
                  <a:cubicBezTo>
                    <a:pt x="993037" y="283815"/>
                    <a:pt x="971270" y="305420"/>
                    <a:pt x="948515" y="304797"/>
                  </a:cubicBezTo>
                  <a:cubicBezTo>
                    <a:pt x="752540" y="283418"/>
                    <a:pt x="701366" y="287355"/>
                    <a:pt x="477170" y="304797"/>
                  </a:cubicBezTo>
                  <a:cubicBezTo>
                    <a:pt x="252975" y="322239"/>
                    <a:pt x="229942" y="295145"/>
                    <a:pt x="42083" y="304797"/>
                  </a:cubicBezTo>
                  <a:cubicBezTo>
                    <a:pt x="16663" y="308314"/>
                    <a:pt x="-1358" y="283979"/>
                    <a:pt x="0" y="262714"/>
                  </a:cubicBezTo>
                  <a:cubicBezTo>
                    <a:pt x="10643" y="153138"/>
                    <a:pt x="-2576" y="132647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616" y="20114"/>
                    <a:pt x="17689" y="-2743"/>
                    <a:pt x="42083" y="0"/>
                  </a:cubicBezTo>
                  <a:cubicBezTo>
                    <a:pt x="146263" y="17479"/>
                    <a:pt x="394439" y="-3804"/>
                    <a:pt x="486235" y="0"/>
                  </a:cubicBezTo>
                  <a:cubicBezTo>
                    <a:pt x="578031" y="3804"/>
                    <a:pt x="851471" y="2100"/>
                    <a:pt x="948515" y="0"/>
                  </a:cubicBezTo>
                  <a:cubicBezTo>
                    <a:pt x="972360" y="2281"/>
                    <a:pt x="993333" y="14369"/>
                    <a:pt x="990598" y="42083"/>
                  </a:cubicBezTo>
                  <a:cubicBezTo>
                    <a:pt x="987501" y="138821"/>
                    <a:pt x="995004" y="198704"/>
                    <a:pt x="990598" y="262714"/>
                  </a:cubicBezTo>
                  <a:cubicBezTo>
                    <a:pt x="990760" y="289960"/>
                    <a:pt x="966689" y="304345"/>
                    <a:pt x="948515" y="304797"/>
                  </a:cubicBezTo>
                  <a:cubicBezTo>
                    <a:pt x="773550" y="320872"/>
                    <a:pt x="639850" y="318824"/>
                    <a:pt x="486235" y="304797"/>
                  </a:cubicBezTo>
                  <a:cubicBezTo>
                    <a:pt x="332620" y="290770"/>
                    <a:pt x="192140" y="299897"/>
                    <a:pt x="42083" y="304797"/>
                  </a:cubicBezTo>
                  <a:cubicBezTo>
                    <a:pt x="19067" y="305555"/>
                    <a:pt x="2951" y="287178"/>
                    <a:pt x="0" y="262714"/>
                  </a:cubicBezTo>
                  <a:cubicBezTo>
                    <a:pt x="-8535" y="159310"/>
                    <a:pt x="7179" y="117303"/>
                    <a:pt x="0" y="42083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1">
                  <a:lumMod val="20000"/>
                  <a:lumOff val="80000"/>
                </a:schemeClr>
              </a:solidFill>
              <a:extLst>
                <a:ext uri="{C807C97D-BFC1-408E-A445-0C87EB9F89A2}">
                  <ask:lineSketchStyleProps xmlns="" xmlns:ask="http://schemas.microsoft.com/office/drawing/2018/sketchyshapes" sd="2774789027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6" name="Graphic 5">
            <a:extLst>
              <a:ext uri="{FF2B5EF4-FFF2-40B4-BE49-F238E27FC236}">
                <a16:creationId xmlns:a16="http://schemas.microsoft.com/office/drawing/2014/main" id="{7E18AE9E-589F-4314-85F4-78A2C31ACC0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0" y="3454399"/>
            <a:ext cx="12192000" cy="3403601"/>
          </a:xfrm>
          <a:prstGeom prst="rect">
            <a:avLst/>
          </a:prstGeom>
          <a:scene3d>
            <a:camera prst="obliqueBottomRight"/>
            <a:lightRig rig="threePt" dir="t"/>
          </a:scene3d>
        </p:spPr>
      </p:pic>
      <p:grpSp>
        <p:nvGrpSpPr>
          <p:cNvPr id="84" name="PHẠM DUYÊN 29 - 9Slide.vn">
            <a:extLst>
              <a:ext uri="{FF2B5EF4-FFF2-40B4-BE49-F238E27FC236}">
                <a16:creationId xmlns:a16="http://schemas.microsoft.com/office/drawing/2014/main" id="{CBFAEE7C-1240-4E45-B756-0AA79FBFBBCC}"/>
              </a:ext>
            </a:extLst>
          </p:cNvPr>
          <p:cNvGrpSpPr/>
          <p:nvPr userDrawn="1"/>
        </p:nvGrpSpPr>
        <p:grpSpPr>
          <a:xfrm rot="16200000" flipH="1">
            <a:off x="11031857" y="3254218"/>
            <a:ext cx="1045843" cy="349565"/>
            <a:chOff x="404091" y="302492"/>
            <a:chExt cx="1045843" cy="349565"/>
          </a:xfrm>
        </p:grpSpPr>
        <p:sp>
          <p:nvSpPr>
            <p:cNvPr id="85" name="Rectangle: Rounded Corners 84">
              <a:extLst>
                <a:ext uri="{FF2B5EF4-FFF2-40B4-BE49-F238E27FC236}">
                  <a16:creationId xmlns:a16="http://schemas.microsoft.com/office/drawing/2014/main" id="{A29B7391-FB0C-4530-A706-7E944FA9A7E3}"/>
                </a:ext>
              </a:extLst>
            </p:cNvPr>
            <p:cNvSpPr/>
            <p:nvPr userDrawn="1"/>
          </p:nvSpPr>
          <p:spPr>
            <a:xfrm>
              <a:off x="459336" y="347260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513428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870" y="18611"/>
                    <a:pt x="19597" y="-361"/>
                    <a:pt x="42083" y="0"/>
                  </a:cubicBezTo>
                  <a:cubicBezTo>
                    <a:pt x="200055" y="16871"/>
                    <a:pt x="303322" y="-21924"/>
                    <a:pt x="513428" y="0"/>
                  </a:cubicBezTo>
                  <a:cubicBezTo>
                    <a:pt x="723534" y="21924"/>
                    <a:pt x="839830" y="11545"/>
                    <a:pt x="948515" y="0"/>
                  </a:cubicBezTo>
                  <a:cubicBezTo>
                    <a:pt x="969839" y="-631"/>
                    <a:pt x="990500" y="23749"/>
                    <a:pt x="990598" y="42083"/>
                  </a:cubicBezTo>
                  <a:cubicBezTo>
                    <a:pt x="986727" y="110902"/>
                    <a:pt x="991373" y="195270"/>
                    <a:pt x="990598" y="262714"/>
                  </a:cubicBezTo>
                  <a:cubicBezTo>
                    <a:pt x="986125" y="285474"/>
                    <a:pt x="974744" y="302645"/>
                    <a:pt x="948515" y="304797"/>
                  </a:cubicBezTo>
                  <a:cubicBezTo>
                    <a:pt x="756072" y="311080"/>
                    <a:pt x="645398" y="290395"/>
                    <a:pt x="477170" y="304797"/>
                  </a:cubicBezTo>
                  <a:cubicBezTo>
                    <a:pt x="308943" y="319199"/>
                    <a:pt x="168522" y="321398"/>
                    <a:pt x="42083" y="304797"/>
                  </a:cubicBezTo>
                  <a:cubicBezTo>
                    <a:pt x="14910" y="302823"/>
                    <a:pt x="-1910" y="291109"/>
                    <a:pt x="0" y="262714"/>
                  </a:cubicBezTo>
                  <a:cubicBezTo>
                    <a:pt x="5987" y="210987"/>
                    <a:pt x="8339" y="103792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-924" y="21541"/>
                    <a:pt x="13669" y="1115"/>
                    <a:pt x="42083" y="0"/>
                  </a:cubicBezTo>
                  <a:cubicBezTo>
                    <a:pt x="212105" y="-4339"/>
                    <a:pt x="339606" y="-11427"/>
                    <a:pt x="513428" y="0"/>
                  </a:cubicBezTo>
                  <a:cubicBezTo>
                    <a:pt x="687251" y="11427"/>
                    <a:pt x="809018" y="9979"/>
                    <a:pt x="948515" y="0"/>
                  </a:cubicBezTo>
                  <a:cubicBezTo>
                    <a:pt x="973302" y="-2893"/>
                    <a:pt x="988513" y="18237"/>
                    <a:pt x="990598" y="42083"/>
                  </a:cubicBezTo>
                  <a:cubicBezTo>
                    <a:pt x="986193" y="131118"/>
                    <a:pt x="982265" y="161446"/>
                    <a:pt x="990598" y="262714"/>
                  </a:cubicBezTo>
                  <a:cubicBezTo>
                    <a:pt x="989597" y="287092"/>
                    <a:pt x="971718" y="305739"/>
                    <a:pt x="948515" y="304797"/>
                  </a:cubicBezTo>
                  <a:cubicBezTo>
                    <a:pt x="847314" y="287957"/>
                    <a:pt x="601015" y="315002"/>
                    <a:pt x="495299" y="304797"/>
                  </a:cubicBezTo>
                  <a:cubicBezTo>
                    <a:pt x="389583" y="294592"/>
                    <a:pt x="199920" y="289228"/>
                    <a:pt x="42083" y="304797"/>
                  </a:cubicBezTo>
                  <a:cubicBezTo>
                    <a:pt x="17478" y="305510"/>
                    <a:pt x="285" y="284421"/>
                    <a:pt x="0" y="262714"/>
                  </a:cubicBezTo>
                  <a:cubicBezTo>
                    <a:pt x="9330" y="190511"/>
                    <a:pt x="-4367" y="121157"/>
                    <a:pt x="0" y="42083"/>
                  </a:cubicBezTo>
                  <a:close/>
                </a:path>
              </a:pathLst>
            </a:custGeom>
            <a:solidFill>
              <a:srgbClr val="82C9F4"/>
            </a:solidFill>
            <a:ln>
              <a:solidFill>
                <a:srgbClr val="AFDAF5"/>
              </a:solidFill>
              <a:extLst>
                <a:ext uri="{C807C97D-BFC1-408E-A445-0C87EB9F89A2}">
                  <ask:lineSketchStyleProps xmlns="" xmlns:ask="http://schemas.microsoft.com/office/drawing/2018/sketchyshapes" sd="3060161415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Rectangle: Rounded Corners 85">
              <a:extLst>
                <a:ext uri="{FF2B5EF4-FFF2-40B4-BE49-F238E27FC236}">
                  <a16:creationId xmlns:a16="http://schemas.microsoft.com/office/drawing/2014/main" id="{FE0AD392-BC1D-4FCA-9ED3-841F27F495E5}"/>
                </a:ext>
              </a:extLst>
            </p:cNvPr>
            <p:cNvSpPr/>
            <p:nvPr userDrawn="1"/>
          </p:nvSpPr>
          <p:spPr>
            <a:xfrm>
              <a:off x="404091" y="302492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468106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977" y="20694"/>
                    <a:pt x="19245" y="722"/>
                    <a:pt x="42083" y="0"/>
                  </a:cubicBezTo>
                  <a:cubicBezTo>
                    <a:pt x="221894" y="10754"/>
                    <a:pt x="318265" y="20007"/>
                    <a:pt x="468106" y="0"/>
                  </a:cubicBezTo>
                  <a:cubicBezTo>
                    <a:pt x="617947" y="-20007"/>
                    <a:pt x="715005" y="-5387"/>
                    <a:pt x="948515" y="0"/>
                  </a:cubicBezTo>
                  <a:cubicBezTo>
                    <a:pt x="972855" y="-357"/>
                    <a:pt x="989439" y="16233"/>
                    <a:pt x="990598" y="42083"/>
                  </a:cubicBezTo>
                  <a:cubicBezTo>
                    <a:pt x="992746" y="141393"/>
                    <a:pt x="995960" y="161966"/>
                    <a:pt x="990598" y="262714"/>
                  </a:cubicBezTo>
                  <a:cubicBezTo>
                    <a:pt x="993037" y="283815"/>
                    <a:pt x="971270" y="305420"/>
                    <a:pt x="948515" y="304797"/>
                  </a:cubicBezTo>
                  <a:cubicBezTo>
                    <a:pt x="752540" y="283418"/>
                    <a:pt x="701366" y="287355"/>
                    <a:pt x="477170" y="304797"/>
                  </a:cubicBezTo>
                  <a:cubicBezTo>
                    <a:pt x="252975" y="322239"/>
                    <a:pt x="229942" y="295145"/>
                    <a:pt x="42083" y="304797"/>
                  </a:cubicBezTo>
                  <a:cubicBezTo>
                    <a:pt x="16663" y="308314"/>
                    <a:pt x="-1358" y="283979"/>
                    <a:pt x="0" y="262714"/>
                  </a:cubicBezTo>
                  <a:cubicBezTo>
                    <a:pt x="10643" y="153138"/>
                    <a:pt x="-2576" y="132647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616" y="20114"/>
                    <a:pt x="17689" y="-2743"/>
                    <a:pt x="42083" y="0"/>
                  </a:cubicBezTo>
                  <a:cubicBezTo>
                    <a:pt x="146263" y="17479"/>
                    <a:pt x="394439" y="-3804"/>
                    <a:pt x="486235" y="0"/>
                  </a:cubicBezTo>
                  <a:cubicBezTo>
                    <a:pt x="578031" y="3804"/>
                    <a:pt x="851471" y="2100"/>
                    <a:pt x="948515" y="0"/>
                  </a:cubicBezTo>
                  <a:cubicBezTo>
                    <a:pt x="972360" y="2281"/>
                    <a:pt x="993333" y="14369"/>
                    <a:pt x="990598" y="42083"/>
                  </a:cubicBezTo>
                  <a:cubicBezTo>
                    <a:pt x="987501" y="138821"/>
                    <a:pt x="995004" y="198704"/>
                    <a:pt x="990598" y="262714"/>
                  </a:cubicBezTo>
                  <a:cubicBezTo>
                    <a:pt x="990760" y="289960"/>
                    <a:pt x="966689" y="304345"/>
                    <a:pt x="948515" y="304797"/>
                  </a:cubicBezTo>
                  <a:cubicBezTo>
                    <a:pt x="773550" y="320872"/>
                    <a:pt x="639850" y="318824"/>
                    <a:pt x="486235" y="304797"/>
                  </a:cubicBezTo>
                  <a:cubicBezTo>
                    <a:pt x="332620" y="290770"/>
                    <a:pt x="192140" y="299897"/>
                    <a:pt x="42083" y="304797"/>
                  </a:cubicBezTo>
                  <a:cubicBezTo>
                    <a:pt x="19067" y="305555"/>
                    <a:pt x="2951" y="287178"/>
                    <a:pt x="0" y="262714"/>
                  </a:cubicBezTo>
                  <a:cubicBezTo>
                    <a:pt x="-8535" y="159310"/>
                    <a:pt x="7179" y="117303"/>
                    <a:pt x="0" y="42083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1">
                  <a:lumMod val="20000"/>
                  <a:lumOff val="80000"/>
                </a:schemeClr>
              </a:solidFill>
              <a:extLst>
                <a:ext uri="{C807C97D-BFC1-408E-A445-0C87EB9F89A2}">
                  <ask:lineSketchStyleProps xmlns="" xmlns:ask="http://schemas.microsoft.com/office/drawing/2018/sketchyshapes" sd="2774789027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7" name="PHẠM DUYÊN 30 - 9Slide.vn">
            <a:extLst>
              <a:ext uri="{FF2B5EF4-FFF2-40B4-BE49-F238E27FC236}">
                <a16:creationId xmlns:a16="http://schemas.microsoft.com/office/drawing/2014/main" id="{54852E9D-2C57-472D-908E-F77949551DD4}"/>
              </a:ext>
            </a:extLst>
          </p:cNvPr>
          <p:cNvGrpSpPr/>
          <p:nvPr userDrawn="1"/>
        </p:nvGrpSpPr>
        <p:grpSpPr>
          <a:xfrm rot="16200000" flipH="1">
            <a:off x="11031857" y="5301140"/>
            <a:ext cx="1045843" cy="349565"/>
            <a:chOff x="404091" y="302492"/>
            <a:chExt cx="1045843" cy="349565"/>
          </a:xfrm>
        </p:grpSpPr>
        <p:sp>
          <p:nvSpPr>
            <p:cNvPr id="88" name="Rectangle: Rounded Corners 87">
              <a:extLst>
                <a:ext uri="{FF2B5EF4-FFF2-40B4-BE49-F238E27FC236}">
                  <a16:creationId xmlns:a16="http://schemas.microsoft.com/office/drawing/2014/main" id="{1CA27B9D-08D0-4A01-9993-860C5BAF37BA}"/>
                </a:ext>
              </a:extLst>
            </p:cNvPr>
            <p:cNvSpPr/>
            <p:nvPr userDrawn="1"/>
          </p:nvSpPr>
          <p:spPr>
            <a:xfrm>
              <a:off x="459336" y="347260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513428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870" y="18611"/>
                    <a:pt x="19597" y="-361"/>
                    <a:pt x="42083" y="0"/>
                  </a:cubicBezTo>
                  <a:cubicBezTo>
                    <a:pt x="200055" y="16871"/>
                    <a:pt x="303322" y="-21924"/>
                    <a:pt x="513428" y="0"/>
                  </a:cubicBezTo>
                  <a:cubicBezTo>
                    <a:pt x="723534" y="21924"/>
                    <a:pt x="839830" y="11545"/>
                    <a:pt x="948515" y="0"/>
                  </a:cubicBezTo>
                  <a:cubicBezTo>
                    <a:pt x="969839" y="-631"/>
                    <a:pt x="990500" y="23749"/>
                    <a:pt x="990598" y="42083"/>
                  </a:cubicBezTo>
                  <a:cubicBezTo>
                    <a:pt x="986727" y="110902"/>
                    <a:pt x="991373" y="195270"/>
                    <a:pt x="990598" y="262714"/>
                  </a:cubicBezTo>
                  <a:cubicBezTo>
                    <a:pt x="986125" y="285474"/>
                    <a:pt x="974744" y="302645"/>
                    <a:pt x="948515" y="304797"/>
                  </a:cubicBezTo>
                  <a:cubicBezTo>
                    <a:pt x="756072" y="311080"/>
                    <a:pt x="645398" y="290395"/>
                    <a:pt x="477170" y="304797"/>
                  </a:cubicBezTo>
                  <a:cubicBezTo>
                    <a:pt x="308943" y="319199"/>
                    <a:pt x="168522" y="321398"/>
                    <a:pt x="42083" y="304797"/>
                  </a:cubicBezTo>
                  <a:cubicBezTo>
                    <a:pt x="14910" y="302823"/>
                    <a:pt x="-1910" y="291109"/>
                    <a:pt x="0" y="262714"/>
                  </a:cubicBezTo>
                  <a:cubicBezTo>
                    <a:pt x="5987" y="210987"/>
                    <a:pt x="8339" y="103792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-924" y="21541"/>
                    <a:pt x="13669" y="1115"/>
                    <a:pt x="42083" y="0"/>
                  </a:cubicBezTo>
                  <a:cubicBezTo>
                    <a:pt x="212105" y="-4339"/>
                    <a:pt x="339606" y="-11427"/>
                    <a:pt x="513428" y="0"/>
                  </a:cubicBezTo>
                  <a:cubicBezTo>
                    <a:pt x="687251" y="11427"/>
                    <a:pt x="809018" y="9979"/>
                    <a:pt x="948515" y="0"/>
                  </a:cubicBezTo>
                  <a:cubicBezTo>
                    <a:pt x="973302" y="-2893"/>
                    <a:pt x="988513" y="18237"/>
                    <a:pt x="990598" y="42083"/>
                  </a:cubicBezTo>
                  <a:cubicBezTo>
                    <a:pt x="986193" y="131118"/>
                    <a:pt x="982265" y="161446"/>
                    <a:pt x="990598" y="262714"/>
                  </a:cubicBezTo>
                  <a:cubicBezTo>
                    <a:pt x="989597" y="287092"/>
                    <a:pt x="971718" y="305739"/>
                    <a:pt x="948515" y="304797"/>
                  </a:cubicBezTo>
                  <a:cubicBezTo>
                    <a:pt x="847314" y="287957"/>
                    <a:pt x="601015" y="315002"/>
                    <a:pt x="495299" y="304797"/>
                  </a:cubicBezTo>
                  <a:cubicBezTo>
                    <a:pt x="389583" y="294592"/>
                    <a:pt x="199920" y="289228"/>
                    <a:pt x="42083" y="304797"/>
                  </a:cubicBezTo>
                  <a:cubicBezTo>
                    <a:pt x="17478" y="305510"/>
                    <a:pt x="285" y="284421"/>
                    <a:pt x="0" y="262714"/>
                  </a:cubicBezTo>
                  <a:cubicBezTo>
                    <a:pt x="9330" y="190511"/>
                    <a:pt x="-4367" y="121157"/>
                    <a:pt x="0" y="42083"/>
                  </a:cubicBezTo>
                  <a:close/>
                </a:path>
              </a:pathLst>
            </a:custGeom>
            <a:solidFill>
              <a:srgbClr val="82C9F4"/>
            </a:solidFill>
            <a:ln>
              <a:solidFill>
                <a:srgbClr val="AFDAF5"/>
              </a:solidFill>
              <a:extLst>
                <a:ext uri="{C807C97D-BFC1-408E-A445-0C87EB9F89A2}">
                  <ask:lineSketchStyleProps xmlns="" xmlns:ask="http://schemas.microsoft.com/office/drawing/2018/sketchyshapes" sd="3060161415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Rectangle: Rounded Corners 88">
              <a:extLst>
                <a:ext uri="{FF2B5EF4-FFF2-40B4-BE49-F238E27FC236}">
                  <a16:creationId xmlns:a16="http://schemas.microsoft.com/office/drawing/2014/main" id="{3A0E6859-F26E-48AB-B474-82B2001C9856}"/>
                </a:ext>
              </a:extLst>
            </p:cNvPr>
            <p:cNvSpPr/>
            <p:nvPr userDrawn="1"/>
          </p:nvSpPr>
          <p:spPr>
            <a:xfrm>
              <a:off x="404091" y="302492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468106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977" y="20694"/>
                    <a:pt x="19245" y="722"/>
                    <a:pt x="42083" y="0"/>
                  </a:cubicBezTo>
                  <a:cubicBezTo>
                    <a:pt x="221894" y="10754"/>
                    <a:pt x="318265" y="20007"/>
                    <a:pt x="468106" y="0"/>
                  </a:cubicBezTo>
                  <a:cubicBezTo>
                    <a:pt x="617947" y="-20007"/>
                    <a:pt x="715005" y="-5387"/>
                    <a:pt x="948515" y="0"/>
                  </a:cubicBezTo>
                  <a:cubicBezTo>
                    <a:pt x="972855" y="-357"/>
                    <a:pt x="989439" y="16233"/>
                    <a:pt x="990598" y="42083"/>
                  </a:cubicBezTo>
                  <a:cubicBezTo>
                    <a:pt x="992746" y="141393"/>
                    <a:pt x="995960" y="161966"/>
                    <a:pt x="990598" y="262714"/>
                  </a:cubicBezTo>
                  <a:cubicBezTo>
                    <a:pt x="993037" y="283815"/>
                    <a:pt x="971270" y="305420"/>
                    <a:pt x="948515" y="304797"/>
                  </a:cubicBezTo>
                  <a:cubicBezTo>
                    <a:pt x="752540" y="283418"/>
                    <a:pt x="701366" y="287355"/>
                    <a:pt x="477170" y="304797"/>
                  </a:cubicBezTo>
                  <a:cubicBezTo>
                    <a:pt x="252975" y="322239"/>
                    <a:pt x="229942" y="295145"/>
                    <a:pt x="42083" y="304797"/>
                  </a:cubicBezTo>
                  <a:cubicBezTo>
                    <a:pt x="16663" y="308314"/>
                    <a:pt x="-1358" y="283979"/>
                    <a:pt x="0" y="262714"/>
                  </a:cubicBezTo>
                  <a:cubicBezTo>
                    <a:pt x="10643" y="153138"/>
                    <a:pt x="-2576" y="132647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616" y="20114"/>
                    <a:pt x="17689" y="-2743"/>
                    <a:pt x="42083" y="0"/>
                  </a:cubicBezTo>
                  <a:cubicBezTo>
                    <a:pt x="146263" y="17479"/>
                    <a:pt x="394439" y="-3804"/>
                    <a:pt x="486235" y="0"/>
                  </a:cubicBezTo>
                  <a:cubicBezTo>
                    <a:pt x="578031" y="3804"/>
                    <a:pt x="851471" y="2100"/>
                    <a:pt x="948515" y="0"/>
                  </a:cubicBezTo>
                  <a:cubicBezTo>
                    <a:pt x="972360" y="2281"/>
                    <a:pt x="993333" y="14369"/>
                    <a:pt x="990598" y="42083"/>
                  </a:cubicBezTo>
                  <a:cubicBezTo>
                    <a:pt x="987501" y="138821"/>
                    <a:pt x="995004" y="198704"/>
                    <a:pt x="990598" y="262714"/>
                  </a:cubicBezTo>
                  <a:cubicBezTo>
                    <a:pt x="990760" y="289960"/>
                    <a:pt x="966689" y="304345"/>
                    <a:pt x="948515" y="304797"/>
                  </a:cubicBezTo>
                  <a:cubicBezTo>
                    <a:pt x="773550" y="320872"/>
                    <a:pt x="639850" y="318824"/>
                    <a:pt x="486235" y="304797"/>
                  </a:cubicBezTo>
                  <a:cubicBezTo>
                    <a:pt x="332620" y="290770"/>
                    <a:pt x="192140" y="299897"/>
                    <a:pt x="42083" y="304797"/>
                  </a:cubicBezTo>
                  <a:cubicBezTo>
                    <a:pt x="19067" y="305555"/>
                    <a:pt x="2951" y="287178"/>
                    <a:pt x="0" y="262714"/>
                  </a:cubicBezTo>
                  <a:cubicBezTo>
                    <a:pt x="-8535" y="159310"/>
                    <a:pt x="7179" y="117303"/>
                    <a:pt x="0" y="42083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1">
                  <a:lumMod val="20000"/>
                  <a:lumOff val="80000"/>
                </a:schemeClr>
              </a:solidFill>
              <a:extLst>
                <a:ext uri="{C807C97D-BFC1-408E-A445-0C87EB9F89A2}">
                  <ask:lineSketchStyleProps xmlns="" xmlns:ask="http://schemas.microsoft.com/office/drawing/2018/sketchyshapes" sd="2774789027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1" name="PHẠM DUYÊN 32 - 9Slide.vn">
            <a:extLst>
              <a:ext uri="{FF2B5EF4-FFF2-40B4-BE49-F238E27FC236}">
                <a16:creationId xmlns:a16="http://schemas.microsoft.com/office/drawing/2014/main" id="{3243EF16-38F9-408B-A577-7CAD383BECD2}"/>
              </a:ext>
            </a:extLst>
          </p:cNvPr>
          <p:cNvGrpSpPr/>
          <p:nvPr userDrawn="1"/>
        </p:nvGrpSpPr>
        <p:grpSpPr>
          <a:xfrm>
            <a:off x="503382" y="6241734"/>
            <a:ext cx="1045843" cy="349565"/>
            <a:chOff x="404091" y="302492"/>
            <a:chExt cx="1045843" cy="349565"/>
          </a:xfrm>
        </p:grpSpPr>
        <p:sp>
          <p:nvSpPr>
            <p:cNvPr id="92" name="Rectangle: Rounded Corners 91">
              <a:extLst>
                <a:ext uri="{FF2B5EF4-FFF2-40B4-BE49-F238E27FC236}">
                  <a16:creationId xmlns:a16="http://schemas.microsoft.com/office/drawing/2014/main" id="{879FD5FC-F643-4817-AD70-3D558325DEEE}"/>
                </a:ext>
              </a:extLst>
            </p:cNvPr>
            <p:cNvSpPr/>
            <p:nvPr userDrawn="1"/>
          </p:nvSpPr>
          <p:spPr>
            <a:xfrm>
              <a:off x="459336" y="347260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513428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870" y="18611"/>
                    <a:pt x="19597" y="-361"/>
                    <a:pt x="42083" y="0"/>
                  </a:cubicBezTo>
                  <a:cubicBezTo>
                    <a:pt x="200055" y="16871"/>
                    <a:pt x="303322" y="-21924"/>
                    <a:pt x="513428" y="0"/>
                  </a:cubicBezTo>
                  <a:cubicBezTo>
                    <a:pt x="723534" y="21924"/>
                    <a:pt x="839830" y="11545"/>
                    <a:pt x="948515" y="0"/>
                  </a:cubicBezTo>
                  <a:cubicBezTo>
                    <a:pt x="969839" y="-631"/>
                    <a:pt x="990500" y="23749"/>
                    <a:pt x="990598" y="42083"/>
                  </a:cubicBezTo>
                  <a:cubicBezTo>
                    <a:pt x="986727" y="110902"/>
                    <a:pt x="991373" y="195270"/>
                    <a:pt x="990598" y="262714"/>
                  </a:cubicBezTo>
                  <a:cubicBezTo>
                    <a:pt x="986125" y="285474"/>
                    <a:pt x="974744" y="302645"/>
                    <a:pt x="948515" y="304797"/>
                  </a:cubicBezTo>
                  <a:cubicBezTo>
                    <a:pt x="756072" y="311080"/>
                    <a:pt x="645398" y="290395"/>
                    <a:pt x="477170" y="304797"/>
                  </a:cubicBezTo>
                  <a:cubicBezTo>
                    <a:pt x="308943" y="319199"/>
                    <a:pt x="168522" y="321398"/>
                    <a:pt x="42083" y="304797"/>
                  </a:cubicBezTo>
                  <a:cubicBezTo>
                    <a:pt x="14910" y="302823"/>
                    <a:pt x="-1910" y="291109"/>
                    <a:pt x="0" y="262714"/>
                  </a:cubicBezTo>
                  <a:cubicBezTo>
                    <a:pt x="5987" y="210987"/>
                    <a:pt x="8339" y="103792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-924" y="21541"/>
                    <a:pt x="13669" y="1115"/>
                    <a:pt x="42083" y="0"/>
                  </a:cubicBezTo>
                  <a:cubicBezTo>
                    <a:pt x="212105" y="-4339"/>
                    <a:pt x="339606" y="-11427"/>
                    <a:pt x="513428" y="0"/>
                  </a:cubicBezTo>
                  <a:cubicBezTo>
                    <a:pt x="687251" y="11427"/>
                    <a:pt x="809018" y="9979"/>
                    <a:pt x="948515" y="0"/>
                  </a:cubicBezTo>
                  <a:cubicBezTo>
                    <a:pt x="973302" y="-2893"/>
                    <a:pt x="988513" y="18237"/>
                    <a:pt x="990598" y="42083"/>
                  </a:cubicBezTo>
                  <a:cubicBezTo>
                    <a:pt x="986193" y="131118"/>
                    <a:pt x="982265" y="161446"/>
                    <a:pt x="990598" y="262714"/>
                  </a:cubicBezTo>
                  <a:cubicBezTo>
                    <a:pt x="989597" y="287092"/>
                    <a:pt x="971718" y="305739"/>
                    <a:pt x="948515" y="304797"/>
                  </a:cubicBezTo>
                  <a:cubicBezTo>
                    <a:pt x="847314" y="287957"/>
                    <a:pt x="601015" y="315002"/>
                    <a:pt x="495299" y="304797"/>
                  </a:cubicBezTo>
                  <a:cubicBezTo>
                    <a:pt x="389583" y="294592"/>
                    <a:pt x="199920" y="289228"/>
                    <a:pt x="42083" y="304797"/>
                  </a:cubicBezTo>
                  <a:cubicBezTo>
                    <a:pt x="17478" y="305510"/>
                    <a:pt x="285" y="284421"/>
                    <a:pt x="0" y="262714"/>
                  </a:cubicBezTo>
                  <a:cubicBezTo>
                    <a:pt x="9330" y="190511"/>
                    <a:pt x="-4367" y="121157"/>
                    <a:pt x="0" y="42083"/>
                  </a:cubicBezTo>
                  <a:close/>
                </a:path>
              </a:pathLst>
            </a:custGeom>
            <a:solidFill>
              <a:srgbClr val="82C9F4"/>
            </a:solidFill>
            <a:ln>
              <a:solidFill>
                <a:srgbClr val="AFDAF5"/>
              </a:solidFill>
              <a:extLst>
                <a:ext uri="{C807C97D-BFC1-408E-A445-0C87EB9F89A2}">
                  <ask:lineSketchStyleProps xmlns="" xmlns:ask="http://schemas.microsoft.com/office/drawing/2018/sketchyshapes" sd="3060161415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Rectangle: Rounded Corners 92">
              <a:extLst>
                <a:ext uri="{FF2B5EF4-FFF2-40B4-BE49-F238E27FC236}">
                  <a16:creationId xmlns:a16="http://schemas.microsoft.com/office/drawing/2014/main" id="{4644528C-67B6-4FBF-B1E1-28D5325A0B69}"/>
                </a:ext>
              </a:extLst>
            </p:cNvPr>
            <p:cNvSpPr/>
            <p:nvPr userDrawn="1"/>
          </p:nvSpPr>
          <p:spPr>
            <a:xfrm>
              <a:off x="404091" y="302492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468106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977" y="20694"/>
                    <a:pt x="19245" y="722"/>
                    <a:pt x="42083" y="0"/>
                  </a:cubicBezTo>
                  <a:cubicBezTo>
                    <a:pt x="221894" y="10754"/>
                    <a:pt x="318265" y="20007"/>
                    <a:pt x="468106" y="0"/>
                  </a:cubicBezTo>
                  <a:cubicBezTo>
                    <a:pt x="617947" y="-20007"/>
                    <a:pt x="715005" y="-5387"/>
                    <a:pt x="948515" y="0"/>
                  </a:cubicBezTo>
                  <a:cubicBezTo>
                    <a:pt x="972855" y="-357"/>
                    <a:pt x="989439" y="16233"/>
                    <a:pt x="990598" y="42083"/>
                  </a:cubicBezTo>
                  <a:cubicBezTo>
                    <a:pt x="992746" y="141393"/>
                    <a:pt x="995960" y="161966"/>
                    <a:pt x="990598" y="262714"/>
                  </a:cubicBezTo>
                  <a:cubicBezTo>
                    <a:pt x="993037" y="283815"/>
                    <a:pt x="971270" y="305420"/>
                    <a:pt x="948515" y="304797"/>
                  </a:cubicBezTo>
                  <a:cubicBezTo>
                    <a:pt x="752540" y="283418"/>
                    <a:pt x="701366" y="287355"/>
                    <a:pt x="477170" y="304797"/>
                  </a:cubicBezTo>
                  <a:cubicBezTo>
                    <a:pt x="252975" y="322239"/>
                    <a:pt x="229942" y="295145"/>
                    <a:pt x="42083" y="304797"/>
                  </a:cubicBezTo>
                  <a:cubicBezTo>
                    <a:pt x="16663" y="308314"/>
                    <a:pt x="-1358" y="283979"/>
                    <a:pt x="0" y="262714"/>
                  </a:cubicBezTo>
                  <a:cubicBezTo>
                    <a:pt x="10643" y="153138"/>
                    <a:pt x="-2576" y="132647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616" y="20114"/>
                    <a:pt x="17689" y="-2743"/>
                    <a:pt x="42083" y="0"/>
                  </a:cubicBezTo>
                  <a:cubicBezTo>
                    <a:pt x="146263" y="17479"/>
                    <a:pt x="394439" y="-3804"/>
                    <a:pt x="486235" y="0"/>
                  </a:cubicBezTo>
                  <a:cubicBezTo>
                    <a:pt x="578031" y="3804"/>
                    <a:pt x="851471" y="2100"/>
                    <a:pt x="948515" y="0"/>
                  </a:cubicBezTo>
                  <a:cubicBezTo>
                    <a:pt x="972360" y="2281"/>
                    <a:pt x="993333" y="14369"/>
                    <a:pt x="990598" y="42083"/>
                  </a:cubicBezTo>
                  <a:cubicBezTo>
                    <a:pt x="987501" y="138821"/>
                    <a:pt x="995004" y="198704"/>
                    <a:pt x="990598" y="262714"/>
                  </a:cubicBezTo>
                  <a:cubicBezTo>
                    <a:pt x="990760" y="289960"/>
                    <a:pt x="966689" y="304345"/>
                    <a:pt x="948515" y="304797"/>
                  </a:cubicBezTo>
                  <a:cubicBezTo>
                    <a:pt x="773550" y="320872"/>
                    <a:pt x="639850" y="318824"/>
                    <a:pt x="486235" y="304797"/>
                  </a:cubicBezTo>
                  <a:cubicBezTo>
                    <a:pt x="332620" y="290770"/>
                    <a:pt x="192140" y="299897"/>
                    <a:pt x="42083" y="304797"/>
                  </a:cubicBezTo>
                  <a:cubicBezTo>
                    <a:pt x="19067" y="305555"/>
                    <a:pt x="2951" y="287178"/>
                    <a:pt x="0" y="262714"/>
                  </a:cubicBezTo>
                  <a:cubicBezTo>
                    <a:pt x="-8535" y="159310"/>
                    <a:pt x="7179" y="117303"/>
                    <a:pt x="0" y="42083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1">
                  <a:lumMod val="20000"/>
                  <a:lumOff val="80000"/>
                </a:schemeClr>
              </a:solidFill>
              <a:extLst>
                <a:ext uri="{C807C97D-BFC1-408E-A445-0C87EB9F89A2}">
                  <ask:lineSketchStyleProps xmlns="" xmlns:ask="http://schemas.microsoft.com/office/drawing/2018/sketchyshapes" sd="2774789027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4" name="PHẠM DUYÊN 33 - 9Slide.vn">
            <a:extLst>
              <a:ext uri="{FF2B5EF4-FFF2-40B4-BE49-F238E27FC236}">
                <a16:creationId xmlns:a16="http://schemas.microsoft.com/office/drawing/2014/main" id="{83D7627E-4793-4C95-A633-36630296F7E0}"/>
              </a:ext>
            </a:extLst>
          </p:cNvPr>
          <p:cNvGrpSpPr/>
          <p:nvPr userDrawn="1"/>
        </p:nvGrpSpPr>
        <p:grpSpPr>
          <a:xfrm>
            <a:off x="2200978" y="6241734"/>
            <a:ext cx="1045843" cy="349565"/>
            <a:chOff x="404091" y="302492"/>
            <a:chExt cx="1045843" cy="349565"/>
          </a:xfrm>
        </p:grpSpPr>
        <p:sp>
          <p:nvSpPr>
            <p:cNvPr id="95" name="Rectangle: Rounded Corners 94">
              <a:extLst>
                <a:ext uri="{FF2B5EF4-FFF2-40B4-BE49-F238E27FC236}">
                  <a16:creationId xmlns:a16="http://schemas.microsoft.com/office/drawing/2014/main" id="{04B9DF08-F7A2-4E68-A69A-865F569D5A9A}"/>
                </a:ext>
              </a:extLst>
            </p:cNvPr>
            <p:cNvSpPr/>
            <p:nvPr userDrawn="1"/>
          </p:nvSpPr>
          <p:spPr>
            <a:xfrm>
              <a:off x="459336" y="347260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513428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870" y="18611"/>
                    <a:pt x="19597" y="-361"/>
                    <a:pt x="42083" y="0"/>
                  </a:cubicBezTo>
                  <a:cubicBezTo>
                    <a:pt x="200055" y="16871"/>
                    <a:pt x="303322" y="-21924"/>
                    <a:pt x="513428" y="0"/>
                  </a:cubicBezTo>
                  <a:cubicBezTo>
                    <a:pt x="723534" y="21924"/>
                    <a:pt x="839830" y="11545"/>
                    <a:pt x="948515" y="0"/>
                  </a:cubicBezTo>
                  <a:cubicBezTo>
                    <a:pt x="969839" y="-631"/>
                    <a:pt x="990500" y="23749"/>
                    <a:pt x="990598" y="42083"/>
                  </a:cubicBezTo>
                  <a:cubicBezTo>
                    <a:pt x="986727" y="110902"/>
                    <a:pt x="991373" y="195270"/>
                    <a:pt x="990598" y="262714"/>
                  </a:cubicBezTo>
                  <a:cubicBezTo>
                    <a:pt x="986125" y="285474"/>
                    <a:pt x="974744" y="302645"/>
                    <a:pt x="948515" y="304797"/>
                  </a:cubicBezTo>
                  <a:cubicBezTo>
                    <a:pt x="756072" y="311080"/>
                    <a:pt x="645398" y="290395"/>
                    <a:pt x="477170" y="304797"/>
                  </a:cubicBezTo>
                  <a:cubicBezTo>
                    <a:pt x="308943" y="319199"/>
                    <a:pt x="168522" y="321398"/>
                    <a:pt x="42083" y="304797"/>
                  </a:cubicBezTo>
                  <a:cubicBezTo>
                    <a:pt x="14910" y="302823"/>
                    <a:pt x="-1910" y="291109"/>
                    <a:pt x="0" y="262714"/>
                  </a:cubicBezTo>
                  <a:cubicBezTo>
                    <a:pt x="5987" y="210987"/>
                    <a:pt x="8339" y="103792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-924" y="21541"/>
                    <a:pt x="13669" y="1115"/>
                    <a:pt x="42083" y="0"/>
                  </a:cubicBezTo>
                  <a:cubicBezTo>
                    <a:pt x="212105" y="-4339"/>
                    <a:pt x="339606" y="-11427"/>
                    <a:pt x="513428" y="0"/>
                  </a:cubicBezTo>
                  <a:cubicBezTo>
                    <a:pt x="687251" y="11427"/>
                    <a:pt x="809018" y="9979"/>
                    <a:pt x="948515" y="0"/>
                  </a:cubicBezTo>
                  <a:cubicBezTo>
                    <a:pt x="973302" y="-2893"/>
                    <a:pt x="988513" y="18237"/>
                    <a:pt x="990598" y="42083"/>
                  </a:cubicBezTo>
                  <a:cubicBezTo>
                    <a:pt x="986193" y="131118"/>
                    <a:pt x="982265" y="161446"/>
                    <a:pt x="990598" y="262714"/>
                  </a:cubicBezTo>
                  <a:cubicBezTo>
                    <a:pt x="989597" y="287092"/>
                    <a:pt x="971718" y="305739"/>
                    <a:pt x="948515" y="304797"/>
                  </a:cubicBezTo>
                  <a:cubicBezTo>
                    <a:pt x="847314" y="287957"/>
                    <a:pt x="601015" y="315002"/>
                    <a:pt x="495299" y="304797"/>
                  </a:cubicBezTo>
                  <a:cubicBezTo>
                    <a:pt x="389583" y="294592"/>
                    <a:pt x="199920" y="289228"/>
                    <a:pt x="42083" y="304797"/>
                  </a:cubicBezTo>
                  <a:cubicBezTo>
                    <a:pt x="17478" y="305510"/>
                    <a:pt x="285" y="284421"/>
                    <a:pt x="0" y="262714"/>
                  </a:cubicBezTo>
                  <a:cubicBezTo>
                    <a:pt x="9330" y="190511"/>
                    <a:pt x="-4367" y="121157"/>
                    <a:pt x="0" y="42083"/>
                  </a:cubicBezTo>
                  <a:close/>
                </a:path>
              </a:pathLst>
            </a:custGeom>
            <a:solidFill>
              <a:srgbClr val="82C9F4"/>
            </a:solidFill>
            <a:ln>
              <a:solidFill>
                <a:srgbClr val="AFDAF5"/>
              </a:solidFill>
              <a:extLst>
                <a:ext uri="{C807C97D-BFC1-408E-A445-0C87EB9F89A2}">
                  <ask:lineSketchStyleProps xmlns="" xmlns:ask="http://schemas.microsoft.com/office/drawing/2018/sketchyshapes" sd="3060161415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Rectangle: Rounded Corners 95">
              <a:extLst>
                <a:ext uri="{FF2B5EF4-FFF2-40B4-BE49-F238E27FC236}">
                  <a16:creationId xmlns:a16="http://schemas.microsoft.com/office/drawing/2014/main" id="{90F03F4C-DD68-4F89-BF6E-7BC85549F6BD}"/>
                </a:ext>
              </a:extLst>
            </p:cNvPr>
            <p:cNvSpPr/>
            <p:nvPr userDrawn="1"/>
          </p:nvSpPr>
          <p:spPr>
            <a:xfrm>
              <a:off x="404091" y="302492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468106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977" y="20694"/>
                    <a:pt x="19245" y="722"/>
                    <a:pt x="42083" y="0"/>
                  </a:cubicBezTo>
                  <a:cubicBezTo>
                    <a:pt x="221894" y="10754"/>
                    <a:pt x="318265" y="20007"/>
                    <a:pt x="468106" y="0"/>
                  </a:cubicBezTo>
                  <a:cubicBezTo>
                    <a:pt x="617947" y="-20007"/>
                    <a:pt x="715005" y="-5387"/>
                    <a:pt x="948515" y="0"/>
                  </a:cubicBezTo>
                  <a:cubicBezTo>
                    <a:pt x="972855" y="-357"/>
                    <a:pt x="989439" y="16233"/>
                    <a:pt x="990598" y="42083"/>
                  </a:cubicBezTo>
                  <a:cubicBezTo>
                    <a:pt x="992746" y="141393"/>
                    <a:pt x="995960" y="161966"/>
                    <a:pt x="990598" y="262714"/>
                  </a:cubicBezTo>
                  <a:cubicBezTo>
                    <a:pt x="993037" y="283815"/>
                    <a:pt x="971270" y="305420"/>
                    <a:pt x="948515" y="304797"/>
                  </a:cubicBezTo>
                  <a:cubicBezTo>
                    <a:pt x="752540" y="283418"/>
                    <a:pt x="701366" y="287355"/>
                    <a:pt x="477170" y="304797"/>
                  </a:cubicBezTo>
                  <a:cubicBezTo>
                    <a:pt x="252975" y="322239"/>
                    <a:pt x="229942" y="295145"/>
                    <a:pt x="42083" y="304797"/>
                  </a:cubicBezTo>
                  <a:cubicBezTo>
                    <a:pt x="16663" y="308314"/>
                    <a:pt x="-1358" y="283979"/>
                    <a:pt x="0" y="262714"/>
                  </a:cubicBezTo>
                  <a:cubicBezTo>
                    <a:pt x="10643" y="153138"/>
                    <a:pt x="-2576" y="132647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616" y="20114"/>
                    <a:pt x="17689" y="-2743"/>
                    <a:pt x="42083" y="0"/>
                  </a:cubicBezTo>
                  <a:cubicBezTo>
                    <a:pt x="146263" y="17479"/>
                    <a:pt x="394439" y="-3804"/>
                    <a:pt x="486235" y="0"/>
                  </a:cubicBezTo>
                  <a:cubicBezTo>
                    <a:pt x="578031" y="3804"/>
                    <a:pt x="851471" y="2100"/>
                    <a:pt x="948515" y="0"/>
                  </a:cubicBezTo>
                  <a:cubicBezTo>
                    <a:pt x="972360" y="2281"/>
                    <a:pt x="993333" y="14369"/>
                    <a:pt x="990598" y="42083"/>
                  </a:cubicBezTo>
                  <a:cubicBezTo>
                    <a:pt x="987501" y="138821"/>
                    <a:pt x="995004" y="198704"/>
                    <a:pt x="990598" y="262714"/>
                  </a:cubicBezTo>
                  <a:cubicBezTo>
                    <a:pt x="990760" y="289960"/>
                    <a:pt x="966689" y="304345"/>
                    <a:pt x="948515" y="304797"/>
                  </a:cubicBezTo>
                  <a:cubicBezTo>
                    <a:pt x="773550" y="320872"/>
                    <a:pt x="639850" y="318824"/>
                    <a:pt x="486235" y="304797"/>
                  </a:cubicBezTo>
                  <a:cubicBezTo>
                    <a:pt x="332620" y="290770"/>
                    <a:pt x="192140" y="299897"/>
                    <a:pt x="42083" y="304797"/>
                  </a:cubicBezTo>
                  <a:cubicBezTo>
                    <a:pt x="19067" y="305555"/>
                    <a:pt x="2951" y="287178"/>
                    <a:pt x="0" y="262714"/>
                  </a:cubicBezTo>
                  <a:cubicBezTo>
                    <a:pt x="-8535" y="159310"/>
                    <a:pt x="7179" y="117303"/>
                    <a:pt x="0" y="42083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1">
                  <a:lumMod val="20000"/>
                  <a:lumOff val="80000"/>
                </a:schemeClr>
              </a:solidFill>
              <a:extLst>
                <a:ext uri="{C807C97D-BFC1-408E-A445-0C87EB9F89A2}">
                  <ask:lineSketchStyleProps xmlns="" xmlns:ask="http://schemas.microsoft.com/office/drawing/2018/sketchyshapes" sd="2774789027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7" name="PHẠM DUYÊN 34 - 9Slide.vn">
            <a:extLst>
              <a:ext uri="{FF2B5EF4-FFF2-40B4-BE49-F238E27FC236}">
                <a16:creationId xmlns:a16="http://schemas.microsoft.com/office/drawing/2014/main" id="{B2180215-461B-471E-8915-7E7A8EE3C3AF}"/>
              </a:ext>
            </a:extLst>
          </p:cNvPr>
          <p:cNvGrpSpPr/>
          <p:nvPr userDrawn="1"/>
        </p:nvGrpSpPr>
        <p:grpSpPr>
          <a:xfrm>
            <a:off x="3898574" y="6241734"/>
            <a:ext cx="1045843" cy="349565"/>
            <a:chOff x="404091" y="302492"/>
            <a:chExt cx="1045843" cy="349565"/>
          </a:xfrm>
        </p:grpSpPr>
        <p:sp>
          <p:nvSpPr>
            <p:cNvPr id="98" name="Rectangle: Rounded Corners 97">
              <a:extLst>
                <a:ext uri="{FF2B5EF4-FFF2-40B4-BE49-F238E27FC236}">
                  <a16:creationId xmlns:a16="http://schemas.microsoft.com/office/drawing/2014/main" id="{3A32F261-39B1-43B9-9411-625680FCC727}"/>
                </a:ext>
              </a:extLst>
            </p:cNvPr>
            <p:cNvSpPr/>
            <p:nvPr userDrawn="1"/>
          </p:nvSpPr>
          <p:spPr>
            <a:xfrm>
              <a:off x="459336" y="347260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513428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870" y="18611"/>
                    <a:pt x="19597" y="-361"/>
                    <a:pt x="42083" y="0"/>
                  </a:cubicBezTo>
                  <a:cubicBezTo>
                    <a:pt x="200055" y="16871"/>
                    <a:pt x="303322" y="-21924"/>
                    <a:pt x="513428" y="0"/>
                  </a:cubicBezTo>
                  <a:cubicBezTo>
                    <a:pt x="723534" y="21924"/>
                    <a:pt x="839830" y="11545"/>
                    <a:pt x="948515" y="0"/>
                  </a:cubicBezTo>
                  <a:cubicBezTo>
                    <a:pt x="969839" y="-631"/>
                    <a:pt x="990500" y="23749"/>
                    <a:pt x="990598" y="42083"/>
                  </a:cubicBezTo>
                  <a:cubicBezTo>
                    <a:pt x="986727" y="110902"/>
                    <a:pt x="991373" y="195270"/>
                    <a:pt x="990598" y="262714"/>
                  </a:cubicBezTo>
                  <a:cubicBezTo>
                    <a:pt x="986125" y="285474"/>
                    <a:pt x="974744" y="302645"/>
                    <a:pt x="948515" y="304797"/>
                  </a:cubicBezTo>
                  <a:cubicBezTo>
                    <a:pt x="756072" y="311080"/>
                    <a:pt x="645398" y="290395"/>
                    <a:pt x="477170" y="304797"/>
                  </a:cubicBezTo>
                  <a:cubicBezTo>
                    <a:pt x="308943" y="319199"/>
                    <a:pt x="168522" y="321398"/>
                    <a:pt x="42083" y="304797"/>
                  </a:cubicBezTo>
                  <a:cubicBezTo>
                    <a:pt x="14910" y="302823"/>
                    <a:pt x="-1910" y="291109"/>
                    <a:pt x="0" y="262714"/>
                  </a:cubicBezTo>
                  <a:cubicBezTo>
                    <a:pt x="5987" y="210987"/>
                    <a:pt x="8339" y="103792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-924" y="21541"/>
                    <a:pt x="13669" y="1115"/>
                    <a:pt x="42083" y="0"/>
                  </a:cubicBezTo>
                  <a:cubicBezTo>
                    <a:pt x="212105" y="-4339"/>
                    <a:pt x="339606" y="-11427"/>
                    <a:pt x="513428" y="0"/>
                  </a:cubicBezTo>
                  <a:cubicBezTo>
                    <a:pt x="687251" y="11427"/>
                    <a:pt x="809018" y="9979"/>
                    <a:pt x="948515" y="0"/>
                  </a:cubicBezTo>
                  <a:cubicBezTo>
                    <a:pt x="973302" y="-2893"/>
                    <a:pt x="988513" y="18237"/>
                    <a:pt x="990598" y="42083"/>
                  </a:cubicBezTo>
                  <a:cubicBezTo>
                    <a:pt x="986193" y="131118"/>
                    <a:pt x="982265" y="161446"/>
                    <a:pt x="990598" y="262714"/>
                  </a:cubicBezTo>
                  <a:cubicBezTo>
                    <a:pt x="989597" y="287092"/>
                    <a:pt x="971718" y="305739"/>
                    <a:pt x="948515" y="304797"/>
                  </a:cubicBezTo>
                  <a:cubicBezTo>
                    <a:pt x="847314" y="287957"/>
                    <a:pt x="601015" y="315002"/>
                    <a:pt x="495299" y="304797"/>
                  </a:cubicBezTo>
                  <a:cubicBezTo>
                    <a:pt x="389583" y="294592"/>
                    <a:pt x="199920" y="289228"/>
                    <a:pt x="42083" y="304797"/>
                  </a:cubicBezTo>
                  <a:cubicBezTo>
                    <a:pt x="17478" y="305510"/>
                    <a:pt x="285" y="284421"/>
                    <a:pt x="0" y="262714"/>
                  </a:cubicBezTo>
                  <a:cubicBezTo>
                    <a:pt x="9330" y="190511"/>
                    <a:pt x="-4367" y="121157"/>
                    <a:pt x="0" y="42083"/>
                  </a:cubicBezTo>
                  <a:close/>
                </a:path>
              </a:pathLst>
            </a:custGeom>
            <a:solidFill>
              <a:srgbClr val="82C9F4"/>
            </a:solidFill>
            <a:ln>
              <a:solidFill>
                <a:srgbClr val="AFDAF5"/>
              </a:solidFill>
              <a:extLst>
                <a:ext uri="{C807C97D-BFC1-408E-A445-0C87EB9F89A2}">
                  <ask:lineSketchStyleProps xmlns="" xmlns:ask="http://schemas.microsoft.com/office/drawing/2018/sketchyshapes" sd="3060161415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Rectangle: Rounded Corners 98">
              <a:extLst>
                <a:ext uri="{FF2B5EF4-FFF2-40B4-BE49-F238E27FC236}">
                  <a16:creationId xmlns:a16="http://schemas.microsoft.com/office/drawing/2014/main" id="{0C1045A6-BFE7-4F50-A90F-22D378EEA08C}"/>
                </a:ext>
              </a:extLst>
            </p:cNvPr>
            <p:cNvSpPr/>
            <p:nvPr userDrawn="1"/>
          </p:nvSpPr>
          <p:spPr>
            <a:xfrm>
              <a:off x="404091" y="302492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468106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977" y="20694"/>
                    <a:pt x="19245" y="722"/>
                    <a:pt x="42083" y="0"/>
                  </a:cubicBezTo>
                  <a:cubicBezTo>
                    <a:pt x="221894" y="10754"/>
                    <a:pt x="318265" y="20007"/>
                    <a:pt x="468106" y="0"/>
                  </a:cubicBezTo>
                  <a:cubicBezTo>
                    <a:pt x="617947" y="-20007"/>
                    <a:pt x="715005" y="-5387"/>
                    <a:pt x="948515" y="0"/>
                  </a:cubicBezTo>
                  <a:cubicBezTo>
                    <a:pt x="972855" y="-357"/>
                    <a:pt x="989439" y="16233"/>
                    <a:pt x="990598" y="42083"/>
                  </a:cubicBezTo>
                  <a:cubicBezTo>
                    <a:pt x="992746" y="141393"/>
                    <a:pt x="995960" y="161966"/>
                    <a:pt x="990598" y="262714"/>
                  </a:cubicBezTo>
                  <a:cubicBezTo>
                    <a:pt x="993037" y="283815"/>
                    <a:pt x="971270" y="305420"/>
                    <a:pt x="948515" y="304797"/>
                  </a:cubicBezTo>
                  <a:cubicBezTo>
                    <a:pt x="752540" y="283418"/>
                    <a:pt x="701366" y="287355"/>
                    <a:pt x="477170" y="304797"/>
                  </a:cubicBezTo>
                  <a:cubicBezTo>
                    <a:pt x="252975" y="322239"/>
                    <a:pt x="229942" y="295145"/>
                    <a:pt x="42083" y="304797"/>
                  </a:cubicBezTo>
                  <a:cubicBezTo>
                    <a:pt x="16663" y="308314"/>
                    <a:pt x="-1358" y="283979"/>
                    <a:pt x="0" y="262714"/>
                  </a:cubicBezTo>
                  <a:cubicBezTo>
                    <a:pt x="10643" y="153138"/>
                    <a:pt x="-2576" y="132647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616" y="20114"/>
                    <a:pt x="17689" y="-2743"/>
                    <a:pt x="42083" y="0"/>
                  </a:cubicBezTo>
                  <a:cubicBezTo>
                    <a:pt x="146263" y="17479"/>
                    <a:pt x="394439" y="-3804"/>
                    <a:pt x="486235" y="0"/>
                  </a:cubicBezTo>
                  <a:cubicBezTo>
                    <a:pt x="578031" y="3804"/>
                    <a:pt x="851471" y="2100"/>
                    <a:pt x="948515" y="0"/>
                  </a:cubicBezTo>
                  <a:cubicBezTo>
                    <a:pt x="972360" y="2281"/>
                    <a:pt x="993333" y="14369"/>
                    <a:pt x="990598" y="42083"/>
                  </a:cubicBezTo>
                  <a:cubicBezTo>
                    <a:pt x="987501" y="138821"/>
                    <a:pt x="995004" y="198704"/>
                    <a:pt x="990598" y="262714"/>
                  </a:cubicBezTo>
                  <a:cubicBezTo>
                    <a:pt x="990760" y="289960"/>
                    <a:pt x="966689" y="304345"/>
                    <a:pt x="948515" y="304797"/>
                  </a:cubicBezTo>
                  <a:cubicBezTo>
                    <a:pt x="773550" y="320872"/>
                    <a:pt x="639850" y="318824"/>
                    <a:pt x="486235" y="304797"/>
                  </a:cubicBezTo>
                  <a:cubicBezTo>
                    <a:pt x="332620" y="290770"/>
                    <a:pt x="192140" y="299897"/>
                    <a:pt x="42083" y="304797"/>
                  </a:cubicBezTo>
                  <a:cubicBezTo>
                    <a:pt x="19067" y="305555"/>
                    <a:pt x="2951" y="287178"/>
                    <a:pt x="0" y="262714"/>
                  </a:cubicBezTo>
                  <a:cubicBezTo>
                    <a:pt x="-8535" y="159310"/>
                    <a:pt x="7179" y="117303"/>
                    <a:pt x="0" y="42083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1">
                  <a:lumMod val="20000"/>
                  <a:lumOff val="80000"/>
                </a:schemeClr>
              </a:solidFill>
              <a:extLst>
                <a:ext uri="{C807C97D-BFC1-408E-A445-0C87EB9F89A2}">
                  <ask:lineSketchStyleProps xmlns="" xmlns:ask="http://schemas.microsoft.com/office/drawing/2018/sketchyshapes" sd="2774789027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0" name="PHẠM DUYÊN 35 - 9Slide.vn">
            <a:extLst>
              <a:ext uri="{FF2B5EF4-FFF2-40B4-BE49-F238E27FC236}">
                <a16:creationId xmlns:a16="http://schemas.microsoft.com/office/drawing/2014/main" id="{440E85FA-D9D9-454B-A304-16AF523FC010}"/>
              </a:ext>
            </a:extLst>
          </p:cNvPr>
          <p:cNvGrpSpPr/>
          <p:nvPr userDrawn="1"/>
        </p:nvGrpSpPr>
        <p:grpSpPr>
          <a:xfrm>
            <a:off x="5596170" y="6241734"/>
            <a:ext cx="1045843" cy="349565"/>
            <a:chOff x="404091" y="302492"/>
            <a:chExt cx="1045843" cy="349565"/>
          </a:xfrm>
        </p:grpSpPr>
        <p:sp>
          <p:nvSpPr>
            <p:cNvPr id="101" name="Rectangle: Rounded Corners 100">
              <a:extLst>
                <a:ext uri="{FF2B5EF4-FFF2-40B4-BE49-F238E27FC236}">
                  <a16:creationId xmlns:a16="http://schemas.microsoft.com/office/drawing/2014/main" id="{BB11BDDD-1ED7-4BE0-AF1B-2E877F8F77CF}"/>
                </a:ext>
              </a:extLst>
            </p:cNvPr>
            <p:cNvSpPr/>
            <p:nvPr userDrawn="1"/>
          </p:nvSpPr>
          <p:spPr>
            <a:xfrm>
              <a:off x="459336" y="347260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513428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870" y="18611"/>
                    <a:pt x="19597" y="-361"/>
                    <a:pt x="42083" y="0"/>
                  </a:cubicBezTo>
                  <a:cubicBezTo>
                    <a:pt x="200055" y="16871"/>
                    <a:pt x="303322" y="-21924"/>
                    <a:pt x="513428" y="0"/>
                  </a:cubicBezTo>
                  <a:cubicBezTo>
                    <a:pt x="723534" y="21924"/>
                    <a:pt x="839830" y="11545"/>
                    <a:pt x="948515" y="0"/>
                  </a:cubicBezTo>
                  <a:cubicBezTo>
                    <a:pt x="969839" y="-631"/>
                    <a:pt x="990500" y="23749"/>
                    <a:pt x="990598" y="42083"/>
                  </a:cubicBezTo>
                  <a:cubicBezTo>
                    <a:pt x="986727" y="110902"/>
                    <a:pt x="991373" y="195270"/>
                    <a:pt x="990598" y="262714"/>
                  </a:cubicBezTo>
                  <a:cubicBezTo>
                    <a:pt x="986125" y="285474"/>
                    <a:pt x="974744" y="302645"/>
                    <a:pt x="948515" y="304797"/>
                  </a:cubicBezTo>
                  <a:cubicBezTo>
                    <a:pt x="756072" y="311080"/>
                    <a:pt x="645398" y="290395"/>
                    <a:pt x="477170" y="304797"/>
                  </a:cubicBezTo>
                  <a:cubicBezTo>
                    <a:pt x="308943" y="319199"/>
                    <a:pt x="168522" y="321398"/>
                    <a:pt x="42083" y="304797"/>
                  </a:cubicBezTo>
                  <a:cubicBezTo>
                    <a:pt x="14910" y="302823"/>
                    <a:pt x="-1910" y="291109"/>
                    <a:pt x="0" y="262714"/>
                  </a:cubicBezTo>
                  <a:cubicBezTo>
                    <a:pt x="5987" y="210987"/>
                    <a:pt x="8339" y="103792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-924" y="21541"/>
                    <a:pt x="13669" y="1115"/>
                    <a:pt x="42083" y="0"/>
                  </a:cubicBezTo>
                  <a:cubicBezTo>
                    <a:pt x="212105" y="-4339"/>
                    <a:pt x="339606" y="-11427"/>
                    <a:pt x="513428" y="0"/>
                  </a:cubicBezTo>
                  <a:cubicBezTo>
                    <a:pt x="687251" y="11427"/>
                    <a:pt x="809018" y="9979"/>
                    <a:pt x="948515" y="0"/>
                  </a:cubicBezTo>
                  <a:cubicBezTo>
                    <a:pt x="973302" y="-2893"/>
                    <a:pt x="988513" y="18237"/>
                    <a:pt x="990598" y="42083"/>
                  </a:cubicBezTo>
                  <a:cubicBezTo>
                    <a:pt x="986193" y="131118"/>
                    <a:pt x="982265" y="161446"/>
                    <a:pt x="990598" y="262714"/>
                  </a:cubicBezTo>
                  <a:cubicBezTo>
                    <a:pt x="989597" y="287092"/>
                    <a:pt x="971718" y="305739"/>
                    <a:pt x="948515" y="304797"/>
                  </a:cubicBezTo>
                  <a:cubicBezTo>
                    <a:pt x="847314" y="287957"/>
                    <a:pt x="601015" y="315002"/>
                    <a:pt x="495299" y="304797"/>
                  </a:cubicBezTo>
                  <a:cubicBezTo>
                    <a:pt x="389583" y="294592"/>
                    <a:pt x="199920" y="289228"/>
                    <a:pt x="42083" y="304797"/>
                  </a:cubicBezTo>
                  <a:cubicBezTo>
                    <a:pt x="17478" y="305510"/>
                    <a:pt x="285" y="284421"/>
                    <a:pt x="0" y="262714"/>
                  </a:cubicBezTo>
                  <a:cubicBezTo>
                    <a:pt x="9330" y="190511"/>
                    <a:pt x="-4367" y="121157"/>
                    <a:pt x="0" y="42083"/>
                  </a:cubicBezTo>
                  <a:close/>
                </a:path>
              </a:pathLst>
            </a:custGeom>
            <a:solidFill>
              <a:srgbClr val="82C9F4"/>
            </a:solidFill>
            <a:ln>
              <a:solidFill>
                <a:srgbClr val="AFDAF5"/>
              </a:solidFill>
              <a:extLst>
                <a:ext uri="{C807C97D-BFC1-408E-A445-0C87EB9F89A2}">
                  <ask:lineSketchStyleProps xmlns="" xmlns:ask="http://schemas.microsoft.com/office/drawing/2018/sketchyshapes" sd="3060161415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" name="Rectangle: Rounded Corners 101">
              <a:extLst>
                <a:ext uri="{FF2B5EF4-FFF2-40B4-BE49-F238E27FC236}">
                  <a16:creationId xmlns:a16="http://schemas.microsoft.com/office/drawing/2014/main" id="{2C6432E0-4BFB-4E71-BE4E-D6F15953627E}"/>
                </a:ext>
              </a:extLst>
            </p:cNvPr>
            <p:cNvSpPr/>
            <p:nvPr userDrawn="1"/>
          </p:nvSpPr>
          <p:spPr>
            <a:xfrm>
              <a:off x="404091" y="302492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468106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977" y="20694"/>
                    <a:pt x="19245" y="722"/>
                    <a:pt x="42083" y="0"/>
                  </a:cubicBezTo>
                  <a:cubicBezTo>
                    <a:pt x="221894" y="10754"/>
                    <a:pt x="318265" y="20007"/>
                    <a:pt x="468106" y="0"/>
                  </a:cubicBezTo>
                  <a:cubicBezTo>
                    <a:pt x="617947" y="-20007"/>
                    <a:pt x="715005" y="-5387"/>
                    <a:pt x="948515" y="0"/>
                  </a:cubicBezTo>
                  <a:cubicBezTo>
                    <a:pt x="972855" y="-357"/>
                    <a:pt x="989439" y="16233"/>
                    <a:pt x="990598" y="42083"/>
                  </a:cubicBezTo>
                  <a:cubicBezTo>
                    <a:pt x="992746" y="141393"/>
                    <a:pt x="995960" y="161966"/>
                    <a:pt x="990598" y="262714"/>
                  </a:cubicBezTo>
                  <a:cubicBezTo>
                    <a:pt x="993037" y="283815"/>
                    <a:pt x="971270" y="305420"/>
                    <a:pt x="948515" y="304797"/>
                  </a:cubicBezTo>
                  <a:cubicBezTo>
                    <a:pt x="752540" y="283418"/>
                    <a:pt x="701366" y="287355"/>
                    <a:pt x="477170" y="304797"/>
                  </a:cubicBezTo>
                  <a:cubicBezTo>
                    <a:pt x="252975" y="322239"/>
                    <a:pt x="229942" y="295145"/>
                    <a:pt x="42083" y="304797"/>
                  </a:cubicBezTo>
                  <a:cubicBezTo>
                    <a:pt x="16663" y="308314"/>
                    <a:pt x="-1358" y="283979"/>
                    <a:pt x="0" y="262714"/>
                  </a:cubicBezTo>
                  <a:cubicBezTo>
                    <a:pt x="10643" y="153138"/>
                    <a:pt x="-2576" y="132647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616" y="20114"/>
                    <a:pt x="17689" y="-2743"/>
                    <a:pt x="42083" y="0"/>
                  </a:cubicBezTo>
                  <a:cubicBezTo>
                    <a:pt x="146263" y="17479"/>
                    <a:pt x="394439" y="-3804"/>
                    <a:pt x="486235" y="0"/>
                  </a:cubicBezTo>
                  <a:cubicBezTo>
                    <a:pt x="578031" y="3804"/>
                    <a:pt x="851471" y="2100"/>
                    <a:pt x="948515" y="0"/>
                  </a:cubicBezTo>
                  <a:cubicBezTo>
                    <a:pt x="972360" y="2281"/>
                    <a:pt x="993333" y="14369"/>
                    <a:pt x="990598" y="42083"/>
                  </a:cubicBezTo>
                  <a:cubicBezTo>
                    <a:pt x="987501" y="138821"/>
                    <a:pt x="995004" y="198704"/>
                    <a:pt x="990598" y="262714"/>
                  </a:cubicBezTo>
                  <a:cubicBezTo>
                    <a:pt x="990760" y="289960"/>
                    <a:pt x="966689" y="304345"/>
                    <a:pt x="948515" y="304797"/>
                  </a:cubicBezTo>
                  <a:cubicBezTo>
                    <a:pt x="773550" y="320872"/>
                    <a:pt x="639850" y="318824"/>
                    <a:pt x="486235" y="304797"/>
                  </a:cubicBezTo>
                  <a:cubicBezTo>
                    <a:pt x="332620" y="290770"/>
                    <a:pt x="192140" y="299897"/>
                    <a:pt x="42083" y="304797"/>
                  </a:cubicBezTo>
                  <a:cubicBezTo>
                    <a:pt x="19067" y="305555"/>
                    <a:pt x="2951" y="287178"/>
                    <a:pt x="0" y="262714"/>
                  </a:cubicBezTo>
                  <a:cubicBezTo>
                    <a:pt x="-8535" y="159310"/>
                    <a:pt x="7179" y="117303"/>
                    <a:pt x="0" y="42083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1">
                  <a:lumMod val="20000"/>
                  <a:lumOff val="80000"/>
                </a:schemeClr>
              </a:solidFill>
              <a:extLst>
                <a:ext uri="{C807C97D-BFC1-408E-A445-0C87EB9F89A2}">
                  <ask:lineSketchStyleProps xmlns="" xmlns:ask="http://schemas.microsoft.com/office/drawing/2018/sketchyshapes" sd="2774789027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3" name="PHẠM DUYÊN 36 - 9Slide.vn">
            <a:extLst>
              <a:ext uri="{FF2B5EF4-FFF2-40B4-BE49-F238E27FC236}">
                <a16:creationId xmlns:a16="http://schemas.microsoft.com/office/drawing/2014/main" id="{399BEAB5-BA47-446B-99D0-DCBAB223E6E9}"/>
              </a:ext>
            </a:extLst>
          </p:cNvPr>
          <p:cNvGrpSpPr/>
          <p:nvPr userDrawn="1"/>
        </p:nvGrpSpPr>
        <p:grpSpPr>
          <a:xfrm>
            <a:off x="7293766" y="6241734"/>
            <a:ext cx="1045843" cy="349565"/>
            <a:chOff x="404091" y="302492"/>
            <a:chExt cx="1045843" cy="349565"/>
          </a:xfrm>
        </p:grpSpPr>
        <p:sp>
          <p:nvSpPr>
            <p:cNvPr id="104" name="Rectangle: Rounded Corners 103">
              <a:extLst>
                <a:ext uri="{FF2B5EF4-FFF2-40B4-BE49-F238E27FC236}">
                  <a16:creationId xmlns:a16="http://schemas.microsoft.com/office/drawing/2014/main" id="{51865EEF-7E3D-4078-905A-7E9E8947FB7A}"/>
                </a:ext>
              </a:extLst>
            </p:cNvPr>
            <p:cNvSpPr/>
            <p:nvPr userDrawn="1"/>
          </p:nvSpPr>
          <p:spPr>
            <a:xfrm>
              <a:off x="459336" y="347260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513428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870" y="18611"/>
                    <a:pt x="19597" y="-361"/>
                    <a:pt x="42083" y="0"/>
                  </a:cubicBezTo>
                  <a:cubicBezTo>
                    <a:pt x="200055" y="16871"/>
                    <a:pt x="303322" y="-21924"/>
                    <a:pt x="513428" y="0"/>
                  </a:cubicBezTo>
                  <a:cubicBezTo>
                    <a:pt x="723534" y="21924"/>
                    <a:pt x="839830" y="11545"/>
                    <a:pt x="948515" y="0"/>
                  </a:cubicBezTo>
                  <a:cubicBezTo>
                    <a:pt x="969839" y="-631"/>
                    <a:pt x="990500" y="23749"/>
                    <a:pt x="990598" y="42083"/>
                  </a:cubicBezTo>
                  <a:cubicBezTo>
                    <a:pt x="986727" y="110902"/>
                    <a:pt x="991373" y="195270"/>
                    <a:pt x="990598" y="262714"/>
                  </a:cubicBezTo>
                  <a:cubicBezTo>
                    <a:pt x="986125" y="285474"/>
                    <a:pt x="974744" y="302645"/>
                    <a:pt x="948515" y="304797"/>
                  </a:cubicBezTo>
                  <a:cubicBezTo>
                    <a:pt x="756072" y="311080"/>
                    <a:pt x="645398" y="290395"/>
                    <a:pt x="477170" y="304797"/>
                  </a:cubicBezTo>
                  <a:cubicBezTo>
                    <a:pt x="308943" y="319199"/>
                    <a:pt x="168522" y="321398"/>
                    <a:pt x="42083" y="304797"/>
                  </a:cubicBezTo>
                  <a:cubicBezTo>
                    <a:pt x="14910" y="302823"/>
                    <a:pt x="-1910" y="291109"/>
                    <a:pt x="0" y="262714"/>
                  </a:cubicBezTo>
                  <a:cubicBezTo>
                    <a:pt x="5987" y="210987"/>
                    <a:pt x="8339" y="103792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-924" y="21541"/>
                    <a:pt x="13669" y="1115"/>
                    <a:pt x="42083" y="0"/>
                  </a:cubicBezTo>
                  <a:cubicBezTo>
                    <a:pt x="212105" y="-4339"/>
                    <a:pt x="339606" y="-11427"/>
                    <a:pt x="513428" y="0"/>
                  </a:cubicBezTo>
                  <a:cubicBezTo>
                    <a:pt x="687251" y="11427"/>
                    <a:pt x="809018" y="9979"/>
                    <a:pt x="948515" y="0"/>
                  </a:cubicBezTo>
                  <a:cubicBezTo>
                    <a:pt x="973302" y="-2893"/>
                    <a:pt x="988513" y="18237"/>
                    <a:pt x="990598" y="42083"/>
                  </a:cubicBezTo>
                  <a:cubicBezTo>
                    <a:pt x="986193" y="131118"/>
                    <a:pt x="982265" y="161446"/>
                    <a:pt x="990598" y="262714"/>
                  </a:cubicBezTo>
                  <a:cubicBezTo>
                    <a:pt x="989597" y="287092"/>
                    <a:pt x="971718" y="305739"/>
                    <a:pt x="948515" y="304797"/>
                  </a:cubicBezTo>
                  <a:cubicBezTo>
                    <a:pt x="847314" y="287957"/>
                    <a:pt x="601015" y="315002"/>
                    <a:pt x="495299" y="304797"/>
                  </a:cubicBezTo>
                  <a:cubicBezTo>
                    <a:pt x="389583" y="294592"/>
                    <a:pt x="199920" y="289228"/>
                    <a:pt x="42083" y="304797"/>
                  </a:cubicBezTo>
                  <a:cubicBezTo>
                    <a:pt x="17478" y="305510"/>
                    <a:pt x="285" y="284421"/>
                    <a:pt x="0" y="262714"/>
                  </a:cubicBezTo>
                  <a:cubicBezTo>
                    <a:pt x="9330" y="190511"/>
                    <a:pt x="-4367" y="121157"/>
                    <a:pt x="0" y="42083"/>
                  </a:cubicBezTo>
                  <a:close/>
                </a:path>
              </a:pathLst>
            </a:custGeom>
            <a:solidFill>
              <a:srgbClr val="82C9F4"/>
            </a:solidFill>
            <a:ln>
              <a:solidFill>
                <a:srgbClr val="AFDAF5"/>
              </a:solidFill>
              <a:extLst>
                <a:ext uri="{C807C97D-BFC1-408E-A445-0C87EB9F89A2}">
                  <ask:lineSketchStyleProps xmlns="" xmlns:ask="http://schemas.microsoft.com/office/drawing/2018/sketchyshapes" sd="3060161415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" name="Rectangle: Rounded Corners 104">
              <a:extLst>
                <a:ext uri="{FF2B5EF4-FFF2-40B4-BE49-F238E27FC236}">
                  <a16:creationId xmlns:a16="http://schemas.microsoft.com/office/drawing/2014/main" id="{5A3B4E65-1B30-4071-A833-6EA81956443C}"/>
                </a:ext>
              </a:extLst>
            </p:cNvPr>
            <p:cNvSpPr/>
            <p:nvPr userDrawn="1"/>
          </p:nvSpPr>
          <p:spPr>
            <a:xfrm>
              <a:off x="404091" y="302492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468106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977" y="20694"/>
                    <a:pt x="19245" y="722"/>
                    <a:pt x="42083" y="0"/>
                  </a:cubicBezTo>
                  <a:cubicBezTo>
                    <a:pt x="221894" y="10754"/>
                    <a:pt x="318265" y="20007"/>
                    <a:pt x="468106" y="0"/>
                  </a:cubicBezTo>
                  <a:cubicBezTo>
                    <a:pt x="617947" y="-20007"/>
                    <a:pt x="715005" y="-5387"/>
                    <a:pt x="948515" y="0"/>
                  </a:cubicBezTo>
                  <a:cubicBezTo>
                    <a:pt x="972855" y="-357"/>
                    <a:pt x="989439" y="16233"/>
                    <a:pt x="990598" y="42083"/>
                  </a:cubicBezTo>
                  <a:cubicBezTo>
                    <a:pt x="992746" y="141393"/>
                    <a:pt x="995960" y="161966"/>
                    <a:pt x="990598" y="262714"/>
                  </a:cubicBezTo>
                  <a:cubicBezTo>
                    <a:pt x="993037" y="283815"/>
                    <a:pt x="971270" y="305420"/>
                    <a:pt x="948515" y="304797"/>
                  </a:cubicBezTo>
                  <a:cubicBezTo>
                    <a:pt x="752540" y="283418"/>
                    <a:pt x="701366" y="287355"/>
                    <a:pt x="477170" y="304797"/>
                  </a:cubicBezTo>
                  <a:cubicBezTo>
                    <a:pt x="252975" y="322239"/>
                    <a:pt x="229942" y="295145"/>
                    <a:pt x="42083" y="304797"/>
                  </a:cubicBezTo>
                  <a:cubicBezTo>
                    <a:pt x="16663" y="308314"/>
                    <a:pt x="-1358" y="283979"/>
                    <a:pt x="0" y="262714"/>
                  </a:cubicBezTo>
                  <a:cubicBezTo>
                    <a:pt x="10643" y="153138"/>
                    <a:pt x="-2576" y="132647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616" y="20114"/>
                    <a:pt x="17689" y="-2743"/>
                    <a:pt x="42083" y="0"/>
                  </a:cubicBezTo>
                  <a:cubicBezTo>
                    <a:pt x="146263" y="17479"/>
                    <a:pt x="394439" y="-3804"/>
                    <a:pt x="486235" y="0"/>
                  </a:cubicBezTo>
                  <a:cubicBezTo>
                    <a:pt x="578031" y="3804"/>
                    <a:pt x="851471" y="2100"/>
                    <a:pt x="948515" y="0"/>
                  </a:cubicBezTo>
                  <a:cubicBezTo>
                    <a:pt x="972360" y="2281"/>
                    <a:pt x="993333" y="14369"/>
                    <a:pt x="990598" y="42083"/>
                  </a:cubicBezTo>
                  <a:cubicBezTo>
                    <a:pt x="987501" y="138821"/>
                    <a:pt x="995004" y="198704"/>
                    <a:pt x="990598" y="262714"/>
                  </a:cubicBezTo>
                  <a:cubicBezTo>
                    <a:pt x="990760" y="289960"/>
                    <a:pt x="966689" y="304345"/>
                    <a:pt x="948515" y="304797"/>
                  </a:cubicBezTo>
                  <a:cubicBezTo>
                    <a:pt x="773550" y="320872"/>
                    <a:pt x="639850" y="318824"/>
                    <a:pt x="486235" y="304797"/>
                  </a:cubicBezTo>
                  <a:cubicBezTo>
                    <a:pt x="332620" y="290770"/>
                    <a:pt x="192140" y="299897"/>
                    <a:pt x="42083" y="304797"/>
                  </a:cubicBezTo>
                  <a:cubicBezTo>
                    <a:pt x="19067" y="305555"/>
                    <a:pt x="2951" y="287178"/>
                    <a:pt x="0" y="262714"/>
                  </a:cubicBezTo>
                  <a:cubicBezTo>
                    <a:pt x="-8535" y="159310"/>
                    <a:pt x="7179" y="117303"/>
                    <a:pt x="0" y="42083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1">
                  <a:lumMod val="20000"/>
                  <a:lumOff val="80000"/>
                </a:schemeClr>
              </a:solidFill>
              <a:extLst>
                <a:ext uri="{C807C97D-BFC1-408E-A445-0C87EB9F89A2}">
                  <ask:lineSketchStyleProps xmlns="" xmlns:ask="http://schemas.microsoft.com/office/drawing/2018/sketchyshapes" sd="2774789027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6" name="PHẠM DUYÊN 37 - 9Slide.vn">
            <a:extLst>
              <a:ext uri="{FF2B5EF4-FFF2-40B4-BE49-F238E27FC236}">
                <a16:creationId xmlns:a16="http://schemas.microsoft.com/office/drawing/2014/main" id="{6C077D9A-2B1E-4F63-924D-039BDD0D1CDE}"/>
              </a:ext>
            </a:extLst>
          </p:cNvPr>
          <p:cNvGrpSpPr/>
          <p:nvPr userDrawn="1"/>
        </p:nvGrpSpPr>
        <p:grpSpPr>
          <a:xfrm>
            <a:off x="8991362" y="6241734"/>
            <a:ext cx="1045843" cy="349565"/>
            <a:chOff x="404091" y="302492"/>
            <a:chExt cx="1045843" cy="349565"/>
          </a:xfrm>
        </p:grpSpPr>
        <p:sp>
          <p:nvSpPr>
            <p:cNvPr id="107" name="Rectangle: Rounded Corners 106">
              <a:extLst>
                <a:ext uri="{FF2B5EF4-FFF2-40B4-BE49-F238E27FC236}">
                  <a16:creationId xmlns:a16="http://schemas.microsoft.com/office/drawing/2014/main" id="{2958E522-EB7D-4F3E-8A03-9E7B21F71468}"/>
                </a:ext>
              </a:extLst>
            </p:cNvPr>
            <p:cNvSpPr/>
            <p:nvPr userDrawn="1"/>
          </p:nvSpPr>
          <p:spPr>
            <a:xfrm>
              <a:off x="459336" y="347260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513428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870" y="18611"/>
                    <a:pt x="19597" y="-361"/>
                    <a:pt x="42083" y="0"/>
                  </a:cubicBezTo>
                  <a:cubicBezTo>
                    <a:pt x="200055" y="16871"/>
                    <a:pt x="303322" y="-21924"/>
                    <a:pt x="513428" y="0"/>
                  </a:cubicBezTo>
                  <a:cubicBezTo>
                    <a:pt x="723534" y="21924"/>
                    <a:pt x="839830" y="11545"/>
                    <a:pt x="948515" y="0"/>
                  </a:cubicBezTo>
                  <a:cubicBezTo>
                    <a:pt x="969839" y="-631"/>
                    <a:pt x="990500" y="23749"/>
                    <a:pt x="990598" y="42083"/>
                  </a:cubicBezTo>
                  <a:cubicBezTo>
                    <a:pt x="986727" y="110902"/>
                    <a:pt x="991373" y="195270"/>
                    <a:pt x="990598" y="262714"/>
                  </a:cubicBezTo>
                  <a:cubicBezTo>
                    <a:pt x="986125" y="285474"/>
                    <a:pt x="974744" y="302645"/>
                    <a:pt x="948515" y="304797"/>
                  </a:cubicBezTo>
                  <a:cubicBezTo>
                    <a:pt x="756072" y="311080"/>
                    <a:pt x="645398" y="290395"/>
                    <a:pt x="477170" y="304797"/>
                  </a:cubicBezTo>
                  <a:cubicBezTo>
                    <a:pt x="308943" y="319199"/>
                    <a:pt x="168522" y="321398"/>
                    <a:pt x="42083" y="304797"/>
                  </a:cubicBezTo>
                  <a:cubicBezTo>
                    <a:pt x="14910" y="302823"/>
                    <a:pt x="-1910" y="291109"/>
                    <a:pt x="0" y="262714"/>
                  </a:cubicBezTo>
                  <a:cubicBezTo>
                    <a:pt x="5987" y="210987"/>
                    <a:pt x="8339" y="103792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-924" y="21541"/>
                    <a:pt x="13669" y="1115"/>
                    <a:pt x="42083" y="0"/>
                  </a:cubicBezTo>
                  <a:cubicBezTo>
                    <a:pt x="212105" y="-4339"/>
                    <a:pt x="339606" y="-11427"/>
                    <a:pt x="513428" y="0"/>
                  </a:cubicBezTo>
                  <a:cubicBezTo>
                    <a:pt x="687251" y="11427"/>
                    <a:pt x="809018" y="9979"/>
                    <a:pt x="948515" y="0"/>
                  </a:cubicBezTo>
                  <a:cubicBezTo>
                    <a:pt x="973302" y="-2893"/>
                    <a:pt x="988513" y="18237"/>
                    <a:pt x="990598" y="42083"/>
                  </a:cubicBezTo>
                  <a:cubicBezTo>
                    <a:pt x="986193" y="131118"/>
                    <a:pt x="982265" y="161446"/>
                    <a:pt x="990598" y="262714"/>
                  </a:cubicBezTo>
                  <a:cubicBezTo>
                    <a:pt x="989597" y="287092"/>
                    <a:pt x="971718" y="305739"/>
                    <a:pt x="948515" y="304797"/>
                  </a:cubicBezTo>
                  <a:cubicBezTo>
                    <a:pt x="847314" y="287957"/>
                    <a:pt x="601015" y="315002"/>
                    <a:pt x="495299" y="304797"/>
                  </a:cubicBezTo>
                  <a:cubicBezTo>
                    <a:pt x="389583" y="294592"/>
                    <a:pt x="199920" y="289228"/>
                    <a:pt x="42083" y="304797"/>
                  </a:cubicBezTo>
                  <a:cubicBezTo>
                    <a:pt x="17478" y="305510"/>
                    <a:pt x="285" y="284421"/>
                    <a:pt x="0" y="262714"/>
                  </a:cubicBezTo>
                  <a:cubicBezTo>
                    <a:pt x="9330" y="190511"/>
                    <a:pt x="-4367" y="121157"/>
                    <a:pt x="0" y="42083"/>
                  </a:cubicBezTo>
                  <a:close/>
                </a:path>
              </a:pathLst>
            </a:custGeom>
            <a:solidFill>
              <a:srgbClr val="82C9F4"/>
            </a:solidFill>
            <a:ln>
              <a:solidFill>
                <a:srgbClr val="AFDAF5"/>
              </a:solidFill>
              <a:extLst>
                <a:ext uri="{C807C97D-BFC1-408E-A445-0C87EB9F89A2}">
                  <ask:lineSketchStyleProps xmlns="" xmlns:ask="http://schemas.microsoft.com/office/drawing/2018/sketchyshapes" sd="3060161415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" name="Rectangle: Rounded Corners 107">
              <a:extLst>
                <a:ext uri="{FF2B5EF4-FFF2-40B4-BE49-F238E27FC236}">
                  <a16:creationId xmlns:a16="http://schemas.microsoft.com/office/drawing/2014/main" id="{5ADCDCEE-EFD1-4C1E-91D5-23ED79E7187D}"/>
                </a:ext>
              </a:extLst>
            </p:cNvPr>
            <p:cNvSpPr/>
            <p:nvPr userDrawn="1"/>
          </p:nvSpPr>
          <p:spPr>
            <a:xfrm>
              <a:off x="404091" y="302492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468106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977" y="20694"/>
                    <a:pt x="19245" y="722"/>
                    <a:pt x="42083" y="0"/>
                  </a:cubicBezTo>
                  <a:cubicBezTo>
                    <a:pt x="221894" y="10754"/>
                    <a:pt x="318265" y="20007"/>
                    <a:pt x="468106" y="0"/>
                  </a:cubicBezTo>
                  <a:cubicBezTo>
                    <a:pt x="617947" y="-20007"/>
                    <a:pt x="715005" y="-5387"/>
                    <a:pt x="948515" y="0"/>
                  </a:cubicBezTo>
                  <a:cubicBezTo>
                    <a:pt x="972855" y="-357"/>
                    <a:pt x="989439" y="16233"/>
                    <a:pt x="990598" y="42083"/>
                  </a:cubicBezTo>
                  <a:cubicBezTo>
                    <a:pt x="992746" y="141393"/>
                    <a:pt x="995960" y="161966"/>
                    <a:pt x="990598" y="262714"/>
                  </a:cubicBezTo>
                  <a:cubicBezTo>
                    <a:pt x="993037" y="283815"/>
                    <a:pt x="971270" y="305420"/>
                    <a:pt x="948515" y="304797"/>
                  </a:cubicBezTo>
                  <a:cubicBezTo>
                    <a:pt x="752540" y="283418"/>
                    <a:pt x="701366" y="287355"/>
                    <a:pt x="477170" y="304797"/>
                  </a:cubicBezTo>
                  <a:cubicBezTo>
                    <a:pt x="252975" y="322239"/>
                    <a:pt x="229942" y="295145"/>
                    <a:pt x="42083" y="304797"/>
                  </a:cubicBezTo>
                  <a:cubicBezTo>
                    <a:pt x="16663" y="308314"/>
                    <a:pt x="-1358" y="283979"/>
                    <a:pt x="0" y="262714"/>
                  </a:cubicBezTo>
                  <a:cubicBezTo>
                    <a:pt x="10643" y="153138"/>
                    <a:pt x="-2576" y="132647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616" y="20114"/>
                    <a:pt x="17689" y="-2743"/>
                    <a:pt x="42083" y="0"/>
                  </a:cubicBezTo>
                  <a:cubicBezTo>
                    <a:pt x="146263" y="17479"/>
                    <a:pt x="394439" y="-3804"/>
                    <a:pt x="486235" y="0"/>
                  </a:cubicBezTo>
                  <a:cubicBezTo>
                    <a:pt x="578031" y="3804"/>
                    <a:pt x="851471" y="2100"/>
                    <a:pt x="948515" y="0"/>
                  </a:cubicBezTo>
                  <a:cubicBezTo>
                    <a:pt x="972360" y="2281"/>
                    <a:pt x="993333" y="14369"/>
                    <a:pt x="990598" y="42083"/>
                  </a:cubicBezTo>
                  <a:cubicBezTo>
                    <a:pt x="987501" y="138821"/>
                    <a:pt x="995004" y="198704"/>
                    <a:pt x="990598" y="262714"/>
                  </a:cubicBezTo>
                  <a:cubicBezTo>
                    <a:pt x="990760" y="289960"/>
                    <a:pt x="966689" y="304345"/>
                    <a:pt x="948515" y="304797"/>
                  </a:cubicBezTo>
                  <a:cubicBezTo>
                    <a:pt x="773550" y="320872"/>
                    <a:pt x="639850" y="318824"/>
                    <a:pt x="486235" y="304797"/>
                  </a:cubicBezTo>
                  <a:cubicBezTo>
                    <a:pt x="332620" y="290770"/>
                    <a:pt x="192140" y="299897"/>
                    <a:pt x="42083" y="304797"/>
                  </a:cubicBezTo>
                  <a:cubicBezTo>
                    <a:pt x="19067" y="305555"/>
                    <a:pt x="2951" y="287178"/>
                    <a:pt x="0" y="262714"/>
                  </a:cubicBezTo>
                  <a:cubicBezTo>
                    <a:pt x="-8535" y="159310"/>
                    <a:pt x="7179" y="117303"/>
                    <a:pt x="0" y="42083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1">
                  <a:lumMod val="20000"/>
                  <a:lumOff val="80000"/>
                </a:schemeClr>
              </a:solidFill>
              <a:extLst>
                <a:ext uri="{C807C97D-BFC1-408E-A445-0C87EB9F89A2}">
                  <ask:lineSketchStyleProps xmlns="" xmlns:ask="http://schemas.microsoft.com/office/drawing/2018/sketchyshapes" sd="2774789027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9" name="PHẠM DUYÊN 38 - 9Slide.vn">
            <a:extLst>
              <a:ext uri="{FF2B5EF4-FFF2-40B4-BE49-F238E27FC236}">
                <a16:creationId xmlns:a16="http://schemas.microsoft.com/office/drawing/2014/main" id="{17816049-13FF-4A2E-B21A-B1D7EE80D007}"/>
              </a:ext>
            </a:extLst>
          </p:cNvPr>
          <p:cNvGrpSpPr/>
          <p:nvPr userDrawn="1"/>
        </p:nvGrpSpPr>
        <p:grpSpPr>
          <a:xfrm>
            <a:off x="10688957" y="6241734"/>
            <a:ext cx="1045843" cy="349565"/>
            <a:chOff x="404091" y="302492"/>
            <a:chExt cx="1045843" cy="349565"/>
          </a:xfrm>
        </p:grpSpPr>
        <p:sp>
          <p:nvSpPr>
            <p:cNvPr id="110" name="Rectangle: Rounded Corners 109">
              <a:extLst>
                <a:ext uri="{FF2B5EF4-FFF2-40B4-BE49-F238E27FC236}">
                  <a16:creationId xmlns:a16="http://schemas.microsoft.com/office/drawing/2014/main" id="{53720768-15F6-4A1C-BDDB-9DC2459C62A2}"/>
                </a:ext>
              </a:extLst>
            </p:cNvPr>
            <p:cNvSpPr/>
            <p:nvPr userDrawn="1"/>
          </p:nvSpPr>
          <p:spPr>
            <a:xfrm>
              <a:off x="459336" y="347260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513428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870" y="18611"/>
                    <a:pt x="19597" y="-361"/>
                    <a:pt x="42083" y="0"/>
                  </a:cubicBezTo>
                  <a:cubicBezTo>
                    <a:pt x="200055" y="16871"/>
                    <a:pt x="303322" y="-21924"/>
                    <a:pt x="513428" y="0"/>
                  </a:cubicBezTo>
                  <a:cubicBezTo>
                    <a:pt x="723534" y="21924"/>
                    <a:pt x="839830" y="11545"/>
                    <a:pt x="948515" y="0"/>
                  </a:cubicBezTo>
                  <a:cubicBezTo>
                    <a:pt x="969839" y="-631"/>
                    <a:pt x="990500" y="23749"/>
                    <a:pt x="990598" y="42083"/>
                  </a:cubicBezTo>
                  <a:cubicBezTo>
                    <a:pt x="986727" y="110902"/>
                    <a:pt x="991373" y="195270"/>
                    <a:pt x="990598" y="262714"/>
                  </a:cubicBezTo>
                  <a:cubicBezTo>
                    <a:pt x="986125" y="285474"/>
                    <a:pt x="974744" y="302645"/>
                    <a:pt x="948515" y="304797"/>
                  </a:cubicBezTo>
                  <a:cubicBezTo>
                    <a:pt x="756072" y="311080"/>
                    <a:pt x="645398" y="290395"/>
                    <a:pt x="477170" y="304797"/>
                  </a:cubicBezTo>
                  <a:cubicBezTo>
                    <a:pt x="308943" y="319199"/>
                    <a:pt x="168522" y="321398"/>
                    <a:pt x="42083" y="304797"/>
                  </a:cubicBezTo>
                  <a:cubicBezTo>
                    <a:pt x="14910" y="302823"/>
                    <a:pt x="-1910" y="291109"/>
                    <a:pt x="0" y="262714"/>
                  </a:cubicBezTo>
                  <a:cubicBezTo>
                    <a:pt x="5987" y="210987"/>
                    <a:pt x="8339" y="103792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-924" y="21541"/>
                    <a:pt x="13669" y="1115"/>
                    <a:pt x="42083" y="0"/>
                  </a:cubicBezTo>
                  <a:cubicBezTo>
                    <a:pt x="212105" y="-4339"/>
                    <a:pt x="339606" y="-11427"/>
                    <a:pt x="513428" y="0"/>
                  </a:cubicBezTo>
                  <a:cubicBezTo>
                    <a:pt x="687251" y="11427"/>
                    <a:pt x="809018" y="9979"/>
                    <a:pt x="948515" y="0"/>
                  </a:cubicBezTo>
                  <a:cubicBezTo>
                    <a:pt x="973302" y="-2893"/>
                    <a:pt x="988513" y="18237"/>
                    <a:pt x="990598" y="42083"/>
                  </a:cubicBezTo>
                  <a:cubicBezTo>
                    <a:pt x="986193" y="131118"/>
                    <a:pt x="982265" y="161446"/>
                    <a:pt x="990598" y="262714"/>
                  </a:cubicBezTo>
                  <a:cubicBezTo>
                    <a:pt x="989597" y="287092"/>
                    <a:pt x="971718" y="305739"/>
                    <a:pt x="948515" y="304797"/>
                  </a:cubicBezTo>
                  <a:cubicBezTo>
                    <a:pt x="847314" y="287957"/>
                    <a:pt x="601015" y="315002"/>
                    <a:pt x="495299" y="304797"/>
                  </a:cubicBezTo>
                  <a:cubicBezTo>
                    <a:pt x="389583" y="294592"/>
                    <a:pt x="199920" y="289228"/>
                    <a:pt x="42083" y="304797"/>
                  </a:cubicBezTo>
                  <a:cubicBezTo>
                    <a:pt x="17478" y="305510"/>
                    <a:pt x="285" y="284421"/>
                    <a:pt x="0" y="262714"/>
                  </a:cubicBezTo>
                  <a:cubicBezTo>
                    <a:pt x="9330" y="190511"/>
                    <a:pt x="-4367" y="121157"/>
                    <a:pt x="0" y="42083"/>
                  </a:cubicBezTo>
                  <a:close/>
                </a:path>
              </a:pathLst>
            </a:custGeom>
            <a:solidFill>
              <a:srgbClr val="82C9F4"/>
            </a:solidFill>
            <a:ln>
              <a:solidFill>
                <a:srgbClr val="AFDAF5"/>
              </a:solidFill>
              <a:extLst>
                <a:ext uri="{C807C97D-BFC1-408E-A445-0C87EB9F89A2}">
                  <ask:lineSketchStyleProps xmlns="" xmlns:ask="http://schemas.microsoft.com/office/drawing/2018/sketchyshapes" sd="3060161415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" name="Rectangle: Rounded Corners 110">
              <a:extLst>
                <a:ext uri="{FF2B5EF4-FFF2-40B4-BE49-F238E27FC236}">
                  <a16:creationId xmlns:a16="http://schemas.microsoft.com/office/drawing/2014/main" id="{DD9D89FA-86C2-41F0-9479-E81EEC24B9E4}"/>
                </a:ext>
              </a:extLst>
            </p:cNvPr>
            <p:cNvSpPr/>
            <p:nvPr userDrawn="1"/>
          </p:nvSpPr>
          <p:spPr>
            <a:xfrm>
              <a:off x="404091" y="302492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468106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977" y="20694"/>
                    <a:pt x="19245" y="722"/>
                    <a:pt x="42083" y="0"/>
                  </a:cubicBezTo>
                  <a:cubicBezTo>
                    <a:pt x="221894" y="10754"/>
                    <a:pt x="318265" y="20007"/>
                    <a:pt x="468106" y="0"/>
                  </a:cubicBezTo>
                  <a:cubicBezTo>
                    <a:pt x="617947" y="-20007"/>
                    <a:pt x="715005" y="-5387"/>
                    <a:pt x="948515" y="0"/>
                  </a:cubicBezTo>
                  <a:cubicBezTo>
                    <a:pt x="972855" y="-357"/>
                    <a:pt x="989439" y="16233"/>
                    <a:pt x="990598" y="42083"/>
                  </a:cubicBezTo>
                  <a:cubicBezTo>
                    <a:pt x="992746" y="141393"/>
                    <a:pt x="995960" y="161966"/>
                    <a:pt x="990598" y="262714"/>
                  </a:cubicBezTo>
                  <a:cubicBezTo>
                    <a:pt x="993037" y="283815"/>
                    <a:pt x="971270" y="305420"/>
                    <a:pt x="948515" y="304797"/>
                  </a:cubicBezTo>
                  <a:cubicBezTo>
                    <a:pt x="752540" y="283418"/>
                    <a:pt x="701366" y="287355"/>
                    <a:pt x="477170" y="304797"/>
                  </a:cubicBezTo>
                  <a:cubicBezTo>
                    <a:pt x="252975" y="322239"/>
                    <a:pt x="229942" y="295145"/>
                    <a:pt x="42083" y="304797"/>
                  </a:cubicBezTo>
                  <a:cubicBezTo>
                    <a:pt x="16663" y="308314"/>
                    <a:pt x="-1358" y="283979"/>
                    <a:pt x="0" y="262714"/>
                  </a:cubicBezTo>
                  <a:cubicBezTo>
                    <a:pt x="10643" y="153138"/>
                    <a:pt x="-2576" y="132647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616" y="20114"/>
                    <a:pt x="17689" y="-2743"/>
                    <a:pt x="42083" y="0"/>
                  </a:cubicBezTo>
                  <a:cubicBezTo>
                    <a:pt x="146263" y="17479"/>
                    <a:pt x="394439" y="-3804"/>
                    <a:pt x="486235" y="0"/>
                  </a:cubicBezTo>
                  <a:cubicBezTo>
                    <a:pt x="578031" y="3804"/>
                    <a:pt x="851471" y="2100"/>
                    <a:pt x="948515" y="0"/>
                  </a:cubicBezTo>
                  <a:cubicBezTo>
                    <a:pt x="972360" y="2281"/>
                    <a:pt x="993333" y="14369"/>
                    <a:pt x="990598" y="42083"/>
                  </a:cubicBezTo>
                  <a:cubicBezTo>
                    <a:pt x="987501" y="138821"/>
                    <a:pt x="995004" y="198704"/>
                    <a:pt x="990598" y="262714"/>
                  </a:cubicBezTo>
                  <a:cubicBezTo>
                    <a:pt x="990760" y="289960"/>
                    <a:pt x="966689" y="304345"/>
                    <a:pt x="948515" y="304797"/>
                  </a:cubicBezTo>
                  <a:cubicBezTo>
                    <a:pt x="773550" y="320872"/>
                    <a:pt x="639850" y="318824"/>
                    <a:pt x="486235" y="304797"/>
                  </a:cubicBezTo>
                  <a:cubicBezTo>
                    <a:pt x="332620" y="290770"/>
                    <a:pt x="192140" y="299897"/>
                    <a:pt x="42083" y="304797"/>
                  </a:cubicBezTo>
                  <a:cubicBezTo>
                    <a:pt x="19067" y="305555"/>
                    <a:pt x="2951" y="287178"/>
                    <a:pt x="0" y="262714"/>
                  </a:cubicBezTo>
                  <a:cubicBezTo>
                    <a:pt x="-8535" y="159310"/>
                    <a:pt x="7179" y="117303"/>
                    <a:pt x="0" y="42083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1">
                  <a:lumMod val="20000"/>
                  <a:lumOff val="80000"/>
                </a:schemeClr>
              </a:solidFill>
              <a:extLst>
                <a:ext uri="{C807C97D-BFC1-408E-A445-0C87EB9F89A2}">
                  <ask:lineSketchStyleProps xmlns="" xmlns:ask="http://schemas.microsoft.com/office/drawing/2018/sketchyshapes" sd="2774789027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2" name="PHẠM DUYÊN 39 - 9Slide.vn">
            <a:extLst>
              <a:ext uri="{FF2B5EF4-FFF2-40B4-BE49-F238E27FC236}">
                <a16:creationId xmlns:a16="http://schemas.microsoft.com/office/drawing/2014/main" id="{932F9D6D-B3B7-4F1F-B031-3B03CCD70BD5}"/>
              </a:ext>
            </a:extLst>
          </p:cNvPr>
          <p:cNvGrpSpPr/>
          <p:nvPr userDrawn="1"/>
        </p:nvGrpSpPr>
        <p:grpSpPr>
          <a:xfrm rot="16200000" flipH="1">
            <a:off x="155243" y="1207296"/>
            <a:ext cx="1045843" cy="349565"/>
            <a:chOff x="404091" y="302492"/>
            <a:chExt cx="1045843" cy="349565"/>
          </a:xfrm>
        </p:grpSpPr>
        <p:sp>
          <p:nvSpPr>
            <p:cNvPr id="113" name="Rectangle: Rounded Corners 112">
              <a:extLst>
                <a:ext uri="{FF2B5EF4-FFF2-40B4-BE49-F238E27FC236}">
                  <a16:creationId xmlns:a16="http://schemas.microsoft.com/office/drawing/2014/main" id="{BF324E92-6E79-4AE9-B38F-A4EACA573C1F}"/>
                </a:ext>
              </a:extLst>
            </p:cNvPr>
            <p:cNvSpPr/>
            <p:nvPr userDrawn="1"/>
          </p:nvSpPr>
          <p:spPr>
            <a:xfrm>
              <a:off x="459336" y="347260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513428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870" y="18611"/>
                    <a:pt x="19597" y="-361"/>
                    <a:pt x="42083" y="0"/>
                  </a:cubicBezTo>
                  <a:cubicBezTo>
                    <a:pt x="200055" y="16871"/>
                    <a:pt x="303322" y="-21924"/>
                    <a:pt x="513428" y="0"/>
                  </a:cubicBezTo>
                  <a:cubicBezTo>
                    <a:pt x="723534" y="21924"/>
                    <a:pt x="839830" y="11545"/>
                    <a:pt x="948515" y="0"/>
                  </a:cubicBezTo>
                  <a:cubicBezTo>
                    <a:pt x="969839" y="-631"/>
                    <a:pt x="990500" y="23749"/>
                    <a:pt x="990598" y="42083"/>
                  </a:cubicBezTo>
                  <a:cubicBezTo>
                    <a:pt x="986727" y="110902"/>
                    <a:pt x="991373" y="195270"/>
                    <a:pt x="990598" y="262714"/>
                  </a:cubicBezTo>
                  <a:cubicBezTo>
                    <a:pt x="986125" y="285474"/>
                    <a:pt x="974744" y="302645"/>
                    <a:pt x="948515" y="304797"/>
                  </a:cubicBezTo>
                  <a:cubicBezTo>
                    <a:pt x="756072" y="311080"/>
                    <a:pt x="645398" y="290395"/>
                    <a:pt x="477170" y="304797"/>
                  </a:cubicBezTo>
                  <a:cubicBezTo>
                    <a:pt x="308943" y="319199"/>
                    <a:pt x="168522" y="321398"/>
                    <a:pt x="42083" y="304797"/>
                  </a:cubicBezTo>
                  <a:cubicBezTo>
                    <a:pt x="14910" y="302823"/>
                    <a:pt x="-1910" y="291109"/>
                    <a:pt x="0" y="262714"/>
                  </a:cubicBezTo>
                  <a:cubicBezTo>
                    <a:pt x="5987" y="210987"/>
                    <a:pt x="8339" y="103792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-924" y="21541"/>
                    <a:pt x="13669" y="1115"/>
                    <a:pt x="42083" y="0"/>
                  </a:cubicBezTo>
                  <a:cubicBezTo>
                    <a:pt x="212105" y="-4339"/>
                    <a:pt x="339606" y="-11427"/>
                    <a:pt x="513428" y="0"/>
                  </a:cubicBezTo>
                  <a:cubicBezTo>
                    <a:pt x="687251" y="11427"/>
                    <a:pt x="809018" y="9979"/>
                    <a:pt x="948515" y="0"/>
                  </a:cubicBezTo>
                  <a:cubicBezTo>
                    <a:pt x="973302" y="-2893"/>
                    <a:pt x="988513" y="18237"/>
                    <a:pt x="990598" y="42083"/>
                  </a:cubicBezTo>
                  <a:cubicBezTo>
                    <a:pt x="986193" y="131118"/>
                    <a:pt x="982265" y="161446"/>
                    <a:pt x="990598" y="262714"/>
                  </a:cubicBezTo>
                  <a:cubicBezTo>
                    <a:pt x="989597" y="287092"/>
                    <a:pt x="971718" y="305739"/>
                    <a:pt x="948515" y="304797"/>
                  </a:cubicBezTo>
                  <a:cubicBezTo>
                    <a:pt x="847314" y="287957"/>
                    <a:pt x="601015" y="315002"/>
                    <a:pt x="495299" y="304797"/>
                  </a:cubicBezTo>
                  <a:cubicBezTo>
                    <a:pt x="389583" y="294592"/>
                    <a:pt x="199920" y="289228"/>
                    <a:pt x="42083" y="304797"/>
                  </a:cubicBezTo>
                  <a:cubicBezTo>
                    <a:pt x="17478" y="305510"/>
                    <a:pt x="285" y="284421"/>
                    <a:pt x="0" y="262714"/>
                  </a:cubicBezTo>
                  <a:cubicBezTo>
                    <a:pt x="9330" y="190511"/>
                    <a:pt x="-4367" y="121157"/>
                    <a:pt x="0" y="42083"/>
                  </a:cubicBezTo>
                  <a:close/>
                </a:path>
              </a:pathLst>
            </a:custGeom>
            <a:solidFill>
              <a:srgbClr val="82C9F4"/>
            </a:solidFill>
            <a:ln>
              <a:solidFill>
                <a:srgbClr val="AFDAF5"/>
              </a:solidFill>
              <a:extLst>
                <a:ext uri="{C807C97D-BFC1-408E-A445-0C87EB9F89A2}">
                  <ask:lineSketchStyleProps xmlns="" xmlns:ask="http://schemas.microsoft.com/office/drawing/2018/sketchyshapes" sd="3060161415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" name="Rectangle: Rounded Corners 113">
              <a:extLst>
                <a:ext uri="{FF2B5EF4-FFF2-40B4-BE49-F238E27FC236}">
                  <a16:creationId xmlns:a16="http://schemas.microsoft.com/office/drawing/2014/main" id="{1300B564-5B6D-48FC-8304-0C1948B54475}"/>
                </a:ext>
              </a:extLst>
            </p:cNvPr>
            <p:cNvSpPr/>
            <p:nvPr userDrawn="1"/>
          </p:nvSpPr>
          <p:spPr>
            <a:xfrm>
              <a:off x="404091" y="302492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468106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977" y="20694"/>
                    <a:pt x="19245" y="722"/>
                    <a:pt x="42083" y="0"/>
                  </a:cubicBezTo>
                  <a:cubicBezTo>
                    <a:pt x="221894" y="10754"/>
                    <a:pt x="318265" y="20007"/>
                    <a:pt x="468106" y="0"/>
                  </a:cubicBezTo>
                  <a:cubicBezTo>
                    <a:pt x="617947" y="-20007"/>
                    <a:pt x="715005" y="-5387"/>
                    <a:pt x="948515" y="0"/>
                  </a:cubicBezTo>
                  <a:cubicBezTo>
                    <a:pt x="972855" y="-357"/>
                    <a:pt x="989439" y="16233"/>
                    <a:pt x="990598" y="42083"/>
                  </a:cubicBezTo>
                  <a:cubicBezTo>
                    <a:pt x="992746" y="141393"/>
                    <a:pt x="995960" y="161966"/>
                    <a:pt x="990598" y="262714"/>
                  </a:cubicBezTo>
                  <a:cubicBezTo>
                    <a:pt x="993037" y="283815"/>
                    <a:pt x="971270" y="305420"/>
                    <a:pt x="948515" y="304797"/>
                  </a:cubicBezTo>
                  <a:cubicBezTo>
                    <a:pt x="752540" y="283418"/>
                    <a:pt x="701366" y="287355"/>
                    <a:pt x="477170" y="304797"/>
                  </a:cubicBezTo>
                  <a:cubicBezTo>
                    <a:pt x="252975" y="322239"/>
                    <a:pt x="229942" y="295145"/>
                    <a:pt x="42083" y="304797"/>
                  </a:cubicBezTo>
                  <a:cubicBezTo>
                    <a:pt x="16663" y="308314"/>
                    <a:pt x="-1358" y="283979"/>
                    <a:pt x="0" y="262714"/>
                  </a:cubicBezTo>
                  <a:cubicBezTo>
                    <a:pt x="10643" y="153138"/>
                    <a:pt x="-2576" y="132647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616" y="20114"/>
                    <a:pt x="17689" y="-2743"/>
                    <a:pt x="42083" y="0"/>
                  </a:cubicBezTo>
                  <a:cubicBezTo>
                    <a:pt x="146263" y="17479"/>
                    <a:pt x="394439" y="-3804"/>
                    <a:pt x="486235" y="0"/>
                  </a:cubicBezTo>
                  <a:cubicBezTo>
                    <a:pt x="578031" y="3804"/>
                    <a:pt x="851471" y="2100"/>
                    <a:pt x="948515" y="0"/>
                  </a:cubicBezTo>
                  <a:cubicBezTo>
                    <a:pt x="972360" y="2281"/>
                    <a:pt x="993333" y="14369"/>
                    <a:pt x="990598" y="42083"/>
                  </a:cubicBezTo>
                  <a:cubicBezTo>
                    <a:pt x="987501" y="138821"/>
                    <a:pt x="995004" y="198704"/>
                    <a:pt x="990598" y="262714"/>
                  </a:cubicBezTo>
                  <a:cubicBezTo>
                    <a:pt x="990760" y="289960"/>
                    <a:pt x="966689" y="304345"/>
                    <a:pt x="948515" y="304797"/>
                  </a:cubicBezTo>
                  <a:cubicBezTo>
                    <a:pt x="773550" y="320872"/>
                    <a:pt x="639850" y="318824"/>
                    <a:pt x="486235" y="304797"/>
                  </a:cubicBezTo>
                  <a:cubicBezTo>
                    <a:pt x="332620" y="290770"/>
                    <a:pt x="192140" y="299897"/>
                    <a:pt x="42083" y="304797"/>
                  </a:cubicBezTo>
                  <a:cubicBezTo>
                    <a:pt x="19067" y="305555"/>
                    <a:pt x="2951" y="287178"/>
                    <a:pt x="0" y="262714"/>
                  </a:cubicBezTo>
                  <a:cubicBezTo>
                    <a:pt x="-8535" y="159310"/>
                    <a:pt x="7179" y="117303"/>
                    <a:pt x="0" y="42083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1">
                  <a:lumMod val="20000"/>
                  <a:lumOff val="80000"/>
                </a:schemeClr>
              </a:solidFill>
              <a:extLst>
                <a:ext uri="{C807C97D-BFC1-408E-A445-0C87EB9F89A2}">
                  <ask:lineSketchStyleProps xmlns="" xmlns:ask="http://schemas.microsoft.com/office/drawing/2018/sketchyshapes" sd="2774789027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5" name="PHẠM DUYÊN 40 - 9Slide.vn">
            <a:extLst>
              <a:ext uri="{FF2B5EF4-FFF2-40B4-BE49-F238E27FC236}">
                <a16:creationId xmlns:a16="http://schemas.microsoft.com/office/drawing/2014/main" id="{8FF9D8D8-CFD5-4767-8DDE-C6B52B7F6B9C}"/>
              </a:ext>
            </a:extLst>
          </p:cNvPr>
          <p:cNvGrpSpPr/>
          <p:nvPr userDrawn="1"/>
        </p:nvGrpSpPr>
        <p:grpSpPr>
          <a:xfrm rot="16200000" flipH="1">
            <a:off x="155243" y="3254218"/>
            <a:ext cx="1045843" cy="349565"/>
            <a:chOff x="404091" y="302492"/>
            <a:chExt cx="1045843" cy="349565"/>
          </a:xfrm>
        </p:grpSpPr>
        <p:sp>
          <p:nvSpPr>
            <p:cNvPr id="116" name="Rectangle: Rounded Corners 115">
              <a:extLst>
                <a:ext uri="{FF2B5EF4-FFF2-40B4-BE49-F238E27FC236}">
                  <a16:creationId xmlns:a16="http://schemas.microsoft.com/office/drawing/2014/main" id="{219D8AF9-111D-4277-B3FB-3115C794BED3}"/>
                </a:ext>
              </a:extLst>
            </p:cNvPr>
            <p:cNvSpPr/>
            <p:nvPr userDrawn="1"/>
          </p:nvSpPr>
          <p:spPr>
            <a:xfrm>
              <a:off x="459336" y="347260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513428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870" y="18611"/>
                    <a:pt x="19597" y="-361"/>
                    <a:pt x="42083" y="0"/>
                  </a:cubicBezTo>
                  <a:cubicBezTo>
                    <a:pt x="200055" y="16871"/>
                    <a:pt x="303322" y="-21924"/>
                    <a:pt x="513428" y="0"/>
                  </a:cubicBezTo>
                  <a:cubicBezTo>
                    <a:pt x="723534" y="21924"/>
                    <a:pt x="839830" y="11545"/>
                    <a:pt x="948515" y="0"/>
                  </a:cubicBezTo>
                  <a:cubicBezTo>
                    <a:pt x="969839" y="-631"/>
                    <a:pt x="990500" y="23749"/>
                    <a:pt x="990598" y="42083"/>
                  </a:cubicBezTo>
                  <a:cubicBezTo>
                    <a:pt x="986727" y="110902"/>
                    <a:pt x="991373" y="195270"/>
                    <a:pt x="990598" y="262714"/>
                  </a:cubicBezTo>
                  <a:cubicBezTo>
                    <a:pt x="986125" y="285474"/>
                    <a:pt x="974744" y="302645"/>
                    <a:pt x="948515" y="304797"/>
                  </a:cubicBezTo>
                  <a:cubicBezTo>
                    <a:pt x="756072" y="311080"/>
                    <a:pt x="645398" y="290395"/>
                    <a:pt x="477170" y="304797"/>
                  </a:cubicBezTo>
                  <a:cubicBezTo>
                    <a:pt x="308943" y="319199"/>
                    <a:pt x="168522" y="321398"/>
                    <a:pt x="42083" y="304797"/>
                  </a:cubicBezTo>
                  <a:cubicBezTo>
                    <a:pt x="14910" y="302823"/>
                    <a:pt x="-1910" y="291109"/>
                    <a:pt x="0" y="262714"/>
                  </a:cubicBezTo>
                  <a:cubicBezTo>
                    <a:pt x="5987" y="210987"/>
                    <a:pt x="8339" y="103792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-924" y="21541"/>
                    <a:pt x="13669" y="1115"/>
                    <a:pt x="42083" y="0"/>
                  </a:cubicBezTo>
                  <a:cubicBezTo>
                    <a:pt x="212105" y="-4339"/>
                    <a:pt x="339606" y="-11427"/>
                    <a:pt x="513428" y="0"/>
                  </a:cubicBezTo>
                  <a:cubicBezTo>
                    <a:pt x="687251" y="11427"/>
                    <a:pt x="809018" y="9979"/>
                    <a:pt x="948515" y="0"/>
                  </a:cubicBezTo>
                  <a:cubicBezTo>
                    <a:pt x="973302" y="-2893"/>
                    <a:pt x="988513" y="18237"/>
                    <a:pt x="990598" y="42083"/>
                  </a:cubicBezTo>
                  <a:cubicBezTo>
                    <a:pt x="986193" y="131118"/>
                    <a:pt x="982265" y="161446"/>
                    <a:pt x="990598" y="262714"/>
                  </a:cubicBezTo>
                  <a:cubicBezTo>
                    <a:pt x="989597" y="287092"/>
                    <a:pt x="971718" y="305739"/>
                    <a:pt x="948515" y="304797"/>
                  </a:cubicBezTo>
                  <a:cubicBezTo>
                    <a:pt x="847314" y="287957"/>
                    <a:pt x="601015" y="315002"/>
                    <a:pt x="495299" y="304797"/>
                  </a:cubicBezTo>
                  <a:cubicBezTo>
                    <a:pt x="389583" y="294592"/>
                    <a:pt x="199920" y="289228"/>
                    <a:pt x="42083" y="304797"/>
                  </a:cubicBezTo>
                  <a:cubicBezTo>
                    <a:pt x="17478" y="305510"/>
                    <a:pt x="285" y="284421"/>
                    <a:pt x="0" y="262714"/>
                  </a:cubicBezTo>
                  <a:cubicBezTo>
                    <a:pt x="9330" y="190511"/>
                    <a:pt x="-4367" y="121157"/>
                    <a:pt x="0" y="42083"/>
                  </a:cubicBezTo>
                  <a:close/>
                </a:path>
              </a:pathLst>
            </a:custGeom>
            <a:solidFill>
              <a:srgbClr val="82C9F4"/>
            </a:solidFill>
            <a:ln>
              <a:solidFill>
                <a:srgbClr val="AFDAF5"/>
              </a:solidFill>
              <a:extLst>
                <a:ext uri="{C807C97D-BFC1-408E-A445-0C87EB9F89A2}">
                  <ask:lineSketchStyleProps xmlns="" xmlns:ask="http://schemas.microsoft.com/office/drawing/2018/sketchyshapes" sd="3060161415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7" name="Rectangle: Rounded Corners 116">
              <a:extLst>
                <a:ext uri="{FF2B5EF4-FFF2-40B4-BE49-F238E27FC236}">
                  <a16:creationId xmlns:a16="http://schemas.microsoft.com/office/drawing/2014/main" id="{29D77351-F13A-4373-9BE9-7DE82450BED5}"/>
                </a:ext>
              </a:extLst>
            </p:cNvPr>
            <p:cNvSpPr/>
            <p:nvPr userDrawn="1"/>
          </p:nvSpPr>
          <p:spPr>
            <a:xfrm>
              <a:off x="404091" y="302492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468106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977" y="20694"/>
                    <a:pt x="19245" y="722"/>
                    <a:pt x="42083" y="0"/>
                  </a:cubicBezTo>
                  <a:cubicBezTo>
                    <a:pt x="221894" y="10754"/>
                    <a:pt x="318265" y="20007"/>
                    <a:pt x="468106" y="0"/>
                  </a:cubicBezTo>
                  <a:cubicBezTo>
                    <a:pt x="617947" y="-20007"/>
                    <a:pt x="715005" y="-5387"/>
                    <a:pt x="948515" y="0"/>
                  </a:cubicBezTo>
                  <a:cubicBezTo>
                    <a:pt x="972855" y="-357"/>
                    <a:pt x="989439" y="16233"/>
                    <a:pt x="990598" y="42083"/>
                  </a:cubicBezTo>
                  <a:cubicBezTo>
                    <a:pt x="992746" y="141393"/>
                    <a:pt x="995960" y="161966"/>
                    <a:pt x="990598" y="262714"/>
                  </a:cubicBezTo>
                  <a:cubicBezTo>
                    <a:pt x="993037" y="283815"/>
                    <a:pt x="971270" y="305420"/>
                    <a:pt x="948515" y="304797"/>
                  </a:cubicBezTo>
                  <a:cubicBezTo>
                    <a:pt x="752540" y="283418"/>
                    <a:pt x="701366" y="287355"/>
                    <a:pt x="477170" y="304797"/>
                  </a:cubicBezTo>
                  <a:cubicBezTo>
                    <a:pt x="252975" y="322239"/>
                    <a:pt x="229942" y="295145"/>
                    <a:pt x="42083" y="304797"/>
                  </a:cubicBezTo>
                  <a:cubicBezTo>
                    <a:pt x="16663" y="308314"/>
                    <a:pt x="-1358" y="283979"/>
                    <a:pt x="0" y="262714"/>
                  </a:cubicBezTo>
                  <a:cubicBezTo>
                    <a:pt x="10643" y="153138"/>
                    <a:pt x="-2576" y="132647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616" y="20114"/>
                    <a:pt x="17689" y="-2743"/>
                    <a:pt x="42083" y="0"/>
                  </a:cubicBezTo>
                  <a:cubicBezTo>
                    <a:pt x="146263" y="17479"/>
                    <a:pt x="394439" y="-3804"/>
                    <a:pt x="486235" y="0"/>
                  </a:cubicBezTo>
                  <a:cubicBezTo>
                    <a:pt x="578031" y="3804"/>
                    <a:pt x="851471" y="2100"/>
                    <a:pt x="948515" y="0"/>
                  </a:cubicBezTo>
                  <a:cubicBezTo>
                    <a:pt x="972360" y="2281"/>
                    <a:pt x="993333" y="14369"/>
                    <a:pt x="990598" y="42083"/>
                  </a:cubicBezTo>
                  <a:cubicBezTo>
                    <a:pt x="987501" y="138821"/>
                    <a:pt x="995004" y="198704"/>
                    <a:pt x="990598" y="262714"/>
                  </a:cubicBezTo>
                  <a:cubicBezTo>
                    <a:pt x="990760" y="289960"/>
                    <a:pt x="966689" y="304345"/>
                    <a:pt x="948515" y="304797"/>
                  </a:cubicBezTo>
                  <a:cubicBezTo>
                    <a:pt x="773550" y="320872"/>
                    <a:pt x="639850" y="318824"/>
                    <a:pt x="486235" y="304797"/>
                  </a:cubicBezTo>
                  <a:cubicBezTo>
                    <a:pt x="332620" y="290770"/>
                    <a:pt x="192140" y="299897"/>
                    <a:pt x="42083" y="304797"/>
                  </a:cubicBezTo>
                  <a:cubicBezTo>
                    <a:pt x="19067" y="305555"/>
                    <a:pt x="2951" y="287178"/>
                    <a:pt x="0" y="262714"/>
                  </a:cubicBezTo>
                  <a:cubicBezTo>
                    <a:pt x="-8535" y="159310"/>
                    <a:pt x="7179" y="117303"/>
                    <a:pt x="0" y="42083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1">
                  <a:lumMod val="20000"/>
                  <a:lumOff val="80000"/>
                </a:schemeClr>
              </a:solidFill>
              <a:extLst>
                <a:ext uri="{C807C97D-BFC1-408E-A445-0C87EB9F89A2}">
                  <ask:lineSketchStyleProps xmlns="" xmlns:ask="http://schemas.microsoft.com/office/drawing/2018/sketchyshapes" sd="2774789027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8" name="PHẠM DUYÊN 41 - 9Slide.vn">
            <a:extLst>
              <a:ext uri="{FF2B5EF4-FFF2-40B4-BE49-F238E27FC236}">
                <a16:creationId xmlns:a16="http://schemas.microsoft.com/office/drawing/2014/main" id="{6B9A016F-234E-43D1-AEE8-46F2E5430538}"/>
              </a:ext>
            </a:extLst>
          </p:cNvPr>
          <p:cNvGrpSpPr/>
          <p:nvPr userDrawn="1"/>
        </p:nvGrpSpPr>
        <p:grpSpPr>
          <a:xfrm rot="16200000" flipH="1">
            <a:off x="155243" y="5301140"/>
            <a:ext cx="1045843" cy="349565"/>
            <a:chOff x="404091" y="302492"/>
            <a:chExt cx="1045843" cy="349565"/>
          </a:xfrm>
        </p:grpSpPr>
        <p:sp>
          <p:nvSpPr>
            <p:cNvPr id="119" name="Rectangle: Rounded Corners 118">
              <a:extLst>
                <a:ext uri="{FF2B5EF4-FFF2-40B4-BE49-F238E27FC236}">
                  <a16:creationId xmlns:a16="http://schemas.microsoft.com/office/drawing/2014/main" id="{5300C441-6122-410D-B41C-E735B45428B2}"/>
                </a:ext>
              </a:extLst>
            </p:cNvPr>
            <p:cNvSpPr/>
            <p:nvPr userDrawn="1"/>
          </p:nvSpPr>
          <p:spPr>
            <a:xfrm>
              <a:off x="459336" y="347260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513428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870" y="18611"/>
                    <a:pt x="19597" y="-361"/>
                    <a:pt x="42083" y="0"/>
                  </a:cubicBezTo>
                  <a:cubicBezTo>
                    <a:pt x="200055" y="16871"/>
                    <a:pt x="303322" y="-21924"/>
                    <a:pt x="513428" y="0"/>
                  </a:cubicBezTo>
                  <a:cubicBezTo>
                    <a:pt x="723534" y="21924"/>
                    <a:pt x="839830" y="11545"/>
                    <a:pt x="948515" y="0"/>
                  </a:cubicBezTo>
                  <a:cubicBezTo>
                    <a:pt x="969839" y="-631"/>
                    <a:pt x="990500" y="23749"/>
                    <a:pt x="990598" y="42083"/>
                  </a:cubicBezTo>
                  <a:cubicBezTo>
                    <a:pt x="986727" y="110902"/>
                    <a:pt x="991373" y="195270"/>
                    <a:pt x="990598" y="262714"/>
                  </a:cubicBezTo>
                  <a:cubicBezTo>
                    <a:pt x="986125" y="285474"/>
                    <a:pt x="974744" y="302645"/>
                    <a:pt x="948515" y="304797"/>
                  </a:cubicBezTo>
                  <a:cubicBezTo>
                    <a:pt x="756072" y="311080"/>
                    <a:pt x="645398" y="290395"/>
                    <a:pt x="477170" y="304797"/>
                  </a:cubicBezTo>
                  <a:cubicBezTo>
                    <a:pt x="308943" y="319199"/>
                    <a:pt x="168522" y="321398"/>
                    <a:pt x="42083" y="304797"/>
                  </a:cubicBezTo>
                  <a:cubicBezTo>
                    <a:pt x="14910" y="302823"/>
                    <a:pt x="-1910" y="291109"/>
                    <a:pt x="0" y="262714"/>
                  </a:cubicBezTo>
                  <a:cubicBezTo>
                    <a:pt x="5987" y="210987"/>
                    <a:pt x="8339" y="103792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-924" y="21541"/>
                    <a:pt x="13669" y="1115"/>
                    <a:pt x="42083" y="0"/>
                  </a:cubicBezTo>
                  <a:cubicBezTo>
                    <a:pt x="212105" y="-4339"/>
                    <a:pt x="339606" y="-11427"/>
                    <a:pt x="513428" y="0"/>
                  </a:cubicBezTo>
                  <a:cubicBezTo>
                    <a:pt x="687251" y="11427"/>
                    <a:pt x="809018" y="9979"/>
                    <a:pt x="948515" y="0"/>
                  </a:cubicBezTo>
                  <a:cubicBezTo>
                    <a:pt x="973302" y="-2893"/>
                    <a:pt x="988513" y="18237"/>
                    <a:pt x="990598" y="42083"/>
                  </a:cubicBezTo>
                  <a:cubicBezTo>
                    <a:pt x="986193" y="131118"/>
                    <a:pt x="982265" y="161446"/>
                    <a:pt x="990598" y="262714"/>
                  </a:cubicBezTo>
                  <a:cubicBezTo>
                    <a:pt x="989597" y="287092"/>
                    <a:pt x="971718" y="305739"/>
                    <a:pt x="948515" y="304797"/>
                  </a:cubicBezTo>
                  <a:cubicBezTo>
                    <a:pt x="847314" y="287957"/>
                    <a:pt x="601015" y="315002"/>
                    <a:pt x="495299" y="304797"/>
                  </a:cubicBezTo>
                  <a:cubicBezTo>
                    <a:pt x="389583" y="294592"/>
                    <a:pt x="199920" y="289228"/>
                    <a:pt x="42083" y="304797"/>
                  </a:cubicBezTo>
                  <a:cubicBezTo>
                    <a:pt x="17478" y="305510"/>
                    <a:pt x="285" y="284421"/>
                    <a:pt x="0" y="262714"/>
                  </a:cubicBezTo>
                  <a:cubicBezTo>
                    <a:pt x="9330" y="190511"/>
                    <a:pt x="-4367" y="121157"/>
                    <a:pt x="0" y="42083"/>
                  </a:cubicBezTo>
                  <a:close/>
                </a:path>
              </a:pathLst>
            </a:custGeom>
            <a:solidFill>
              <a:srgbClr val="82C9F4"/>
            </a:solidFill>
            <a:ln>
              <a:solidFill>
                <a:srgbClr val="AFDAF5"/>
              </a:solidFill>
              <a:extLst>
                <a:ext uri="{C807C97D-BFC1-408E-A445-0C87EB9F89A2}">
                  <ask:lineSketchStyleProps xmlns="" xmlns:ask="http://schemas.microsoft.com/office/drawing/2018/sketchyshapes" sd="3060161415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" name="Rectangle: Rounded Corners 119">
              <a:extLst>
                <a:ext uri="{FF2B5EF4-FFF2-40B4-BE49-F238E27FC236}">
                  <a16:creationId xmlns:a16="http://schemas.microsoft.com/office/drawing/2014/main" id="{5FD5492E-CD99-447D-8650-83BE4EBBD854}"/>
                </a:ext>
              </a:extLst>
            </p:cNvPr>
            <p:cNvSpPr/>
            <p:nvPr userDrawn="1"/>
          </p:nvSpPr>
          <p:spPr>
            <a:xfrm>
              <a:off x="404091" y="302492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468106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977" y="20694"/>
                    <a:pt x="19245" y="722"/>
                    <a:pt x="42083" y="0"/>
                  </a:cubicBezTo>
                  <a:cubicBezTo>
                    <a:pt x="221894" y="10754"/>
                    <a:pt x="318265" y="20007"/>
                    <a:pt x="468106" y="0"/>
                  </a:cubicBezTo>
                  <a:cubicBezTo>
                    <a:pt x="617947" y="-20007"/>
                    <a:pt x="715005" y="-5387"/>
                    <a:pt x="948515" y="0"/>
                  </a:cubicBezTo>
                  <a:cubicBezTo>
                    <a:pt x="972855" y="-357"/>
                    <a:pt x="989439" y="16233"/>
                    <a:pt x="990598" y="42083"/>
                  </a:cubicBezTo>
                  <a:cubicBezTo>
                    <a:pt x="992746" y="141393"/>
                    <a:pt x="995960" y="161966"/>
                    <a:pt x="990598" y="262714"/>
                  </a:cubicBezTo>
                  <a:cubicBezTo>
                    <a:pt x="993037" y="283815"/>
                    <a:pt x="971270" y="305420"/>
                    <a:pt x="948515" y="304797"/>
                  </a:cubicBezTo>
                  <a:cubicBezTo>
                    <a:pt x="752540" y="283418"/>
                    <a:pt x="701366" y="287355"/>
                    <a:pt x="477170" y="304797"/>
                  </a:cubicBezTo>
                  <a:cubicBezTo>
                    <a:pt x="252975" y="322239"/>
                    <a:pt x="229942" y="295145"/>
                    <a:pt x="42083" y="304797"/>
                  </a:cubicBezTo>
                  <a:cubicBezTo>
                    <a:pt x="16663" y="308314"/>
                    <a:pt x="-1358" y="283979"/>
                    <a:pt x="0" y="262714"/>
                  </a:cubicBezTo>
                  <a:cubicBezTo>
                    <a:pt x="10643" y="153138"/>
                    <a:pt x="-2576" y="132647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616" y="20114"/>
                    <a:pt x="17689" y="-2743"/>
                    <a:pt x="42083" y="0"/>
                  </a:cubicBezTo>
                  <a:cubicBezTo>
                    <a:pt x="146263" y="17479"/>
                    <a:pt x="394439" y="-3804"/>
                    <a:pt x="486235" y="0"/>
                  </a:cubicBezTo>
                  <a:cubicBezTo>
                    <a:pt x="578031" y="3804"/>
                    <a:pt x="851471" y="2100"/>
                    <a:pt x="948515" y="0"/>
                  </a:cubicBezTo>
                  <a:cubicBezTo>
                    <a:pt x="972360" y="2281"/>
                    <a:pt x="993333" y="14369"/>
                    <a:pt x="990598" y="42083"/>
                  </a:cubicBezTo>
                  <a:cubicBezTo>
                    <a:pt x="987501" y="138821"/>
                    <a:pt x="995004" y="198704"/>
                    <a:pt x="990598" y="262714"/>
                  </a:cubicBezTo>
                  <a:cubicBezTo>
                    <a:pt x="990760" y="289960"/>
                    <a:pt x="966689" y="304345"/>
                    <a:pt x="948515" y="304797"/>
                  </a:cubicBezTo>
                  <a:cubicBezTo>
                    <a:pt x="773550" y="320872"/>
                    <a:pt x="639850" y="318824"/>
                    <a:pt x="486235" y="304797"/>
                  </a:cubicBezTo>
                  <a:cubicBezTo>
                    <a:pt x="332620" y="290770"/>
                    <a:pt x="192140" y="299897"/>
                    <a:pt x="42083" y="304797"/>
                  </a:cubicBezTo>
                  <a:cubicBezTo>
                    <a:pt x="19067" y="305555"/>
                    <a:pt x="2951" y="287178"/>
                    <a:pt x="0" y="262714"/>
                  </a:cubicBezTo>
                  <a:cubicBezTo>
                    <a:pt x="-8535" y="159310"/>
                    <a:pt x="7179" y="117303"/>
                    <a:pt x="0" y="42083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1">
                  <a:lumMod val="20000"/>
                  <a:lumOff val="80000"/>
                </a:schemeClr>
              </a:solidFill>
              <a:extLst>
                <a:ext uri="{C807C97D-BFC1-408E-A445-0C87EB9F89A2}">
                  <ask:lineSketchStyleProps xmlns="" xmlns:ask="http://schemas.microsoft.com/office/drawing/2018/sketchyshapes" sd="2774789027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24" name="PHẠM DUYÊN 43 - 9Slide.vn">
            <a:extLst>
              <a:ext uri="{FF2B5EF4-FFF2-40B4-BE49-F238E27FC236}">
                <a16:creationId xmlns:a16="http://schemas.microsoft.com/office/drawing/2014/main" id="{E52A6DF1-ACFA-4C9B-9010-CCC473814BB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303858" cy="6858000"/>
          </a:xfrm>
          <a:prstGeom prst="rect">
            <a:avLst/>
          </a:prstGeom>
        </p:spPr>
      </p:pic>
      <p:pic>
        <p:nvPicPr>
          <p:cNvPr id="126" name="PHẠM DUYÊN 45 - 9Slide.vn">
            <a:extLst>
              <a:ext uri="{FF2B5EF4-FFF2-40B4-BE49-F238E27FC236}">
                <a16:creationId xmlns:a16="http://schemas.microsoft.com/office/drawing/2014/main" id="{DD355E5E-1DBF-4C3E-BD3B-822B10D8286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4153" y="2887"/>
            <a:ext cx="1665550" cy="2113886"/>
          </a:xfrm>
          <a:prstGeom prst="rect">
            <a:avLst/>
          </a:prstGeom>
        </p:spPr>
      </p:pic>
      <p:pic>
        <p:nvPicPr>
          <p:cNvPr id="128" name="PHẠM DUYÊN 47 - 9Slide.vn">
            <a:extLst>
              <a:ext uri="{FF2B5EF4-FFF2-40B4-BE49-F238E27FC236}">
                <a16:creationId xmlns:a16="http://schemas.microsoft.com/office/drawing/2014/main" id="{F518FAE1-1978-4AA5-B0B2-AEB3328257F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704"/>
          <a:stretch/>
        </p:blipFill>
        <p:spPr>
          <a:xfrm>
            <a:off x="4842457" y="-12789"/>
            <a:ext cx="1025266" cy="2489200"/>
          </a:xfrm>
          <a:prstGeom prst="rect">
            <a:avLst/>
          </a:prstGeom>
        </p:spPr>
      </p:pic>
      <p:pic>
        <p:nvPicPr>
          <p:cNvPr id="129" name="PHẠM DUYÊN 48 - 9Slide.vn">
            <a:extLst>
              <a:ext uri="{FF2B5EF4-FFF2-40B4-BE49-F238E27FC236}">
                <a16:creationId xmlns:a16="http://schemas.microsoft.com/office/drawing/2014/main" id="{00FAECBB-ACD5-493B-9AEE-40BDFE202A0A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0927" y="1290856"/>
            <a:ext cx="1188534" cy="644262"/>
          </a:xfrm>
          <a:prstGeom prst="rect">
            <a:avLst/>
          </a:prstGeom>
        </p:spPr>
      </p:pic>
      <p:pic>
        <p:nvPicPr>
          <p:cNvPr id="130" name="PHẠM DUYÊN 48 - 9Slide.vn">
            <a:extLst>
              <a:ext uri="{FF2B5EF4-FFF2-40B4-BE49-F238E27FC236}">
                <a16:creationId xmlns:a16="http://schemas.microsoft.com/office/drawing/2014/main" id="{A7F9DBB9-665A-4208-AEB5-A460504A80A0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1842" y="1664791"/>
            <a:ext cx="744674" cy="403662"/>
          </a:xfrm>
          <a:prstGeom prst="rect">
            <a:avLst/>
          </a:prstGeom>
        </p:spPr>
      </p:pic>
      <p:pic>
        <p:nvPicPr>
          <p:cNvPr id="90" name="PHẠM DUYÊN 48 - 9Slide.vn">
            <a:extLst>
              <a:ext uri="{FF2B5EF4-FFF2-40B4-BE49-F238E27FC236}">
                <a16:creationId xmlns:a16="http://schemas.microsoft.com/office/drawing/2014/main" id="{FBBE6AD4-A3A1-4D21-97A7-8EB997A2F3C6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776362" y="2058547"/>
            <a:ext cx="744674" cy="403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1597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 dir="in"/>
      </p:transition>
    </mc:Choice>
    <mc:Fallback xmlns="">
      <p:transition spd="slow">
        <p:split orient="vert" dir="in"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accel="10000" fill="hold" nodeType="withEffect" p14:presetBounceEnd="5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6000">
                                          <p:cBhvr additive="base">
                                            <p:cTn id="7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6000">
                                          <p:cBhvr additive="base">
                                            <p:cTn id="8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3" presetClass="entr" presetSubtype="16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75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75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75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75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75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8" dur="75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53" presetClass="entr" presetSubtype="16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1" dur="75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75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3" dur="750"/>
                                            <p:tgtEl>
                                              <p:spTgt spid="6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53" presetClass="entr" presetSubtype="16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6" dur="75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75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8" dur="75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53" presetClass="entr" presetSubtype="16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" dur="75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75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3" dur="750"/>
                                            <p:tgtEl>
                                              <p:spTgt spid="7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4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6" dur="75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75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8" dur="75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53" presetClass="entr" presetSubtype="16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1" dur="750" fill="hold"/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750" fill="hold"/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3" dur="750"/>
                                            <p:tgtEl>
                                              <p:spTgt spid="7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4" presetID="53" presetClass="entr" presetSubtype="16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6" dur="750" fill="hold"/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750" fill="hold"/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8" dur="750"/>
                                            <p:tgtEl>
                                              <p:spTgt spid="8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1" dur="750" fill="hold"/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750" fill="hold"/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3" dur="750"/>
                                            <p:tgtEl>
                                              <p:spTgt spid="8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4" presetID="53" presetClass="entr" presetSubtype="16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6" dur="75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75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8" dur="750"/>
                                            <p:tgtEl>
                                              <p:spTgt spid="8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9" presetID="53" presetClass="entr" presetSubtype="16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1" dur="750" fill="hold"/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750" fill="hold"/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3" dur="750"/>
                                            <p:tgtEl>
                                              <p:spTgt spid="10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4" presetID="53" presetClass="entr" presetSubtype="16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6" dur="750" fill="hold"/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7" dur="750" fill="hold"/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8" dur="750"/>
                                            <p:tgtEl>
                                              <p:spTgt spid="10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9" presetID="53" presetClass="entr" presetSubtype="16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1" dur="750" fill="hold"/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2" dur="750" fill="hold"/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3" dur="750"/>
                                            <p:tgtEl>
                                              <p:spTgt spid="10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4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6" dur="75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7" dur="75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8" dur="750"/>
                                            <p:tgtEl>
                                              <p:spTgt spid="10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9" presetID="53" presetClass="entr" presetSubtype="16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1" dur="75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2" dur="75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3" dur="750"/>
                                            <p:tgtEl>
                                              <p:spTgt spid="9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4" presetID="53" presetClass="entr" presetSubtype="16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6" dur="75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7" dur="75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8" dur="750"/>
                                            <p:tgtEl>
                                              <p:spTgt spid="9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1" dur="750" fill="hold"/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2" dur="750" fill="hold"/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3" dur="750"/>
                                            <p:tgtEl>
                                              <p:spTgt spid="9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4" presetID="53" presetClass="entr" presetSubtype="16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6" dur="750" fill="hold"/>
                                            <p:tgtEl>
                                              <p:spTgt spid="1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7" dur="750" fill="hold"/>
                                            <p:tgtEl>
                                              <p:spTgt spid="1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8" dur="750"/>
                                            <p:tgtEl>
                                              <p:spTgt spid="1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9" presetID="53" presetClass="entr" presetSubtype="16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0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1" dur="750" fill="hold"/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2" dur="750" fill="hold"/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3" dur="750"/>
                                            <p:tgtEl>
                                              <p:spTgt spid="1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4" presetID="53" presetClass="entr" presetSubtype="16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6" dur="750" fill="hold"/>
                                            <p:tgtEl>
                                              <p:spTgt spid="1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7" dur="750" fill="hold"/>
                                            <p:tgtEl>
                                              <p:spTgt spid="1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8" dur="750"/>
                                            <p:tgtEl>
                                              <p:spTgt spid="1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1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2" dur="1000"/>
                                            <p:tgtEl>
                                              <p:spTgt spid="12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13" dur="1000" fill="hold"/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4" dur="1000" fill="hold"/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5" presetID="45" presetClass="entr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7" dur="1500"/>
                                            <p:tgtEl>
                                              <p:spTgt spid="12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18" dur="1500" fill="hold"/>
                                            <p:tgtEl>
                                              <p:spTgt spid="1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9" dur="1500" fill="hold"/>
                                            <p:tgtEl>
                                              <p:spTgt spid="1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0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2" dur="1000"/>
                                            <p:tgtEl>
                                              <p:spTgt spid="12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3" dur="1000" fill="hold"/>
                                            <p:tgtEl>
                                              <p:spTgt spid="1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4" dur="1000" fill="hold"/>
                                            <p:tgtEl>
                                              <p:spTgt spid="1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5" presetID="47" presetClass="entr" presetSubtype="0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7" dur="1000"/>
                                            <p:tgtEl>
                                              <p:spTgt spid="12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8" dur="1000" fill="hold"/>
                                            <p:tgtEl>
                                              <p:spTgt spid="1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9" dur="1000" fill="hold"/>
                                            <p:tgtEl>
                                              <p:spTgt spid="1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2" dur="1000"/>
                                            <p:tgtEl>
                                              <p:spTgt spid="1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3" presetID="63" presetClass="path" presetSubtype="0" repeatCount="indefinite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58333E-6 -2.22222E-6 L 0.0892 0.01482 " pathEditMode="relative" rAng="0" ptsTypes="AA">
                                          <p:cBhvr>
                                            <p:cTn id="134" dur="10000" fill="hold"/>
                                            <p:tgtEl>
                                              <p:spTgt spid="1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453" y="74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3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7" dur="1000"/>
                                            <p:tgtEl>
                                              <p:spTgt spid="1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8" presetID="63" presetClass="path" presetSubtype="0" repeatCount="indefinite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91667E-6 4.81481E-6 L 0.22552 -0.0132 " pathEditMode="relative" rAng="0" ptsTypes="AA">
                                          <p:cBhvr>
                                            <p:cTn id="139" dur="10000" fill="hold"/>
                                            <p:tgtEl>
                                              <p:spTgt spid="12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1276" y="-67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4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2" dur="1250"/>
                                            <p:tgtEl>
                                              <p:spTgt spid="9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3" presetID="63" presetClass="path" presetSubtype="0" repeatCount="indefinite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6.25E-7 3.7037E-7 L 0.1056 0.00926 " pathEditMode="relative" rAng="0" ptsTypes="AA">
                                          <p:cBhvr>
                                            <p:cTn id="144" dur="10000" fill="hold"/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273" y="46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accel="1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3" presetClass="entr" presetSubtype="16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75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75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75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75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75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8" dur="75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53" presetClass="entr" presetSubtype="16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1" dur="75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75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3" dur="750"/>
                                            <p:tgtEl>
                                              <p:spTgt spid="6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53" presetClass="entr" presetSubtype="16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6" dur="75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75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8" dur="75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53" presetClass="entr" presetSubtype="16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" dur="75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75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3" dur="750"/>
                                            <p:tgtEl>
                                              <p:spTgt spid="7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4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6" dur="75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75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8" dur="75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53" presetClass="entr" presetSubtype="16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1" dur="750" fill="hold"/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750" fill="hold"/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3" dur="750"/>
                                            <p:tgtEl>
                                              <p:spTgt spid="7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4" presetID="53" presetClass="entr" presetSubtype="16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6" dur="750" fill="hold"/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750" fill="hold"/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8" dur="750"/>
                                            <p:tgtEl>
                                              <p:spTgt spid="8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1" dur="750" fill="hold"/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750" fill="hold"/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3" dur="750"/>
                                            <p:tgtEl>
                                              <p:spTgt spid="8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4" presetID="53" presetClass="entr" presetSubtype="16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6" dur="75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75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8" dur="750"/>
                                            <p:tgtEl>
                                              <p:spTgt spid="8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9" presetID="53" presetClass="entr" presetSubtype="16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1" dur="750" fill="hold"/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750" fill="hold"/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3" dur="750"/>
                                            <p:tgtEl>
                                              <p:spTgt spid="10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4" presetID="53" presetClass="entr" presetSubtype="16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6" dur="750" fill="hold"/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7" dur="750" fill="hold"/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8" dur="750"/>
                                            <p:tgtEl>
                                              <p:spTgt spid="10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9" presetID="53" presetClass="entr" presetSubtype="16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1" dur="750" fill="hold"/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2" dur="750" fill="hold"/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3" dur="750"/>
                                            <p:tgtEl>
                                              <p:spTgt spid="10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4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6" dur="75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7" dur="75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8" dur="750"/>
                                            <p:tgtEl>
                                              <p:spTgt spid="10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9" presetID="53" presetClass="entr" presetSubtype="16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1" dur="75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2" dur="75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3" dur="750"/>
                                            <p:tgtEl>
                                              <p:spTgt spid="9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4" presetID="53" presetClass="entr" presetSubtype="16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6" dur="75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7" dur="75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8" dur="750"/>
                                            <p:tgtEl>
                                              <p:spTgt spid="9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1" dur="750" fill="hold"/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2" dur="750" fill="hold"/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3" dur="750"/>
                                            <p:tgtEl>
                                              <p:spTgt spid="9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4" presetID="53" presetClass="entr" presetSubtype="16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6" dur="750" fill="hold"/>
                                            <p:tgtEl>
                                              <p:spTgt spid="1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7" dur="750" fill="hold"/>
                                            <p:tgtEl>
                                              <p:spTgt spid="1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8" dur="750"/>
                                            <p:tgtEl>
                                              <p:spTgt spid="1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9" presetID="53" presetClass="entr" presetSubtype="16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0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1" dur="750" fill="hold"/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2" dur="750" fill="hold"/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3" dur="750"/>
                                            <p:tgtEl>
                                              <p:spTgt spid="1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4" presetID="53" presetClass="entr" presetSubtype="16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6" dur="750" fill="hold"/>
                                            <p:tgtEl>
                                              <p:spTgt spid="1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7" dur="750" fill="hold"/>
                                            <p:tgtEl>
                                              <p:spTgt spid="1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8" dur="750"/>
                                            <p:tgtEl>
                                              <p:spTgt spid="1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1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2" dur="1000"/>
                                            <p:tgtEl>
                                              <p:spTgt spid="12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13" dur="1000" fill="hold"/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4" dur="1000" fill="hold"/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5" presetID="45" presetClass="entr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7" dur="1500"/>
                                            <p:tgtEl>
                                              <p:spTgt spid="12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18" dur="1500" fill="hold"/>
                                            <p:tgtEl>
                                              <p:spTgt spid="1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9" dur="1500" fill="hold"/>
                                            <p:tgtEl>
                                              <p:spTgt spid="1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0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2" dur="1000"/>
                                            <p:tgtEl>
                                              <p:spTgt spid="12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3" dur="1000" fill="hold"/>
                                            <p:tgtEl>
                                              <p:spTgt spid="1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4" dur="1000" fill="hold"/>
                                            <p:tgtEl>
                                              <p:spTgt spid="1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5" presetID="47" presetClass="entr" presetSubtype="0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7" dur="1000"/>
                                            <p:tgtEl>
                                              <p:spTgt spid="12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8" dur="1000" fill="hold"/>
                                            <p:tgtEl>
                                              <p:spTgt spid="1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9" dur="1000" fill="hold"/>
                                            <p:tgtEl>
                                              <p:spTgt spid="1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2" dur="1000"/>
                                            <p:tgtEl>
                                              <p:spTgt spid="1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3" presetID="63" presetClass="path" presetSubtype="0" repeatCount="indefinite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58333E-6 -2.22222E-6 L 0.0892 0.01482 " pathEditMode="relative" rAng="0" ptsTypes="AA">
                                          <p:cBhvr>
                                            <p:cTn id="134" dur="10000" fill="hold"/>
                                            <p:tgtEl>
                                              <p:spTgt spid="1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453" y="74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3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7" dur="1000"/>
                                            <p:tgtEl>
                                              <p:spTgt spid="1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8" presetID="63" presetClass="path" presetSubtype="0" repeatCount="indefinite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91667E-6 4.81481E-6 L 0.22552 -0.0132 " pathEditMode="relative" rAng="0" ptsTypes="AA">
                                          <p:cBhvr>
                                            <p:cTn id="139" dur="10000" fill="hold"/>
                                            <p:tgtEl>
                                              <p:spTgt spid="12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1276" y="-67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4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2" dur="1250"/>
                                            <p:tgtEl>
                                              <p:spTgt spid="9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3" presetID="63" presetClass="path" presetSubtype="0" repeatCount="indefinite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6.25E-7 3.7037E-7 L 0.1056 0.00926 " pathEditMode="relative" rAng="0" ptsTypes="AA">
                                          <p:cBhvr>
                                            <p:cTn id="144" dur="10000" fill="hold"/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273" y="46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45280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 dir="in"/>
      </p:transition>
    </mc:Choice>
    <mc:Fallback xmlns="">
      <p:transition spd="slow">
        <p:split orient="vert" dir="in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44934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 dir="in"/>
      </p:transition>
    </mc:Choice>
    <mc:Fallback xmlns="">
      <p:transition spd="slow">
        <p:split orient="vert" dir="in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79843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 dir="in"/>
      </p:transition>
    </mc:Choice>
    <mc:Fallback xmlns="">
      <p:transition spd="slow">
        <p:split orient="vert" dir="in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92DC9C-9BE1-4E7B-BF5E-3EAA584CBB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4351AE-42EF-4BA4-944C-F2FF99C522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B46504-66A5-47B9-8020-AE87B0DAF28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1F9F53B-4389-4CF3-89C9-1F65CC452498}" type="datetimeFigureOut">
              <a:rPr lang="en-US" smtClean="0"/>
              <a:t>10/23/2022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C1744D-9889-48B5-9D51-CB545C89EA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CDB92C-DAFB-48BA-A823-1241DBF347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764D26-1997-4F42-96C0-35C43088D0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1116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 dir="in"/>
      </p:transition>
    </mc:Choice>
    <mc:Fallback xmlns="">
      <p:transition spd="slow">
        <p:split orient="vert" dir="in"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44F81F-9DCF-4C1C-A160-8679A8B285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2FE6C1-9329-4F5E-8602-C3148A8A5DB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2875189-1AA5-4B13-8297-397277CC98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FDC66E-70CE-40DB-9AE9-B00F27A4B9A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1F9F53B-4389-4CF3-89C9-1F65CC452498}" type="datetimeFigureOut">
              <a:rPr lang="en-US" smtClean="0"/>
              <a:t>10/23/2022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F09F84-E522-4C2E-8803-D866E1FD76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DEB212C-197C-4B03-A2EF-FED8939829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764D26-1997-4F42-96C0-35C43088D0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6711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 dir="in"/>
      </p:transition>
    </mc:Choice>
    <mc:Fallback xmlns="">
      <p:transition spd="slow">
        <p:split orient="vert" dir="in"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F8791C-85FE-47C1-B0B0-3064297C70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1AD1D4-0922-4B2A-8CB9-7E3BE29E28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F76D054-0F6E-457B-80C5-6B2FD7D7AA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4F60232-3B8B-4385-A7C5-8FC2154ED7B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7907931-19F4-4892-A247-AE2A091F3B0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D9F5233-F053-427E-997A-3247AA0187C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1F9F53B-4389-4CF3-89C9-1F65CC452498}" type="datetimeFigureOut">
              <a:rPr lang="en-US" smtClean="0"/>
              <a:t>10/23/2022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B69D69F-5577-4249-AEB4-929CF62658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894E94B-F450-417E-AB3E-9B0A775724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764D26-1997-4F42-96C0-35C43088D0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8836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 dir="in"/>
      </p:transition>
    </mc:Choice>
    <mc:Fallback xmlns="">
      <p:transition spd="slow">
        <p:split orient="vert" dir="in"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08292C-7D70-45C1-9B46-14EA534A97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1F84269-04BC-4D7E-8B7A-4EA39C8D95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1F9F53B-4389-4CF3-89C9-1F65CC452498}" type="datetimeFigureOut">
              <a:rPr lang="en-US" smtClean="0"/>
              <a:t>10/23/2022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90388CD-4123-454D-838D-3F8C418210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2BBC609-1F4D-4121-BE68-5DBA5F8194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764D26-1997-4F42-96C0-35C43088D0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7988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 dir="in"/>
      </p:transition>
    </mc:Choice>
    <mc:Fallback xmlns="">
      <p:transition spd="slow">
        <p:split orient="vert" dir="in"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15320B7-817F-489E-B9C5-F5D7B9E7071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1F9F53B-4389-4CF3-89C9-1F65CC452498}" type="datetimeFigureOut">
              <a:rPr lang="en-US" smtClean="0"/>
              <a:t>10/23/2022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241BCFE-2458-48E9-82F9-C2011DA827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F39108-6670-4CB8-8635-A2C8D75662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764D26-1997-4F42-96C0-35C43088D0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8283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 dir="in"/>
      </p:transition>
    </mc:Choice>
    <mc:Fallback xmlns="">
      <p:transition spd="slow">
        <p:split orient="vert" dir="in"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7797F5-B24D-482D-9B3D-DC2D9A01AE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81F82A-21BC-41A7-B223-0965D06C77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95D6267-1D73-4EE5-A55D-754E5FBF50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AF5F54E-BE6F-4DFF-8B8A-A28E091154C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1F9F53B-4389-4CF3-89C9-1F65CC452498}" type="datetimeFigureOut">
              <a:rPr lang="en-US" smtClean="0"/>
              <a:t>10/23/2022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583C64-6B9E-4820-BE13-00B6B9F0AC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B634024-AEDC-4BD0-87CA-6A80B525EC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764D26-1997-4F42-96C0-35C43088D0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6295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 dir="in"/>
      </p:transition>
    </mc:Choice>
    <mc:Fallback xmlns="">
      <p:transition spd="slow">
        <p:split orient="vert" dir="in"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F44A45-F7AB-472B-ACE8-15DE1C99FD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FE59012-D102-40A1-8F9E-191788DC10F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EC56F6C-6616-4824-9326-32659CB75A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0027F7C-FB90-471B-8C2B-86B05ABFF0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1F9F53B-4389-4CF3-89C9-1F65CC452498}" type="datetimeFigureOut">
              <a:rPr lang="en-US" smtClean="0"/>
              <a:t>10/23/2022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5C72206-9B7C-4158-B3AD-7FA7F62641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278DE6E-23F7-4357-A7EA-194D318F3C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764D26-1997-4F42-96C0-35C43088D0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3023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 dir="in"/>
      </p:transition>
    </mc:Choice>
    <mc:Fallback xmlns="">
      <p:transition spd="slow">
        <p:split orient="vert" dir="in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>
            <a:extLst>
              <a:ext uri="{FF2B5EF4-FFF2-40B4-BE49-F238E27FC236}">
                <a16:creationId xmlns:a16="http://schemas.microsoft.com/office/drawing/2014/main" id="{6DFEE99F-3B6E-4400-9228-DA896E86A4D1}"/>
              </a:ext>
            </a:extLst>
          </p:cNvPr>
          <p:cNvGrpSpPr/>
          <p:nvPr userDrawn="1"/>
        </p:nvGrpSpPr>
        <p:grpSpPr>
          <a:xfrm>
            <a:off x="6096000" y="0"/>
            <a:ext cx="6096000" cy="6858000"/>
            <a:chOff x="6096000" y="0"/>
            <a:chExt cx="6096000" cy="6858000"/>
          </a:xfrm>
        </p:grpSpPr>
        <p:cxnSp>
          <p:nvCxnSpPr>
            <p:cNvPr id="24" name="PHẠM DUYÊN 2 - 9Slide.vn">
              <a:extLst>
                <a:ext uri="{FF2B5EF4-FFF2-40B4-BE49-F238E27FC236}">
                  <a16:creationId xmlns:a16="http://schemas.microsoft.com/office/drawing/2014/main" id="{12B88EC7-B460-45D6-BFB7-E35A6F804F18}"/>
                </a:ext>
              </a:extLst>
            </p:cNvPr>
            <p:cNvCxnSpPr/>
            <p:nvPr userDrawn="1"/>
          </p:nvCxnSpPr>
          <p:spPr>
            <a:xfrm>
              <a:off x="6096000" y="0"/>
              <a:ext cx="0" cy="6858000"/>
            </a:xfrm>
            <a:prstGeom prst="line">
              <a:avLst/>
            </a:prstGeom>
            <a:ln w="19050">
              <a:solidFill>
                <a:srgbClr val="F5F5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PHẠM DUYÊN 3 - 9Slide.vn">
              <a:extLst>
                <a:ext uri="{FF2B5EF4-FFF2-40B4-BE49-F238E27FC236}">
                  <a16:creationId xmlns:a16="http://schemas.microsoft.com/office/drawing/2014/main" id="{1D0468BC-E065-48CA-8AEB-E7D46D843702}"/>
                </a:ext>
              </a:extLst>
            </p:cNvPr>
            <p:cNvCxnSpPr/>
            <p:nvPr userDrawn="1"/>
          </p:nvCxnSpPr>
          <p:spPr>
            <a:xfrm>
              <a:off x="6773333" y="0"/>
              <a:ext cx="0" cy="6858000"/>
            </a:xfrm>
            <a:prstGeom prst="line">
              <a:avLst/>
            </a:prstGeom>
            <a:ln w="19050">
              <a:solidFill>
                <a:srgbClr val="F5F5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PHẠM DUYÊN 4 - 9Slide.vn">
              <a:extLst>
                <a:ext uri="{FF2B5EF4-FFF2-40B4-BE49-F238E27FC236}">
                  <a16:creationId xmlns:a16="http://schemas.microsoft.com/office/drawing/2014/main" id="{DD45EF0C-377C-4EE5-BFCC-AE0245D71163}"/>
                </a:ext>
              </a:extLst>
            </p:cNvPr>
            <p:cNvCxnSpPr/>
            <p:nvPr userDrawn="1"/>
          </p:nvCxnSpPr>
          <p:spPr>
            <a:xfrm>
              <a:off x="7450666" y="0"/>
              <a:ext cx="0" cy="6858000"/>
            </a:xfrm>
            <a:prstGeom prst="line">
              <a:avLst/>
            </a:prstGeom>
            <a:ln w="19050">
              <a:solidFill>
                <a:srgbClr val="F5F5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PHẠM DUYÊN 5 - 9Slide.vn">
              <a:extLst>
                <a:ext uri="{FF2B5EF4-FFF2-40B4-BE49-F238E27FC236}">
                  <a16:creationId xmlns:a16="http://schemas.microsoft.com/office/drawing/2014/main" id="{E9619D41-688E-4F95-A516-778536936122}"/>
                </a:ext>
              </a:extLst>
            </p:cNvPr>
            <p:cNvCxnSpPr/>
            <p:nvPr userDrawn="1"/>
          </p:nvCxnSpPr>
          <p:spPr>
            <a:xfrm>
              <a:off x="8127999" y="0"/>
              <a:ext cx="0" cy="6858000"/>
            </a:xfrm>
            <a:prstGeom prst="line">
              <a:avLst/>
            </a:prstGeom>
            <a:ln w="19050">
              <a:solidFill>
                <a:srgbClr val="F5F5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PHẠM DUYÊN 6 - 9Slide.vn">
              <a:extLst>
                <a:ext uri="{FF2B5EF4-FFF2-40B4-BE49-F238E27FC236}">
                  <a16:creationId xmlns:a16="http://schemas.microsoft.com/office/drawing/2014/main" id="{43BD6D59-7335-4884-8A86-50EECCCCAA59}"/>
                </a:ext>
              </a:extLst>
            </p:cNvPr>
            <p:cNvCxnSpPr/>
            <p:nvPr userDrawn="1"/>
          </p:nvCxnSpPr>
          <p:spPr>
            <a:xfrm>
              <a:off x="10837331" y="0"/>
              <a:ext cx="0" cy="6858000"/>
            </a:xfrm>
            <a:prstGeom prst="line">
              <a:avLst/>
            </a:prstGeom>
            <a:ln w="19050">
              <a:solidFill>
                <a:srgbClr val="F5F5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PHẠM DUYÊN 7 - 9Slide.vn">
              <a:extLst>
                <a:ext uri="{FF2B5EF4-FFF2-40B4-BE49-F238E27FC236}">
                  <a16:creationId xmlns:a16="http://schemas.microsoft.com/office/drawing/2014/main" id="{0ECEF472-E290-4BED-8D19-AAFC1F6497E0}"/>
                </a:ext>
              </a:extLst>
            </p:cNvPr>
            <p:cNvCxnSpPr/>
            <p:nvPr userDrawn="1"/>
          </p:nvCxnSpPr>
          <p:spPr>
            <a:xfrm>
              <a:off x="11514664" y="0"/>
              <a:ext cx="0" cy="6858000"/>
            </a:xfrm>
            <a:prstGeom prst="line">
              <a:avLst/>
            </a:prstGeom>
            <a:ln w="19050">
              <a:solidFill>
                <a:srgbClr val="F5F5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PHẠM DUYÊN 8 - 9Slide.vn">
              <a:extLst>
                <a:ext uri="{FF2B5EF4-FFF2-40B4-BE49-F238E27FC236}">
                  <a16:creationId xmlns:a16="http://schemas.microsoft.com/office/drawing/2014/main" id="{E700AF86-255D-482D-BA3A-0AF83413B41F}"/>
                </a:ext>
              </a:extLst>
            </p:cNvPr>
            <p:cNvCxnSpPr/>
            <p:nvPr userDrawn="1"/>
          </p:nvCxnSpPr>
          <p:spPr>
            <a:xfrm>
              <a:off x="8805332" y="0"/>
              <a:ext cx="0" cy="6858000"/>
            </a:xfrm>
            <a:prstGeom prst="line">
              <a:avLst/>
            </a:prstGeom>
            <a:ln w="19050">
              <a:solidFill>
                <a:srgbClr val="F5F5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PHẠM DUYÊN 9 - 9Slide.vn">
              <a:extLst>
                <a:ext uri="{FF2B5EF4-FFF2-40B4-BE49-F238E27FC236}">
                  <a16:creationId xmlns:a16="http://schemas.microsoft.com/office/drawing/2014/main" id="{DD15711E-1EED-402B-B30E-E9669448C84D}"/>
                </a:ext>
              </a:extLst>
            </p:cNvPr>
            <p:cNvCxnSpPr/>
            <p:nvPr userDrawn="1"/>
          </p:nvCxnSpPr>
          <p:spPr>
            <a:xfrm>
              <a:off x="9482665" y="0"/>
              <a:ext cx="0" cy="6858000"/>
            </a:xfrm>
            <a:prstGeom prst="line">
              <a:avLst/>
            </a:prstGeom>
            <a:ln w="19050">
              <a:solidFill>
                <a:srgbClr val="F5F5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PHẠM DUYÊN 10 - 9Slide.vn">
              <a:extLst>
                <a:ext uri="{FF2B5EF4-FFF2-40B4-BE49-F238E27FC236}">
                  <a16:creationId xmlns:a16="http://schemas.microsoft.com/office/drawing/2014/main" id="{2C521D74-486E-4CB0-ACC7-ED1D074405C8}"/>
                </a:ext>
              </a:extLst>
            </p:cNvPr>
            <p:cNvCxnSpPr/>
            <p:nvPr userDrawn="1"/>
          </p:nvCxnSpPr>
          <p:spPr>
            <a:xfrm>
              <a:off x="10159998" y="0"/>
              <a:ext cx="0" cy="6858000"/>
            </a:xfrm>
            <a:prstGeom prst="line">
              <a:avLst/>
            </a:prstGeom>
            <a:ln w="19050">
              <a:solidFill>
                <a:srgbClr val="F5F5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PHẠM DUYÊN 11 - 9Slide.vn">
              <a:extLst>
                <a:ext uri="{FF2B5EF4-FFF2-40B4-BE49-F238E27FC236}">
                  <a16:creationId xmlns:a16="http://schemas.microsoft.com/office/drawing/2014/main" id="{F239073C-4E4D-4CF1-9F3F-EE898E306FCD}"/>
                </a:ext>
              </a:extLst>
            </p:cNvPr>
            <p:cNvCxnSpPr/>
            <p:nvPr userDrawn="1"/>
          </p:nvCxnSpPr>
          <p:spPr>
            <a:xfrm>
              <a:off x="6096000" y="622300"/>
              <a:ext cx="6096000" cy="0"/>
            </a:xfrm>
            <a:prstGeom prst="line">
              <a:avLst/>
            </a:prstGeom>
            <a:ln w="19050">
              <a:solidFill>
                <a:srgbClr val="F5F5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PHẠM DUYÊN 12 - 9Slide.vn">
              <a:extLst>
                <a:ext uri="{FF2B5EF4-FFF2-40B4-BE49-F238E27FC236}">
                  <a16:creationId xmlns:a16="http://schemas.microsoft.com/office/drawing/2014/main" id="{63BF8B10-5284-44A6-A3A0-36B06E02E3E5}"/>
                </a:ext>
              </a:extLst>
            </p:cNvPr>
            <p:cNvCxnSpPr/>
            <p:nvPr userDrawn="1"/>
          </p:nvCxnSpPr>
          <p:spPr>
            <a:xfrm>
              <a:off x="6096000" y="1244600"/>
              <a:ext cx="6096000" cy="0"/>
            </a:xfrm>
            <a:prstGeom prst="line">
              <a:avLst/>
            </a:prstGeom>
            <a:ln w="19050">
              <a:solidFill>
                <a:srgbClr val="F5F5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PHẠM DUYÊN 13 - 9Slide.vn">
              <a:extLst>
                <a:ext uri="{FF2B5EF4-FFF2-40B4-BE49-F238E27FC236}">
                  <a16:creationId xmlns:a16="http://schemas.microsoft.com/office/drawing/2014/main" id="{3C291FFE-C221-4B21-90EB-F5D4EBF539E3}"/>
                </a:ext>
              </a:extLst>
            </p:cNvPr>
            <p:cNvCxnSpPr/>
            <p:nvPr userDrawn="1"/>
          </p:nvCxnSpPr>
          <p:spPr>
            <a:xfrm>
              <a:off x="6096000" y="1866900"/>
              <a:ext cx="6096000" cy="0"/>
            </a:xfrm>
            <a:prstGeom prst="line">
              <a:avLst/>
            </a:prstGeom>
            <a:ln w="19050">
              <a:solidFill>
                <a:srgbClr val="F5F5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PHẠM DUYÊN 14 - 9Slide.vn">
              <a:extLst>
                <a:ext uri="{FF2B5EF4-FFF2-40B4-BE49-F238E27FC236}">
                  <a16:creationId xmlns:a16="http://schemas.microsoft.com/office/drawing/2014/main" id="{57C8568C-FC04-4FC2-8577-167D06E46CC7}"/>
                </a:ext>
              </a:extLst>
            </p:cNvPr>
            <p:cNvCxnSpPr/>
            <p:nvPr userDrawn="1"/>
          </p:nvCxnSpPr>
          <p:spPr>
            <a:xfrm>
              <a:off x="6096000" y="2489200"/>
              <a:ext cx="6096000" cy="0"/>
            </a:xfrm>
            <a:prstGeom prst="line">
              <a:avLst/>
            </a:prstGeom>
            <a:ln w="19050">
              <a:solidFill>
                <a:srgbClr val="F5F5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PHẠM DUYÊN 15 - 9Slide.vn">
              <a:extLst>
                <a:ext uri="{FF2B5EF4-FFF2-40B4-BE49-F238E27FC236}">
                  <a16:creationId xmlns:a16="http://schemas.microsoft.com/office/drawing/2014/main" id="{55D7EA6A-2AD7-4A77-8A91-750360A0D8F5}"/>
                </a:ext>
              </a:extLst>
            </p:cNvPr>
            <p:cNvCxnSpPr/>
            <p:nvPr userDrawn="1"/>
          </p:nvCxnSpPr>
          <p:spPr>
            <a:xfrm>
              <a:off x="6096000" y="3111500"/>
              <a:ext cx="6096000" cy="0"/>
            </a:xfrm>
            <a:prstGeom prst="line">
              <a:avLst/>
            </a:prstGeom>
            <a:ln w="19050">
              <a:solidFill>
                <a:srgbClr val="F5F5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PHẠM DUYÊN 16 - 9Slide.vn">
              <a:extLst>
                <a:ext uri="{FF2B5EF4-FFF2-40B4-BE49-F238E27FC236}">
                  <a16:creationId xmlns:a16="http://schemas.microsoft.com/office/drawing/2014/main" id="{64DB2218-8478-490C-AC1F-1ACA4B844EB8}"/>
                </a:ext>
              </a:extLst>
            </p:cNvPr>
            <p:cNvCxnSpPr/>
            <p:nvPr userDrawn="1"/>
          </p:nvCxnSpPr>
          <p:spPr>
            <a:xfrm>
              <a:off x="6096000" y="3733800"/>
              <a:ext cx="6096000" cy="0"/>
            </a:xfrm>
            <a:prstGeom prst="line">
              <a:avLst/>
            </a:prstGeom>
            <a:ln w="19050">
              <a:solidFill>
                <a:srgbClr val="F5F5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PHẠM DUYÊN 17 - 9Slide.vn">
              <a:extLst>
                <a:ext uri="{FF2B5EF4-FFF2-40B4-BE49-F238E27FC236}">
                  <a16:creationId xmlns:a16="http://schemas.microsoft.com/office/drawing/2014/main" id="{3A3F592A-2A7F-45B0-9AC9-C130C9305D45}"/>
                </a:ext>
              </a:extLst>
            </p:cNvPr>
            <p:cNvCxnSpPr/>
            <p:nvPr userDrawn="1"/>
          </p:nvCxnSpPr>
          <p:spPr>
            <a:xfrm>
              <a:off x="6096000" y="4356100"/>
              <a:ext cx="6096000" cy="0"/>
            </a:xfrm>
            <a:prstGeom prst="line">
              <a:avLst/>
            </a:prstGeom>
            <a:ln w="19050">
              <a:solidFill>
                <a:srgbClr val="F5F5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PHẠM DUYÊN 18 - 9Slide.vn">
              <a:extLst>
                <a:ext uri="{FF2B5EF4-FFF2-40B4-BE49-F238E27FC236}">
                  <a16:creationId xmlns:a16="http://schemas.microsoft.com/office/drawing/2014/main" id="{4E147146-6B77-413A-A95E-E66945079C61}"/>
                </a:ext>
              </a:extLst>
            </p:cNvPr>
            <p:cNvCxnSpPr/>
            <p:nvPr userDrawn="1"/>
          </p:nvCxnSpPr>
          <p:spPr>
            <a:xfrm>
              <a:off x="6096000" y="4978400"/>
              <a:ext cx="6096000" cy="0"/>
            </a:xfrm>
            <a:prstGeom prst="line">
              <a:avLst/>
            </a:prstGeom>
            <a:ln w="19050">
              <a:solidFill>
                <a:srgbClr val="F5F5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PHẠM DUYÊN 19 - 9Slide.vn">
              <a:extLst>
                <a:ext uri="{FF2B5EF4-FFF2-40B4-BE49-F238E27FC236}">
                  <a16:creationId xmlns:a16="http://schemas.microsoft.com/office/drawing/2014/main" id="{E9CDAC0E-9BC2-437F-AFC6-7914A6893CD9}"/>
                </a:ext>
              </a:extLst>
            </p:cNvPr>
            <p:cNvCxnSpPr/>
            <p:nvPr userDrawn="1"/>
          </p:nvCxnSpPr>
          <p:spPr>
            <a:xfrm>
              <a:off x="6096000" y="5600700"/>
              <a:ext cx="6096000" cy="0"/>
            </a:xfrm>
            <a:prstGeom prst="line">
              <a:avLst/>
            </a:prstGeom>
            <a:ln w="19050">
              <a:solidFill>
                <a:srgbClr val="F5F5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PHẠM DUYÊN 20 - 9Slide.vn">
              <a:extLst>
                <a:ext uri="{FF2B5EF4-FFF2-40B4-BE49-F238E27FC236}">
                  <a16:creationId xmlns:a16="http://schemas.microsoft.com/office/drawing/2014/main" id="{553264E3-F3F9-468E-B854-A9288556F0D2}"/>
                </a:ext>
              </a:extLst>
            </p:cNvPr>
            <p:cNvCxnSpPr/>
            <p:nvPr userDrawn="1"/>
          </p:nvCxnSpPr>
          <p:spPr>
            <a:xfrm>
              <a:off x="6096000" y="6223000"/>
              <a:ext cx="6096000" cy="0"/>
            </a:xfrm>
            <a:prstGeom prst="line">
              <a:avLst/>
            </a:prstGeom>
            <a:ln w="19050">
              <a:solidFill>
                <a:srgbClr val="F5F5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0EFE863-C26B-4B8C-B0A9-E850730CF85E}"/>
              </a:ext>
            </a:extLst>
          </p:cNvPr>
          <p:cNvSpPr/>
          <p:nvPr userDrawn="1"/>
        </p:nvSpPr>
        <p:spPr>
          <a:xfrm>
            <a:off x="342900" y="381000"/>
            <a:ext cx="11506200" cy="6096000"/>
          </a:xfrm>
          <a:custGeom>
            <a:avLst/>
            <a:gdLst>
              <a:gd name="connsiteX0" fmla="*/ 0 w 11506200"/>
              <a:gd name="connsiteY0" fmla="*/ 279441 h 6096000"/>
              <a:gd name="connsiteX1" fmla="*/ 279441 w 11506200"/>
              <a:gd name="connsiteY1" fmla="*/ 0 h 6096000"/>
              <a:gd name="connsiteX2" fmla="*/ 1073122 w 11506200"/>
              <a:gd name="connsiteY2" fmla="*/ 0 h 6096000"/>
              <a:gd name="connsiteX3" fmla="*/ 1538383 w 11506200"/>
              <a:gd name="connsiteY3" fmla="*/ 0 h 6096000"/>
              <a:gd name="connsiteX4" fmla="*/ 2332063 w 11506200"/>
              <a:gd name="connsiteY4" fmla="*/ 0 h 6096000"/>
              <a:gd name="connsiteX5" fmla="*/ 3125744 w 11506200"/>
              <a:gd name="connsiteY5" fmla="*/ 0 h 6096000"/>
              <a:gd name="connsiteX6" fmla="*/ 3591005 w 11506200"/>
              <a:gd name="connsiteY6" fmla="*/ 0 h 6096000"/>
              <a:gd name="connsiteX7" fmla="*/ 4384685 w 11506200"/>
              <a:gd name="connsiteY7" fmla="*/ 0 h 6096000"/>
              <a:gd name="connsiteX8" fmla="*/ 5068893 w 11506200"/>
              <a:gd name="connsiteY8" fmla="*/ 0 h 6096000"/>
              <a:gd name="connsiteX9" fmla="*/ 5534154 w 11506200"/>
              <a:gd name="connsiteY9" fmla="*/ 0 h 6096000"/>
              <a:gd name="connsiteX10" fmla="*/ 6437307 w 11506200"/>
              <a:gd name="connsiteY10" fmla="*/ 0 h 6096000"/>
              <a:gd name="connsiteX11" fmla="*/ 7340461 w 11506200"/>
              <a:gd name="connsiteY11" fmla="*/ 0 h 6096000"/>
              <a:gd name="connsiteX12" fmla="*/ 8243615 w 11506200"/>
              <a:gd name="connsiteY12" fmla="*/ 0 h 6096000"/>
              <a:gd name="connsiteX13" fmla="*/ 8818349 w 11506200"/>
              <a:gd name="connsiteY13" fmla="*/ 0 h 6096000"/>
              <a:gd name="connsiteX14" fmla="*/ 9283610 w 11506200"/>
              <a:gd name="connsiteY14" fmla="*/ 0 h 6096000"/>
              <a:gd name="connsiteX15" fmla="*/ 9967817 w 11506200"/>
              <a:gd name="connsiteY15" fmla="*/ 0 h 6096000"/>
              <a:gd name="connsiteX16" fmla="*/ 11226759 w 11506200"/>
              <a:gd name="connsiteY16" fmla="*/ 0 h 6096000"/>
              <a:gd name="connsiteX17" fmla="*/ 11506200 w 11506200"/>
              <a:gd name="connsiteY17" fmla="*/ 279441 h 6096000"/>
              <a:gd name="connsiteX18" fmla="*/ 11506200 w 11506200"/>
              <a:gd name="connsiteY18" fmla="*/ 971581 h 6096000"/>
              <a:gd name="connsiteX19" fmla="*/ 11506200 w 11506200"/>
              <a:gd name="connsiteY19" fmla="*/ 1774463 h 6096000"/>
              <a:gd name="connsiteX20" fmla="*/ 11506200 w 11506200"/>
              <a:gd name="connsiteY20" fmla="*/ 2300489 h 6096000"/>
              <a:gd name="connsiteX21" fmla="*/ 11506200 w 11506200"/>
              <a:gd name="connsiteY21" fmla="*/ 2937258 h 6096000"/>
              <a:gd name="connsiteX22" fmla="*/ 11506200 w 11506200"/>
              <a:gd name="connsiteY22" fmla="*/ 3629397 h 6096000"/>
              <a:gd name="connsiteX23" fmla="*/ 11506200 w 11506200"/>
              <a:gd name="connsiteY23" fmla="*/ 4321537 h 6096000"/>
              <a:gd name="connsiteX24" fmla="*/ 11506200 w 11506200"/>
              <a:gd name="connsiteY24" fmla="*/ 4902935 h 6096000"/>
              <a:gd name="connsiteX25" fmla="*/ 11506200 w 11506200"/>
              <a:gd name="connsiteY25" fmla="*/ 5816559 h 6096000"/>
              <a:gd name="connsiteX26" fmla="*/ 11226759 w 11506200"/>
              <a:gd name="connsiteY26" fmla="*/ 6096000 h 6096000"/>
              <a:gd name="connsiteX27" fmla="*/ 10433078 w 11506200"/>
              <a:gd name="connsiteY27" fmla="*/ 6096000 h 6096000"/>
              <a:gd name="connsiteX28" fmla="*/ 9748871 w 11506200"/>
              <a:gd name="connsiteY28" fmla="*/ 6096000 h 6096000"/>
              <a:gd name="connsiteX29" fmla="*/ 9393083 w 11506200"/>
              <a:gd name="connsiteY29" fmla="*/ 6096000 h 6096000"/>
              <a:gd name="connsiteX30" fmla="*/ 8708876 w 11506200"/>
              <a:gd name="connsiteY30" fmla="*/ 6096000 h 6096000"/>
              <a:gd name="connsiteX31" fmla="*/ 8243615 w 11506200"/>
              <a:gd name="connsiteY31" fmla="*/ 6096000 h 6096000"/>
              <a:gd name="connsiteX32" fmla="*/ 7887827 w 11506200"/>
              <a:gd name="connsiteY32" fmla="*/ 6096000 h 6096000"/>
              <a:gd name="connsiteX33" fmla="*/ 7422566 w 11506200"/>
              <a:gd name="connsiteY33" fmla="*/ 6096000 h 6096000"/>
              <a:gd name="connsiteX34" fmla="*/ 7066778 w 11506200"/>
              <a:gd name="connsiteY34" fmla="*/ 6096000 h 6096000"/>
              <a:gd name="connsiteX35" fmla="*/ 6710990 w 11506200"/>
              <a:gd name="connsiteY35" fmla="*/ 6096000 h 6096000"/>
              <a:gd name="connsiteX36" fmla="*/ 6136256 w 11506200"/>
              <a:gd name="connsiteY36" fmla="*/ 6096000 h 6096000"/>
              <a:gd name="connsiteX37" fmla="*/ 5342576 w 11506200"/>
              <a:gd name="connsiteY37" fmla="*/ 6096000 h 6096000"/>
              <a:gd name="connsiteX38" fmla="*/ 4658368 w 11506200"/>
              <a:gd name="connsiteY38" fmla="*/ 6096000 h 6096000"/>
              <a:gd name="connsiteX39" fmla="*/ 4193107 w 11506200"/>
              <a:gd name="connsiteY39" fmla="*/ 6096000 h 6096000"/>
              <a:gd name="connsiteX40" fmla="*/ 3837319 w 11506200"/>
              <a:gd name="connsiteY40" fmla="*/ 6096000 h 6096000"/>
              <a:gd name="connsiteX41" fmla="*/ 3372058 w 11506200"/>
              <a:gd name="connsiteY41" fmla="*/ 6096000 h 6096000"/>
              <a:gd name="connsiteX42" fmla="*/ 2468905 w 11506200"/>
              <a:gd name="connsiteY42" fmla="*/ 6096000 h 6096000"/>
              <a:gd name="connsiteX43" fmla="*/ 2113117 w 11506200"/>
              <a:gd name="connsiteY43" fmla="*/ 6096000 h 6096000"/>
              <a:gd name="connsiteX44" fmla="*/ 1428909 w 11506200"/>
              <a:gd name="connsiteY44" fmla="*/ 6096000 h 6096000"/>
              <a:gd name="connsiteX45" fmla="*/ 1073122 w 11506200"/>
              <a:gd name="connsiteY45" fmla="*/ 6096000 h 6096000"/>
              <a:gd name="connsiteX46" fmla="*/ 279441 w 11506200"/>
              <a:gd name="connsiteY46" fmla="*/ 6096000 h 6096000"/>
              <a:gd name="connsiteX47" fmla="*/ 0 w 11506200"/>
              <a:gd name="connsiteY47" fmla="*/ 5816559 h 6096000"/>
              <a:gd name="connsiteX48" fmla="*/ 0 w 11506200"/>
              <a:gd name="connsiteY48" fmla="*/ 5179790 h 6096000"/>
              <a:gd name="connsiteX49" fmla="*/ 0 w 11506200"/>
              <a:gd name="connsiteY49" fmla="*/ 4598393 h 6096000"/>
              <a:gd name="connsiteX50" fmla="*/ 0 w 11506200"/>
              <a:gd name="connsiteY50" fmla="*/ 3795511 h 6096000"/>
              <a:gd name="connsiteX51" fmla="*/ 0 w 11506200"/>
              <a:gd name="connsiteY51" fmla="*/ 3269485 h 6096000"/>
              <a:gd name="connsiteX52" fmla="*/ 0 w 11506200"/>
              <a:gd name="connsiteY52" fmla="*/ 2577345 h 6096000"/>
              <a:gd name="connsiteX53" fmla="*/ 0 w 11506200"/>
              <a:gd name="connsiteY53" fmla="*/ 1885205 h 6096000"/>
              <a:gd name="connsiteX54" fmla="*/ 0 w 11506200"/>
              <a:gd name="connsiteY54" fmla="*/ 1082323 h 6096000"/>
              <a:gd name="connsiteX55" fmla="*/ 0 w 11506200"/>
              <a:gd name="connsiteY55" fmla="*/ 279441 h 609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1506200" h="6096000" fill="none" extrusionOk="0">
                <a:moveTo>
                  <a:pt x="0" y="279441"/>
                </a:moveTo>
                <a:cubicBezTo>
                  <a:pt x="15317" y="95000"/>
                  <a:pt x="153315" y="4967"/>
                  <a:pt x="279441" y="0"/>
                </a:cubicBezTo>
                <a:cubicBezTo>
                  <a:pt x="513143" y="-36992"/>
                  <a:pt x="797775" y="-13190"/>
                  <a:pt x="1073122" y="0"/>
                </a:cubicBezTo>
                <a:cubicBezTo>
                  <a:pt x="1348469" y="13190"/>
                  <a:pt x="1320307" y="15184"/>
                  <a:pt x="1538383" y="0"/>
                </a:cubicBezTo>
                <a:cubicBezTo>
                  <a:pt x="1756459" y="-15184"/>
                  <a:pt x="2096796" y="-29110"/>
                  <a:pt x="2332063" y="0"/>
                </a:cubicBezTo>
                <a:cubicBezTo>
                  <a:pt x="2567330" y="29110"/>
                  <a:pt x="2915893" y="19013"/>
                  <a:pt x="3125744" y="0"/>
                </a:cubicBezTo>
                <a:cubicBezTo>
                  <a:pt x="3335595" y="-19013"/>
                  <a:pt x="3399251" y="6360"/>
                  <a:pt x="3591005" y="0"/>
                </a:cubicBezTo>
                <a:cubicBezTo>
                  <a:pt x="3782759" y="-6360"/>
                  <a:pt x="4213120" y="7885"/>
                  <a:pt x="4384685" y="0"/>
                </a:cubicBezTo>
                <a:cubicBezTo>
                  <a:pt x="4556250" y="-7885"/>
                  <a:pt x="4875007" y="28779"/>
                  <a:pt x="5068893" y="0"/>
                </a:cubicBezTo>
                <a:cubicBezTo>
                  <a:pt x="5262779" y="-28779"/>
                  <a:pt x="5319248" y="-15741"/>
                  <a:pt x="5534154" y="0"/>
                </a:cubicBezTo>
                <a:cubicBezTo>
                  <a:pt x="5749060" y="15741"/>
                  <a:pt x="6079616" y="29268"/>
                  <a:pt x="6437307" y="0"/>
                </a:cubicBezTo>
                <a:cubicBezTo>
                  <a:pt x="6794998" y="-29268"/>
                  <a:pt x="7054499" y="1981"/>
                  <a:pt x="7340461" y="0"/>
                </a:cubicBezTo>
                <a:cubicBezTo>
                  <a:pt x="7626423" y="-1981"/>
                  <a:pt x="7988001" y="-21523"/>
                  <a:pt x="8243615" y="0"/>
                </a:cubicBezTo>
                <a:cubicBezTo>
                  <a:pt x="8499229" y="21523"/>
                  <a:pt x="8665139" y="-10539"/>
                  <a:pt x="8818349" y="0"/>
                </a:cubicBezTo>
                <a:cubicBezTo>
                  <a:pt x="8971559" y="10539"/>
                  <a:pt x="9109484" y="-17331"/>
                  <a:pt x="9283610" y="0"/>
                </a:cubicBezTo>
                <a:cubicBezTo>
                  <a:pt x="9457736" y="17331"/>
                  <a:pt x="9718006" y="26093"/>
                  <a:pt x="9967817" y="0"/>
                </a:cubicBezTo>
                <a:cubicBezTo>
                  <a:pt x="10217628" y="-26093"/>
                  <a:pt x="10769665" y="-14760"/>
                  <a:pt x="11226759" y="0"/>
                </a:cubicBezTo>
                <a:cubicBezTo>
                  <a:pt x="11384965" y="-3472"/>
                  <a:pt x="11519087" y="112971"/>
                  <a:pt x="11506200" y="279441"/>
                </a:cubicBezTo>
                <a:cubicBezTo>
                  <a:pt x="11481513" y="436060"/>
                  <a:pt x="11498290" y="792597"/>
                  <a:pt x="11506200" y="971581"/>
                </a:cubicBezTo>
                <a:cubicBezTo>
                  <a:pt x="11514110" y="1150565"/>
                  <a:pt x="11478070" y="1434634"/>
                  <a:pt x="11506200" y="1774463"/>
                </a:cubicBezTo>
                <a:cubicBezTo>
                  <a:pt x="11534330" y="2114292"/>
                  <a:pt x="11530592" y="2106368"/>
                  <a:pt x="11506200" y="2300489"/>
                </a:cubicBezTo>
                <a:cubicBezTo>
                  <a:pt x="11481808" y="2494610"/>
                  <a:pt x="11479529" y="2749203"/>
                  <a:pt x="11506200" y="2937258"/>
                </a:cubicBezTo>
                <a:cubicBezTo>
                  <a:pt x="11532871" y="3125313"/>
                  <a:pt x="11530621" y="3369397"/>
                  <a:pt x="11506200" y="3629397"/>
                </a:cubicBezTo>
                <a:cubicBezTo>
                  <a:pt x="11481779" y="3889397"/>
                  <a:pt x="11502011" y="4150073"/>
                  <a:pt x="11506200" y="4321537"/>
                </a:cubicBezTo>
                <a:cubicBezTo>
                  <a:pt x="11510389" y="4493001"/>
                  <a:pt x="11525383" y="4677484"/>
                  <a:pt x="11506200" y="4902935"/>
                </a:cubicBezTo>
                <a:cubicBezTo>
                  <a:pt x="11487017" y="5128386"/>
                  <a:pt x="11506554" y="5365079"/>
                  <a:pt x="11506200" y="5816559"/>
                </a:cubicBezTo>
                <a:cubicBezTo>
                  <a:pt x="11517683" y="6000225"/>
                  <a:pt x="11376966" y="6091064"/>
                  <a:pt x="11226759" y="6096000"/>
                </a:cubicBezTo>
                <a:cubicBezTo>
                  <a:pt x="11034442" y="6130909"/>
                  <a:pt x="10652578" y="6060369"/>
                  <a:pt x="10433078" y="6096000"/>
                </a:cubicBezTo>
                <a:cubicBezTo>
                  <a:pt x="10213578" y="6131631"/>
                  <a:pt x="10056652" y="6082993"/>
                  <a:pt x="9748871" y="6096000"/>
                </a:cubicBezTo>
                <a:cubicBezTo>
                  <a:pt x="9441090" y="6109007"/>
                  <a:pt x="9496688" y="6090264"/>
                  <a:pt x="9393083" y="6096000"/>
                </a:cubicBezTo>
                <a:cubicBezTo>
                  <a:pt x="9289478" y="6101736"/>
                  <a:pt x="9040235" y="6079492"/>
                  <a:pt x="8708876" y="6096000"/>
                </a:cubicBezTo>
                <a:cubicBezTo>
                  <a:pt x="8377517" y="6112508"/>
                  <a:pt x="8347916" y="6102007"/>
                  <a:pt x="8243615" y="6096000"/>
                </a:cubicBezTo>
                <a:cubicBezTo>
                  <a:pt x="8139314" y="6089993"/>
                  <a:pt x="8048072" y="6096646"/>
                  <a:pt x="7887827" y="6096000"/>
                </a:cubicBezTo>
                <a:cubicBezTo>
                  <a:pt x="7727582" y="6095354"/>
                  <a:pt x="7592817" y="6116441"/>
                  <a:pt x="7422566" y="6096000"/>
                </a:cubicBezTo>
                <a:cubicBezTo>
                  <a:pt x="7252315" y="6075559"/>
                  <a:pt x="7158924" y="6096260"/>
                  <a:pt x="7066778" y="6096000"/>
                </a:cubicBezTo>
                <a:cubicBezTo>
                  <a:pt x="6974632" y="6095740"/>
                  <a:pt x="6878500" y="6093320"/>
                  <a:pt x="6710990" y="6096000"/>
                </a:cubicBezTo>
                <a:cubicBezTo>
                  <a:pt x="6543480" y="6098680"/>
                  <a:pt x="6347055" y="6119452"/>
                  <a:pt x="6136256" y="6096000"/>
                </a:cubicBezTo>
                <a:cubicBezTo>
                  <a:pt x="5925457" y="6072548"/>
                  <a:pt x="5626556" y="6083320"/>
                  <a:pt x="5342576" y="6096000"/>
                </a:cubicBezTo>
                <a:cubicBezTo>
                  <a:pt x="5058596" y="6108680"/>
                  <a:pt x="4806721" y="6097069"/>
                  <a:pt x="4658368" y="6096000"/>
                </a:cubicBezTo>
                <a:cubicBezTo>
                  <a:pt x="4510015" y="6094931"/>
                  <a:pt x="4379264" y="6110080"/>
                  <a:pt x="4193107" y="6096000"/>
                </a:cubicBezTo>
                <a:cubicBezTo>
                  <a:pt x="4006950" y="6081920"/>
                  <a:pt x="3957446" y="6099954"/>
                  <a:pt x="3837319" y="6096000"/>
                </a:cubicBezTo>
                <a:cubicBezTo>
                  <a:pt x="3717192" y="6092046"/>
                  <a:pt x="3562290" y="6113078"/>
                  <a:pt x="3372058" y="6096000"/>
                </a:cubicBezTo>
                <a:cubicBezTo>
                  <a:pt x="3181826" y="6078922"/>
                  <a:pt x="2822160" y="6135750"/>
                  <a:pt x="2468905" y="6096000"/>
                </a:cubicBezTo>
                <a:cubicBezTo>
                  <a:pt x="2115650" y="6056250"/>
                  <a:pt x="2236646" y="6090362"/>
                  <a:pt x="2113117" y="6096000"/>
                </a:cubicBezTo>
                <a:cubicBezTo>
                  <a:pt x="1989588" y="6101638"/>
                  <a:pt x="1694592" y="6110738"/>
                  <a:pt x="1428909" y="6096000"/>
                </a:cubicBezTo>
                <a:cubicBezTo>
                  <a:pt x="1163226" y="6081262"/>
                  <a:pt x="1194128" y="6103497"/>
                  <a:pt x="1073122" y="6096000"/>
                </a:cubicBezTo>
                <a:cubicBezTo>
                  <a:pt x="952116" y="6088503"/>
                  <a:pt x="672198" y="6079464"/>
                  <a:pt x="279441" y="6096000"/>
                </a:cubicBezTo>
                <a:cubicBezTo>
                  <a:pt x="144886" y="6111037"/>
                  <a:pt x="-4042" y="5968851"/>
                  <a:pt x="0" y="5816559"/>
                </a:cubicBezTo>
                <a:cubicBezTo>
                  <a:pt x="-14634" y="5655112"/>
                  <a:pt x="19887" y="5360954"/>
                  <a:pt x="0" y="5179790"/>
                </a:cubicBezTo>
                <a:cubicBezTo>
                  <a:pt x="-19887" y="4998626"/>
                  <a:pt x="-12826" y="4823684"/>
                  <a:pt x="0" y="4598393"/>
                </a:cubicBezTo>
                <a:cubicBezTo>
                  <a:pt x="12826" y="4373102"/>
                  <a:pt x="33361" y="3981406"/>
                  <a:pt x="0" y="3795511"/>
                </a:cubicBezTo>
                <a:cubicBezTo>
                  <a:pt x="-33361" y="3609616"/>
                  <a:pt x="-14582" y="3482541"/>
                  <a:pt x="0" y="3269485"/>
                </a:cubicBezTo>
                <a:cubicBezTo>
                  <a:pt x="14582" y="3056429"/>
                  <a:pt x="-23681" y="2875938"/>
                  <a:pt x="0" y="2577345"/>
                </a:cubicBezTo>
                <a:cubicBezTo>
                  <a:pt x="23681" y="2278752"/>
                  <a:pt x="-29934" y="2160142"/>
                  <a:pt x="0" y="1885205"/>
                </a:cubicBezTo>
                <a:cubicBezTo>
                  <a:pt x="29934" y="1610268"/>
                  <a:pt x="2333" y="1443917"/>
                  <a:pt x="0" y="1082323"/>
                </a:cubicBezTo>
                <a:cubicBezTo>
                  <a:pt x="-2333" y="720729"/>
                  <a:pt x="32278" y="451425"/>
                  <a:pt x="0" y="279441"/>
                </a:cubicBezTo>
                <a:close/>
              </a:path>
              <a:path w="11506200" h="6096000" stroke="0" extrusionOk="0">
                <a:moveTo>
                  <a:pt x="0" y="279441"/>
                </a:moveTo>
                <a:cubicBezTo>
                  <a:pt x="12379" y="152736"/>
                  <a:pt x="124151" y="10436"/>
                  <a:pt x="279441" y="0"/>
                </a:cubicBezTo>
                <a:cubicBezTo>
                  <a:pt x="473024" y="19805"/>
                  <a:pt x="610644" y="23154"/>
                  <a:pt x="854175" y="0"/>
                </a:cubicBezTo>
                <a:cubicBezTo>
                  <a:pt x="1097706" y="-23154"/>
                  <a:pt x="1176271" y="25001"/>
                  <a:pt x="1428909" y="0"/>
                </a:cubicBezTo>
                <a:cubicBezTo>
                  <a:pt x="1681547" y="-25001"/>
                  <a:pt x="1730124" y="-16805"/>
                  <a:pt x="2003644" y="0"/>
                </a:cubicBezTo>
                <a:cubicBezTo>
                  <a:pt x="2277165" y="16805"/>
                  <a:pt x="2204315" y="1223"/>
                  <a:pt x="2359431" y="0"/>
                </a:cubicBezTo>
                <a:cubicBezTo>
                  <a:pt x="2514547" y="-1223"/>
                  <a:pt x="3038348" y="-28552"/>
                  <a:pt x="3262585" y="0"/>
                </a:cubicBezTo>
                <a:cubicBezTo>
                  <a:pt x="3486822" y="28552"/>
                  <a:pt x="3630922" y="-3409"/>
                  <a:pt x="3727846" y="0"/>
                </a:cubicBezTo>
                <a:cubicBezTo>
                  <a:pt x="3824770" y="3409"/>
                  <a:pt x="4139499" y="-25812"/>
                  <a:pt x="4302580" y="0"/>
                </a:cubicBezTo>
                <a:cubicBezTo>
                  <a:pt x="4465661" y="25812"/>
                  <a:pt x="4672649" y="-6135"/>
                  <a:pt x="4986788" y="0"/>
                </a:cubicBezTo>
                <a:cubicBezTo>
                  <a:pt x="5300927" y="6135"/>
                  <a:pt x="5404691" y="2173"/>
                  <a:pt x="5780468" y="0"/>
                </a:cubicBezTo>
                <a:cubicBezTo>
                  <a:pt x="6156245" y="-2173"/>
                  <a:pt x="6087617" y="-14166"/>
                  <a:pt x="6245729" y="0"/>
                </a:cubicBezTo>
                <a:cubicBezTo>
                  <a:pt x="6403841" y="14166"/>
                  <a:pt x="6653312" y="14399"/>
                  <a:pt x="7039410" y="0"/>
                </a:cubicBezTo>
                <a:cubicBezTo>
                  <a:pt x="7425508" y="-14399"/>
                  <a:pt x="7257163" y="10515"/>
                  <a:pt x="7395198" y="0"/>
                </a:cubicBezTo>
                <a:cubicBezTo>
                  <a:pt x="7533233" y="-10515"/>
                  <a:pt x="7605762" y="-17522"/>
                  <a:pt x="7750986" y="0"/>
                </a:cubicBezTo>
                <a:cubicBezTo>
                  <a:pt x="7896210" y="17522"/>
                  <a:pt x="8169555" y="5348"/>
                  <a:pt x="8435193" y="0"/>
                </a:cubicBezTo>
                <a:cubicBezTo>
                  <a:pt x="8700831" y="-5348"/>
                  <a:pt x="8652326" y="-15015"/>
                  <a:pt x="8790981" y="0"/>
                </a:cubicBezTo>
                <a:cubicBezTo>
                  <a:pt x="8929636" y="15015"/>
                  <a:pt x="9329330" y="32766"/>
                  <a:pt x="9584661" y="0"/>
                </a:cubicBezTo>
                <a:cubicBezTo>
                  <a:pt x="9839992" y="-32766"/>
                  <a:pt x="10191525" y="-42193"/>
                  <a:pt x="10487815" y="0"/>
                </a:cubicBezTo>
                <a:cubicBezTo>
                  <a:pt x="10784105" y="42193"/>
                  <a:pt x="11015367" y="-32103"/>
                  <a:pt x="11226759" y="0"/>
                </a:cubicBezTo>
                <a:cubicBezTo>
                  <a:pt x="11414739" y="7102"/>
                  <a:pt x="11502079" y="107584"/>
                  <a:pt x="11506200" y="279441"/>
                </a:cubicBezTo>
                <a:cubicBezTo>
                  <a:pt x="11517459" y="519113"/>
                  <a:pt x="11507393" y="622255"/>
                  <a:pt x="11506200" y="805467"/>
                </a:cubicBezTo>
                <a:cubicBezTo>
                  <a:pt x="11505007" y="988679"/>
                  <a:pt x="11498798" y="1114681"/>
                  <a:pt x="11506200" y="1386865"/>
                </a:cubicBezTo>
                <a:cubicBezTo>
                  <a:pt x="11513602" y="1659049"/>
                  <a:pt x="11531166" y="1719944"/>
                  <a:pt x="11506200" y="1968262"/>
                </a:cubicBezTo>
                <a:cubicBezTo>
                  <a:pt x="11481234" y="2216580"/>
                  <a:pt x="11526905" y="2438205"/>
                  <a:pt x="11506200" y="2605031"/>
                </a:cubicBezTo>
                <a:cubicBezTo>
                  <a:pt x="11485495" y="2771857"/>
                  <a:pt x="11532705" y="3030784"/>
                  <a:pt x="11506200" y="3407913"/>
                </a:cubicBezTo>
                <a:cubicBezTo>
                  <a:pt x="11479695" y="3785042"/>
                  <a:pt x="11489467" y="4003258"/>
                  <a:pt x="11506200" y="4155424"/>
                </a:cubicBezTo>
                <a:cubicBezTo>
                  <a:pt x="11522933" y="4307590"/>
                  <a:pt x="11517325" y="4684752"/>
                  <a:pt x="11506200" y="4847563"/>
                </a:cubicBezTo>
                <a:cubicBezTo>
                  <a:pt x="11495075" y="5010374"/>
                  <a:pt x="11544122" y="5477718"/>
                  <a:pt x="11506200" y="5816559"/>
                </a:cubicBezTo>
                <a:cubicBezTo>
                  <a:pt x="11534987" y="5981851"/>
                  <a:pt x="11385318" y="6097676"/>
                  <a:pt x="11226759" y="6096000"/>
                </a:cubicBezTo>
                <a:cubicBezTo>
                  <a:pt x="10924667" y="6127945"/>
                  <a:pt x="10625861" y="6135773"/>
                  <a:pt x="10323605" y="6096000"/>
                </a:cubicBezTo>
                <a:cubicBezTo>
                  <a:pt x="10021349" y="6056227"/>
                  <a:pt x="9958574" y="6085218"/>
                  <a:pt x="9748871" y="6096000"/>
                </a:cubicBezTo>
                <a:cubicBezTo>
                  <a:pt x="9539168" y="6106782"/>
                  <a:pt x="9336021" y="6104472"/>
                  <a:pt x="9064664" y="6096000"/>
                </a:cubicBezTo>
                <a:cubicBezTo>
                  <a:pt x="8793307" y="6087528"/>
                  <a:pt x="8689773" y="6087348"/>
                  <a:pt x="8380456" y="6096000"/>
                </a:cubicBezTo>
                <a:cubicBezTo>
                  <a:pt x="8071139" y="6104652"/>
                  <a:pt x="8171842" y="6091586"/>
                  <a:pt x="8024668" y="6096000"/>
                </a:cubicBezTo>
                <a:cubicBezTo>
                  <a:pt x="7877494" y="6100414"/>
                  <a:pt x="7528986" y="6127023"/>
                  <a:pt x="7121515" y="6096000"/>
                </a:cubicBezTo>
                <a:cubicBezTo>
                  <a:pt x="6714044" y="6064977"/>
                  <a:pt x="6604884" y="6126697"/>
                  <a:pt x="6437307" y="6096000"/>
                </a:cubicBezTo>
                <a:cubicBezTo>
                  <a:pt x="6269730" y="6065303"/>
                  <a:pt x="6085995" y="6092960"/>
                  <a:pt x="5753100" y="6096000"/>
                </a:cubicBezTo>
                <a:cubicBezTo>
                  <a:pt x="5420205" y="6099040"/>
                  <a:pt x="5313752" y="6057186"/>
                  <a:pt x="4959419" y="6096000"/>
                </a:cubicBezTo>
                <a:cubicBezTo>
                  <a:pt x="4605086" y="6134814"/>
                  <a:pt x="4439180" y="6076350"/>
                  <a:pt x="4275212" y="6096000"/>
                </a:cubicBezTo>
                <a:cubicBezTo>
                  <a:pt x="4111244" y="6115650"/>
                  <a:pt x="3913269" y="6113840"/>
                  <a:pt x="3700478" y="6096000"/>
                </a:cubicBezTo>
                <a:cubicBezTo>
                  <a:pt x="3487687" y="6078160"/>
                  <a:pt x="3425743" y="6086268"/>
                  <a:pt x="3235217" y="6096000"/>
                </a:cubicBezTo>
                <a:cubicBezTo>
                  <a:pt x="3044691" y="6105732"/>
                  <a:pt x="2847537" y="6076429"/>
                  <a:pt x="2551009" y="6096000"/>
                </a:cubicBezTo>
                <a:cubicBezTo>
                  <a:pt x="2254481" y="6115571"/>
                  <a:pt x="1962955" y="6052393"/>
                  <a:pt x="1647856" y="6096000"/>
                </a:cubicBezTo>
                <a:cubicBezTo>
                  <a:pt x="1332757" y="6139607"/>
                  <a:pt x="1287808" y="6075801"/>
                  <a:pt x="1182595" y="6096000"/>
                </a:cubicBezTo>
                <a:cubicBezTo>
                  <a:pt x="1077382" y="6116199"/>
                  <a:pt x="503186" y="6094304"/>
                  <a:pt x="279441" y="6096000"/>
                </a:cubicBezTo>
                <a:cubicBezTo>
                  <a:pt x="128070" y="6077866"/>
                  <a:pt x="-7583" y="5959594"/>
                  <a:pt x="0" y="5816559"/>
                </a:cubicBezTo>
                <a:cubicBezTo>
                  <a:pt x="-21196" y="5493672"/>
                  <a:pt x="-29777" y="5308778"/>
                  <a:pt x="0" y="5069048"/>
                </a:cubicBezTo>
                <a:cubicBezTo>
                  <a:pt x="29777" y="4829318"/>
                  <a:pt x="-27796" y="4647345"/>
                  <a:pt x="0" y="4432280"/>
                </a:cubicBezTo>
                <a:cubicBezTo>
                  <a:pt x="27796" y="4217215"/>
                  <a:pt x="-33465" y="3799660"/>
                  <a:pt x="0" y="3629397"/>
                </a:cubicBezTo>
                <a:cubicBezTo>
                  <a:pt x="33465" y="3459134"/>
                  <a:pt x="8797" y="3177410"/>
                  <a:pt x="0" y="2937258"/>
                </a:cubicBezTo>
                <a:cubicBezTo>
                  <a:pt x="-8797" y="2697106"/>
                  <a:pt x="-23130" y="2603744"/>
                  <a:pt x="0" y="2300489"/>
                </a:cubicBezTo>
                <a:cubicBezTo>
                  <a:pt x="23130" y="1997234"/>
                  <a:pt x="17794" y="1873993"/>
                  <a:pt x="0" y="1719092"/>
                </a:cubicBezTo>
                <a:cubicBezTo>
                  <a:pt x="-17794" y="1564191"/>
                  <a:pt x="19166" y="1223456"/>
                  <a:pt x="0" y="1026952"/>
                </a:cubicBezTo>
                <a:cubicBezTo>
                  <a:pt x="-19166" y="830448"/>
                  <a:pt x="3965" y="493857"/>
                  <a:pt x="0" y="279441"/>
                </a:cubicBezTo>
                <a:close/>
              </a:path>
            </a:pathLst>
          </a:custGeom>
          <a:solidFill>
            <a:schemeClr val="bg1"/>
          </a:solidFill>
          <a:ln w="44450" cap="rnd">
            <a:solidFill>
              <a:srgbClr val="82C9F4"/>
            </a:solidFill>
            <a:prstDash val="lgDash"/>
            <a:round/>
            <a:extLst>
              <a:ext uri="{C807C97D-BFC1-408E-A445-0C87EB9F89A2}">
                <ask:lineSketchStyleProps xmlns="" xmlns:ask="http://schemas.microsoft.com/office/drawing/2018/sketchyshapes" sd="708384580">
                  <a:prstGeom prst="roundRect">
                    <a:avLst>
                      <a:gd name="adj" fmla="val 4584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0623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 dir="in"/>
      </p:transition>
    </mc:Choice>
    <mc:Fallback xmlns="">
      <p:transition spd="slow">
        <p:split orient="vert" dir="in"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FFC465-7D2D-480E-A6F6-C9E4B04D6E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406613A-F046-421E-9914-14ACCD7C99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7C5158-EFBE-49F5-B655-787731CA545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1F9F53B-4389-4CF3-89C9-1F65CC452498}" type="datetimeFigureOut">
              <a:rPr lang="en-US" smtClean="0"/>
              <a:t>10/23/2022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3A631B-6701-4DA3-9A0A-C165AF5921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1E0BA5-FCBB-43DE-945E-6635E6EB49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764D26-1997-4F42-96C0-35C43088D0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891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 dir="in"/>
      </p:transition>
    </mc:Choice>
    <mc:Fallback xmlns="">
      <p:transition spd="slow">
        <p:split orient="vert" dir="in"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H_Other_5">
            <a:extLst>
              <a:ext uri="{FF2B5EF4-FFF2-40B4-BE49-F238E27FC236}">
                <a16:creationId xmlns:a16="http://schemas.microsoft.com/office/drawing/2014/main" id="{B0C828B8-54A5-4B93-B6A2-CB428A75DF81}"/>
              </a:ext>
            </a:extLst>
          </p:cNvPr>
          <p:cNvSpPr/>
          <p:nvPr userDrawn="1">
            <p:custDataLst>
              <p:tags r:id="rId1"/>
            </p:custDataLst>
          </p:nvPr>
        </p:nvSpPr>
        <p:spPr>
          <a:xfrm rot="21215874">
            <a:off x="581201" y="2410653"/>
            <a:ext cx="2017058" cy="2144481"/>
          </a:xfrm>
          <a:prstGeom prst="rect">
            <a:avLst/>
          </a:prstGeom>
          <a:solidFill>
            <a:srgbClr val="FFFFFF"/>
          </a:solidFill>
          <a:ln w="3175">
            <a:solidFill>
              <a:schemeClr val="bg1">
                <a:lumMod val="85000"/>
              </a:schemeClr>
            </a:soli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grpSp>
        <p:nvGrpSpPr>
          <p:cNvPr id="8" name="24">
            <a:extLst>
              <a:ext uri="{FF2B5EF4-FFF2-40B4-BE49-F238E27FC236}">
                <a16:creationId xmlns:a16="http://schemas.microsoft.com/office/drawing/2014/main" id="{F5FC3C1C-AD4B-4B3D-9432-552DB68CAE39}"/>
              </a:ext>
            </a:extLst>
          </p:cNvPr>
          <p:cNvGrpSpPr/>
          <p:nvPr userDrawn="1"/>
        </p:nvGrpSpPr>
        <p:grpSpPr>
          <a:xfrm>
            <a:off x="611717" y="2414162"/>
            <a:ext cx="2017058" cy="2144481"/>
            <a:chOff x="2157821" y="2267313"/>
            <a:chExt cx="1090749" cy="1201783"/>
          </a:xfrm>
        </p:grpSpPr>
        <p:sp>
          <p:nvSpPr>
            <p:cNvPr id="9" name="MH_Other_6">
              <a:extLst>
                <a:ext uri="{FF2B5EF4-FFF2-40B4-BE49-F238E27FC236}">
                  <a16:creationId xmlns:a16="http://schemas.microsoft.com/office/drawing/2014/main" id="{FAD97E58-BA2F-4DAA-9E7B-ADC5FE6EF1AE}"/>
                </a:ext>
              </a:extLst>
            </p:cNvPr>
            <p:cNvSpPr/>
            <p:nvPr>
              <p:custDataLst>
                <p:tags r:id="rId2"/>
              </p:custDataLst>
            </p:nvPr>
          </p:nvSpPr>
          <p:spPr>
            <a:xfrm>
              <a:off x="2157821" y="2267313"/>
              <a:ext cx="1090749" cy="1201783"/>
            </a:xfrm>
            <a:prstGeom prst="rect">
              <a:avLst/>
            </a:prstGeom>
            <a:solidFill>
              <a:srgbClr val="FFFFFF"/>
            </a:solidFill>
            <a:ln w="3175">
              <a:solidFill>
                <a:srgbClr val="D1D1D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0" name="MH_Picture_1">
              <a:extLst>
                <a:ext uri="{FF2B5EF4-FFF2-40B4-BE49-F238E27FC236}">
                  <a16:creationId xmlns:a16="http://schemas.microsoft.com/office/drawing/2014/main" id="{CE8C2274-66A7-4AAB-8391-90E3B860B590}"/>
                </a:ext>
              </a:extLst>
            </p:cNvPr>
            <p:cNvSpPr/>
            <p:nvPr>
              <p:custDataLst>
                <p:tags r:id="rId3"/>
              </p:custDataLst>
            </p:nvPr>
          </p:nvSpPr>
          <p:spPr>
            <a:xfrm>
              <a:off x="2203184" y="2312963"/>
              <a:ext cx="1000023" cy="1110482"/>
            </a:xfrm>
            <a:prstGeom prst="rect">
              <a:avLst/>
            </a:prstGeom>
            <a:blipFill dpi="0" rotWithShape="1"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67271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 dir="in"/>
      </p:transition>
    </mc:Choice>
    <mc:Fallback xmlns="">
      <p:transition spd="slow">
        <p:split orient="vert" dir="in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5" name="PHẠM DUYÊN 2 - 9Slide.vn">
            <a:extLst>
              <a:ext uri="{FF2B5EF4-FFF2-40B4-BE49-F238E27FC236}">
                <a16:creationId xmlns:a16="http://schemas.microsoft.com/office/drawing/2014/main" id="{79B8869D-7B9C-4FCE-B3B2-97A59DA65857}"/>
              </a:ext>
            </a:extLst>
          </p:cNvPr>
          <p:cNvCxnSpPr/>
          <p:nvPr userDrawn="1"/>
        </p:nvCxnSpPr>
        <p:spPr>
          <a:xfrm>
            <a:off x="6096000" y="0"/>
            <a:ext cx="0" cy="6858000"/>
          </a:xfrm>
          <a:prstGeom prst="line">
            <a:avLst/>
          </a:prstGeom>
          <a:ln w="19050">
            <a:solidFill>
              <a:srgbClr val="F5F5F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PHẠM DUYÊN 3 - 9Slide.vn">
            <a:extLst>
              <a:ext uri="{FF2B5EF4-FFF2-40B4-BE49-F238E27FC236}">
                <a16:creationId xmlns:a16="http://schemas.microsoft.com/office/drawing/2014/main" id="{32889B14-1DCD-48BA-936E-30CDCFC09B40}"/>
              </a:ext>
            </a:extLst>
          </p:cNvPr>
          <p:cNvCxnSpPr/>
          <p:nvPr userDrawn="1"/>
        </p:nvCxnSpPr>
        <p:spPr>
          <a:xfrm>
            <a:off x="6773333" y="0"/>
            <a:ext cx="0" cy="6858000"/>
          </a:xfrm>
          <a:prstGeom prst="line">
            <a:avLst/>
          </a:prstGeom>
          <a:ln w="19050">
            <a:solidFill>
              <a:srgbClr val="F5F5F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PHẠM DUYÊN 4 - 9Slide.vn">
            <a:extLst>
              <a:ext uri="{FF2B5EF4-FFF2-40B4-BE49-F238E27FC236}">
                <a16:creationId xmlns:a16="http://schemas.microsoft.com/office/drawing/2014/main" id="{7F3B4DD0-B7D2-4A9C-B5ED-772C9EAFD0E7}"/>
              </a:ext>
            </a:extLst>
          </p:cNvPr>
          <p:cNvCxnSpPr/>
          <p:nvPr userDrawn="1"/>
        </p:nvCxnSpPr>
        <p:spPr>
          <a:xfrm>
            <a:off x="7450666" y="0"/>
            <a:ext cx="0" cy="6858000"/>
          </a:xfrm>
          <a:prstGeom prst="line">
            <a:avLst/>
          </a:prstGeom>
          <a:ln w="19050">
            <a:solidFill>
              <a:srgbClr val="F5F5F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PHẠM DUYÊN 5 - 9Slide.vn">
            <a:extLst>
              <a:ext uri="{FF2B5EF4-FFF2-40B4-BE49-F238E27FC236}">
                <a16:creationId xmlns:a16="http://schemas.microsoft.com/office/drawing/2014/main" id="{F78FEA10-C6F3-4C74-92DE-3AA078604D40}"/>
              </a:ext>
            </a:extLst>
          </p:cNvPr>
          <p:cNvCxnSpPr/>
          <p:nvPr userDrawn="1"/>
        </p:nvCxnSpPr>
        <p:spPr>
          <a:xfrm>
            <a:off x="8127999" y="0"/>
            <a:ext cx="0" cy="6858000"/>
          </a:xfrm>
          <a:prstGeom prst="line">
            <a:avLst/>
          </a:prstGeom>
          <a:ln w="19050">
            <a:solidFill>
              <a:srgbClr val="F5F5F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PHẠM DUYÊN 6 - 9Slide.vn">
            <a:extLst>
              <a:ext uri="{FF2B5EF4-FFF2-40B4-BE49-F238E27FC236}">
                <a16:creationId xmlns:a16="http://schemas.microsoft.com/office/drawing/2014/main" id="{DC286C66-E216-4D41-B745-129B8B806D37}"/>
              </a:ext>
            </a:extLst>
          </p:cNvPr>
          <p:cNvCxnSpPr/>
          <p:nvPr userDrawn="1"/>
        </p:nvCxnSpPr>
        <p:spPr>
          <a:xfrm>
            <a:off x="10837331" y="0"/>
            <a:ext cx="0" cy="6858000"/>
          </a:xfrm>
          <a:prstGeom prst="line">
            <a:avLst/>
          </a:prstGeom>
          <a:ln w="19050">
            <a:solidFill>
              <a:srgbClr val="F5F5F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PHẠM DUYÊN 7 - 9Slide.vn">
            <a:extLst>
              <a:ext uri="{FF2B5EF4-FFF2-40B4-BE49-F238E27FC236}">
                <a16:creationId xmlns:a16="http://schemas.microsoft.com/office/drawing/2014/main" id="{0E4AF34E-0F8A-43FD-8ABF-F0F98015226D}"/>
              </a:ext>
            </a:extLst>
          </p:cNvPr>
          <p:cNvCxnSpPr/>
          <p:nvPr userDrawn="1"/>
        </p:nvCxnSpPr>
        <p:spPr>
          <a:xfrm>
            <a:off x="11514664" y="0"/>
            <a:ext cx="0" cy="6858000"/>
          </a:xfrm>
          <a:prstGeom prst="line">
            <a:avLst/>
          </a:prstGeom>
          <a:ln w="19050">
            <a:solidFill>
              <a:srgbClr val="F5F5F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PHẠM DUYÊN 8 - 9Slide.vn">
            <a:extLst>
              <a:ext uri="{FF2B5EF4-FFF2-40B4-BE49-F238E27FC236}">
                <a16:creationId xmlns:a16="http://schemas.microsoft.com/office/drawing/2014/main" id="{BF2409D4-FDC3-49D0-9552-2C0EFB7C336D}"/>
              </a:ext>
            </a:extLst>
          </p:cNvPr>
          <p:cNvCxnSpPr/>
          <p:nvPr userDrawn="1"/>
        </p:nvCxnSpPr>
        <p:spPr>
          <a:xfrm>
            <a:off x="8805332" y="0"/>
            <a:ext cx="0" cy="6858000"/>
          </a:xfrm>
          <a:prstGeom prst="line">
            <a:avLst/>
          </a:prstGeom>
          <a:ln w="19050">
            <a:solidFill>
              <a:srgbClr val="F5F5F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PHẠM DUYÊN 9 - 9Slide.vn">
            <a:extLst>
              <a:ext uri="{FF2B5EF4-FFF2-40B4-BE49-F238E27FC236}">
                <a16:creationId xmlns:a16="http://schemas.microsoft.com/office/drawing/2014/main" id="{6DDA831B-49EF-4F28-A5FF-EA61792DB209}"/>
              </a:ext>
            </a:extLst>
          </p:cNvPr>
          <p:cNvCxnSpPr/>
          <p:nvPr userDrawn="1"/>
        </p:nvCxnSpPr>
        <p:spPr>
          <a:xfrm>
            <a:off x="9482665" y="0"/>
            <a:ext cx="0" cy="6858000"/>
          </a:xfrm>
          <a:prstGeom prst="line">
            <a:avLst/>
          </a:prstGeom>
          <a:ln w="19050">
            <a:solidFill>
              <a:srgbClr val="F5F5F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PHẠM DUYÊN 10 - 9Slide.vn">
            <a:extLst>
              <a:ext uri="{FF2B5EF4-FFF2-40B4-BE49-F238E27FC236}">
                <a16:creationId xmlns:a16="http://schemas.microsoft.com/office/drawing/2014/main" id="{0B42146F-90A3-47E7-88A9-2DD20ED9FB20}"/>
              </a:ext>
            </a:extLst>
          </p:cNvPr>
          <p:cNvCxnSpPr/>
          <p:nvPr userDrawn="1"/>
        </p:nvCxnSpPr>
        <p:spPr>
          <a:xfrm>
            <a:off x="10159998" y="0"/>
            <a:ext cx="0" cy="6858000"/>
          </a:xfrm>
          <a:prstGeom prst="line">
            <a:avLst/>
          </a:prstGeom>
          <a:ln w="19050">
            <a:solidFill>
              <a:srgbClr val="F5F5F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PHẠM DUYÊN 11 - 9Slide.vn">
            <a:extLst>
              <a:ext uri="{FF2B5EF4-FFF2-40B4-BE49-F238E27FC236}">
                <a16:creationId xmlns:a16="http://schemas.microsoft.com/office/drawing/2014/main" id="{0589F8BE-ECD9-4740-ABC2-1FC001553669}"/>
              </a:ext>
            </a:extLst>
          </p:cNvPr>
          <p:cNvCxnSpPr/>
          <p:nvPr userDrawn="1"/>
        </p:nvCxnSpPr>
        <p:spPr>
          <a:xfrm>
            <a:off x="6096000" y="622300"/>
            <a:ext cx="6096000" cy="0"/>
          </a:xfrm>
          <a:prstGeom prst="line">
            <a:avLst/>
          </a:prstGeom>
          <a:ln w="19050">
            <a:solidFill>
              <a:srgbClr val="F5F5F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PHẠM DUYÊN 12 - 9Slide.vn">
            <a:extLst>
              <a:ext uri="{FF2B5EF4-FFF2-40B4-BE49-F238E27FC236}">
                <a16:creationId xmlns:a16="http://schemas.microsoft.com/office/drawing/2014/main" id="{D2640F5C-B5F8-4CF1-8FDC-1E6789FA2ADA}"/>
              </a:ext>
            </a:extLst>
          </p:cNvPr>
          <p:cNvCxnSpPr/>
          <p:nvPr userDrawn="1"/>
        </p:nvCxnSpPr>
        <p:spPr>
          <a:xfrm>
            <a:off x="6096000" y="1244600"/>
            <a:ext cx="6096000" cy="0"/>
          </a:xfrm>
          <a:prstGeom prst="line">
            <a:avLst/>
          </a:prstGeom>
          <a:ln w="19050">
            <a:solidFill>
              <a:srgbClr val="F5F5F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PHẠM DUYÊN 13 - 9Slide.vn">
            <a:extLst>
              <a:ext uri="{FF2B5EF4-FFF2-40B4-BE49-F238E27FC236}">
                <a16:creationId xmlns:a16="http://schemas.microsoft.com/office/drawing/2014/main" id="{8FD96236-AAFB-4DA7-A8AE-EBEEB459B277}"/>
              </a:ext>
            </a:extLst>
          </p:cNvPr>
          <p:cNvCxnSpPr/>
          <p:nvPr userDrawn="1"/>
        </p:nvCxnSpPr>
        <p:spPr>
          <a:xfrm>
            <a:off x="6096000" y="1866900"/>
            <a:ext cx="6096000" cy="0"/>
          </a:xfrm>
          <a:prstGeom prst="line">
            <a:avLst/>
          </a:prstGeom>
          <a:ln w="19050">
            <a:solidFill>
              <a:srgbClr val="F5F5F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PHẠM DUYÊN 14 - 9Slide.vn">
            <a:extLst>
              <a:ext uri="{FF2B5EF4-FFF2-40B4-BE49-F238E27FC236}">
                <a16:creationId xmlns:a16="http://schemas.microsoft.com/office/drawing/2014/main" id="{A6DD32C7-2567-4402-B3AB-14704206219D}"/>
              </a:ext>
            </a:extLst>
          </p:cNvPr>
          <p:cNvCxnSpPr/>
          <p:nvPr userDrawn="1"/>
        </p:nvCxnSpPr>
        <p:spPr>
          <a:xfrm>
            <a:off x="6096000" y="2489200"/>
            <a:ext cx="6096000" cy="0"/>
          </a:xfrm>
          <a:prstGeom prst="line">
            <a:avLst/>
          </a:prstGeom>
          <a:ln w="19050">
            <a:solidFill>
              <a:srgbClr val="F5F5F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PHẠM DUYÊN 15 - 9Slide.vn">
            <a:extLst>
              <a:ext uri="{FF2B5EF4-FFF2-40B4-BE49-F238E27FC236}">
                <a16:creationId xmlns:a16="http://schemas.microsoft.com/office/drawing/2014/main" id="{DB2F4178-1608-4143-9C47-C57C33B826A3}"/>
              </a:ext>
            </a:extLst>
          </p:cNvPr>
          <p:cNvCxnSpPr/>
          <p:nvPr userDrawn="1"/>
        </p:nvCxnSpPr>
        <p:spPr>
          <a:xfrm>
            <a:off x="6096000" y="3111500"/>
            <a:ext cx="6096000" cy="0"/>
          </a:xfrm>
          <a:prstGeom prst="line">
            <a:avLst/>
          </a:prstGeom>
          <a:ln w="19050">
            <a:solidFill>
              <a:srgbClr val="F5F5F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PHẠM DUYÊN 16 - 9Slide.vn">
            <a:extLst>
              <a:ext uri="{FF2B5EF4-FFF2-40B4-BE49-F238E27FC236}">
                <a16:creationId xmlns:a16="http://schemas.microsoft.com/office/drawing/2014/main" id="{C82CB6E8-246E-4B75-A180-1743EA8961C5}"/>
              </a:ext>
            </a:extLst>
          </p:cNvPr>
          <p:cNvCxnSpPr/>
          <p:nvPr userDrawn="1"/>
        </p:nvCxnSpPr>
        <p:spPr>
          <a:xfrm>
            <a:off x="6096000" y="3733800"/>
            <a:ext cx="6096000" cy="0"/>
          </a:xfrm>
          <a:prstGeom prst="line">
            <a:avLst/>
          </a:prstGeom>
          <a:ln w="19050">
            <a:solidFill>
              <a:srgbClr val="F5F5F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PHẠM DUYÊN 17 - 9Slide.vn">
            <a:extLst>
              <a:ext uri="{FF2B5EF4-FFF2-40B4-BE49-F238E27FC236}">
                <a16:creationId xmlns:a16="http://schemas.microsoft.com/office/drawing/2014/main" id="{B6EE73FA-3873-4522-9AC3-4D33F885915A}"/>
              </a:ext>
            </a:extLst>
          </p:cNvPr>
          <p:cNvCxnSpPr/>
          <p:nvPr userDrawn="1"/>
        </p:nvCxnSpPr>
        <p:spPr>
          <a:xfrm>
            <a:off x="6096000" y="4356100"/>
            <a:ext cx="6096000" cy="0"/>
          </a:xfrm>
          <a:prstGeom prst="line">
            <a:avLst/>
          </a:prstGeom>
          <a:ln w="19050">
            <a:solidFill>
              <a:srgbClr val="F5F5F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PHẠM DUYÊN 18 - 9Slide.vn">
            <a:extLst>
              <a:ext uri="{FF2B5EF4-FFF2-40B4-BE49-F238E27FC236}">
                <a16:creationId xmlns:a16="http://schemas.microsoft.com/office/drawing/2014/main" id="{0F3761D0-DB6D-45BC-A480-740FEAB0F0FC}"/>
              </a:ext>
            </a:extLst>
          </p:cNvPr>
          <p:cNvCxnSpPr/>
          <p:nvPr userDrawn="1"/>
        </p:nvCxnSpPr>
        <p:spPr>
          <a:xfrm>
            <a:off x="6096000" y="4978400"/>
            <a:ext cx="6096000" cy="0"/>
          </a:xfrm>
          <a:prstGeom prst="line">
            <a:avLst/>
          </a:prstGeom>
          <a:ln w="19050">
            <a:solidFill>
              <a:srgbClr val="F5F5F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PHẠM DUYÊN 19 - 9Slide.vn">
            <a:extLst>
              <a:ext uri="{FF2B5EF4-FFF2-40B4-BE49-F238E27FC236}">
                <a16:creationId xmlns:a16="http://schemas.microsoft.com/office/drawing/2014/main" id="{0942EAB9-E4A6-4BB5-932B-39304DD14B17}"/>
              </a:ext>
            </a:extLst>
          </p:cNvPr>
          <p:cNvCxnSpPr/>
          <p:nvPr userDrawn="1"/>
        </p:nvCxnSpPr>
        <p:spPr>
          <a:xfrm>
            <a:off x="6096000" y="5600700"/>
            <a:ext cx="6096000" cy="0"/>
          </a:xfrm>
          <a:prstGeom prst="line">
            <a:avLst/>
          </a:prstGeom>
          <a:ln w="19050">
            <a:solidFill>
              <a:srgbClr val="F5F5F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PHẠM DUYÊN 20 - 9Slide.vn">
            <a:extLst>
              <a:ext uri="{FF2B5EF4-FFF2-40B4-BE49-F238E27FC236}">
                <a16:creationId xmlns:a16="http://schemas.microsoft.com/office/drawing/2014/main" id="{D679CC55-0A84-46BE-914C-B38425D3AB77}"/>
              </a:ext>
            </a:extLst>
          </p:cNvPr>
          <p:cNvCxnSpPr/>
          <p:nvPr userDrawn="1"/>
        </p:nvCxnSpPr>
        <p:spPr>
          <a:xfrm>
            <a:off x="6096000" y="6223000"/>
            <a:ext cx="6096000" cy="0"/>
          </a:xfrm>
          <a:prstGeom prst="line">
            <a:avLst/>
          </a:prstGeom>
          <a:ln w="19050">
            <a:solidFill>
              <a:srgbClr val="F5F5F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9" name="PHẠM DUYÊN 21 - 9Slide.vn">
            <a:extLst>
              <a:ext uri="{FF2B5EF4-FFF2-40B4-BE49-F238E27FC236}">
                <a16:creationId xmlns:a16="http://schemas.microsoft.com/office/drawing/2014/main" id="{07544943-EE62-46F2-B396-BD5DEEC33A9D}"/>
              </a:ext>
            </a:extLst>
          </p:cNvPr>
          <p:cNvGrpSpPr/>
          <p:nvPr userDrawn="1"/>
        </p:nvGrpSpPr>
        <p:grpSpPr>
          <a:xfrm>
            <a:off x="503382" y="285434"/>
            <a:ext cx="1045843" cy="349565"/>
            <a:chOff x="404091" y="302492"/>
            <a:chExt cx="1045843" cy="349565"/>
          </a:xfrm>
        </p:grpSpPr>
        <p:sp>
          <p:nvSpPr>
            <p:cNvPr id="60" name="Rectangle: Rounded Corners 59">
              <a:extLst>
                <a:ext uri="{FF2B5EF4-FFF2-40B4-BE49-F238E27FC236}">
                  <a16:creationId xmlns:a16="http://schemas.microsoft.com/office/drawing/2014/main" id="{4F7E6C36-4C7D-4F3E-A0F7-7337B8B8DE5E}"/>
                </a:ext>
              </a:extLst>
            </p:cNvPr>
            <p:cNvSpPr/>
            <p:nvPr userDrawn="1"/>
          </p:nvSpPr>
          <p:spPr>
            <a:xfrm>
              <a:off x="459336" y="347260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513428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870" y="18611"/>
                    <a:pt x="19597" y="-361"/>
                    <a:pt x="42083" y="0"/>
                  </a:cubicBezTo>
                  <a:cubicBezTo>
                    <a:pt x="200055" y="16871"/>
                    <a:pt x="303322" y="-21924"/>
                    <a:pt x="513428" y="0"/>
                  </a:cubicBezTo>
                  <a:cubicBezTo>
                    <a:pt x="723534" y="21924"/>
                    <a:pt x="839830" y="11545"/>
                    <a:pt x="948515" y="0"/>
                  </a:cubicBezTo>
                  <a:cubicBezTo>
                    <a:pt x="969839" y="-631"/>
                    <a:pt x="990500" y="23749"/>
                    <a:pt x="990598" y="42083"/>
                  </a:cubicBezTo>
                  <a:cubicBezTo>
                    <a:pt x="986727" y="110902"/>
                    <a:pt x="991373" y="195270"/>
                    <a:pt x="990598" y="262714"/>
                  </a:cubicBezTo>
                  <a:cubicBezTo>
                    <a:pt x="986125" y="285474"/>
                    <a:pt x="974744" y="302645"/>
                    <a:pt x="948515" y="304797"/>
                  </a:cubicBezTo>
                  <a:cubicBezTo>
                    <a:pt x="756072" y="311080"/>
                    <a:pt x="645398" y="290395"/>
                    <a:pt x="477170" y="304797"/>
                  </a:cubicBezTo>
                  <a:cubicBezTo>
                    <a:pt x="308943" y="319199"/>
                    <a:pt x="168522" y="321398"/>
                    <a:pt x="42083" y="304797"/>
                  </a:cubicBezTo>
                  <a:cubicBezTo>
                    <a:pt x="14910" y="302823"/>
                    <a:pt x="-1910" y="291109"/>
                    <a:pt x="0" y="262714"/>
                  </a:cubicBezTo>
                  <a:cubicBezTo>
                    <a:pt x="5987" y="210987"/>
                    <a:pt x="8339" y="103792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-924" y="21541"/>
                    <a:pt x="13669" y="1115"/>
                    <a:pt x="42083" y="0"/>
                  </a:cubicBezTo>
                  <a:cubicBezTo>
                    <a:pt x="212105" y="-4339"/>
                    <a:pt x="339606" y="-11427"/>
                    <a:pt x="513428" y="0"/>
                  </a:cubicBezTo>
                  <a:cubicBezTo>
                    <a:pt x="687251" y="11427"/>
                    <a:pt x="809018" y="9979"/>
                    <a:pt x="948515" y="0"/>
                  </a:cubicBezTo>
                  <a:cubicBezTo>
                    <a:pt x="973302" y="-2893"/>
                    <a:pt x="988513" y="18237"/>
                    <a:pt x="990598" y="42083"/>
                  </a:cubicBezTo>
                  <a:cubicBezTo>
                    <a:pt x="986193" y="131118"/>
                    <a:pt x="982265" y="161446"/>
                    <a:pt x="990598" y="262714"/>
                  </a:cubicBezTo>
                  <a:cubicBezTo>
                    <a:pt x="989597" y="287092"/>
                    <a:pt x="971718" y="305739"/>
                    <a:pt x="948515" y="304797"/>
                  </a:cubicBezTo>
                  <a:cubicBezTo>
                    <a:pt x="847314" y="287957"/>
                    <a:pt x="601015" y="315002"/>
                    <a:pt x="495299" y="304797"/>
                  </a:cubicBezTo>
                  <a:cubicBezTo>
                    <a:pt x="389583" y="294592"/>
                    <a:pt x="199920" y="289228"/>
                    <a:pt x="42083" y="304797"/>
                  </a:cubicBezTo>
                  <a:cubicBezTo>
                    <a:pt x="17478" y="305510"/>
                    <a:pt x="285" y="284421"/>
                    <a:pt x="0" y="262714"/>
                  </a:cubicBezTo>
                  <a:cubicBezTo>
                    <a:pt x="9330" y="190511"/>
                    <a:pt x="-4367" y="121157"/>
                    <a:pt x="0" y="42083"/>
                  </a:cubicBezTo>
                  <a:close/>
                </a:path>
              </a:pathLst>
            </a:custGeom>
            <a:solidFill>
              <a:srgbClr val="82C9F4"/>
            </a:solidFill>
            <a:ln>
              <a:solidFill>
                <a:srgbClr val="AFDAF5"/>
              </a:solidFill>
              <a:extLst>
                <a:ext uri="{C807C97D-BFC1-408E-A445-0C87EB9F89A2}">
                  <ask:lineSketchStyleProps xmlns:ask="http://schemas.microsoft.com/office/drawing/2018/sketchyshapes" xmlns="" sd="3060161415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endParaRPr>
            </a:p>
          </p:txBody>
        </p:sp>
        <p:sp>
          <p:nvSpPr>
            <p:cNvPr id="61" name="Rectangle: Rounded Corners 60">
              <a:extLst>
                <a:ext uri="{FF2B5EF4-FFF2-40B4-BE49-F238E27FC236}">
                  <a16:creationId xmlns:a16="http://schemas.microsoft.com/office/drawing/2014/main" id="{914DE9B3-7372-4E4C-B8E2-611793F4D518}"/>
                </a:ext>
              </a:extLst>
            </p:cNvPr>
            <p:cNvSpPr/>
            <p:nvPr userDrawn="1"/>
          </p:nvSpPr>
          <p:spPr>
            <a:xfrm>
              <a:off x="404091" y="302492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468106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977" y="20694"/>
                    <a:pt x="19245" y="722"/>
                    <a:pt x="42083" y="0"/>
                  </a:cubicBezTo>
                  <a:cubicBezTo>
                    <a:pt x="221894" y="10754"/>
                    <a:pt x="318265" y="20007"/>
                    <a:pt x="468106" y="0"/>
                  </a:cubicBezTo>
                  <a:cubicBezTo>
                    <a:pt x="617947" y="-20007"/>
                    <a:pt x="715005" y="-5387"/>
                    <a:pt x="948515" y="0"/>
                  </a:cubicBezTo>
                  <a:cubicBezTo>
                    <a:pt x="972855" y="-357"/>
                    <a:pt x="989439" y="16233"/>
                    <a:pt x="990598" y="42083"/>
                  </a:cubicBezTo>
                  <a:cubicBezTo>
                    <a:pt x="992746" y="141393"/>
                    <a:pt x="995960" y="161966"/>
                    <a:pt x="990598" y="262714"/>
                  </a:cubicBezTo>
                  <a:cubicBezTo>
                    <a:pt x="993037" y="283815"/>
                    <a:pt x="971270" y="305420"/>
                    <a:pt x="948515" y="304797"/>
                  </a:cubicBezTo>
                  <a:cubicBezTo>
                    <a:pt x="752540" y="283418"/>
                    <a:pt x="701366" y="287355"/>
                    <a:pt x="477170" y="304797"/>
                  </a:cubicBezTo>
                  <a:cubicBezTo>
                    <a:pt x="252975" y="322239"/>
                    <a:pt x="229942" y="295145"/>
                    <a:pt x="42083" y="304797"/>
                  </a:cubicBezTo>
                  <a:cubicBezTo>
                    <a:pt x="16663" y="308314"/>
                    <a:pt x="-1358" y="283979"/>
                    <a:pt x="0" y="262714"/>
                  </a:cubicBezTo>
                  <a:cubicBezTo>
                    <a:pt x="10643" y="153138"/>
                    <a:pt x="-2576" y="132647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616" y="20114"/>
                    <a:pt x="17689" y="-2743"/>
                    <a:pt x="42083" y="0"/>
                  </a:cubicBezTo>
                  <a:cubicBezTo>
                    <a:pt x="146263" y="17479"/>
                    <a:pt x="394439" y="-3804"/>
                    <a:pt x="486235" y="0"/>
                  </a:cubicBezTo>
                  <a:cubicBezTo>
                    <a:pt x="578031" y="3804"/>
                    <a:pt x="851471" y="2100"/>
                    <a:pt x="948515" y="0"/>
                  </a:cubicBezTo>
                  <a:cubicBezTo>
                    <a:pt x="972360" y="2281"/>
                    <a:pt x="993333" y="14369"/>
                    <a:pt x="990598" y="42083"/>
                  </a:cubicBezTo>
                  <a:cubicBezTo>
                    <a:pt x="987501" y="138821"/>
                    <a:pt x="995004" y="198704"/>
                    <a:pt x="990598" y="262714"/>
                  </a:cubicBezTo>
                  <a:cubicBezTo>
                    <a:pt x="990760" y="289960"/>
                    <a:pt x="966689" y="304345"/>
                    <a:pt x="948515" y="304797"/>
                  </a:cubicBezTo>
                  <a:cubicBezTo>
                    <a:pt x="773550" y="320872"/>
                    <a:pt x="639850" y="318824"/>
                    <a:pt x="486235" y="304797"/>
                  </a:cubicBezTo>
                  <a:cubicBezTo>
                    <a:pt x="332620" y="290770"/>
                    <a:pt x="192140" y="299897"/>
                    <a:pt x="42083" y="304797"/>
                  </a:cubicBezTo>
                  <a:cubicBezTo>
                    <a:pt x="19067" y="305555"/>
                    <a:pt x="2951" y="287178"/>
                    <a:pt x="0" y="262714"/>
                  </a:cubicBezTo>
                  <a:cubicBezTo>
                    <a:pt x="-8535" y="159310"/>
                    <a:pt x="7179" y="117303"/>
                    <a:pt x="0" y="42083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1">
                  <a:lumMod val="20000"/>
                  <a:lumOff val="8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xmlns="" sd="2774789027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endParaRPr>
            </a:p>
          </p:txBody>
        </p:sp>
      </p:grpSp>
      <p:grpSp>
        <p:nvGrpSpPr>
          <p:cNvPr id="62" name="PHẠM DUYÊN 22 - 9Slide.vn">
            <a:extLst>
              <a:ext uri="{FF2B5EF4-FFF2-40B4-BE49-F238E27FC236}">
                <a16:creationId xmlns:a16="http://schemas.microsoft.com/office/drawing/2014/main" id="{C0EF985D-86FB-40B9-BC4E-2F85E4DF033E}"/>
              </a:ext>
            </a:extLst>
          </p:cNvPr>
          <p:cNvGrpSpPr/>
          <p:nvPr userDrawn="1"/>
        </p:nvGrpSpPr>
        <p:grpSpPr>
          <a:xfrm>
            <a:off x="2200978" y="285434"/>
            <a:ext cx="1045843" cy="349565"/>
            <a:chOff x="404091" y="302492"/>
            <a:chExt cx="1045843" cy="349565"/>
          </a:xfrm>
        </p:grpSpPr>
        <p:sp>
          <p:nvSpPr>
            <p:cNvPr id="63" name="Rectangle: Rounded Corners 62">
              <a:extLst>
                <a:ext uri="{FF2B5EF4-FFF2-40B4-BE49-F238E27FC236}">
                  <a16:creationId xmlns:a16="http://schemas.microsoft.com/office/drawing/2014/main" id="{A89D6F38-0BFE-4688-8FCC-2A13D1C7DE35}"/>
                </a:ext>
              </a:extLst>
            </p:cNvPr>
            <p:cNvSpPr/>
            <p:nvPr userDrawn="1"/>
          </p:nvSpPr>
          <p:spPr>
            <a:xfrm>
              <a:off x="459336" y="347260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513428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870" y="18611"/>
                    <a:pt x="19597" y="-361"/>
                    <a:pt x="42083" y="0"/>
                  </a:cubicBezTo>
                  <a:cubicBezTo>
                    <a:pt x="200055" y="16871"/>
                    <a:pt x="303322" y="-21924"/>
                    <a:pt x="513428" y="0"/>
                  </a:cubicBezTo>
                  <a:cubicBezTo>
                    <a:pt x="723534" y="21924"/>
                    <a:pt x="839830" y="11545"/>
                    <a:pt x="948515" y="0"/>
                  </a:cubicBezTo>
                  <a:cubicBezTo>
                    <a:pt x="969839" y="-631"/>
                    <a:pt x="990500" y="23749"/>
                    <a:pt x="990598" y="42083"/>
                  </a:cubicBezTo>
                  <a:cubicBezTo>
                    <a:pt x="986727" y="110902"/>
                    <a:pt x="991373" y="195270"/>
                    <a:pt x="990598" y="262714"/>
                  </a:cubicBezTo>
                  <a:cubicBezTo>
                    <a:pt x="986125" y="285474"/>
                    <a:pt x="974744" y="302645"/>
                    <a:pt x="948515" y="304797"/>
                  </a:cubicBezTo>
                  <a:cubicBezTo>
                    <a:pt x="756072" y="311080"/>
                    <a:pt x="645398" y="290395"/>
                    <a:pt x="477170" y="304797"/>
                  </a:cubicBezTo>
                  <a:cubicBezTo>
                    <a:pt x="308943" y="319199"/>
                    <a:pt x="168522" y="321398"/>
                    <a:pt x="42083" y="304797"/>
                  </a:cubicBezTo>
                  <a:cubicBezTo>
                    <a:pt x="14910" y="302823"/>
                    <a:pt x="-1910" y="291109"/>
                    <a:pt x="0" y="262714"/>
                  </a:cubicBezTo>
                  <a:cubicBezTo>
                    <a:pt x="5987" y="210987"/>
                    <a:pt x="8339" y="103792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-924" y="21541"/>
                    <a:pt x="13669" y="1115"/>
                    <a:pt x="42083" y="0"/>
                  </a:cubicBezTo>
                  <a:cubicBezTo>
                    <a:pt x="212105" y="-4339"/>
                    <a:pt x="339606" y="-11427"/>
                    <a:pt x="513428" y="0"/>
                  </a:cubicBezTo>
                  <a:cubicBezTo>
                    <a:pt x="687251" y="11427"/>
                    <a:pt x="809018" y="9979"/>
                    <a:pt x="948515" y="0"/>
                  </a:cubicBezTo>
                  <a:cubicBezTo>
                    <a:pt x="973302" y="-2893"/>
                    <a:pt x="988513" y="18237"/>
                    <a:pt x="990598" y="42083"/>
                  </a:cubicBezTo>
                  <a:cubicBezTo>
                    <a:pt x="986193" y="131118"/>
                    <a:pt x="982265" y="161446"/>
                    <a:pt x="990598" y="262714"/>
                  </a:cubicBezTo>
                  <a:cubicBezTo>
                    <a:pt x="989597" y="287092"/>
                    <a:pt x="971718" y="305739"/>
                    <a:pt x="948515" y="304797"/>
                  </a:cubicBezTo>
                  <a:cubicBezTo>
                    <a:pt x="847314" y="287957"/>
                    <a:pt x="601015" y="315002"/>
                    <a:pt x="495299" y="304797"/>
                  </a:cubicBezTo>
                  <a:cubicBezTo>
                    <a:pt x="389583" y="294592"/>
                    <a:pt x="199920" y="289228"/>
                    <a:pt x="42083" y="304797"/>
                  </a:cubicBezTo>
                  <a:cubicBezTo>
                    <a:pt x="17478" y="305510"/>
                    <a:pt x="285" y="284421"/>
                    <a:pt x="0" y="262714"/>
                  </a:cubicBezTo>
                  <a:cubicBezTo>
                    <a:pt x="9330" y="190511"/>
                    <a:pt x="-4367" y="121157"/>
                    <a:pt x="0" y="42083"/>
                  </a:cubicBezTo>
                  <a:close/>
                </a:path>
              </a:pathLst>
            </a:custGeom>
            <a:solidFill>
              <a:srgbClr val="82C9F4"/>
            </a:solidFill>
            <a:ln>
              <a:solidFill>
                <a:srgbClr val="AFDAF5"/>
              </a:solidFill>
              <a:extLst>
                <a:ext uri="{C807C97D-BFC1-408E-A445-0C87EB9F89A2}">
                  <ask:lineSketchStyleProps xmlns:ask="http://schemas.microsoft.com/office/drawing/2018/sketchyshapes" xmlns="" sd="3060161415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endParaRPr>
            </a:p>
          </p:txBody>
        </p:sp>
        <p:sp>
          <p:nvSpPr>
            <p:cNvPr id="64" name="Rectangle: Rounded Corners 63">
              <a:extLst>
                <a:ext uri="{FF2B5EF4-FFF2-40B4-BE49-F238E27FC236}">
                  <a16:creationId xmlns:a16="http://schemas.microsoft.com/office/drawing/2014/main" id="{2FFDED02-8A85-4BF8-AB38-10FEC365C91C}"/>
                </a:ext>
              </a:extLst>
            </p:cNvPr>
            <p:cNvSpPr/>
            <p:nvPr userDrawn="1"/>
          </p:nvSpPr>
          <p:spPr>
            <a:xfrm>
              <a:off x="404091" y="302492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468106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977" y="20694"/>
                    <a:pt x="19245" y="722"/>
                    <a:pt x="42083" y="0"/>
                  </a:cubicBezTo>
                  <a:cubicBezTo>
                    <a:pt x="221894" y="10754"/>
                    <a:pt x="318265" y="20007"/>
                    <a:pt x="468106" y="0"/>
                  </a:cubicBezTo>
                  <a:cubicBezTo>
                    <a:pt x="617947" y="-20007"/>
                    <a:pt x="715005" y="-5387"/>
                    <a:pt x="948515" y="0"/>
                  </a:cubicBezTo>
                  <a:cubicBezTo>
                    <a:pt x="972855" y="-357"/>
                    <a:pt x="989439" y="16233"/>
                    <a:pt x="990598" y="42083"/>
                  </a:cubicBezTo>
                  <a:cubicBezTo>
                    <a:pt x="992746" y="141393"/>
                    <a:pt x="995960" y="161966"/>
                    <a:pt x="990598" y="262714"/>
                  </a:cubicBezTo>
                  <a:cubicBezTo>
                    <a:pt x="993037" y="283815"/>
                    <a:pt x="971270" y="305420"/>
                    <a:pt x="948515" y="304797"/>
                  </a:cubicBezTo>
                  <a:cubicBezTo>
                    <a:pt x="752540" y="283418"/>
                    <a:pt x="701366" y="287355"/>
                    <a:pt x="477170" y="304797"/>
                  </a:cubicBezTo>
                  <a:cubicBezTo>
                    <a:pt x="252975" y="322239"/>
                    <a:pt x="229942" y="295145"/>
                    <a:pt x="42083" y="304797"/>
                  </a:cubicBezTo>
                  <a:cubicBezTo>
                    <a:pt x="16663" y="308314"/>
                    <a:pt x="-1358" y="283979"/>
                    <a:pt x="0" y="262714"/>
                  </a:cubicBezTo>
                  <a:cubicBezTo>
                    <a:pt x="10643" y="153138"/>
                    <a:pt x="-2576" y="132647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616" y="20114"/>
                    <a:pt x="17689" y="-2743"/>
                    <a:pt x="42083" y="0"/>
                  </a:cubicBezTo>
                  <a:cubicBezTo>
                    <a:pt x="146263" y="17479"/>
                    <a:pt x="394439" y="-3804"/>
                    <a:pt x="486235" y="0"/>
                  </a:cubicBezTo>
                  <a:cubicBezTo>
                    <a:pt x="578031" y="3804"/>
                    <a:pt x="851471" y="2100"/>
                    <a:pt x="948515" y="0"/>
                  </a:cubicBezTo>
                  <a:cubicBezTo>
                    <a:pt x="972360" y="2281"/>
                    <a:pt x="993333" y="14369"/>
                    <a:pt x="990598" y="42083"/>
                  </a:cubicBezTo>
                  <a:cubicBezTo>
                    <a:pt x="987501" y="138821"/>
                    <a:pt x="995004" y="198704"/>
                    <a:pt x="990598" y="262714"/>
                  </a:cubicBezTo>
                  <a:cubicBezTo>
                    <a:pt x="990760" y="289960"/>
                    <a:pt x="966689" y="304345"/>
                    <a:pt x="948515" y="304797"/>
                  </a:cubicBezTo>
                  <a:cubicBezTo>
                    <a:pt x="773550" y="320872"/>
                    <a:pt x="639850" y="318824"/>
                    <a:pt x="486235" y="304797"/>
                  </a:cubicBezTo>
                  <a:cubicBezTo>
                    <a:pt x="332620" y="290770"/>
                    <a:pt x="192140" y="299897"/>
                    <a:pt x="42083" y="304797"/>
                  </a:cubicBezTo>
                  <a:cubicBezTo>
                    <a:pt x="19067" y="305555"/>
                    <a:pt x="2951" y="287178"/>
                    <a:pt x="0" y="262714"/>
                  </a:cubicBezTo>
                  <a:cubicBezTo>
                    <a:pt x="-8535" y="159310"/>
                    <a:pt x="7179" y="117303"/>
                    <a:pt x="0" y="42083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1">
                  <a:lumMod val="20000"/>
                  <a:lumOff val="8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xmlns="" sd="2774789027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endParaRPr>
            </a:p>
          </p:txBody>
        </p:sp>
      </p:grpSp>
      <p:grpSp>
        <p:nvGrpSpPr>
          <p:cNvPr id="65" name="PHẠM DUYÊN 23 - 9Slide.vn">
            <a:extLst>
              <a:ext uri="{FF2B5EF4-FFF2-40B4-BE49-F238E27FC236}">
                <a16:creationId xmlns:a16="http://schemas.microsoft.com/office/drawing/2014/main" id="{7A333649-0EC1-40F1-A420-FDB98B55D992}"/>
              </a:ext>
            </a:extLst>
          </p:cNvPr>
          <p:cNvGrpSpPr/>
          <p:nvPr userDrawn="1"/>
        </p:nvGrpSpPr>
        <p:grpSpPr>
          <a:xfrm>
            <a:off x="3898574" y="285434"/>
            <a:ext cx="1045843" cy="349565"/>
            <a:chOff x="404091" y="302492"/>
            <a:chExt cx="1045843" cy="349565"/>
          </a:xfrm>
        </p:grpSpPr>
        <p:sp>
          <p:nvSpPr>
            <p:cNvPr id="66" name="Rectangle: Rounded Corners 65">
              <a:extLst>
                <a:ext uri="{FF2B5EF4-FFF2-40B4-BE49-F238E27FC236}">
                  <a16:creationId xmlns:a16="http://schemas.microsoft.com/office/drawing/2014/main" id="{30BD533A-E879-49AB-B6E9-F4103C64835D}"/>
                </a:ext>
              </a:extLst>
            </p:cNvPr>
            <p:cNvSpPr/>
            <p:nvPr userDrawn="1"/>
          </p:nvSpPr>
          <p:spPr>
            <a:xfrm>
              <a:off x="459336" y="347260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513428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870" y="18611"/>
                    <a:pt x="19597" y="-361"/>
                    <a:pt x="42083" y="0"/>
                  </a:cubicBezTo>
                  <a:cubicBezTo>
                    <a:pt x="200055" y="16871"/>
                    <a:pt x="303322" y="-21924"/>
                    <a:pt x="513428" y="0"/>
                  </a:cubicBezTo>
                  <a:cubicBezTo>
                    <a:pt x="723534" y="21924"/>
                    <a:pt x="839830" y="11545"/>
                    <a:pt x="948515" y="0"/>
                  </a:cubicBezTo>
                  <a:cubicBezTo>
                    <a:pt x="969839" y="-631"/>
                    <a:pt x="990500" y="23749"/>
                    <a:pt x="990598" y="42083"/>
                  </a:cubicBezTo>
                  <a:cubicBezTo>
                    <a:pt x="986727" y="110902"/>
                    <a:pt x="991373" y="195270"/>
                    <a:pt x="990598" y="262714"/>
                  </a:cubicBezTo>
                  <a:cubicBezTo>
                    <a:pt x="986125" y="285474"/>
                    <a:pt x="974744" y="302645"/>
                    <a:pt x="948515" y="304797"/>
                  </a:cubicBezTo>
                  <a:cubicBezTo>
                    <a:pt x="756072" y="311080"/>
                    <a:pt x="645398" y="290395"/>
                    <a:pt x="477170" y="304797"/>
                  </a:cubicBezTo>
                  <a:cubicBezTo>
                    <a:pt x="308943" y="319199"/>
                    <a:pt x="168522" y="321398"/>
                    <a:pt x="42083" y="304797"/>
                  </a:cubicBezTo>
                  <a:cubicBezTo>
                    <a:pt x="14910" y="302823"/>
                    <a:pt x="-1910" y="291109"/>
                    <a:pt x="0" y="262714"/>
                  </a:cubicBezTo>
                  <a:cubicBezTo>
                    <a:pt x="5987" y="210987"/>
                    <a:pt x="8339" y="103792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-924" y="21541"/>
                    <a:pt x="13669" y="1115"/>
                    <a:pt x="42083" y="0"/>
                  </a:cubicBezTo>
                  <a:cubicBezTo>
                    <a:pt x="212105" y="-4339"/>
                    <a:pt x="339606" y="-11427"/>
                    <a:pt x="513428" y="0"/>
                  </a:cubicBezTo>
                  <a:cubicBezTo>
                    <a:pt x="687251" y="11427"/>
                    <a:pt x="809018" y="9979"/>
                    <a:pt x="948515" y="0"/>
                  </a:cubicBezTo>
                  <a:cubicBezTo>
                    <a:pt x="973302" y="-2893"/>
                    <a:pt x="988513" y="18237"/>
                    <a:pt x="990598" y="42083"/>
                  </a:cubicBezTo>
                  <a:cubicBezTo>
                    <a:pt x="986193" y="131118"/>
                    <a:pt x="982265" y="161446"/>
                    <a:pt x="990598" y="262714"/>
                  </a:cubicBezTo>
                  <a:cubicBezTo>
                    <a:pt x="989597" y="287092"/>
                    <a:pt x="971718" y="305739"/>
                    <a:pt x="948515" y="304797"/>
                  </a:cubicBezTo>
                  <a:cubicBezTo>
                    <a:pt x="847314" y="287957"/>
                    <a:pt x="601015" y="315002"/>
                    <a:pt x="495299" y="304797"/>
                  </a:cubicBezTo>
                  <a:cubicBezTo>
                    <a:pt x="389583" y="294592"/>
                    <a:pt x="199920" y="289228"/>
                    <a:pt x="42083" y="304797"/>
                  </a:cubicBezTo>
                  <a:cubicBezTo>
                    <a:pt x="17478" y="305510"/>
                    <a:pt x="285" y="284421"/>
                    <a:pt x="0" y="262714"/>
                  </a:cubicBezTo>
                  <a:cubicBezTo>
                    <a:pt x="9330" y="190511"/>
                    <a:pt x="-4367" y="121157"/>
                    <a:pt x="0" y="42083"/>
                  </a:cubicBezTo>
                  <a:close/>
                </a:path>
              </a:pathLst>
            </a:custGeom>
            <a:solidFill>
              <a:srgbClr val="82C9F4"/>
            </a:solidFill>
            <a:ln>
              <a:solidFill>
                <a:srgbClr val="AFDAF5"/>
              </a:solidFill>
              <a:extLst>
                <a:ext uri="{C807C97D-BFC1-408E-A445-0C87EB9F89A2}">
                  <ask:lineSketchStyleProps xmlns:ask="http://schemas.microsoft.com/office/drawing/2018/sketchyshapes" xmlns="" sd="3060161415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endParaRPr>
            </a:p>
          </p:txBody>
        </p:sp>
        <p:sp>
          <p:nvSpPr>
            <p:cNvPr id="68" name="Rectangle: Rounded Corners 67">
              <a:extLst>
                <a:ext uri="{FF2B5EF4-FFF2-40B4-BE49-F238E27FC236}">
                  <a16:creationId xmlns:a16="http://schemas.microsoft.com/office/drawing/2014/main" id="{F15DFB0F-535A-4FE5-9528-60BD972872F3}"/>
                </a:ext>
              </a:extLst>
            </p:cNvPr>
            <p:cNvSpPr/>
            <p:nvPr userDrawn="1"/>
          </p:nvSpPr>
          <p:spPr>
            <a:xfrm>
              <a:off x="404091" y="302492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468106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977" y="20694"/>
                    <a:pt x="19245" y="722"/>
                    <a:pt x="42083" y="0"/>
                  </a:cubicBezTo>
                  <a:cubicBezTo>
                    <a:pt x="221894" y="10754"/>
                    <a:pt x="318265" y="20007"/>
                    <a:pt x="468106" y="0"/>
                  </a:cubicBezTo>
                  <a:cubicBezTo>
                    <a:pt x="617947" y="-20007"/>
                    <a:pt x="715005" y="-5387"/>
                    <a:pt x="948515" y="0"/>
                  </a:cubicBezTo>
                  <a:cubicBezTo>
                    <a:pt x="972855" y="-357"/>
                    <a:pt x="989439" y="16233"/>
                    <a:pt x="990598" y="42083"/>
                  </a:cubicBezTo>
                  <a:cubicBezTo>
                    <a:pt x="992746" y="141393"/>
                    <a:pt x="995960" y="161966"/>
                    <a:pt x="990598" y="262714"/>
                  </a:cubicBezTo>
                  <a:cubicBezTo>
                    <a:pt x="993037" y="283815"/>
                    <a:pt x="971270" y="305420"/>
                    <a:pt x="948515" y="304797"/>
                  </a:cubicBezTo>
                  <a:cubicBezTo>
                    <a:pt x="752540" y="283418"/>
                    <a:pt x="701366" y="287355"/>
                    <a:pt x="477170" y="304797"/>
                  </a:cubicBezTo>
                  <a:cubicBezTo>
                    <a:pt x="252975" y="322239"/>
                    <a:pt x="229942" y="295145"/>
                    <a:pt x="42083" y="304797"/>
                  </a:cubicBezTo>
                  <a:cubicBezTo>
                    <a:pt x="16663" y="308314"/>
                    <a:pt x="-1358" y="283979"/>
                    <a:pt x="0" y="262714"/>
                  </a:cubicBezTo>
                  <a:cubicBezTo>
                    <a:pt x="10643" y="153138"/>
                    <a:pt x="-2576" y="132647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616" y="20114"/>
                    <a:pt x="17689" y="-2743"/>
                    <a:pt x="42083" y="0"/>
                  </a:cubicBezTo>
                  <a:cubicBezTo>
                    <a:pt x="146263" y="17479"/>
                    <a:pt x="394439" y="-3804"/>
                    <a:pt x="486235" y="0"/>
                  </a:cubicBezTo>
                  <a:cubicBezTo>
                    <a:pt x="578031" y="3804"/>
                    <a:pt x="851471" y="2100"/>
                    <a:pt x="948515" y="0"/>
                  </a:cubicBezTo>
                  <a:cubicBezTo>
                    <a:pt x="972360" y="2281"/>
                    <a:pt x="993333" y="14369"/>
                    <a:pt x="990598" y="42083"/>
                  </a:cubicBezTo>
                  <a:cubicBezTo>
                    <a:pt x="987501" y="138821"/>
                    <a:pt x="995004" y="198704"/>
                    <a:pt x="990598" y="262714"/>
                  </a:cubicBezTo>
                  <a:cubicBezTo>
                    <a:pt x="990760" y="289960"/>
                    <a:pt x="966689" y="304345"/>
                    <a:pt x="948515" y="304797"/>
                  </a:cubicBezTo>
                  <a:cubicBezTo>
                    <a:pt x="773550" y="320872"/>
                    <a:pt x="639850" y="318824"/>
                    <a:pt x="486235" y="304797"/>
                  </a:cubicBezTo>
                  <a:cubicBezTo>
                    <a:pt x="332620" y="290770"/>
                    <a:pt x="192140" y="299897"/>
                    <a:pt x="42083" y="304797"/>
                  </a:cubicBezTo>
                  <a:cubicBezTo>
                    <a:pt x="19067" y="305555"/>
                    <a:pt x="2951" y="287178"/>
                    <a:pt x="0" y="262714"/>
                  </a:cubicBezTo>
                  <a:cubicBezTo>
                    <a:pt x="-8535" y="159310"/>
                    <a:pt x="7179" y="117303"/>
                    <a:pt x="0" y="42083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1">
                  <a:lumMod val="20000"/>
                  <a:lumOff val="8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xmlns="" sd="2774789027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endParaRPr>
            </a:p>
          </p:txBody>
        </p:sp>
      </p:grpSp>
      <p:grpSp>
        <p:nvGrpSpPr>
          <p:cNvPr id="69" name="PHẠM DUYÊN 24 - 9Slide.vn">
            <a:extLst>
              <a:ext uri="{FF2B5EF4-FFF2-40B4-BE49-F238E27FC236}">
                <a16:creationId xmlns:a16="http://schemas.microsoft.com/office/drawing/2014/main" id="{2EB97B43-09AB-456C-8D89-5AB51F61E730}"/>
              </a:ext>
            </a:extLst>
          </p:cNvPr>
          <p:cNvGrpSpPr/>
          <p:nvPr userDrawn="1"/>
        </p:nvGrpSpPr>
        <p:grpSpPr>
          <a:xfrm>
            <a:off x="5596170" y="285434"/>
            <a:ext cx="1045843" cy="349565"/>
            <a:chOff x="404091" y="302492"/>
            <a:chExt cx="1045843" cy="349565"/>
          </a:xfrm>
        </p:grpSpPr>
        <p:sp>
          <p:nvSpPr>
            <p:cNvPr id="70" name="Rectangle: Rounded Corners 69">
              <a:extLst>
                <a:ext uri="{FF2B5EF4-FFF2-40B4-BE49-F238E27FC236}">
                  <a16:creationId xmlns:a16="http://schemas.microsoft.com/office/drawing/2014/main" id="{967E3D75-B064-47E1-B5B6-41C4B5A075C6}"/>
                </a:ext>
              </a:extLst>
            </p:cNvPr>
            <p:cNvSpPr/>
            <p:nvPr userDrawn="1"/>
          </p:nvSpPr>
          <p:spPr>
            <a:xfrm>
              <a:off x="459336" y="347260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513428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870" y="18611"/>
                    <a:pt x="19597" y="-361"/>
                    <a:pt x="42083" y="0"/>
                  </a:cubicBezTo>
                  <a:cubicBezTo>
                    <a:pt x="200055" y="16871"/>
                    <a:pt x="303322" y="-21924"/>
                    <a:pt x="513428" y="0"/>
                  </a:cubicBezTo>
                  <a:cubicBezTo>
                    <a:pt x="723534" y="21924"/>
                    <a:pt x="839830" y="11545"/>
                    <a:pt x="948515" y="0"/>
                  </a:cubicBezTo>
                  <a:cubicBezTo>
                    <a:pt x="969839" y="-631"/>
                    <a:pt x="990500" y="23749"/>
                    <a:pt x="990598" y="42083"/>
                  </a:cubicBezTo>
                  <a:cubicBezTo>
                    <a:pt x="986727" y="110902"/>
                    <a:pt x="991373" y="195270"/>
                    <a:pt x="990598" y="262714"/>
                  </a:cubicBezTo>
                  <a:cubicBezTo>
                    <a:pt x="986125" y="285474"/>
                    <a:pt x="974744" y="302645"/>
                    <a:pt x="948515" y="304797"/>
                  </a:cubicBezTo>
                  <a:cubicBezTo>
                    <a:pt x="756072" y="311080"/>
                    <a:pt x="645398" y="290395"/>
                    <a:pt x="477170" y="304797"/>
                  </a:cubicBezTo>
                  <a:cubicBezTo>
                    <a:pt x="308943" y="319199"/>
                    <a:pt x="168522" y="321398"/>
                    <a:pt x="42083" y="304797"/>
                  </a:cubicBezTo>
                  <a:cubicBezTo>
                    <a:pt x="14910" y="302823"/>
                    <a:pt x="-1910" y="291109"/>
                    <a:pt x="0" y="262714"/>
                  </a:cubicBezTo>
                  <a:cubicBezTo>
                    <a:pt x="5987" y="210987"/>
                    <a:pt x="8339" y="103792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-924" y="21541"/>
                    <a:pt x="13669" y="1115"/>
                    <a:pt x="42083" y="0"/>
                  </a:cubicBezTo>
                  <a:cubicBezTo>
                    <a:pt x="212105" y="-4339"/>
                    <a:pt x="339606" y="-11427"/>
                    <a:pt x="513428" y="0"/>
                  </a:cubicBezTo>
                  <a:cubicBezTo>
                    <a:pt x="687251" y="11427"/>
                    <a:pt x="809018" y="9979"/>
                    <a:pt x="948515" y="0"/>
                  </a:cubicBezTo>
                  <a:cubicBezTo>
                    <a:pt x="973302" y="-2893"/>
                    <a:pt x="988513" y="18237"/>
                    <a:pt x="990598" y="42083"/>
                  </a:cubicBezTo>
                  <a:cubicBezTo>
                    <a:pt x="986193" y="131118"/>
                    <a:pt x="982265" y="161446"/>
                    <a:pt x="990598" y="262714"/>
                  </a:cubicBezTo>
                  <a:cubicBezTo>
                    <a:pt x="989597" y="287092"/>
                    <a:pt x="971718" y="305739"/>
                    <a:pt x="948515" y="304797"/>
                  </a:cubicBezTo>
                  <a:cubicBezTo>
                    <a:pt x="847314" y="287957"/>
                    <a:pt x="601015" y="315002"/>
                    <a:pt x="495299" y="304797"/>
                  </a:cubicBezTo>
                  <a:cubicBezTo>
                    <a:pt x="389583" y="294592"/>
                    <a:pt x="199920" y="289228"/>
                    <a:pt x="42083" y="304797"/>
                  </a:cubicBezTo>
                  <a:cubicBezTo>
                    <a:pt x="17478" y="305510"/>
                    <a:pt x="285" y="284421"/>
                    <a:pt x="0" y="262714"/>
                  </a:cubicBezTo>
                  <a:cubicBezTo>
                    <a:pt x="9330" y="190511"/>
                    <a:pt x="-4367" y="121157"/>
                    <a:pt x="0" y="42083"/>
                  </a:cubicBezTo>
                  <a:close/>
                </a:path>
              </a:pathLst>
            </a:custGeom>
            <a:solidFill>
              <a:srgbClr val="82C9F4"/>
            </a:solidFill>
            <a:ln>
              <a:solidFill>
                <a:srgbClr val="AFDAF5"/>
              </a:solidFill>
              <a:extLst>
                <a:ext uri="{C807C97D-BFC1-408E-A445-0C87EB9F89A2}">
                  <ask:lineSketchStyleProps xmlns:ask="http://schemas.microsoft.com/office/drawing/2018/sketchyshapes" xmlns="" sd="3060161415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endParaRPr>
            </a:p>
          </p:txBody>
        </p:sp>
        <p:sp>
          <p:nvSpPr>
            <p:cNvPr id="71" name="Rectangle: Rounded Corners 70">
              <a:extLst>
                <a:ext uri="{FF2B5EF4-FFF2-40B4-BE49-F238E27FC236}">
                  <a16:creationId xmlns:a16="http://schemas.microsoft.com/office/drawing/2014/main" id="{574B7077-39B3-4FC3-A387-9FECF6C1F96E}"/>
                </a:ext>
              </a:extLst>
            </p:cNvPr>
            <p:cNvSpPr/>
            <p:nvPr userDrawn="1"/>
          </p:nvSpPr>
          <p:spPr>
            <a:xfrm>
              <a:off x="404091" y="302492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468106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977" y="20694"/>
                    <a:pt x="19245" y="722"/>
                    <a:pt x="42083" y="0"/>
                  </a:cubicBezTo>
                  <a:cubicBezTo>
                    <a:pt x="221894" y="10754"/>
                    <a:pt x="318265" y="20007"/>
                    <a:pt x="468106" y="0"/>
                  </a:cubicBezTo>
                  <a:cubicBezTo>
                    <a:pt x="617947" y="-20007"/>
                    <a:pt x="715005" y="-5387"/>
                    <a:pt x="948515" y="0"/>
                  </a:cubicBezTo>
                  <a:cubicBezTo>
                    <a:pt x="972855" y="-357"/>
                    <a:pt x="989439" y="16233"/>
                    <a:pt x="990598" y="42083"/>
                  </a:cubicBezTo>
                  <a:cubicBezTo>
                    <a:pt x="992746" y="141393"/>
                    <a:pt x="995960" y="161966"/>
                    <a:pt x="990598" y="262714"/>
                  </a:cubicBezTo>
                  <a:cubicBezTo>
                    <a:pt x="993037" y="283815"/>
                    <a:pt x="971270" y="305420"/>
                    <a:pt x="948515" y="304797"/>
                  </a:cubicBezTo>
                  <a:cubicBezTo>
                    <a:pt x="752540" y="283418"/>
                    <a:pt x="701366" y="287355"/>
                    <a:pt x="477170" y="304797"/>
                  </a:cubicBezTo>
                  <a:cubicBezTo>
                    <a:pt x="252975" y="322239"/>
                    <a:pt x="229942" y="295145"/>
                    <a:pt x="42083" y="304797"/>
                  </a:cubicBezTo>
                  <a:cubicBezTo>
                    <a:pt x="16663" y="308314"/>
                    <a:pt x="-1358" y="283979"/>
                    <a:pt x="0" y="262714"/>
                  </a:cubicBezTo>
                  <a:cubicBezTo>
                    <a:pt x="10643" y="153138"/>
                    <a:pt x="-2576" y="132647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616" y="20114"/>
                    <a:pt x="17689" y="-2743"/>
                    <a:pt x="42083" y="0"/>
                  </a:cubicBezTo>
                  <a:cubicBezTo>
                    <a:pt x="146263" y="17479"/>
                    <a:pt x="394439" y="-3804"/>
                    <a:pt x="486235" y="0"/>
                  </a:cubicBezTo>
                  <a:cubicBezTo>
                    <a:pt x="578031" y="3804"/>
                    <a:pt x="851471" y="2100"/>
                    <a:pt x="948515" y="0"/>
                  </a:cubicBezTo>
                  <a:cubicBezTo>
                    <a:pt x="972360" y="2281"/>
                    <a:pt x="993333" y="14369"/>
                    <a:pt x="990598" y="42083"/>
                  </a:cubicBezTo>
                  <a:cubicBezTo>
                    <a:pt x="987501" y="138821"/>
                    <a:pt x="995004" y="198704"/>
                    <a:pt x="990598" y="262714"/>
                  </a:cubicBezTo>
                  <a:cubicBezTo>
                    <a:pt x="990760" y="289960"/>
                    <a:pt x="966689" y="304345"/>
                    <a:pt x="948515" y="304797"/>
                  </a:cubicBezTo>
                  <a:cubicBezTo>
                    <a:pt x="773550" y="320872"/>
                    <a:pt x="639850" y="318824"/>
                    <a:pt x="486235" y="304797"/>
                  </a:cubicBezTo>
                  <a:cubicBezTo>
                    <a:pt x="332620" y="290770"/>
                    <a:pt x="192140" y="299897"/>
                    <a:pt x="42083" y="304797"/>
                  </a:cubicBezTo>
                  <a:cubicBezTo>
                    <a:pt x="19067" y="305555"/>
                    <a:pt x="2951" y="287178"/>
                    <a:pt x="0" y="262714"/>
                  </a:cubicBezTo>
                  <a:cubicBezTo>
                    <a:pt x="-8535" y="159310"/>
                    <a:pt x="7179" y="117303"/>
                    <a:pt x="0" y="42083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1">
                  <a:lumMod val="20000"/>
                  <a:lumOff val="8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xmlns="" sd="2774789027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endParaRPr>
            </a:p>
          </p:txBody>
        </p:sp>
      </p:grpSp>
      <p:grpSp>
        <p:nvGrpSpPr>
          <p:cNvPr id="72" name="PHẠM DUYÊN 25 - 9Slide.vn">
            <a:extLst>
              <a:ext uri="{FF2B5EF4-FFF2-40B4-BE49-F238E27FC236}">
                <a16:creationId xmlns:a16="http://schemas.microsoft.com/office/drawing/2014/main" id="{8AF89384-7C7F-45B5-B453-A8618BBA611D}"/>
              </a:ext>
            </a:extLst>
          </p:cNvPr>
          <p:cNvGrpSpPr/>
          <p:nvPr userDrawn="1"/>
        </p:nvGrpSpPr>
        <p:grpSpPr>
          <a:xfrm>
            <a:off x="7293766" y="285434"/>
            <a:ext cx="1045843" cy="349565"/>
            <a:chOff x="404091" y="302492"/>
            <a:chExt cx="1045843" cy="349565"/>
          </a:xfrm>
        </p:grpSpPr>
        <p:sp>
          <p:nvSpPr>
            <p:cNvPr id="73" name="Rectangle: Rounded Corners 72">
              <a:extLst>
                <a:ext uri="{FF2B5EF4-FFF2-40B4-BE49-F238E27FC236}">
                  <a16:creationId xmlns:a16="http://schemas.microsoft.com/office/drawing/2014/main" id="{5166B62F-BDD9-4EF2-AB6B-B750140053CD}"/>
                </a:ext>
              </a:extLst>
            </p:cNvPr>
            <p:cNvSpPr/>
            <p:nvPr userDrawn="1"/>
          </p:nvSpPr>
          <p:spPr>
            <a:xfrm>
              <a:off x="459336" y="347260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513428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870" y="18611"/>
                    <a:pt x="19597" y="-361"/>
                    <a:pt x="42083" y="0"/>
                  </a:cubicBezTo>
                  <a:cubicBezTo>
                    <a:pt x="200055" y="16871"/>
                    <a:pt x="303322" y="-21924"/>
                    <a:pt x="513428" y="0"/>
                  </a:cubicBezTo>
                  <a:cubicBezTo>
                    <a:pt x="723534" y="21924"/>
                    <a:pt x="839830" y="11545"/>
                    <a:pt x="948515" y="0"/>
                  </a:cubicBezTo>
                  <a:cubicBezTo>
                    <a:pt x="969839" y="-631"/>
                    <a:pt x="990500" y="23749"/>
                    <a:pt x="990598" y="42083"/>
                  </a:cubicBezTo>
                  <a:cubicBezTo>
                    <a:pt x="986727" y="110902"/>
                    <a:pt x="991373" y="195270"/>
                    <a:pt x="990598" y="262714"/>
                  </a:cubicBezTo>
                  <a:cubicBezTo>
                    <a:pt x="986125" y="285474"/>
                    <a:pt x="974744" y="302645"/>
                    <a:pt x="948515" y="304797"/>
                  </a:cubicBezTo>
                  <a:cubicBezTo>
                    <a:pt x="756072" y="311080"/>
                    <a:pt x="645398" y="290395"/>
                    <a:pt x="477170" y="304797"/>
                  </a:cubicBezTo>
                  <a:cubicBezTo>
                    <a:pt x="308943" y="319199"/>
                    <a:pt x="168522" y="321398"/>
                    <a:pt x="42083" y="304797"/>
                  </a:cubicBezTo>
                  <a:cubicBezTo>
                    <a:pt x="14910" y="302823"/>
                    <a:pt x="-1910" y="291109"/>
                    <a:pt x="0" y="262714"/>
                  </a:cubicBezTo>
                  <a:cubicBezTo>
                    <a:pt x="5987" y="210987"/>
                    <a:pt x="8339" y="103792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-924" y="21541"/>
                    <a:pt x="13669" y="1115"/>
                    <a:pt x="42083" y="0"/>
                  </a:cubicBezTo>
                  <a:cubicBezTo>
                    <a:pt x="212105" y="-4339"/>
                    <a:pt x="339606" y="-11427"/>
                    <a:pt x="513428" y="0"/>
                  </a:cubicBezTo>
                  <a:cubicBezTo>
                    <a:pt x="687251" y="11427"/>
                    <a:pt x="809018" y="9979"/>
                    <a:pt x="948515" y="0"/>
                  </a:cubicBezTo>
                  <a:cubicBezTo>
                    <a:pt x="973302" y="-2893"/>
                    <a:pt x="988513" y="18237"/>
                    <a:pt x="990598" y="42083"/>
                  </a:cubicBezTo>
                  <a:cubicBezTo>
                    <a:pt x="986193" y="131118"/>
                    <a:pt x="982265" y="161446"/>
                    <a:pt x="990598" y="262714"/>
                  </a:cubicBezTo>
                  <a:cubicBezTo>
                    <a:pt x="989597" y="287092"/>
                    <a:pt x="971718" y="305739"/>
                    <a:pt x="948515" y="304797"/>
                  </a:cubicBezTo>
                  <a:cubicBezTo>
                    <a:pt x="847314" y="287957"/>
                    <a:pt x="601015" y="315002"/>
                    <a:pt x="495299" y="304797"/>
                  </a:cubicBezTo>
                  <a:cubicBezTo>
                    <a:pt x="389583" y="294592"/>
                    <a:pt x="199920" y="289228"/>
                    <a:pt x="42083" y="304797"/>
                  </a:cubicBezTo>
                  <a:cubicBezTo>
                    <a:pt x="17478" y="305510"/>
                    <a:pt x="285" y="284421"/>
                    <a:pt x="0" y="262714"/>
                  </a:cubicBezTo>
                  <a:cubicBezTo>
                    <a:pt x="9330" y="190511"/>
                    <a:pt x="-4367" y="121157"/>
                    <a:pt x="0" y="42083"/>
                  </a:cubicBezTo>
                  <a:close/>
                </a:path>
              </a:pathLst>
            </a:custGeom>
            <a:solidFill>
              <a:srgbClr val="82C9F4"/>
            </a:solidFill>
            <a:ln>
              <a:solidFill>
                <a:srgbClr val="AFDAF5"/>
              </a:solidFill>
              <a:extLst>
                <a:ext uri="{C807C97D-BFC1-408E-A445-0C87EB9F89A2}">
                  <ask:lineSketchStyleProps xmlns:ask="http://schemas.microsoft.com/office/drawing/2018/sketchyshapes" xmlns="" sd="3060161415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endParaRPr>
            </a:p>
          </p:txBody>
        </p:sp>
        <p:sp>
          <p:nvSpPr>
            <p:cNvPr id="74" name="Rectangle: Rounded Corners 73">
              <a:extLst>
                <a:ext uri="{FF2B5EF4-FFF2-40B4-BE49-F238E27FC236}">
                  <a16:creationId xmlns:a16="http://schemas.microsoft.com/office/drawing/2014/main" id="{6BF5F1AB-73D2-449C-8CBB-87DEF4C99E0E}"/>
                </a:ext>
              </a:extLst>
            </p:cNvPr>
            <p:cNvSpPr/>
            <p:nvPr userDrawn="1"/>
          </p:nvSpPr>
          <p:spPr>
            <a:xfrm>
              <a:off x="404091" y="302492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468106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977" y="20694"/>
                    <a:pt x="19245" y="722"/>
                    <a:pt x="42083" y="0"/>
                  </a:cubicBezTo>
                  <a:cubicBezTo>
                    <a:pt x="221894" y="10754"/>
                    <a:pt x="318265" y="20007"/>
                    <a:pt x="468106" y="0"/>
                  </a:cubicBezTo>
                  <a:cubicBezTo>
                    <a:pt x="617947" y="-20007"/>
                    <a:pt x="715005" y="-5387"/>
                    <a:pt x="948515" y="0"/>
                  </a:cubicBezTo>
                  <a:cubicBezTo>
                    <a:pt x="972855" y="-357"/>
                    <a:pt x="989439" y="16233"/>
                    <a:pt x="990598" y="42083"/>
                  </a:cubicBezTo>
                  <a:cubicBezTo>
                    <a:pt x="992746" y="141393"/>
                    <a:pt x="995960" y="161966"/>
                    <a:pt x="990598" y="262714"/>
                  </a:cubicBezTo>
                  <a:cubicBezTo>
                    <a:pt x="993037" y="283815"/>
                    <a:pt x="971270" y="305420"/>
                    <a:pt x="948515" y="304797"/>
                  </a:cubicBezTo>
                  <a:cubicBezTo>
                    <a:pt x="752540" y="283418"/>
                    <a:pt x="701366" y="287355"/>
                    <a:pt x="477170" y="304797"/>
                  </a:cubicBezTo>
                  <a:cubicBezTo>
                    <a:pt x="252975" y="322239"/>
                    <a:pt x="229942" y="295145"/>
                    <a:pt x="42083" y="304797"/>
                  </a:cubicBezTo>
                  <a:cubicBezTo>
                    <a:pt x="16663" y="308314"/>
                    <a:pt x="-1358" y="283979"/>
                    <a:pt x="0" y="262714"/>
                  </a:cubicBezTo>
                  <a:cubicBezTo>
                    <a:pt x="10643" y="153138"/>
                    <a:pt x="-2576" y="132647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616" y="20114"/>
                    <a:pt x="17689" y="-2743"/>
                    <a:pt x="42083" y="0"/>
                  </a:cubicBezTo>
                  <a:cubicBezTo>
                    <a:pt x="146263" y="17479"/>
                    <a:pt x="394439" y="-3804"/>
                    <a:pt x="486235" y="0"/>
                  </a:cubicBezTo>
                  <a:cubicBezTo>
                    <a:pt x="578031" y="3804"/>
                    <a:pt x="851471" y="2100"/>
                    <a:pt x="948515" y="0"/>
                  </a:cubicBezTo>
                  <a:cubicBezTo>
                    <a:pt x="972360" y="2281"/>
                    <a:pt x="993333" y="14369"/>
                    <a:pt x="990598" y="42083"/>
                  </a:cubicBezTo>
                  <a:cubicBezTo>
                    <a:pt x="987501" y="138821"/>
                    <a:pt x="995004" y="198704"/>
                    <a:pt x="990598" y="262714"/>
                  </a:cubicBezTo>
                  <a:cubicBezTo>
                    <a:pt x="990760" y="289960"/>
                    <a:pt x="966689" y="304345"/>
                    <a:pt x="948515" y="304797"/>
                  </a:cubicBezTo>
                  <a:cubicBezTo>
                    <a:pt x="773550" y="320872"/>
                    <a:pt x="639850" y="318824"/>
                    <a:pt x="486235" y="304797"/>
                  </a:cubicBezTo>
                  <a:cubicBezTo>
                    <a:pt x="332620" y="290770"/>
                    <a:pt x="192140" y="299897"/>
                    <a:pt x="42083" y="304797"/>
                  </a:cubicBezTo>
                  <a:cubicBezTo>
                    <a:pt x="19067" y="305555"/>
                    <a:pt x="2951" y="287178"/>
                    <a:pt x="0" y="262714"/>
                  </a:cubicBezTo>
                  <a:cubicBezTo>
                    <a:pt x="-8535" y="159310"/>
                    <a:pt x="7179" y="117303"/>
                    <a:pt x="0" y="42083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1">
                  <a:lumMod val="20000"/>
                  <a:lumOff val="8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xmlns="" sd="2774789027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endParaRPr>
            </a:p>
          </p:txBody>
        </p:sp>
      </p:grpSp>
      <p:grpSp>
        <p:nvGrpSpPr>
          <p:cNvPr id="121" name="PHẠM DUYÊN 42 - 9Slide.vn">
            <a:extLst>
              <a:ext uri="{FF2B5EF4-FFF2-40B4-BE49-F238E27FC236}">
                <a16:creationId xmlns:a16="http://schemas.microsoft.com/office/drawing/2014/main" id="{ACC25CF5-4E6B-43C2-AF6B-032DFF6D6764}"/>
              </a:ext>
            </a:extLst>
          </p:cNvPr>
          <p:cNvGrpSpPr/>
          <p:nvPr userDrawn="1"/>
        </p:nvGrpSpPr>
        <p:grpSpPr>
          <a:xfrm>
            <a:off x="1566670" y="1267201"/>
            <a:ext cx="3888779" cy="4066799"/>
            <a:chOff x="2751522" y="1752600"/>
            <a:chExt cx="3888779" cy="4066799"/>
          </a:xfrm>
        </p:grpSpPr>
        <p:sp>
          <p:nvSpPr>
            <p:cNvPr id="122" name="Oval 121">
              <a:extLst>
                <a:ext uri="{FF2B5EF4-FFF2-40B4-BE49-F238E27FC236}">
                  <a16:creationId xmlns:a16="http://schemas.microsoft.com/office/drawing/2014/main" id="{9F62BB3E-F851-4DFC-A136-A827A73A9CE1}"/>
                </a:ext>
              </a:extLst>
            </p:cNvPr>
            <p:cNvSpPr/>
            <p:nvPr userDrawn="1"/>
          </p:nvSpPr>
          <p:spPr>
            <a:xfrm>
              <a:off x="2751522" y="1752600"/>
              <a:ext cx="3787399" cy="3787399"/>
            </a:xfrm>
            <a:custGeom>
              <a:avLst/>
              <a:gdLst>
                <a:gd name="connsiteX0" fmla="*/ 0 w 3787399"/>
                <a:gd name="connsiteY0" fmla="*/ 1893700 h 3787399"/>
                <a:gd name="connsiteX1" fmla="*/ 1893700 w 3787399"/>
                <a:gd name="connsiteY1" fmla="*/ 0 h 3787399"/>
                <a:gd name="connsiteX2" fmla="*/ 3787400 w 3787399"/>
                <a:gd name="connsiteY2" fmla="*/ 1893700 h 3787399"/>
                <a:gd name="connsiteX3" fmla="*/ 1893700 w 3787399"/>
                <a:gd name="connsiteY3" fmla="*/ 3787400 h 3787399"/>
                <a:gd name="connsiteX4" fmla="*/ 0 w 3787399"/>
                <a:gd name="connsiteY4" fmla="*/ 1893700 h 37873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87399" h="3787399" extrusionOk="0">
                  <a:moveTo>
                    <a:pt x="0" y="1893700"/>
                  </a:moveTo>
                  <a:cubicBezTo>
                    <a:pt x="-177750" y="917735"/>
                    <a:pt x="941344" y="139701"/>
                    <a:pt x="1893700" y="0"/>
                  </a:cubicBezTo>
                  <a:cubicBezTo>
                    <a:pt x="2909838" y="9763"/>
                    <a:pt x="3807715" y="851056"/>
                    <a:pt x="3787400" y="1893700"/>
                  </a:cubicBezTo>
                  <a:cubicBezTo>
                    <a:pt x="3767873" y="3072815"/>
                    <a:pt x="3007802" y="3897706"/>
                    <a:pt x="1893700" y="3787400"/>
                  </a:cubicBezTo>
                  <a:cubicBezTo>
                    <a:pt x="927388" y="3940961"/>
                    <a:pt x="-76251" y="2893828"/>
                    <a:pt x="0" y="1893700"/>
                  </a:cubicBezTo>
                  <a:close/>
                </a:path>
              </a:pathLst>
            </a:custGeom>
            <a:noFill/>
            <a:ln w="38100">
              <a:solidFill>
                <a:srgbClr val="F5F5F5"/>
              </a:solidFill>
              <a:extLst>
                <a:ext uri="{C807C97D-BFC1-408E-A445-0C87EB9F89A2}">
                  <ask:lineSketchStyleProps xmlns:ask="http://schemas.microsoft.com/office/drawing/2018/sketchyshapes" xmlns="" sd="674845984">
                    <a:prstGeom prst="ellipse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endParaRPr>
            </a:p>
          </p:txBody>
        </p:sp>
        <p:sp>
          <p:nvSpPr>
            <p:cNvPr id="123" name="Oval 122">
              <a:extLst>
                <a:ext uri="{FF2B5EF4-FFF2-40B4-BE49-F238E27FC236}">
                  <a16:creationId xmlns:a16="http://schemas.microsoft.com/office/drawing/2014/main" id="{DF690498-BD30-4285-BAD1-CBB3BF6E2476}"/>
                </a:ext>
              </a:extLst>
            </p:cNvPr>
            <p:cNvSpPr/>
            <p:nvPr userDrawn="1"/>
          </p:nvSpPr>
          <p:spPr>
            <a:xfrm rot="18012939">
              <a:off x="2852902" y="2032000"/>
              <a:ext cx="3787399" cy="3787399"/>
            </a:xfrm>
            <a:custGeom>
              <a:avLst/>
              <a:gdLst>
                <a:gd name="connsiteX0" fmla="*/ 0 w 3787399"/>
                <a:gd name="connsiteY0" fmla="*/ 1893700 h 3787399"/>
                <a:gd name="connsiteX1" fmla="*/ 1893700 w 3787399"/>
                <a:gd name="connsiteY1" fmla="*/ 0 h 3787399"/>
                <a:gd name="connsiteX2" fmla="*/ 3787400 w 3787399"/>
                <a:gd name="connsiteY2" fmla="*/ 1893700 h 3787399"/>
                <a:gd name="connsiteX3" fmla="*/ 1893700 w 3787399"/>
                <a:gd name="connsiteY3" fmla="*/ 3787400 h 3787399"/>
                <a:gd name="connsiteX4" fmla="*/ 0 w 3787399"/>
                <a:gd name="connsiteY4" fmla="*/ 1893700 h 37873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87399" h="3787399" extrusionOk="0">
                  <a:moveTo>
                    <a:pt x="0" y="1893700"/>
                  </a:moveTo>
                  <a:cubicBezTo>
                    <a:pt x="-177750" y="917735"/>
                    <a:pt x="941344" y="139701"/>
                    <a:pt x="1893700" y="0"/>
                  </a:cubicBezTo>
                  <a:cubicBezTo>
                    <a:pt x="2909838" y="9763"/>
                    <a:pt x="3807715" y="851056"/>
                    <a:pt x="3787400" y="1893700"/>
                  </a:cubicBezTo>
                  <a:cubicBezTo>
                    <a:pt x="3767873" y="3072815"/>
                    <a:pt x="3007802" y="3897706"/>
                    <a:pt x="1893700" y="3787400"/>
                  </a:cubicBezTo>
                  <a:cubicBezTo>
                    <a:pt x="927388" y="3940961"/>
                    <a:pt x="-76251" y="2893828"/>
                    <a:pt x="0" y="1893700"/>
                  </a:cubicBezTo>
                  <a:close/>
                </a:path>
              </a:pathLst>
            </a:custGeom>
            <a:noFill/>
            <a:ln w="38100">
              <a:solidFill>
                <a:srgbClr val="F5F5F5"/>
              </a:solidFill>
              <a:extLst>
                <a:ext uri="{C807C97D-BFC1-408E-A445-0C87EB9F89A2}">
                  <ask:lineSketchStyleProps xmlns:ask="http://schemas.microsoft.com/office/drawing/2018/sketchyshapes" xmlns="" sd="674845984">
                    <a:prstGeom prst="ellipse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endParaRPr>
            </a:p>
          </p:txBody>
        </p:sp>
      </p:grpSp>
      <p:grpSp>
        <p:nvGrpSpPr>
          <p:cNvPr id="75" name="PHẠM DUYÊN 26 - 9Slide.vn">
            <a:extLst>
              <a:ext uri="{FF2B5EF4-FFF2-40B4-BE49-F238E27FC236}">
                <a16:creationId xmlns:a16="http://schemas.microsoft.com/office/drawing/2014/main" id="{D486486F-F985-475F-9EAE-B57140F3E4A3}"/>
              </a:ext>
            </a:extLst>
          </p:cNvPr>
          <p:cNvGrpSpPr/>
          <p:nvPr userDrawn="1"/>
        </p:nvGrpSpPr>
        <p:grpSpPr>
          <a:xfrm>
            <a:off x="8991362" y="285434"/>
            <a:ext cx="1045843" cy="349565"/>
            <a:chOff x="404091" y="302492"/>
            <a:chExt cx="1045843" cy="349565"/>
          </a:xfrm>
        </p:grpSpPr>
        <p:sp>
          <p:nvSpPr>
            <p:cNvPr id="76" name="Rectangle: Rounded Corners 75">
              <a:extLst>
                <a:ext uri="{FF2B5EF4-FFF2-40B4-BE49-F238E27FC236}">
                  <a16:creationId xmlns:a16="http://schemas.microsoft.com/office/drawing/2014/main" id="{01C412B2-2749-4DBD-A9B4-E3E95F45DDBE}"/>
                </a:ext>
              </a:extLst>
            </p:cNvPr>
            <p:cNvSpPr/>
            <p:nvPr userDrawn="1"/>
          </p:nvSpPr>
          <p:spPr>
            <a:xfrm>
              <a:off x="459336" y="347260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513428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870" y="18611"/>
                    <a:pt x="19597" y="-361"/>
                    <a:pt x="42083" y="0"/>
                  </a:cubicBezTo>
                  <a:cubicBezTo>
                    <a:pt x="200055" y="16871"/>
                    <a:pt x="303322" y="-21924"/>
                    <a:pt x="513428" y="0"/>
                  </a:cubicBezTo>
                  <a:cubicBezTo>
                    <a:pt x="723534" y="21924"/>
                    <a:pt x="839830" y="11545"/>
                    <a:pt x="948515" y="0"/>
                  </a:cubicBezTo>
                  <a:cubicBezTo>
                    <a:pt x="969839" y="-631"/>
                    <a:pt x="990500" y="23749"/>
                    <a:pt x="990598" y="42083"/>
                  </a:cubicBezTo>
                  <a:cubicBezTo>
                    <a:pt x="986727" y="110902"/>
                    <a:pt x="991373" y="195270"/>
                    <a:pt x="990598" y="262714"/>
                  </a:cubicBezTo>
                  <a:cubicBezTo>
                    <a:pt x="986125" y="285474"/>
                    <a:pt x="974744" y="302645"/>
                    <a:pt x="948515" y="304797"/>
                  </a:cubicBezTo>
                  <a:cubicBezTo>
                    <a:pt x="756072" y="311080"/>
                    <a:pt x="645398" y="290395"/>
                    <a:pt x="477170" y="304797"/>
                  </a:cubicBezTo>
                  <a:cubicBezTo>
                    <a:pt x="308943" y="319199"/>
                    <a:pt x="168522" y="321398"/>
                    <a:pt x="42083" y="304797"/>
                  </a:cubicBezTo>
                  <a:cubicBezTo>
                    <a:pt x="14910" y="302823"/>
                    <a:pt x="-1910" y="291109"/>
                    <a:pt x="0" y="262714"/>
                  </a:cubicBezTo>
                  <a:cubicBezTo>
                    <a:pt x="5987" y="210987"/>
                    <a:pt x="8339" y="103792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-924" y="21541"/>
                    <a:pt x="13669" y="1115"/>
                    <a:pt x="42083" y="0"/>
                  </a:cubicBezTo>
                  <a:cubicBezTo>
                    <a:pt x="212105" y="-4339"/>
                    <a:pt x="339606" y="-11427"/>
                    <a:pt x="513428" y="0"/>
                  </a:cubicBezTo>
                  <a:cubicBezTo>
                    <a:pt x="687251" y="11427"/>
                    <a:pt x="809018" y="9979"/>
                    <a:pt x="948515" y="0"/>
                  </a:cubicBezTo>
                  <a:cubicBezTo>
                    <a:pt x="973302" y="-2893"/>
                    <a:pt x="988513" y="18237"/>
                    <a:pt x="990598" y="42083"/>
                  </a:cubicBezTo>
                  <a:cubicBezTo>
                    <a:pt x="986193" y="131118"/>
                    <a:pt x="982265" y="161446"/>
                    <a:pt x="990598" y="262714"/>
                  </a:cubicBezTo>
                  <a:cubicBezTo>
                    <a:pt x="989597" y="287092"/>
                    <a:pt x="971718" y="305739"/>
                    <a:pt x="948515" y="304797"/>
                  </a:cubicBezTo>
                  <a:cubicBezTo>
                    <a:pt x="847314" y="287957"/>
                    <a:pt x="601015" y="315002"/>
                    <a:pt x="495299" y="304797"/>
                  </a:cubicBezTo>
                  <a:cubicBezTo>
                    <a:pt x="389583" y="294592"/>
                    <a:pt x="199920" y="289228"/>
                    <a:pt x="42083" y="304797"/>
                  </a:cubicBezTo>
                  <a:cubicBezTo>
                    <a:pt x="17478" y="305510"/>
                    <a:pt x="285" y="284421"/>
                    <a:pt x="0" y="262714"/>
                  </a:cubicBezTo>
                  <a:cubicBezTo>
                    <a:pt x="9330" y="190511"/>
                    <a:pt x="-4367" y="121157"/>
                    <a:pt x="0" y="42083"/>
                  </a:cubicBezTo>
                  <a:close/>
                </a:path>
              </a:pathLst>
            </a:custGeom>
            <a:solidFill>
              <a:srgbClr val="82C9F4"/>
            </a:solidFill>
            <a:ln>
              <a:solidFill>
                <a:srgbClr val="AFDAF5"/>
              </a:solidFill>
              <a:extLst>
                <a:ext uri="{C807C97D-BFC1-408E-A445-0C87EB9F89A2}">
                  <ask:lineSketchStyleProps xmlns:ask="http://schemas.microsoft.com/office/drawing/2018/sketchyshapes" xmlns="" sd="3060161415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endParaRPr>
            </a:p>
          </p:txBody>
        </p:sp>
        <p:sp>
          <p:nvSpPr>
            <p:cNvPr id="77" name="Rectangle: Rounded Corners 76">
              <a:extLst>
                <a:ext uri="{FF2B5EF4-FFF2-40B4-BE49-F238E27FC236}">
                  <a16:creationId xmlns:a16="http://schemas.microsoft.com/office/drawing/2014/main" id="{EC238822-93B5-4EF8-8FB4-833914BE3F4F}"/>
                </a:ext>
              </a:extLst>
            </p:cNvPr>
            <p:cNvSpPr/>
            <p:nvPr userDrawn="1"/>
          </p:nvSpPr>
          <p:spPr>
            <a:xfrm>
              <a:off x="404091" y="302492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468106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977" y="20694"/>
                    <a:pt x="19245" y="722"/>
                    <a:pt x="42083" y="0"/>
                  </a:cubicBezTo>
                  <a:cubicBezTo>
                    <a:pt x="221894" y="10754"/>
                    <a:pt x="318265" y="20007"/>
                    <a:pt x="468106" y="0"/>
                  </a:cubicBezTo>
                  <a:cubicBezTo>
                    <a:pt x="617947" y="-20007"/>
                    <a:pt x="715005" y="-5387"/>
                    <a:pt x="948515" y="0"/>
                  </a:cubicBezTo>
                  <a:cubicBezTo>
                    <a:pt x="972855" y="-357"/>
                    <a:pt x="989439" y="16233"/>
                    <a:pt x="990598" y="42083"/>
                  </a:cubicBezTo>
                  <a:cubicBezTo>
                    <a:pt x="992746" y="141393"/>
                    <a:pt x="995960" y="161966"/>
                    <a:pt x="990598" y="262714"/>
                  </a:cubicBezTo>
                  <a:cubicBezTo>
                    <a:pt x="993037" y="283815"/>
                    <a:pt x="971270" y="305420"/>
                    <a:pt x="948515" y="304797"/>
                  </a:cubicBezTo>
                  <a:cubicBezTo>
                    <a:pt x="752540" y="283418"/>
                    <a:pt x="701366" y="287355"/>
                    <a:pt x="477170" y="304797"/>
                  </a:cubicBezTo>
                  <a:cubicBezTo>
                    <a:pt x="252975" y="322239"/>
                    <a:pt x="229942" y="295145"/>
                    <a:pt x="42083" y="304797"/>
                  </a:cubicBezTo>
                  <a:cubicBezTo>
                    <a:pt x="16663" y="308314"/>
                    <a:pt x="-1358" y="283979"/>
                    <a:pt x="0" y="262714"/>
                  </a:cubicBezTo>
                  <a:cubicBezTo>
                    <a:pt x="10643" y="153138"/>
                    <a:pt x="-2576" y="132647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616" y="20114"/>
                    <a:pt x="17689" y="-2743"/>
                    <a:pt x="42083" y="0"/>
                  </a:cubicBezTo>
                  <a:cubicBezTo>
                    <a:pt x="146263" y="17479"/>
                    <a:pt x="394439" y="-3804"/>
                    <a:pt x="486235" y="0"/>
                  </a:cubicBezTo>
                  <a:cubicBezTo>
                    <a:pt x="578031" y="3804"/>
                    <a:pt x="851471" y="2100"/>
                    <a:pt x="948515" y="0"/>
                  </a:cubicBezTo>
                  <a:cubicBezTo>
                    <a:pt x="972360" y="2281"/>
                    <a:pt x="993333" y="14369"/>
                    <a:pt x="990598" y="42083"/>
                  </a:cubicBezTo>
                  <a:cubicBezTo>
                    <a:pt x="987501" y="138821"/>
                    <a:pt x="995004" y="198704"/>
                    <a:pt x="990598" y="262714"/>
                  </a:cubicBezTo>
                  <a:cubicBezTo>
                    <a:pt x="990760" y="289960"/>
                    <a:pt x="966689" y="304345"/>
                    <a:pt x="948515" y="304797"/>
                  </a:cubicBezTo>
                  <a:cubicBezTo>
                    <a:pt x="773550" y="320872"/>
                    <a:pt x="639850" y="318824"/>
                    <a:pt x="486235" y="304797"/>
                  </a:cubicBezTo>
                  <a:cubicBezTo>
                    <a:pt x="332620" y="290770"/>
                    <a:pt x="192140" y="299897"/>
                    <a:pt x="42083" y="304797"/>
                  </a:cubicBezTo>
                  <a:cubicBezTo>
                    <a:pt x="19067" y="305555"/>
                    <a:pt x="2951" y="287178"/>
                    <a:pt x="0" y="262714"/>
                  </a:cubicBezTo>
                  <a:cubicBezTo>
                    <a:pt x="-8535" y="159310"/>
                    <a:pt x="7179" y="117303"/>
                    <a:pt x="0" y="42083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1">
                  <a:lumMod val="20000"/>
                  <a:lumOff val="8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xmlns="" sd="2774789027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endParaRPr>
            </a:p>
          </p:txBody>
        </p:sp>
      </p:grpSp>
      <p:grpSp>
        <p:nvGrpSpPr>
          <p:cNvPr id="78" name="PHẠM DUYÊN 27 - 9Slide.vn">
            <a:extLst>
              <a:ext uri="{FF2B5EF4-FFF2-40B4-BE49-F238E27FC236}">
                <a16:creationId xmlns:a16="http://schemas.microsoft.com/office/drawing/2014/main" id="{512831DE-2716-4B5E-B143-925500F5C8FB}"/>
              </a:ext>
            </a:extLst>
          </p:cNvPr>
          <p:cNvGrpSpPr/>
          <p:nvPr userDrawn="1"/>
        </p:nvGrpSpPr>
        <p:grpSpPr>
          <a:xfrm>
            <a:off x="10688957" y="285434"/>
            <a:ext cx="1045843" cy="349565"/>
            <a:chOff x="404091" y="302492"/>
            <a:chExt cx="1045843" cy="349565"/>
          </a:xfrm>
        </p:grpSpPr>
        <p:sp>
          <p:nvSpPr>
            <p:cNvPr id="79" name="Rectangle: Rounded Corners 78">
              <a:extLst>
                <a:ext uri="{FF2B5EF4-FFF2-40B4-BE49-F238E27FC236}">
                  <a16:creationId xmlns:a16="http://schemas.microsoft.com/office/drawing/2014/main" id="{30B54AD3-98B6-47DB-BC3D-0C4D9C41E6B7}"/>
                </a:ext>
              </a:extLst>
            </p:cNvPr>
            <p:cNvSpPr/>
            <p:nvPr userDrawn="1"/>
          </p:nvSpPr>
          <p:spPr>
            <a:xfrm>
              <a:off x="459336" y="347260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513428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870" y="18611"/>
                    <a:pt x="19597" y="-361"/>
                    <a:pt x="42083" y="0"/>
                  </a:cubicBezTo>
                  <a:cubicBezTo>
                    <a:pt x="200055" y="16871"/>
                    <a:pt x="303322" y="-21924"/>
                    <a:pt x="513428" y="0"/>
                  </a:cubicBezTo>
                  <a:cubicBezTo>
                    <a:pt x="723534" y="21924"/>
                    <a:pt x="839830" y="11545"/>
                    <a:pt x="948515" y="0"/>
                  </a:cubicBezTo>
                  <a:cubicBezTo>
                    <a:pt x="969839" y="-631"/>
                    <a:pt x="990500" y="23749"/>
                    <a:pt x="990598" y="42083"/>
                  </a:cubicBezTo>
                  <a:cubicBezTo>
                    <a:pt x="986727" y="110902"/>
                    <a:pt x="991373" y="195270"/>
                    <a:pt x="990598" y="262714"/>
                  </a:cubicBezTo>
                  <a:cubicBezTo>
                    <a:pt x="986125" y="285474"/>
                    <a:pt x="974744" y="302645"/>
                    <a:pt x="948515" y="304797"/>
                  </a:cubicBezTo>
                  <a:cubicBezTo>
                    <a:pt x="756072" y="311080"/>
                    <a:pt x="645398" y="290395"/>
                    <a:pt x="477170" y="304797"/>
                  </a:cubicBezTo>
                  <a:cubicBezTo>
                    <a:pt x="308943" y="319199"/>
                    <a:pt x="168522" y="321398"/>
                    <a:pt x="42083" y="304797"/>
                  </a:cubicBezTo>
                  <a:cubicBezTo>
                    <a:pt x="14910" y="302823"/>
                    <a:pt x="-1910" y="291109"/>
                    <a:pt x="0" y="262714"/>
                  </a:cubicBezTo>
                  <a:cubicBezTo>
                    <a:pt x="5987" y="210987"/>
                    <a:pt x="8339" y="103792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-924" y="21541"/>
                    <a:pt x="13669" y="1115"/>
                    <a:pt x="42083" y="0"/>
                  </a:cubicBezTo>
                  <a:cubicBezTo>
                    <a:pt x="212105" y="-4339"/>
                    <a:pt x="339606" y="-11427"/>
                    <a:pt x="513428" y="0"/>
                  </a:cubicBezTo>
                  <a:cubicBezTo>
                    <a:pt x="687251" y="11427"/>
                    <a:pt x="809018" y="9979"/>
                    <a:pt x="948515" y="0"/>
                  </a:cubicBezTo>
                  <a:cubicBezTo>
                    <a:pt x="973302" y="-2893"/>
                    <a:pt x="988513" y="18237"/>
                    <a:pt x="990598" y="42083"/>
                  </a:cubicBezTo>
                  <a:cubicBezTo>
                    <a:pt x="986193" y="131118"/>
                    <a:pt x="982265" y="161446"/>
                    <a:pt x="990598" y="262714"/>
                  </a:cubicBezTo>
                  <a:cubicBezTo>
                    <a:pt x="989597" y="287092"/>
                    <a:pt x="971718" y="305739"/>
                    <a:pt x="948515" y="304797"/>
                  </a:cubicBezTo>
                  <a:cubicBezTo>
                    <a:pt x="847314" y="287957"/>
                    <a:pt x="601015" y="315002"/>
                    <a:pt x="495299" y="304797"/>
                  </a:cubicBezTo>
                  <a:cubicBezTo>
                    <a:pt x="389583" y="294592"/>
                    <a:pt x="199920" y="289228"/>
                    <a:pt x="42083" y="304797"/>
                  </a:cubicBezTo>
                  <a:cubicBezTo>
                    <a:pt x="17478" y="305510"/>
                    <a:pt x="285" y="284421"/>
                    <a:pt x="0" y="262714"/>
                  </a:cubicBezTo>
                  <a:cubicBezTo>
                    <a:pt x="9330" y="190511"/>
                    <a:pt x="-4367" y="121157"/>
                    <a:pt x="0" y="42083"/>
                  </a:cubicBezTo>
                  <a:close/>
                </a:path>
              </a:pathLst>
            </a:custGeom>
            <a:solidFill>
              <a:srgbClr val="82C9F4"/>
            </a:solidFill>
            <a:ln>
              <a:solidFill>
                <a:srgbClr val="AFDAF5"/>
              </a:solidFill>
              <a:extLst>
                <a:ext uri="{C807C97D-BFC1-408E-A445-0C87EB9F89A2}">
                  <ask:lineSketchStyleProps xmlns:ask="http://schemas.microsoft.com/office/drawing/2018/sketchyshapes" xmlns="" sd="3060161415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endParaRPr>
            </a:p>
          </p:txBody>
        </p:sp>
        <p:sp>
          <p:nvSpPr>
            <p:cNvPr id="80" name="Rectangle: Rounded Corners 79">
              <a:extLst>
                <a:ext uri="{FF2B5EF4-FFF2-40B4-BE49-F238E27FC236}">
                  <a16:creationId xmlns:a16="http://schemas.microsoft.com/office/drawing/2014/main" id="{87EE8636-D447-4A93-A9D8-B8095B439FC6}"/>
                </a:ext>
              </a:extLst>
            </p:cNvPr>
            <p:cNvSpPr/>
            <p:nvPr userDrawn="1"/>
          </p:nvSpPr>
          <p:spPr>
            <a:xfrm>
              <a:off x="404091" y="302492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468106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977" y="20694"/>
                    <a:pt x="19245" y="722"/>
                    <a:pt x="42083" y="0"/>
                  </a:cubicBezTo>
                  <a:cubicBezTo>
                    <a:pt x="221894" y="10754"/>
                    <a:pt x="318265" y="20007"/>
                    <a:pt x="468106" y="0"/>
                  </a:cubicBezTo>
                  <a:cubicBezTo>
                    <a:pt x="617947" y="-20007"/>
                    <a:pt x="715005" y="-5387"/>
                    <a:pt x="948515" y="0"/>
                  </a:cubicBezTo>
                  <a:cubicBezTo>
                    <a:pt x="972855" y="-357"/>
                    <a:pt x="989439" y="16233"/>
                    <a:pt x="990598" y="42083"/>
                  </a:cubicBezTo>
                  <a:cubicBezTo>
                    <a:pt x="992746" y="141393"/>
                    <a:pt x="995960" y="161966"/>
                    <a:pt x="990598" y="262714"/>
                  </a:cubicBezTo>
                  <a:cubicBezTo>
                    <a:pt x="993037" y="283815"/>
                    <a:pt x="971270" y="305420"/>
                    <a:pt x="948515" y="304797"/>
                  </a:cubicBezTo>
                  <a:cubicBezTo>
                    <a:pt x="752540" y="283418"/>
                    <a:pt x="701366" y="287355"/>
                    <a:pt x="477170" y="304797"/>
                  </a:cubicBezTo>
                  <a:cubicBezTo>
                    <a:pt x="252975" y="322239"/>
                    <a:pt x="229942" y="295145"/>
                    <a:pt x="42083" y="304797"/>
                  </a:cubicBezTo>
                  <a:cubicBezTo>
                    <a:pt x="16663" y="308314"/>
                    <a:pt x="-1358" y="283979"/>
                    <a:pt x="0" y="262714"/>
                  </a:cubicBezTo>
                  <a:cubicBezTo>
                    <a:pt x="10643" y="153138"/>
                    <a:pt x="-2576" y="132647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616" y="20114"/>
                    <a:pt x="17689" y="-2743"/>
                    <a:pt x="42083" y="0"/>
                  </a:cubicBezTo>
                  <a:cubicBezTo>
                    <a:pt x="146263" y="17479"/>
                    <a:pt x="394439" y="-3804"/>
                    <a:pt x="486235" y="0"/>
                  </a:cubicBezTo>
                  <a:cubicBezTo>
                    <a:pt x="578031" y="3804"/>
                    <a:pt x="851471" y="2100"/>
                    <a:pt x="948515" y="0"/>
                  </a:cubicBezTo>
                  <a:cubicBezTo>
                    <a:pt x="972360" y="2281"/>
                    <a:pt x="993333" y="14369"/>
                    <a:pt x="990598" y="42083"/>
                  </a:cubicBezTo>
                  <a:cubicBezTo>
                    <a:pt x="987501" y="138821"/>
                    <a:pt x="995004" y="198704"/>
                    <a:pt x="990598" y="262714"/>
                  </a:cubicBezTo>
                  <a:cubicBezTo>
                    <a:pt x="990760" y="289960"/>
                    <a:pt x="966689" y="304345"/>
                    <a:pt x="948515" y="304797"/>
                  </a:cubicBezTo>
                  <a:cubicBezTo>
                    <a:pt x="773550" y="320872"/>
                    <a:pt x="639850" y="318824"/>
                    <a:pt x="486235" y="304797"/>
                  </a:cubicBezTo>
                  <a:cubicBezTo>
                    <a:pt x="332620" y="290770"/>
                    <a:pt x="192140" y="299897"/>
                    <a:pt x="42083" y="304797"/>
                  </a:cubicBezTo>
                  <a:cubicBezTo>
                    <a:pt x="19067" y="305555"/>
                    <a:pt x="2951" y="287178"/>
                    <a:pt x="0" y="262714"/>
                  </a:cubicBezTo>
                  <a:cubicBezTo>
                    <a:pt x="-8535" y="159310"/>
                    <a:pt x="7179" y="117303"/>
                    <a:pt x="0" y="42083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1">
                  <a:lumMod val="20000"/>
                  <a:lumOff val="8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xmlns="" sd="2774789027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endParaRPr>
            </a:p>
          </p:txBody>
        </p:sp>
      </p:grpSp>
      <p:grpSp>
        <p:nvGrpSpPr>
          <p:cNvPr id="81" name="PHẠM DUYÊN 28 - 9Slide.vn">
            <a:extLst>
              <a:ext uri="{FF2B5EF4-FFF2-40B4-BE49-F238E27FC236}">
                <a16:creationId xmlns:a16="http://schemas.microsoft.com/office/drawing/2014/main" id="{C72ABC49-E206-4521-A5C4-0682590F9957}"/>
              </a:ext>
            </a:extLst>
          </p:cNvPr>
          <p:cNvGrpSpPr/>
          <p:nvPr userDrawn="1"/>
        </p:nvGrpSpPr>
        <p:grpSpPr>
          <a:xfrm rot="16200000" flipH="1">
            <a:off x="11031857" y="1207296"/>
            <a:ext cx="1045843" cy="349565"/>
            <a:chOff x="404091" y="302492"/>
            <a:chExt cx="1045843" cy="349565"/>
          </a:xfrm>
        </p:grpSpPr>
        <p:sp>
          <p:nvSpPr>
            <p:cNvPr id="82" name="Rectangle: Rounded Corners 81">
              <a:extLst>
                <a:ext uri="{FF2B5EF4-FFF2-40B4-BE49-F238E27FC236}">
                  <a16:creationId xmlns:a16="http://schemas.microsoft.com/office/drawing/2014/main" id="{4B3C80A8-0EFD-442B-948F-22E97475FDEB}"/>
                </a:ext>
              </a:extLst>
            </p:cNvPr>
            <p:cNvSpPr/>
            <p:nvPr userDrawn="1"/>
          </p:nvSpPr>
          <p:spPr>
            <a:xfrm>
              <a:off x="459336" y="347260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513428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870" y="18611"/>
                    <a:pt x="19597" y="-361"/>
                    <a:pt x="42083" y="0"/>
                  </a:cubicBezTo>
                  <a:cubicBezTo>
                    <a:pt x="200055" y="16871"/>
                    <a:pt x="303322" y="-21924"/>
                    <a:pt x="513428" y="0"/>
                  </a:cubicBezTo>
                  <a:cubicBezTo>
                    <a:pt x="723534" y="21924"/>
                    <a:pt x="839830" y="11545"/>
                    <a:pt x="948515" y="0"/>
                  </a:cubicBezTo>
                  <a:cubicBezTo>
                    <a:pt x="969839" y="-631"/>
                    <a:pt x="990500" y="23749"/>
                    <a:pt x="990598" y="42083"/>
                  </a:cubicBezTo>
                  <a:cubicBezTo>
                    <a:pt x="986727" y="110902"/>
                    <a:pt x="991373" y="195270"/>
                    <a:pt x="990598" y="262714"/>
                  </a:cubicBezTo>
                  <a:cubicBezTo>
                    <a:pt x="986125" y="285474"/>
                    <a:pt x="974744" y="302645"/>
                    <a:pt x="948515" y="304797"/>
                  </a:cubicBezTo>
                  <a:cubicBezTo>
                    <a:pt x="756072" y="311080"/>
                    <a:pt x="645398" y="290395"/>
                    <a:pt x="477170" y="304797"/>
                  </a:cubicBezTo>
                  <a:cubicBezTo>
                    <a:pt x="308943" y="319199"/>
                    <a:pt x="168522" y="321398"/>
                    <a:pt x="42083" y="304797"/>
                  </a:cubicBezTo>
                  <a:cubicBezTo>
                    <a:pt x="14910" y="302823"/>
                    <a:pt x="-1910" y="291109"/>
                    <a:pt x="0" y="262714"/>
                  </a:cubicBezTo>
                  <a:cubicBezTo>
                    <a:pt x="5987" y="210987"/>
                    <a:pt x="8339" y="103792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-924" y="21541"/>
                    <a:pt x="13669" y="1115"/>
                    <a:pt x="42083" y="0"/>
                  </a:cubicBezTo>
                  <a:cubicBezTo>
                    <a:pt x="212105" y="-4339"/>
                    <a:pt x="339606" y="-11427"/>
                    <a:pt x="513428" y="0"/>
                  </a:cubicBezTo>
                  <a:cubicBezTo>
                    <a:pt x="687251" y="11427"/>
                    <a:pt x="809018" y="9979"/>
                    <a:pt x="948515" y="0"/>
                  </a:cubicBezTo>
                  <a:cubicBezTo>
                    <a:pt x="973302" y="-2893"/>
                    <a:pt x="988513" y="18237"/>
                    <a:pt x="990598" y="42083"/>
                  </a:cubicBezTo>
                  <a:cubicBezTo>
                    <a:pt x="986193" y="131118"/>
                    <a:pt x="982265" y="161446"/>
                    <a:pt x="990598" y="262714"/>
                  </a:cubicBezTo>
                  <a:cubicBezTo>
                    <a:pt x="989597" y="287092"/>
                    <a:pt x="971718" y="305739"/>
                    <a:pt x="948515" y="304797"/>
                  </a:cubicBezTo>
                  <a:cubicBezTo>
                    <a:pt x="847314" y="287957"/>
                    <a:pt x="601015" y="315002"/>
                    <a:pt x="495299" y="304797"/>
                  </a:cubicBezTo>
                  <a:cubicBezTo>
                    <a:pt x="389583" y="294592"/>
                    <a:pt x="199920" y="289228"/>
                    <a:pt x="42083" y="304797"/>
                  </a:cubicBezTo>
                  <a:cubicBezTo>
                    <a:pt x="17478" y="305510"/>
                    <a:pt x="285" y="284421"/>
                    <a:pt x="0" y="262714"/>
                  </a:cubicBezTo>
                  <a:cubicBezTo>
                    <a:pt x="9330" y="190511"/>
                    <a:pt x="-4367" y="121157"/>
                    <a:pt x="0" y="42083"/>
                  </a:cubicBezTo>
                  <a:close/>
                </a:path>
              </a:pathLst>
            </a:custGeom>
            <a:solidFill>
              <a:srgbClr val="82C9F4"/>
            </a:solidFill>
            <a:ln>
              <a:solidFill>
                <a:srgbClr val="AFDAF5"/>
              </a:solidFill>
              <a:extLst>
                <a:ext uri="{C807C97D-BFC1-408E-A445-0C87EB9F89A2}">
                  <ask:lineSketchStyleProps xmlns:ask="http://schemas.microsoft.com/office/drawing/2018/sketchyshapes" xmlns="" sd="3060161415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endParaRPr>
            </a:p>
          </p:txBody>
        </p:sp>
        <p:sp>
          <p:nvSpPr>
            <p:cNvPr id="83" name="Rectangle: Rounded Corners 82">
              <a:extLst>
                <a:ext uri="{FF2B5EF4-FFF2-40B4-BE49-F238E27FC236}">
                  <a16:creationId xmlns:a16="http://schemas.microsoft.com/office/drawing/2014/main" id="{0C38C824-7CCC-4E97-9624-29600D5FD30A}"/>
                </a:ext>
              </a:extLst>
            </p:cNvPr>
            <p:cNvSpPr/>
            <p:nvPr userDrawn="1"/>
          </p:nvSpPr>
          <p:spPr>
            <a:xfrm>
              <a:off x="404091" y="302492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468106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977" y="20694"/>
                    <a:pt x="19245" y="722"/>
                    <a:pt x="42083" y="0"/>
                  </a:cubicBezTo>
                  <a:cubicBezTo>
                    <a:pt x="221894" y="10754"/>
                    <a:pt x="318265" y="20007"/>
                    <a:pt x="468106" y="0"/>
                  </a:cubicBezTo>
                  <a:cubicBezTo>
                    <a:pt x="617947" y="-20007"/>
                    <a:pt x="715005" y="-5387"/>
                    <a:pt x="948515" y="0"/>
                  </a:cubicBezTo>
                  <a:cubicBezTo>
                    <a:pt x="972855" y="-357"/>
                    <a:pt x="989439" y="16233"/>
                    <a:pt x="990598" y="42083"/>
                  </a:cubicBezTo>
                  <a:cubicBezTo>
                    <a:pt x="992746" y="141393"/>
                    <a:pt x="995960" y="161966"/>
                    <a:pt x="990598" y="262714"/>
                  </a:cubicBezTo>
                  <a:cubicBezTo>
                    <a:pt x="993037" y="283815"/>
                    <a:pt x="971270" y="305420"/>
                    <a:pt x="948515" y="304797"/>
                  </a:cubicBezTo>
                  <a:cubicBezTo>
                    <a:pt x="752540" y="283418"/>
                    <a:pt x="701366" y="287355"/>
                    <a:pt x="477170" y="304797"/>
                  </a:cubicBezTo>
                  <a:cubicBezTo>
                    <a:pt x="252975" y="322239"/>
                    <a:pt x="229942" y="295145"/>
                    <a:pt x="42083" y="304797"/>
                  </a:cubicBezTo>
                  <a:cubicBezTo>
                    <a:pt x="16663" y="308314"/>
                    <a:pt x="-1358" y="283979"/>
                    <a:pt x="0" y="262714"/>
                  </a:cubicBezTo>
                  <a:cubicBezTo>
                    <a:pt x="10643" y="153138"/>
                    <a:pt x="-2576" y="132647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616" y="20114"/>
                    <a:pt x="17689" y="-2743"/>
                    <a:pt x="42083" y="0"/>
                  </a:cubicBezTo>
                  <a:cubicBezTo>
                    <a:pt x="146263" y="17479"/>
                    <a:pt x="394439" y="-3804"/>
                    <a:pt x="486235" y="0"/>
                  </a:cubicBezTo>
                  <a:cubicBezTo>
                    <a:pt x="578031" y="3804"/>
                    <a:pt x="851471" y="2100"/>
                    <a:pt x="948515" y="0"/>
                  </a:cubicBezTo>
                  <a:cubicBezTo>
                    <a:pt x="972360" y="2281"/>
                    <a:pt x="993333" y="14369"/>
                    <a:pt x="990598" y="42083"/>
                  </a:cubicBezTo>
                  <a:cubicBezTo>
                    <a:pt x="987501" y="138821"/>
                    <a:pt x="995004" y="198704"/>
                    <a:pt x="990598" y="262714"/>
                  </a:cubicBezTo>
                  <a:cubicBezTo>
                    <a:pt x="990760" y="289960"/>
                    <a:pt x="966689" y="304345"/>
                    <a:pt x="948515" y="304797"/>
                  </a:cubicBezTo>
                  <a:cubicBezTo>
                    <a:pt x="773550" y="320872"/>
                    <a:pt x="639850" y="318824"/>
                    <a:pt x="486235" y="304797"/>
                  </a:cubicBezTo>
                  <a:cubicBezTo>
                    <a:pt x="332620" y="290770"/>
                    <a:pt x="192140" y="299897"/>
                    <a:pt x="42083" y="304797"/>
                  </a:cubicBezTo>
                  <a:cubicBezTo>
                    <a:pt x="19067" y="305555"/>
                    <a:pt x="2951" y="287178"/>
                    <a:pt x="0" y="262714"/>
                  </a:cubicBezTo>
                  <a:cubicBezTo>
                    <a:pt x="-8535" y="159310"/>
                    <a:pt x="7179" y="117303"/>
                    <a:pt x="0" y="42083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1">
                  <a:lumMod val="20000"/>
                  <a:lumOff val="8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xmlns="" sd="2774789027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endParaRPr>
            </a:p>
          </p:txBody>
        </p:sp>
      </p:grpSp>
      <p:pic>
        <p:nvPicPr>
          <p:cNvPr id="6" name="Graphic 5">
            <a:extLst>
              <a:ext uri="{FF2B5EF4-FFF2-40B4-BE49-F238E27FC236}">
                <a16:creationId xmlns:a16="http://schemas.microsoft.com/office/drawing/2014/main" id="{7E18AE9E-589F-4314-85F4-78A2C31ACC0B}"/>
              </a:ext>
            </a:extLst>
          </p:cNvPr>
          <p:cNvPicPr>
            <a:picLocks noChangeAspect="1"/>
          </p:cNvPicPr>
          <p:nvPr userDrawn="1"/>
        </p:nvPicPr>
        <p:blipFill>
          <a:blip/>
          <a:stretch>
            <a:fillRect/>
          </a:stretch>
        </p:blipFill>
        <p:spPr>
          <a:xfrm flipH="1">
            <a:off x="0" y="3454399"/>
            <a:ext cx="12192000" cy="3403601"/>
          </a:xfrm>
          <a:prstGeom prst="rect">
            <a:avLst/>
          </a:prstGeom>
          <a:scene3d>
            <a:camera prst="obliqueBottomRight"/>
            <a:lightRig rig="threePt" dir="t"/>
          </a:scene3d>
        </p:spPr>
      </p:pic>
      <p:grpSp>
        <p:nvGrpSpPr>
          <p:cNvPr id="84" name="PHẠM DUYÊN 29 - 9Slide.vn">
            <a:extLst>
              <a:ext uri="{FF2B5EF4-FFF2-40B4-BE49-F238E27FC236}">
                <a16:creationId xmlns:a16="http://schemas.microsoft.com/office/drawing/2014/main" id="{CBFAEE7C-1240-4E45-B756-0AA79FBFBBCC}"/>
              </a:ext>
            </a:extLst>
          </p:cNvPr>
          <p:cNvGrpSpPr/>
          <p:nvPr userDrawn="1"/>
        </p:nvGrpSpPr>
        <p:grpSpPr>
          <a:xfrm rot="16200000" flipH="1">
            <a:off x="11031857" y="3254218"/>
            <a:ext cx="1045843" cy="349565"/>
            <a:chOff x="404091" y="302492"/>
            <a:chExt cx="1045843" cy="349565"/>
          </a:xfrm>
        </p:grpSpPr>
        <p:sp>
          <p:nvSpPr>
            <p:cNvPr id="85" name="Rectangle: Rounded Corners 84">
              <a:extLst>
                <a:ext uri="{FF2B5EF4-FFF2-40B4-BE49-F238E27FC236}">
                  <a16:creationId xmlns:a16="http://schemas.microsoft.com/office/drawing/2014/main" id="{A29B7391-FB0C-4530-A706-7E944FA9A7E3}"/>
                </a:ext>
              </a:extLst>
            </p:cNvPr>
            <p:cNvSpPr/>
            <p:nvPr userDrawn="1"/>
          </p:nvSpPr>
          <p:spPr>
            <a:xfrm>
              <a:off x="459336" y="347260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513428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870" y="18611"/>
                    <a:pt x="19597" y="-361"/>
                    <a:pt x="42083" y="0"/>
                  </a:cubicBezTo>
                  <a:cubicBezTo>
                    <a:pt x="200055" y="16871"/>
                    <a:pt x="303322" y="-21924"/>
                    <a:pt x="513428" y="0"/>
                  </a:cubicBezTo>
                  <a:cubicBezTo>
                    <a:pt x="723534" y="21924"/>
                    <a:pt x="839830" y="11545"/>
                    <a:pt x="948515" y="0"/>
                  </a:cubicBezTo>
                  <a:cubicBezTo>
                    <a:pt x="969839" y="-631"/>
                    <a:pt x="990500" y="23749"/>
                    <a:pt x="990598" y="42083"/>
                  </a:cubicBezTo>
                  <a:cubicBezTo>
                    <a:pt x="986727" y="110902"/>
                    <a:pt x="991373" y="195270"/>
                    <a:pt x="990598" y="262714"/>
                  </a:cubicBezTo>
                  <a:cubicBezTo>
                    <a:pt x="986125" y="285474"/>
                    <a:pt x="974744" y="302645"/>
                    <a:pt x="948515" y="304797"/>
                  </a:cubicBezTo>
                  <a:cubicBezTo>
                    <a:pt x="756072" y="311080"/>
                    <a:pt x="645398" y="290395"/>
                    <a:pt x="477170" y="304797"/>
                  </a:cubicBezTo>
                  <a:cubicBezTo>
                    <a:pt x="308943" y="319199"/>
                    <a:pt x="168522" y="321398"/>
                    <a:pt x="42083" y="304797"/>
                  </a:cubicBezTo>
                  <a:cubicBezTo>
                    <a:pt x="14910" y="302823"/>
                    <a:pt x="-1910" y="291109"/>
                    <a:pt x="0" y="262714"/>
                  </a:cubicBezTo>
                  <a:cubicBezTo>
                    <a:pt x="5987" y="210987"/>
                    <a:pt x="8339" y="103792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-924" y="21541"/>
                    <a:pt x="13669" y="1115"/>
                    <a:pt x="42083" y="0"/>
                  </a:cubicBezTo>
                  <a:cubicBezTo>
                    <a:pt x="212105" y="-4339"/>
                    <a:pt x="339606" y="-11427"/>
                    <a:pt x="513428" y="0"/>
                  </a:cubicBezTo>
                  <a:cubicBezTo>
                    <a:pt x="687251" y="11427"/>
                    <a:pt x="809018" y="9979"/>
                    <a:pt x="948515" y="0"/>
                  </a:cubicBezTo>
                  <a:cubicBezTo>
                    <a:pt x="973302" y="-2893"/>
                    <a:pt x="988513" y="18237"/>
                    <a:pt x="990598" y="42083"/>
                  </a:cubicBezTo>
                  <a:cubicBezTo>
                    <a:pt x="986193" y="131118"/>
                    <a:pt x="982265" y="161446"/>
                    <a:pt x="990598" y="262714"/>
                  </a:cubicBezTo>
                  <a:cubicBezTo>
                    <a:pt x="989597" y="287092"/>
                    <a:pt x="971718" y="305739"/>
                    <a:pt x="948515" y="304797"/>
                  </a:cubicBezTo>
                  <a:cubicBezTo>
                    <a:pt x="847314" y="287957"/>
                    <a:pt x="601015" y="315002"/>
                    <a:pt x="495299" y="304797"/>
                  </a:cubicBezTo>
                  <a:cubicBezTo>
                    <a:pt x="389583" y="294592"/>
                    <a:pt x="199920" y="289228"/>
                    <a:pt x="42083" y="304797"/>
                  </a:cubicBezTo>
                  <a:cubicBezTo>
                    <a:pt x="17478" y="305510"/>
                    <a:pt x="285" y="284421"/>
                    <a:pt x="0" y="262714"/>
                  </a:cubicBezTo>
                  <a:cubicBezTo>
                    <a:pt x="9330" y="190511"/>
                    <a:pt x="-4367" y="121157"/>
                    <a:pt x="0" y="42083"/>
                  </a:cubicBezTo>
                  <a:close/>
                </a:path>
              </a:pathLst>
            </a:custGeom>
            <a:solidFill>
              <a:srgbClr val="82C9F4"/>
            </a:solidFill>
            <a:ln>
              <a:solidFill>
                <a:srgbClr val="AFDAF5"/>
              </a:solidFill>
              <a:extLst>
                <a:ext uri="{C807C97D-BFC1-408E-A445-0C87EB9F89A2}">
                  <ask:lineSketchStyleProps xmlns:ask="http://schemas.microsoft.com/office/drawing/2018/sketchyshapes" xmlns="" sd="3060161415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endParaRPr>
            </a:p>
          </p:txBody>
        </p:sp>
        <p:sp>
          <p:nvSpPr>
            <p:cNvPr id="86" name="Rectangle: Rounded Corners 85">
              <a:extLst>
                <a:ext uri="{FF2B5EF4-FFF2-40B4-BE49-F238E27FC236}">
                  <a16:creationId xmlns:a16="http://schemas.microsoft.com/office/drawing/2014/main" id="{FE0AD392-BC1D-4FCA-9ED3-841F27F495E5}"/>
                </a:ext>
              </a:extLst>
            </p:cNvPr>
            <p:cNvSpPr/>
            <p:nvPr userDrawn="1"/>
          </p:nvSpPr>
          <p:spPr>
            <a:xfrm>
              <a:off x="404091" y="302492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468106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977" y="20694"/>
                    <a:pt x="19245" y="722"/>
                    <a:pt x="42083" y="0"/>
                  </a:cubicBezTo>
                  <a:cubicBezTo>
                    <a:pt x="221894" y="10754"/>
                    <a:pt x="318265" y="20007"/>
                    <a:pt x="468106" y="0"/>
                  </a:cubicBezTo>
                  <a:cubicBezTo>
                    <a:pt x="617947" y="-20007"/>
                    <a:pt x="715005" y="-5387"/>
                    <a:pt x="948515" y="0"/>
                  </a:cubicBezTo>
                  <a:cubicBezTo>
                    <a:pt x="972855" y="-357"/>
                    <a:pt x="989439" y="16233"/>
                    <a:pt x="990598" y="42083"/>
                  </a:cubicBezTo>
                  <a:cubicBezTo>
                    <a:pt x="992746" y="141393"/>
                    <a:pt x="995960" y="161966"/>
                    <a:pt x="990598" y="262714"/>
                  </a:cubicBezTo>
                  <a:cubicBezTo>
                    <a:pt x="993037" y="283815"/>
                    <a:pt x="971270" y="305420"/>
                    <a:pt x="948515" y="304797"/>
                  </a:cubicBezTo>
                  <a:cubicBezTo>
                    <a:pt x="752540" y="283418"/>
                    <a:pt x="701366" y="287355"/>
                    <a:pt x="477170" y="304797"/>
                  </a:cubicBezTo>
                  <a:cubicBezTo>
                    <a:pt x="252975" y="322239"/>
                    <a:pt x="229942" y="295145"/>
                    <a:pt x="42083" y="304797"/>
                  </a:cubicBezTo>
                  <a:cubicBezTo>
                    <a:pt x="16663" y="308314"/>
                    <a:pt x="-1358" y="283979"/>
                    <a:pt x="0" y="262714"/>
                  </a:cubicBezTo>
                  <a:cubicBezTo>
                    <a:pt x="10643" y="153138"/>
                    <a:pt x="-2576" y="132647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616" y="20114"/>
                    <a:pt x="17689" y="-2743"/>
                    <a:pt x="42083" y="0"/>
                  </a:cubicBezTo>
                  <a:cubicBezTo>
                    <a:pt x="146263" y="17479"/>
                    <a:pt x="394439" y="-3804"/>
                    <a:pt x="486235" y="0"/>
                  </a:cubicBezTo>
                  <a:cubicBezTo>
                    <a:pt x="578031" y="3804"/>
                    <a:pt x="851471" y="2100"/>
                    <a:pt x="948515" y="0"/>
                  </a:cubicBezTo>
                  <a:cubicBezTo>
                    <a:pt x="972360" y="2281"/>
                    <a:pt x="993333" y="14369"/>
                    <a:pt x="990598" y="42083"/>
                  </a:cubicBezTo>
                  <a:cubicBezTo>
                    <a:pt x="987501" y="138821"/>
                    <a:pt x="995004" y="198704"/>
                    <a:pt x="990598" y="262714"/>
                  </a:cubicBezTo>
                  <a:cubicBezTo>
                    <a:pt x="990760" y="289960"/>
                    <a:pt x="966689" y="304345"/>
                    <a:pt x="948515" y="304797"/>
                  </a:cubicBezTo>
                  <a:cubicBezTo>
                    <a:pt x="773550" y="320872"/>
                    <a:pt x="639850" y="318824"/>
                    <a:pt x="486235" y="304797"/>
                  </a:cubicBezTo>
                  <a:cubicBezTo>
                    <a:pt x="332620" y="290770"/>
                    <a:pt x="192140" y="299897"/>
                    <a:pt x="42083" y="304797"/>
                  </a:cubicBezTo>
                  <a:cubicBezTo>
                    <a:pt x="19067" y="305555"/>
                    <a:pt x="2951" y="287178"/>
                    <a:pt x="0" y="262714"/>
                  </a:cubicBezTo>
                  <a:cubicBezTo>
                    <a:pt x="-8535" y="159310"/>
                    <a:pt x="7179" y="117303"/>
                    <a:pt x="0" y="42083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1">
                  <a:lumMod val="20000"/>
                  <a:lumOff val="8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xmlns="" sd="2774789027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endParaRPr>
            </a:p>
          </p:txBody>
        </p:sp>
      </p:grpSp>
      <p:grpSp>
        <p:nvGrpSpPr>
          <p:cNvPr id="87" name="PHẠM DUYÊN 30 - 9Slide.vn">
            <a:extLst>
              <a:ext uri="{FF2B5EF4-FFF2-40B4-BE49-F238E27FC236}">
                <a16:creationId xmlns:a16="http://schemas.microsoft.com/office/drawing/2014/main" id="{54852E9D-2C57-472D-908E-F77949551DD4}"/>
              </a:ext>
            </a:extLst>
          </p:cNvPr>
          <p:cNvGrpSpPr/>
          <p:nvPr userDrawn="1"/>
        </p:nvGrpSpPr>
        <p:grpSpPr>
          <a:xfrm rot="16200000" flipH="1">
            <a:off x="11031857" y="5301140"/>
            <a:ext cx="1045843" cy="349565"/>
            <a:chOff x="404091" y="302492"/>
            <a:chExt cx="1045843" cy="349565"/>
          </a:xfrm>
        </p:grpSpPr>
        <p:sp>
          <p:nvSpPr>
            <p:cNvPr id="88" name="Rectangle: Rounded Corners 87">
              <a:extLst>
                <a:ext uri="{FF2B5EF4-FFF2-40B4-BE49-F238E27FC236}">
                  <a16:creationId xmlns:a16="http://schemas.microsoft.com/office/drawing/2014/main" id="{1CA27B9D-08D0-4A01-9993-860C5BAF37BA}"/>
                </a:ext>
              </a:extLst>
            </p:cNvPr>
            <p:cNvSpPr/>
            <p:nvPr userDrawn="1"/>
          </p:nvSpPr>
          <p:spPr>
            <a:xfrm>
              <a:off x="459336" y="347260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513428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870" y="18611"/>
                    <a:pt x="19597" y="-361"/>
                    <a:pt x="42083" y="0"/>
                  </a:cubicBezTo>
                  <a:cubicBezTo>
                    <a:pt x="200055" y="16871"/>
                    <a:pt x="303322" y="-21924"/>
                    <a:pt x="513428" y="0"/>
                  </a:cubicBezTo>
                  <a:cubicBezTo>
                    <a:pt x="723534" y="21924"/>
                    <a:pt x="839830" y="11545"/>
                    <a:pt x="948515" y="0"/>
                  </a:cubicBezTo>
                  <a:cubicBezTo>
                    <a:pt x="969839" y="-631"/>
                    <a:pt x="990500" y="23749"/>
                    <a:pt x="990598" y="42083"/>
                  </a:cubicBezTo>
                  <a:cubicBezTo>
                    <a:pt x="986727" y="110902"/>
                    <a:pt x="991373" y="195270"/>
                    <a:pt x="990598" y="262714"/>
                  </a:cubicBezTo>
                  <a:cubicBezTo>
                    <a:pt x="986125" y="285474"/>
                    <a:pt x="974744" y="302645"/>
                    <a:pt x="948515" y="304797"/>
                  </a:cubicBezTo>
                  <a:cubicBezTo>
                    <a:pt x="756072" y="311080"/>
                    <a:pt x="645398" y="290395"/>
                    <a:pt x="477170" y="304797"/>
                  </a:cubicBezTo>
                  <a:cubicBezTo>
                    <a:pt x="308943" y="319199"/>
                    <a:pt x="168522" y="321398"/>
                    <a:pt x="42083" y="304797"/>
                  </a:cubicBezTo>
                  <a:cubicBezTo>
                    <a:pt x="14910" y="302823"/>
                    <a:pt x="-1910" y="291109"/>
                    <a:pt x="0" y="262714"/>
                  </a:cubicBezTo>
                  <a:cubicBezTo>
                    <a:pt x="5987" y="210987"/>
                    <a:pt x="8339" y="103792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-924" y="21541"/>
                    <a:pt x="13669" y="1115"/>
                    <a:pt x="42083" y="0"/>
                  </a:cubicBezTo>
                  <a:cubicBezTo>
                    <a:pt x="212105" y="-4339"/>
                    <a:pt x="339606" y="-11427"/>
                    <a:pt x="513428" y="0"/>
                  </a:cubicBezTo>
                  <a:cubicBezTo>
                    <a:pt x="687251" y="11427"/>
                    <a:pt x="809018" y="9979"/>
                    <a:pt x="948515" y="0"/>
                  </a:cubicBezTo>
                  <a:cubicBezTo>
                    <a:pt x="973302" y="-2893"/>
                    <a:pt x="988513" y="18237"/>
                    <a:pt x="990598" y="42083"/>
                  </a:cubicBezTo>
                  <a:cubicBezTo>
                    <a:pt x="986193" y="131118"/>
                    <a:pt x="982265" y="161446"/>
                    <a:pt x="990598" y="262714"/>
                  </a:cubicBezTo>
                  <a:cubicBezTo>
                    <a:pt x="989597" y="287092"/>
                    <a:pt x="971718" y="305739"/>
                    <a:pt x="948515" y="304797"/>
                  </a:cubicBezTo>
                  <a:cubicBezTo>
                    <a:pt x="847314" y="287957"/>
                    <a:pt x="601015" y="315002"/>
                    <a:pt x="495299" y="304797"/>
                  </a:cubicBezTo>
                  <a:cubicBezTo>
                    <a:pt x="389583" y="294592"/>
                    <a:pt x="199920" y="289228"/>
                    <a:pt x="42083" y="304797"/>
                  </a:cubicBezTo>
                  <a:cubicBezTo>
                    <a:pt x="17478" y="305510"/>
                    <a:pt x="285" y="284421"/>
                    <a:pt x="0" y="262714"/>
                  </a:cubicBezTo>
                  <a:cubicBezTo>
                    <a:pt x="9330" y="190511"/>
                    <a:pt x="-4367" y="121157"/>
                    <a:pt x="0" y="42083"/>
                  </a:cubicBezTo>
                  <a:close/>
                </a:path>
              </a:pathLst>
            </a:custGeom>
            <a:solidFill>
              <a:srgbClr val="82C9F4"/>
            </a:solidFill>
            <a:ln>
              <a:solidFill>
                <a:srgbClr val="AFDAF5"/>
              </a:solidFill>
              <a:extLst>
                <a:ext uri="{C807C97D-BFC1-408E-A445-0C87EB9F89A2}">
                  <ask:lineSketchStyleProps xmlns:ask="http://schemas.microsoft.com/office/drawing/2018/sketchyshapes" xmlns="" sd="3060161415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endParaRPr>
            </a:p>
          </p:txBody>
        </p:sp>
        <p:sp>
          <p:nvSpPr>
            <p:cNvPr id="89" name="Rectangle: Rounded Corners 88">
              <a:extLst>
                <a:ext uri="{FF2B5EF4-FFF2-40B4-BE49-F238E27FC236}">
                  <a16:creationId xmlns:a16="http://schemas.microsoft.com/office/drawing/2014/main" id="{3A0E6859-F26E-48AB-B474-82B2001C9856}"/>
                </a:ext>
              </a:extLst>
            </p:cNvPr>
            <p:cNvSpPr/>
            <p:nvPr userDrawn="1"/>
          </p:nvSpPr>
          <p:spPr>
            <a:xfrm>
              <a:off x="404091" y="302492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468106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977" y="20694"/>
                    <a:pt x="19245" y="722"/>
                    <a:pt x="42083" y="0"/>
                  </a:cubicBezTo>
                  <a:cubicBezTo>
                    <a:pt x="221894" y="10754"/>
                    <a:pt x="318265" y="20007"/>
                    <a:pt x="468106" y="0"/>
                  </a:cubicBezTo>
                  <a:cubicBezTo>
                    <a:pt x="617947" y="-20007"/>
                    <a:pt x="715005" y="-5387"/>
                    <a:pt x="948515" y="0"/>
                  </a:cubicBezTo>
                  <a:cubicBezTo>
                    <a:pt x="972855" y="-357"/>
                    <a:pt x="989439" y="16233"/>
                    <a:pt x="990598" y="42083"/>
                  </a:cubicBezTo>
                  <a:cubicBezTo>
                    <a:pt x="992746" y="141393"/>
                    <a:pt x="995960" y="161966"/>
                    <a:pt x="990598" y="262714"/>
                  </a:cubicBezTo>
                  <a:cubicBezTo>
                    <a:pt x="993037" y="283815"/>
                    <a:pt x="971270" y="305420"/>
                    <a:pt x="948515" y="304797"/>
                  </a:cubicBezTo>
                  <a:cubicBezTo>
                    <a:pt x="752540" y="283418"/>
                    <a:pt x="701366" y="287355"/>
                    <a:pt x="477170" y="304797"/>
                  </a:cubicBezTo>
                  <a:cubicBezTo>
                    <a:pt x="252975" y="322239"/>
                    <a:pt x="229942" y="295145"/>
                    <a:pt x="42083" y="304797"/>
                  </a:cubicBezTo>
                  <a:cubicBezTo>
                    <a:pt x="16663" y="308314"/>
                    <a:pt x="-1358" y="283979"/>
                    <a:pt x="0" y="262714"/>
                  </a:cubicBezTo>
                  <a:cubicBezTo>
                    <a:pt x="10643" y="153138"/>
                    <a:pt x="-2576" y="132647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616" y="20114"/>
                    <a:pt x="17689" y="-2743"/>
                    <a:pt x="42083" y="0"/>
                  </a:cubicBezTo>
                  <a:cubicBezTo>
                    <a:pt x="146263" y="17479"/>
                    <a:pt x="394439" y="-3804"/>
                    <a:pt x="486235" y="0"/>
                  </a:cubicBezTo>
                  <a:cubicBezTo>
                    <a:pt x="578031" y="3804"/>
                    <a:pt x="851471" y="2100"/>
                    <a:pt x="948515" y="0"/>
                  </a:cubicBezTo>
                  <a:cubicBezTo>
                    <a:pt x="972360" y="2281"/>
                    <a:pt x="993333" y="14369"/>
                    <a:pt x="990598" y="42083"/>
                  </a:cubicBezTo>
                  <a:cubicBezTo>
                    <a:pt x="987501" y="138821"/>
                    <a:pt x="995004" y="198704"/>
                    <a:pt x="990598" y="262714"/>
                  </a:cubicBezTo>
                  <a:cubicBezTo>
                    <a:pt x="990760" y="289960"/>
                    <a:pt x="966689" y="304345"/>
                    <a:pt x="948515" y="304797"/>
                  </a:cubicBezTo>
                  <a:cubicBezTo>
                    <a:pt x="773550" y="320872"/>
                    <a:pt x="639850" y="318824"/>
                    <a:pt x="486235" y="304797"/>
                  </a:cubicBezTo>
                  <a:cubicBezTo>
                    <a:pt x="332620" y="290770"/>
                    <a:pt x="192140" y="299897"/>
                    <a:pt x="42083" y="304797"/>
                  </a:cubicBezTo>
                  <a:cubicBezTo>
                    <a:pt x="19067" y="305555"/>
                    <a:pt x="2951" y="287178"/>
                    <a:pt x="0" y="262714"/>
                  </a:cubicBezTo>
                  <a:cubicBezTo>
                    <a:pt x="-8535" y="159310"/>
                    <a:pt x="7179" y="117303"/>
                    <a:pt x="0" y="42083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1">
                  <a:lumMod val="20000"/>
                  <a:lumOff val="8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xmlns="" sd="2774789027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endParaRPr>
            </a:p>
          </p:txBody>
        </p:sp>
      </p:grpSp>
      <p:grpSp>
        <p:nvGrpSpPr>
          <p:cNvPr id="91" name="PHẠM DUYÊN 32 - 9Slide.vn">
            <a:extLst>
              <a:ext uri="{FF2B5EF4-FFF2-40B4-BE49-F238E27FC236}">
                <a16:creationId xmlns:a16="http://schemas.microsoft.com/office/drawing/2014/main" id="{3243EF16-38F9-408B-A577-7CAD383BECD2}"/>
              </a:ext>
            </a:extLst>
          </p:cNvPr>
          <p:cNvGrpSpPr/>
          <p:nvPr userDrawn="1"/>
        </p:nvGrpSpPr>
        <p:grpSpPr>
          <a:xfrm>
            <a:off x="503382" y="6241734"/>
            <a:ext cx="1045843" cy="349565"/>
            <a:chOff x="404091" y="302492"/>
            <a:chExt cx="1045843" cy="349565"/>
          </a:xfrm>
        </p:grpSpPr>
        <p:sp>
          <p:nvSpPr>
            <p:cNvPr id="92" name="Rectangle: Rounded Corners 91">
              <a:extLst>
                <a:ext uri="{FF2B5EF4-FFF2-40B4-BE49-F238E27FC236}">
                  <a16:creationId xmlns:a16="http://schemas.microsoft.com/office/drawing/2014/main" id="{879FD5FC-F643-4817-AD70-3D558325DEEE}"/>
                </a:ext>
              </a:extLst>
            </p:cNvPr>
            <p:cNvSpPr/>
            <p:nvPr userDrawn="1"/>
          </p:nvSpPr>
          <p:spPr>
            <a:xfrm>
              <a:off x="459336" y="347260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513428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870" y="18611"/>
                    <a:pt x="19597" y="-361"/>
                    <a:pt x="42083" y="0"/>
                  </a:cubicBezTo>
                  <a:cubicBezTo>
                    <a:pt x="200055" y="16871"/>
                    <a:pt x="303322" y="-21924"/>
                    <a:pt x="513428" y="0"/>
                  </a:cubicBezTo>
                  <a:cubicBezTo>
                    <a:pt x="723534" y="21924"/>
                    <a:pt x="839830" y="11545"/>
                    <a:pt x="948515" y="0"/>
                  </a:cubicBezTo>
                  <a:cubicBezTo>
                    <a:pt x="969839" y="-631"/>
                    <a:pt x="990500" y="23749"/>
                    <a:pt x="990598" y="42083"/>
                  </a:cubicBezTo>
                  <a:cubicBezTo>
                    <a:pt x="986727" y="110902"/>
                    <a:pt x="991373" y="195270"/>
                    <a:pt x="990598" y="262714"/>
                  </a:cubicBezTo>
                  <a:cubicBezTo>
                    <a:pt x="986125" y="285474"/>
                    <a:pt x="974744" y="302645"/>
                    <a:pt x="948515" y="304797"/>
                  </a:cubicBezTo>
                  <a:cubicBezTo>
                    <a:pt x="756072" y="311080"/>
                    <a:pt x="645398" y="290395"/>
                    <a:pt x="477170" y="304797"/>
                  </a:cubicBezTo>
                  <a:cubicBezTo>
                    <a:pt x="308943" y="319199"/>
                    <a:pt x="168522" y="321398"/>
                    <a:pt x="42083" y="304797"/>
                  </a:cubicBezTo>
                  <a:cubicBezTo>
                    <a:pt x="14910" y="302823"/>
                    <a:pt x="-1910" y="291109"/>
                    <a:pt x="0" y="262714"/>
                  </a:cubicBezTo>
                  <a:cubicBezTo>
                    <a:pt x="5987" y="210987"/>
                    <a:pt x="8339" y="103792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-924" y="21541"/>
                    <a:pt x="13669" y="1115"/>
                    <a:pt x="42083" y="0"/>
                  </a:cubicBezTo>
                  <a:cubicBezTo>
                    <a:pt x="212105" y="-4339"/>
                    <a:pt x="339606" y="-11427"/>
                    <a:pt x="513428" y="0"/>
                  </a:cubicBezTo>
                  <a:cubicBezTo>
                    <a:pt x="687251" y="11427"/>
                    <a:pt x="809018" y="9979"/>
                    <a:pt x="948515" y="0"/>
                  </a:cubicBezTo>
                  <a:cubicBezTo>
                    <a:pt x="973302" y="-2893"/>
                    <a:pt x="988513" y="18237"/>
                    <a:pt x="990598" y="42083"/>
                  </a:cubicBezTo>
                  <a:cubicBezTo>
                    <a:pt x="986193" y="131118"/>
                    <a:pt x="982265" y="161446"/>
                    <a:pt x="990598" y="262714"/>
                  </a:cubicBezTo>
                  <a:cubicBezTo>
                    <a:pt x="989597" y="287092"/>
                    <a:pt x="971718" y="305739"/>
                    <a:pt x="948515" y="304797"/>
                  </a:cubicBezTo>
                  <a:cubicBezTo>
                    <a:pt x="847314" y="287957"/>
                    <a:pt x="601015" y="315002"/>
                    <a:pt x="495299" y="304797"/>
                  </a:cubicBezTo>
                  <a:cubicBezTo>
                    <a:pt x="389583" y="294592"/>
                    <a:pt x="199920" y="289228"/>
                    <a:pt x="42083" y="304797"/>
                  </a:cubicBezTo>
                  <a:cubicBezTo>
                    <a:pt x="17478" y="305510"/>
                    <a:pt x="285" y="284421"/>
                    <a:pt x="0" y="262714"/>
                  </a:cubicBezTo>
                  <a:cubicBezTo>
                    <a:pt x="9330" y="190511"/>
                    <a:pt x="-4367" y="121157"/>
                    <a:pt x="0" y="42083"/>
                  </a:cubicBezTo>
                  <a:close/>
                </a:path>
              </a:pathLst>
            </a:custGeom>
            <a:solidFill>
              <a:srgbClr val="82C9F4"/>
            </a:solidFill>
            <a:ln>
              <a:solidFill>
                <a:srgbClr val="AFDAF5"/>
              </a:solidFill>
              <a:extLst>
                <a:ext uri="{C807C97D-BFC1-408E-A445-0C87EB9F89A2}">
                  <ask:lineSketchStyleProps xmlns:ask="http://schemas.microsoft.com/office/drawing/2018/sketchyshapes" xmlns="" sd="3060161415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endParaRPr>
            </a:p>
          </p:txBody>
        </p:sp>
        <p:sp>
          <p:nvSpPr>
            <p:cNvPr id="93" name="Rectangle: Rounded Corners 92">
              <a:extLst>
                <a:ext uri="{FF2B5EF4-FFF2-40B4-BE49-F238E27FC236}">
                  <a16:creationId xmlns:a16="http://schemas.microsoft.com/office/drawing/2014/main" id="{4644528C-67B6-4FBF-B1E1-28D5325A0B69}"/>
                </a:ext>
              </a:extLst>
            </p:cNvPr>
            <p:cNvSpPr/>
            <p:nvPr userDrawn="1"/>
          </p:nvSpPr>
          <p:spPr>
            <a:xfrm>
              <a:off x="404091" y="302492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468106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977" y="20694"/>
                    <a:pt x="19245" y="722"/>
                    <a:pt x="42083" y="0"/>
                  </a:cubicBezTo>
                  <a:cubicBezTo>
                    <a:pt x="221894" y="10754"/>
                    <a:pt x="318265" y="20007"/>
                    <a:pt x="468106" y="0"/>
                  </a:cubicBezTo>
                  <a:cubicBezTo>
                    <a:pt x="617947" y="-20007"/>
                    <a:pt x="715005" y="-5387"/>
                    <a:pt x="948515" y="0"/>
                  </a:cubicBezTo>
                  <a:cubicBezTo>
                    <a:pt x="972855" y="-357"/>
                    <a:pt x="989439" y="16233"/>
                    <a:pt x="990598" y="42083"/>
                  </a:cubicBezTo>
                  <a:cubicBezTo>
                    <a:pt x="992746" y="141393"/>
                    <a:pt x="995960" y="161966"/>
                    <a:pt x="990598" y="262714"/>
                  </a:cubicBezTo>
                  <a:cubicBezTo>
                    <a:pt x="993037" y="283815"/>
                    <a:pt x="971270" y="305420"/>
                    <a:pt x="948515" y="304797"/>
                  </a:cubicBezTo>
                  <a:cubicBezTo>
                    <a:pt x="752540" y="283418"/>
                    <a:pt x="701366" y="287355"/>
                    <a:pt x="477170" y="304797"/>
                  </a:cubicBezTo>
                  <a:cubicBezTo>
                    <a:pt x="252975" y="322239"/>
                    <a:pt x="229942" y="295145"/>
                    <a:pt x="42083" y="304797"/>
                  </a:cubicBezTo>
                  <a:cubicBezTo>
                    <a:pt x="16663" y="308314"/>
                    <a:pt x="-1358" y="283979"/>
                    <a:pt x="0" y="262714"/>
                  </a:cubicBezTo>
                  <a:cubicBezTo>
                    <a:pt x="10643" y="153138"/>
                    <a:pt x="-2576" y="132647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616" y="20114"/>
                    <a:pt x="17689" y="-2743"/>
                    <a:pt x="42083" y="0"/>
                  </a:cubicBezTo>
                  <a:cubicBezTo>
                    <a:pt x="146263" y="17479"/>
                    <a:pt x="394439" y="-3804"/>
                    <a:pt x="486235" y="0"/>
                  </a:cubicBezTo>
                  <a:cubicBezTo>
                    <a:pt x="578031" y="3804"/>
                    <a:pt x="851471" y="2100"/>
                    <a:pt x="948515" y="0"/>
                  </a:cubicBezTo>
                  <a:cubicBezTo>
                    <a:pt x="972360" y="2281"/>
                    <a:pt x="993333" y="14369"/>
                    <a:pt x="990598" y="42083"/>
                  </a:cubicBezTo>
                  <a:cubicBezTo>
                    <a:pt x="987501" y="138821"/>
                    <a:pt x="995004" y="198704"/>
                    <a:pt x="990598" y="262714"/>
                  </a:cubicBezTo>
                  <a:cubicBezTo>
                    <a:pt x="990760" y="289960"/>
                    <a:pt x="966689" y="304345"/>
                    <a:pt x="948515" y="304797"/>
                  </a:cubicBezTo>
                  <a:cubicBezTo>
                    <a:pt x="773550" y="320872"/>
                    <a:pt x="639850" y="318824"/>
                    <a:pt x="486235" y="304797"/>
                  </a:cubicBezTo>
                  <a:cubicBezTo>
                    <a:pt x="332620" y="290770"/>
                    <a:pt x="192140" y="299897"/>
                    <a:pt x="42083" y="304797"/>
                  </a:cubicBezTo>
                  <a:cubicBezTo>
                    <a:pt x="19067" y="305555"/>
                    <a:pt x="2951" y="287178"/>
                    <a:pt x="0" y="262714"/>
                  </a:cubicBezTo>
                  <a:cubicBezTo>
                    <a:pt x="-8535" y="159310"/>
                    <a:pt x="7179" y="117303"/>
                    <a:pt x="0" y="42083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1">
                  <a:lumMod val="20000"/>
                  <a:lumOff val="8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xmlns="" sd="2774789027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endParaRPr>
            </a:p>
          </p:txBody>
        </p:sp>
      </p:grpSp>
      <p:grpSp>
        <p:nvGrpSpPr>
          <p:cNvPr id="94" name="PHẠM DUYÊN 33 - 9Slide.vn">
            <a:extLst>
              <a:ext uri="{FF2B5EF4-FFF2-40B4-BE49-F238E27FC236}">
                <a16:creationId xmlns:a16="http://schemas.microsoft.com/office/drawing/2014/main" id="{83D7627E-4793-4C95-A633-36630296F7E0}"/>
              </a:ext>
            </a:extLst>
          </p:cNvPr>
          <p:cNvGrpSpPr/>
          <p:nvPr userDrawn="1"/>
        </p:nvGrpSpPr>
        <p:grpSpPr>
          <a:xfrm>
            <a:off x="2200978" y="6241734"/>
            <a:ext cx="1045843" cy="349565"/>
            <a:chOff x="404091" y="302492"/>
            <a:chExt cx="1045843" cy="349565"/>
          </a:xfrm>
        </p:grpSpPr>
        <p:sp>
          <p:nvSpPr>
            <p:cNvPr id="95" name="Rectangle: Rounded Corners 94">
              <a:extLst>
                <a:ext uri="{FF2B5EF4-FFF2-40B4-BE49-F238E27FC236}">
                  <a16:creationId xmlns:a16="http://schemas.microsoft.com/office/drawing/2014/main" id="{04B9DF08-F7A2-4E68-A69A-865F569D5A9A}"/>
                </a:ext>
              </a:extLst>
            </p:cNvPr>
            <p:cNvSpPr/>
            <p:nvPr userDrawn="1"/>
          </p:nvSpPr>
          <p:spPr>
            <a:xfrm>
              <a:off x="459336" y="347260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513428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870" y="18611"/>
                    <a:pt x="19597" y="-361"/>
                    <a:pt x="42083" y="0"/>
                  </a:cubicBezTo>
                  <a:cubicBezTo>
                    <a:pt x="200055" y="16871"/>
                    <a:pt x="303322" y="-21924"/>
                    <a:pt x="513428" y="0"/>
                  </a:cubicBezTo>
                  <a:cubicBezTo>
                    <a:pt x="723534" y="21924"/>
                    <a:pt x="839830" y="11545"/>
                    <a:pt x="948515" y="0"/>
                  </a:cubicBezTo>
                  <a:cubicBezTo>
                    <a:pt x="969839" y="-631"/>
                    <a:pt x="990500" y="23749"/>
                    <a:pt x="990598" y="42083"/>
                  </a:cubicBezTo>
                  <a:cubicBezTo>
                    <a:pt x="986727" y="110902"/>
                    <a:pt x="991373" y="195270"/>
                    <a:pt x="990598" y="262714"/>
                  </a:cubicBezTo>
                  <a:cubicBezTo>
                    <a:pt x="986125" y="285474"/>
                    <a:pt x="974744" y="302645"/>
                    <a:pt x="948515" y="304797"/>
                  </a:cubicBezTo>
                  <a:cubicBezTo>
                    <a:pt x="756072" y="311080"/>
                    <a:pt x="645398" y="290395"/>
                    <a:pt x="477170" y="304797"/>
                  </a:cubicBezTo>
                  <a:cubicBezTo>
                    <a:pt x="308943" y="319199"/>
                    <a:pt x="168522" y="321398"/>
                    <a:pt x="42083" y="304797"/>
                  </a:cubicBezTo>
                  <a:cubicBezTo>
                    <a:pt x="14910" y="302823"/>
                    <a:pt x="-1910" y="291109"/>
                    <a:pt x="0" y="262714"/>
                  </a:cubicBezTo>
                  <a:cubicBezTo>
                    <a:pt x="5987" y="210987"/>
                    <a:pt x="8339" y="103792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-924" y="21541"/>
                    <a:pt x="13669" y="1115"/>
                    <a:pt x="42083" y="0"/>
                  </a:cubicBezTo>
                  <a:cubicBezTo>
                    <a:pt x="212105" y="-4339"/>
                    <a:pt x="339606" y="-11427"/>
                    <a:pt x="513428" y="0"/>
                  </a:cubicBezTo>
                  <a:cubicBezTo>
                    <a:pt x="687251" y="11427"/>
                    <a:pt x="809018" y="9979"/>
                    <a:pt x="948515" y="0"/>
                  </a:cubicBezTo>
                  <a:cubicBezTo>
                    <a:pt x="973302" y="-2893"/>
                    <a:pt x="988513" y="18237"/>
                    <a:pt x="990598" y="42083"/>
                  </a:cubicBezTo>
                  <a:cubicBezTo>
                    <a:pt x="986193" y="131118"/>
                    <a:pt x="982265" y="161446"/>
                    <a:pt x="990598" y="262714"/>
                  </a:cubicBezTo>
                  <a:cubicBezTo>
                    <a:pt x="989597" y="287092"/>
                    <a:pt x="971718" y="305739"/>
                    <a:pt x="948515" y="304797"/>
                  </a:cubicBezTo>
                  <a:cubicBezTo>
                    <a:pt x="847314" y="287957"/>
                    <a:pt x="601015" y="315002"/>
                    <a:pt x="495299" y="304797"/>
                  </a:cubicBezTo>
                  <a:cubicBezTo>
                    <a:pt x="389583" y="294592"/>
                    <a:pt x="199920" y="289228"/>
                    <a:pt x="42083" y="304797"/>
                  </a:cubicBezTo>
                  <a:cubicBezTo>
                    <a:pt x="17478" y="305510"/>
                    <a:pt x="285" y="284421"/>
                    <a:pt x="0" y="262714"/>
                  </a:cubicBezTo>
                  <a:cubicBezTo>
                    <a:pt x="9330" y="190511"/>
                    <a:pt x="-4367" y="121157"/>
                    <a:pt x="0" y="42083"/>
                  </a:cubicBezTo>
                  <a:close/>
                </a:path>
              </a:pathLst>
            </a:custGeom>
            <a:solidFill>
              <a:srgbClr val="82C9F4"/>
            </a:solidFill>
            <a:ln>
              <a:solidFill>
                <a:srgbClr val="AFDAF5"/>
              </a:solidFill>
              <a:extLst>
                <a:ext uri="{C807C97D-BFC1-408E-A445-0C87EB9F89A2}">
                  <ask:lineSketchStyleProps xmlns:ask="http://schemas.microsoft.com/office/drawing/2018/sketchyshapes" xmlns="" sd="3060161415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endParaRPr>
            </a:p>
          </p:txBody>
        </p:sp>
        <p:sp>
          <p:nvSpPr>
            <p:cNvPr id="96" name="Rectangle: Rounded Corners 95">
              <a:extLst>
                <a:ext uri="{FF2B5EF4-FFF2-40B4-BE49-F238E27FC236}">
                  <a16:creationId xmlns:a16="http://schemas.microsoft.com/office/drawing/2014/main" id="{90F03F4C-DD68-4F89-BF6E-7BC85549F6BD}"/>
                </a:ext>
              </a:extLst>
            </p:cNvPr>
            <p:cNvSpPr/>
            <p:nvPr userDrawn="1"/>
          </p:nvSpPr>
          <p:spPr>
            <a:xfrm>
              <a:off x="404091" y="302492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468106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977" y="20694"/>
                    <a:pt x="19245" y="722"/>
                    <a:pt x="42083" y="0"/>
                  </a:cubicBezTo>
                  <a:cubicBezTo>
                    <a:pt x="221894" y="10754"/>
                    <a:pt x="318265" y="20007"/>
                    <a:pt x="468106" y="0"/>
                  </a:cubicBezTo>
                  <a:cubicBezTo>
                    <a:pt x="617947" y="-20007"/>
                    <a:pt x="715005" y="-5387"/>
                    <a:pt x="948515" y="0"/>
                  </a:cubicBezTo>
                  <a:cubicBezTo>
                    <a:pt x="972855" y="-357"/>
                    <a:pt x="989439" y="16233"/>
                    <a:pt x="990598" y="42083"/>
                  </a:cubicBezTo>
                  <a:cubicBezTo>
                    <a:pt x="992746" y="141393"/>
                    <a:pt x="995960" y="161966"/>
                    <a:pt x="990598" y="262714"/>
                  </a:cubicBezTo>
                  <a:cubicBezTo>
                    <a:pt x="993037" y="283815"/>
                    <a:pt x="971270" y="305420"/>
                    <a:pt x="948515" y="304797"/>
                  </a:cubicBezTo>
                  <a:cubicBezTo>
                    <a:pt x="752540" y="283418"/>
                    <a:pt x="701366" y="287355"/>
                    <a:pt x="477170" y="304797"/>
                  </a:cubicBezTo>
                  <a:cubicBezTo>
                    <a:pt x="252975" y="322239"/>
                    <a:pt x="229942" y="295145"/>
                    <a:pt x="42083" y="304797"/>
                  </a:cubicBezTo>
                  <a:cubicBezTo>
                    <a:pt x="16663" y="308314"/>
                    <a:pt x="-1358" y="283979"/>
                    <a:pt x="0" y="262714"/>
                  </a:cubicBezTo>
                  <a:cubicBezTo>
                    <a:pt x="10643" y="153138"/>
                    <a:pt x="-2576" y="132647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616" y="20114"/>
                    <a:pt x="17689" y="-2743"/>
                    <a:pt x="42083" y="0"/>
                  </a:cubicBezTo>
                  <a:cubicBezTo>
                    <a:pt x="146263" y="17479"/>
                    <a:pt x="394439" y="-3804"/>
                    <a:pt x="486235" y="0"/>
                  </a:cubicBezTo>
                  <a:cubicBezTo>
                    <a:pt x="578031" y="3804"/>
                    <a:pt x="851471" y="2100"/>
                    <a:pt x="948515" y="0"/>
                  </a:cubicBezTo>
                  <a:cubicBezTo>
                    <a:pt x="972360" y="2281"/>
                    <a:pt x="993333" y="14369"/>
                    <a:pt x="990598" y="42083"/>
                  </a:cubicBezTo>
                  <a:cubicBezTo>
                    <a:pt x="987501" y="138821"/>
                    <a:pt x="995004" y="198704"/>
                    <a:pt x="990598" y="262714"/>
                  </a:cubicBezTo>
                  <a:cubicBezTo>
                    <a:pt x="990760" y="289960"/>
                    <a:pt x="966689" y="304345"/>
                    <a:pt x="948515" y="304797"/>
                  </a:cubicBezTo>
                  <a:cubicBezTo>
                    <a:pt x="773550" y="320872"/>
                    <a:pt x="639850" y="318824"/>
                    <a:pt x="486235" y="304797"/>
                  </a:cubicBezTo>
                  <a:cubicBezTo>
                    <a:pt x="332620" y="290770"/>
                    <a:pt x="192140" y="299897"/>
                    <a:pt x="42083" y="304797"/>
                  </a:cubicBezTo>
                  <a:cubicBezTo>
                    <a:pt x="19067" y="305555"/>
                    <a:pt x="2951" y="287178"/>
                    <a:pt x="0" y="262714"/>
                  </a:cubicBezTo>
                  <a:cubicBezTo>
                    <a:pt x="-8535" y="159310"/>
                    <a:pt x="7179" y="117303"/>
                    <a:pt x="0" y="42083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1">
                  <a:lumMod val="20000"/>
                  <a:lumOff val="8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xmlns="" sd="2774789027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endParaRPr>
            </a:p>
          </p:txBody>
        </p:sp>
      </p:grpSp>
      <p:grpSp>
        <p:nvGrpSpPr>
          <p:cNvPr id="97" name="PHẠM DUYÊN 34 - 9Slide.vn">
            <a:extLst>
              <a:ext uri="{FF2B5EF4-FFF2-40B4-BE49-F238E27FC236}">
                <a16:creationId xmlns:a16="http://schemas.microsoft.com/office/drawing/2014/main" id="{B2180215-461B-471E-8915-7E7A8EE3C3AF}"/>
              </a:ext>
            </a:extLst>
          </p:cNvPr>
          <p:cNvGrpSpPr/>
          <p:nvPr userDrawn="1"/>
        </p:nvGrpSpPr>
        <p:grpSpPr>
          <a:xfrm>
            <a:off x="3898574" y="6241734"/>
            <a:ext cx="1045843" cy="349565"/>
            <a:chOff x="404091" y="302492"/>
            <a:chExt cx="1045843" cy="349565"/>
          </a:xfrm>
        </p:grpSpPr>
        <p:sp>
          <p:nvSpPr>
            <p:cNvPr id="98" name="Rectangle: Rounded Corners 97">
              <a:extLst>
                <a:ext uri="{FF2B5EF4-FFF2-40B4-BE49-F238E27FC236}">
                  <a16:creationId xmlns:a16="http://schemas.microsoft.com/office/drawing/2014/main" id="{3A32F261-39B1-43B9-9411-625680FCC727}"/>
                </a:ext>
              </a:extLst>
            </p:cNvPr>
            <p:cNvSpPr/>
            <p:nvPr userDrawn="1"/>
          </p:nvSpPr>
          <p:spPr>
            <a:xfrm>
              <a:off x="459336" y="347260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513428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870" y="18611"/>
                    <a:pt x="19597" y="-361"/>
                    <a:pt x="42083" y="0"/>
                  </a:cubicBezTo>
                  <a:cubicBezTo>
                    <a:pt x="200055" y="16871"/>
                    <a:pt x="303322" y="-21924"/>
                    <a:pt x="513428" y="0"/>
                  </a:cubicBezTo>
                  <a:cubicBezTo>
                    <a:pt x="723534" y="21924"/>
                    <a:pt x="839830" y="11545"/>
                    <a:pt x="948515" y="0"/>
                  </a:cubicBezTo>
                  <a:cubicBezTo>
                    <a:pt x="969839" y="-631"/>
                    <a:pt x="990500" y="23749"/>
                    <a:pt x="990598" y="42083"/>
                  </a:cubicBezTo>
                  <a:cubicBezTo>
                    <a:pt x="986727" y="110902"/>
                    <a:pt x="991373" y="195270"/>
                    <a:pt x="990598" y="262714"/>
                  </a:cubicBezTo>
                  <a:cubicBezTo>
                    <a:pt x="986125" y="285474"/>
                    <a:pt x="974744" y="302645"/>
                    <a:pt x="948515" y="304797"/>
                  </a:cubicBezTo>
                  <a:cubicBezTo>
                    <a:pt x="756072" y="311080"/>
                    <a:pt x="645398" y="290395"/>
                    <a:pt x="477170" y="304797"/>
                  </a:cubicBezTo>
                  <a:cubicBezTo>
                    <a:pt x="308943" y="319199"/>
                    <a:pt x="168522" y="321398"/>
                    <a:pt x="42083" y="304797"/>
                  </a:cubicBezTo>
                  <a:cubicBezTo>
                    <a:pt x="14910" y="302823"/>
                    <a:pt x="-1910" y="291109"/>
                    <a:pt x="0" y="262714"/>
                  </a:cubicBezTo>
                  <a:cubicBezTo>
                    <a:pt x="5987" y="210987"/>
                    <a:pt x="8339" y="103792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-924" y="21541"/>
                    <a:pt x="13669" y="1115"/>
                    <a:pt x="42083" y="0"/>
                  </a:cubicBezTo>
                  <a:cubicBezTo>
                    <a:pt x="212105" y="-4339"/>
                    <a:pt x="339606" y="-11427"/>
                    <a:pt x="513428" y="0"/>
                  </a:cubicBezTo>
                  <a:cubicBezTo>
                    <a:pt x="687251" y="11427"/>
                    <a:pt x="809018" y="9979"/>
                    <a:pt x="948515" y="0"/>
                  </a:cubicBezTo>
                  <a:cubicBezTo>
                    <a:pt x="973302" y="-2893"/>
                    <a:pt x="988513" y="18237"/>
                    <a:pt x="990598" y="42083"/>
                  </a:cubicBezTo>
                  <a:cubicBezTo>
                    <a:pt x="986193" y="131118"/>
                    <a:pt x="982265" y="161446"/>
                    <a:pt x="990598" y="262714"/>
                  </a:cubicBezTo>
                  <a:cubicBezTo>
                    <a:pt x="989597" y="287092"/>
                    <a:pt x="971718" y="305739"/>
                    <a:pt x="948515" y="304797"/>
                  </a:cubicBezTo>
                  <a:cubicBezTo>
                    <a:pt x="847314" y="287957"/>
                    <a:pt x="601015" y="315002"/>
                    <a:pt x="495299" y="304797"/>
                  </a:cubicBezTo>
                  <a:cubicBezTo>
                    <a:pt x="389583" y="294592"/>
                    <a:pt x="199920" y="289228"/>
                    <a:pt x="42083" y="304797"/>
                  </a:cubicBezTo>
                  <a:cubicBezTo>
                    <a:pt x="17478" y="305510"/>
                    <a:pt x="285" y="284421"/>
                    <a:pt x="0" y="262714"/>
                  </a:cubicBezTo>
                  <a:cubicBezTo>
                    <a:pt x="9330" y="190511"/>
                    <a:pt x="-4367" y="121157"/>
                    <a:pt x="0" y="42083"/>
                  </a:cubicBezTo>
                  <a:close/>
                </a:path>
              </a:pathLst>
            </a:custGeom>
            <a:solidFill>
              <a:srgbClr val="82C9F4"/>
            </a:solidFill>
            <a:ln>
              <a:solidFill>
                <a:srgbClr val="AFDAF5"/>
              </a:solidFill>
              <a:extLst>
                <a:ext uri="{C807C97D-BFC1-408E-A445-0C87EB9F89A2}">
                  <ask:lineSketchStyleProps xmlns:ask="http://schemas.microsoft.com/office/drawing/2018/sketchyshapes" xmlns="" sd="3060161415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endParaRPr>
            </a:p>
          </p:txBody>
        </p:sp>
        <p:sp>
          <p:nvSpPr>
            <p:cNvPr id="99" name="Rectangle: Rounded Corners 98">
              <a:extLst>
                <a:ext uri="{FF2B5EF4-FFF2-40B4-BE49-F238E27FC236}">
                  <a16:creationId xmlns:a16="http://schemas.microsoft.com/office/drawing/2014/main" id="{0C1045A6-BFE7-4F50-A90F-22D378EEA08C}"/>
                </a:ext>
              </a:extLst>
            </p:cNvPr>
            <p:cNvSpPr/>
            <p:nvPr userDrawn="1"/>
          </p:nvSpPr>
          <p:spPr>
            <a:xfrm>
              <a:off x="404091" y="302492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468106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977" y="20694"/>
                    <a:pt x="19245" y="722"/>
                    <a:pt x="42083" y="0"/>
                  </a:cubicBezTo>
                  <a:cubicBezTo>
                    <a:pt x="221894" y="10754"/>
                    <a:pt x="318265" y="20007"/>
                    <a:pt x="468106" y="0"/>
                  </a:cubicBezTo>
                  <a:cubicBezTo>
                    <a:pt x="617947" y="-20007"/>
                    <a:pt x="715005" y="-5387"/>
                    <a:pt x="948515" y="0"/>
                  </a:cubicBezTo>
                  <a:cubicBezTo>
                    <a:pt x="972855" y="-357"/>
                    <a:pt x="989439" y="16233"/>
                    <a:pt x="990598" y="42083"/>
                  </a:cubicBezTo>
                  <a:cubicBezTo>
                    <a:pt x="992746" y="141393"/>
                    <a:pt x="995960" y="161966"/>
                    <a:pt x="990598" y="262714"/>
                  </a:cubicBezTo>
                  <a:cubicBezTo>
                    <a:pt x="993037" y="283815"/>
                    <a:pt x="971270" y="305420"/>
                    <a:pt x="948515" y="304797"/>
                  </a:cubicBezTo>
                  <a:cubicBezTo>
                    <a:pt x="752540" y="283418"/>
                    <a:pt x="701366" y="287355"/>
                    <a:pt x="477170" y="304797"/>
                  </a:cubicBezTo>
                  <a:cubicBezTo>
                    <a:pt x="252975" y="322239"/>
                    <a:pt x="229942" y="295145"/>
                    <a:pt x="42083" y="304797"/>
                  </a:cubicBezTo>
                  <a:cubicBezTo>
                    <a:pt x="16663" y="308314"/>
                    <a:pt x="-1358" y="283979"/>
                    <a:pt x="0" y="262714"/>
                  </a:cubicBezTo>
                  <a:cubicBezTo>
                    <a:pt x="10643" y="153138"/>
                    <a:pt x="-2576" y="132647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616" y="20114"/>
                    <a:pt x="17689" y="-2743"/>
                    <a:pt x="42083" y="0"/>
                  </a:cubicBezTo>
                  <a:cubicBezTo>
                    <a:pt x="146263" y="17479"/>
                    <a:pt x="394439" y="-3804"/>
                    <a:pt x="486235" y="0"/>
                  </a:cubicBezTo>
                  <a:cubicBezTo>
                    <a:pt x="578031" y="3804"/>
                    <a:pt x="851471" y="2100"/>
                    <a:pt x="948515" y="0"/>
                  </a:cubicBezTo>
                  <a:cubicBezTo>
                    <a:pt x="972360" y="2281"/>
                    <a:pt x="993333" y="14369"/>
                    <a:pt x="990598" y="42083"/>
                  </a:cubicBezTo>
                  <a:cubicBezTo>
                    <a:pt x="987501" y="138821"/>
                    <a:pt x="995004" y="198704"/>
                    <a:pt x="990598" y="262714"/>
                  </a:cubicBezTo>
                  <a:cubicBezTo>
                    <a:pt x="990760" y="289960"/>
                    <a:pt x="966689" y="304345"/>
                    <a:pt x="948515" y="304797"/>
                  </a:cubicBezTo>
                  <a:cubicBezTo>
                    <a:pt x="773550" y="320872"/>
                    <a:pt x="639850" y="318824"/>
                    <a:pt x="486235" y="304797"/>
                  </a:cubicBezTo>
                  <a:cubicBezTo>
                    <a:pt x="332620" y="290770"/>
                    <a:pt x="192140" y="299897"/>
                    <a:pt x="42083" y="304797"/>
                  </a:cubicBezTo>
                  <a:cubicBezTo>
                    <a:pt x="19067" y="305555"/>
                    <a:pt x="2951" y="287178"/>
                    <a:pt x="0" y="262714"/>
                  </a:cubicBezTo>
                  <a:cubicBezTo>
                    <a:pt x="-8535" y="159310"/>
                    <a:pt x="7179" y="117303"/>
                    <a:pt x="0" y="42083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1">
                  <a:lumMod val="20000"/>
                  <a:lumOff val="8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xmlns="" sd="2774789027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endParaRPr>
            </a:p>
          </p:txBody>
        </p:sp>
      </p:grpSp>
      <p:grpSp>
        <p:nvGrpSpPr>
          <p:cNvPr id="100" name="PHẠM DUYÊN 35 - 9Slide.vn">
            <a:extLst>
              <a:ext uri="{FF2B5EF4-FFF2-40B4-BE49-F238E27FC236}">
                <a16:creationId xmlns:a16="http://schemas.microsoft.com/office/drawing/2014/main" id="{440E85FA-D9D9-454B-A304-16AF523FC010}"/>
              </a:ext>
            </a:extLst>
          </p:cNvPr>
          <p:cNvGrpSpPr/>
          <p:nvPr userDrawn="1"/>
        </p:nvGrpSpPr>
        <p:grpSpPr>
          <a:xfrm>
            <a:off x="5596170" y="6241734"/>
            <a:ext cx="1045843" cy="349565"/>
            <a:chOff x="404091" y="302492"/>
            <a:chExt cx="1045843" cy="349565"/>
          </a:xfrm>
        </p:grpSpPr>
        <p:sp>
          <p:nvSpPr>
            <p:cNvPr id="101" name="Rectangle: Rounded Corners 100">
              <a:extLst>
                <a:ext uri="{FF2B5EF4-FFF2-40B4-BE49-F238E27FC236}">
                  <a16:creationId xmlns:a16="http://schemas.microsoft.com/office/drawing/2014/main" id="{BB11BDDD-1ED7-4BE0-AF1B-2E877F8F77CF}"/>
                </a:ext>
              </a:extLst>
            </p:cNvPr>
            <p:cNvSpPr/>
            <p:nvPr userDrawn="1"/>
          </p:nvSpPr>
          <p:spPr>
            <a:xfrm>
              <a:off x="459336" y="347260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513428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870" y="18611"/>
                    <a:pt x="19597" y="-361"/>
                    <a:pt x="42083" y="0"/>
                  </a:cubicBezTo>
                  <a:cubicBezTo>
                    <a:pt x="200055" y="16871"/>
                    <a:pt x="303322" y="-21924"/>
                    <a:pt x="513428" y="0"/>
                  </a:cubicBezTo>
                  <a:cubicBezTo>
                    <a:pt x="723534" y="21924"/>
                    <a:pt x="839830" y="11545"/>
                    <a:pt x="948515" y="0"/>
                  </a:cubicBezTo>
                  <a:cubicBezTo>
                    <a:pt x="969839" y="-631"/>
                    <a:pt x="990500" y="23749"/>
                    <a:pt x="990598" y="42083"/>
                  </a:cubicBezTo>
                  <a:cubicBezTo>
                    <a:pt x="986727" y="110902"/>
                    <a:pt x="991373" y="195270"/>
                    <a:pt x="990598" y="262714"/>
                  </a:cubicBezTo>
                  <a:cubicBezTo>
                    <a:pt x="986125" y="285474"/>
                    <a:pt x="974744" y="302645"/>
                    <a:pt x="948515" y="304797"/>
                  </a:cubicBezTo>
                  <a:cubicBezTo>
                    <a:pt x="756072" y="311080"/>
                    <a:pt x="645398" y="290395"/>
                    <a:pt x="477170" y="304797"/>
                  </a:cubicBezTo>
                  <a:cubicBezTo>
                    <a:pt x="308943" y="319199"/>
                    <a:pt x="168522" y="321398"/>
                    <a:pt x="42083" y="304797"/>
                  </a:cubicBezTo>
                  <a:cubicBezTo>
                    <a:pt x="14910" y="302823"/>
                    <a:pt x="-1910" y="291109"/>
                    <a:pt x="0" y="262714"/>
                  </a:cubicBezTo>
                  <a:cubicBezTo>
                    <a:pt x="5987" y="210987"/>
                    <a:pt x="8339" y="103792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-924" y="21541"/>
                    <a:pt x="13669" y="1115"/>
                    <a:pt x="42083" y="0"/>
                  </a:cubicBezTo>
                  <a:cubicBezTo>
                    <a:pt x="212105" y="-4339"/>
                    <a:pt x="339606" y="-11427"/>
                    <a:pt x="513428" y="0"/>
                  </a:cubicBezTo>
                  <a:cubicBezTo>
                    <a:pt x="687251" y="11427"/>
                    <a:pt x="809018" y="9979"/>
                    <a:pt x="948515" y="0"/>
                  </a:cubicBezTo>
                  <a:cubicBezTo>
                    <a:pt x="973302" y="-2893"/>
                    <a:pt x="988513" y="18237"/>
                    <a:pt x="990598" y="42083"/>
                  </a:cubicBezTo>
                  <a:cubicBezTo>
                    <a:pt x="986193" y="131118"/>
                    <a:pt x="982265" y="161446"/>
                    <a:pt x="990598" y="262714"/>
                  </a:cubicBezTo>
                  <a:cubicBezTo>
                    <a:pt x="989597" y="287092"/>
                    <a:pt x="971718" y="305739"/>
                    <a:pt x="948515" y="304797"/>
                  </a:cubicBezTo>
                  <a:cubicBezTo>
                    <a:pt x="847314" y="287957"/>
                    <a:pt x="601015" y="315002"/>
                    <a:pt x="495299" y="304797"/>
                  </a:cubicBezTo>
                  <a:cubicBezTo>
                    <a:pt x="389583" y="294592"/>
                    <a:pt x="199920" y="289228"/>
                    <a:pt x="42083" y="304797"/>
                  </a:cubicBezTo>
                  <a:cubicBezTo>
                    <a:pt x="17478" y="305510"/>
                    <a:pt x="285" y="284421"/>
                    <a:pt x="0" y="262714"/>
                  </a:cubicBezTo>
                  <a:cubicBezTo>
                    <a:pt x="9330" y="190511"/>
                    <a:pt x="-4367" y="121157"/>
                    <a:pt x="0" y="42083"/>
                  </a:cubicBezTo>
                  <a:close/>
                </a:path>
              </a:pathLst>
            </a:custGeom>
            <a:solidFill>
              <a:srgbClr val="82C9F4"/>
            </a:solidFill>
            <a:ln>
              <a:solidFill>
                <a:srgbClr val="AFDAF5"/>
              </a:solidFill>
              <a:extLst>
                <a:ext uri="{C807C97D-BFC1-408E-A445-0C87EB9F89A2}">
                  <ask:lineSketchStyleProps xmlns:ask="http://schemas.microsoft.com/office/drawing/2018/sketchyshapes" xmlns="" sd="3060161415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endParaRPr>
            </a:p>
          </p:txBody>
        </p:sp>
        <p:sp>
          <p:nvSpPr>
            <p:cNvPr id="102" name="Rectangle: Rounded Corners 101">
              <a:extLst>
                <a:ext uri="{FF2B5EF4-FFF2-40B4-BE49-F238E27FC236}">
                  <a16:creationId xmlns:a16="http://schemas.microsoft.com/office/drawing/2014/main" id="{2C6432E0-4BFB-4E71-BE4E-D6F15953627E}"/>
                </a:ext>
              </a:extLst>
            </p:cNvPr>
            <p:cNvSpPr/>
            <p:nvPr userDrawn="1"/>
          </p:nvSpPr>
          <p:spPr>
            <a:xfrm>
              <a:off x="404091" y="302492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468106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977" y="20694"/>
                    <a:pt x="19245" y="722"/>
                    <a:pt x="42083" y="0"/>
                  </a:cubicBezTo>
                  <a:cubicBezTo>
                    <a:pt x="221894" y="10754"/>
                    <a:pt x="318265" y="20007"/>
                    <a:pt x="468106" y="0"/>
                  </a:cubicBezTo>
                  <a:cubicBezTo>
                    <a:pt x="617947" y="-20007"/>
                    <a:pt x="715005" y="-5387"/>
                    <a:pt x="948515" y="0"/>
                  </a:cubicBezTo>
                  <a:cubicBezTo>
                    <a:pt x="972855" y="-357"/>
                    <a:pt x="989439" y="16233"/>
                    <a:pt x="990598" y="42083"/>
                  </a:cubicBezTo>
                  <a:cubicBezTo>
                    <a:pt x="992746" y="141393"/>
                    <a:pt x="995960" y="161966"/>
                    <a:pt x="990598" y="262714"/>
                  </a:cubicBezTo>
                  <a:cubicBezTo>
                    <a:pt x="993037" y="283815"/>
                    <a:pt x="971270" y="305420"/>
                    <a:pt x="948515" y="304797"/>
                  </a:cubicBezTo>
                  <a:cubicBezTo>
                    <a:pt x="752540" y="283418"/>
                    <a:pt x="701366" y="287355"/>
                    <a:pt x="477170" y="304797"/>
                  </a:cubicBezTo>
                  <a:cubicBezTo>
                    <a:pt x="252975" y="322239"/>
                    <a:pt x="229942" y="295145"/>
                    <a:pt x="42083" y="304797"/>
                  </a:cubicBezTo>
                  <a:cubicBezTo>
                    <a:pt x="16663" y="308314"/>
                    <a:pt x="-1358" y="283979"/>
                    <a:pt x="0" y="262714"/>
                  </a:cubicBezTo>
                  <a:cubicBezTo>
                    <a:pt x="10643" y="153138"/>
                    <a:pt x="-2576" y="132647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616" y="20114"/>
                    <a:pt x="17689" y="-2743"/>
                    <a:pt x="42083" y="0"/>
                  </a:cubicBezTo>
                  <a:cubicBezTo>
                    <a:pt x="146263" y="17479"/>
                    <a:pt x="394439" y="-3804"/>
                    <a:pt x="486235" y="0"/>
                  </a:cubicBezTo>
                  <a:cubicBezTo>
                    <a:pt x="578031" y="3804"/>
                    <a:pt x="851471" y="2100"/>
                    <a:pt x="948515" y="0"/>
                  </a:cubicBezTo>
                  <a:cubicBezTo>
                    <a:pt x="972360" y="2281"/>
                    <a:pt x="993333" y="14369"/>
                    <a:pt x="990598" y="42083"/>
                  </a:cubicBezTo>
                  <a:cubicBezTo>
                    <a:pt x="987501" y="138821"/>
                    <a:pt x="995004" y="198704"/>
                    <a:pt x="990598" y="262714"/>
                  </a:cubicBezTo>
                  <a:cubicBezTo>
                    <a:pt x="990760" y="289960"/>
                    <a:pt x="966689" y="304345"/>
                    <a:pt x="948515" y="304797"/>
                  </a:cubicBezTo>
                  <a:cubicBezTo>
                    <a:pt x="773550" y="320872"/>
                    <a:pt x="639850" y="318824"/>
                    <a:pt x="486235" y="304797"/>
                  </a:cubicBezTo>
                  <a:cubicBezTo>
                    <a:pt x="332620" y="290770"/>
                    <a:pt x="192140" y="299897"/>
                    <a:pt x="42083" y="304797"/>
                  </a:cubicBezTo>
                  <a:cubicBezTo>
                    <a:pt x="19067" y="305555"/>
                    <a:pt x="2951" y="287178"/>
                    <a:pt x="0" y="262714"/>
                  </a:cubicBezTo>
                  <a:cubicBezTo>
                    <a:pt x="-8535" y="159310"/>
                    <a:pt x="7179" y="117303"/>
                    <a:pt x="0" y="42083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1">
                  <a:lumMod val="20000"/>
                  <a:lumOff val="8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xmlns="" sd="2774789027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endParaRPr>
            </a:p>
          </p:txBody>
        </p:sp>
      </p:grpSp>
      <p:grpSp>
        <p:nvGrpSpPr>
          <p:cNvPr id="103" name="PHẠM DUYÊN 36 - 9Slide.vn">
            <a:extLst>
              <a:ext uri="{FF2B5EF4-FFF2-40B4-BE49-F238E27FC236}">
                <a16:creationId xmlns:a16="http://schemas.microsoft.com/office/drawing/2014/main" id="{399BEAB5-BA47-446B-99D0-DCBAB223E6E9}"/>
              </a:ext>
            </a:extLst>
          </p:cNvPr>
          <p:cNvGrpSpPr/>
          <p:nvPr userDrawn="1"/>
        </p:nvGrpSpPr>
        <p:grpSpPr>
          <a:xfrm>
            <a:off x="7293766" y="6241734"/>
            <a:ext cx="1045843" cy="349565"/>
            <a:chOff x="404091" y="302492"/>
            <a:chExt cx="1045843" cy="349565"/>
          </a:xfrm>
        </p:grpSpPr>
        <p:sp>
          <p:nvSpPr>
            <p:cNvPr id="104" name="Rectangle: Rounded Corners 103">
              <a:extLst>
                <a:ext uri="{FF2B5EF4-FFF2-40B4-BE49-F238E27FC236}">
                  <a16:creationId xmlns:a16="http://schemas.microsoft.com/office/drawing/2014/main" id="{51865EEF-7E3D-4078-905A-7E9E8947FB7A}"/>
                </a:ext>
              </a:extLst>
            </p:cNvPr>
            <p:cNvSpPr/>
            <p:nvPr userDrawn="1"/>
          </p:nvSpPr>
          <p:spPr>
            <a:xfrm>
              <a:off x="459336" y="347260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513428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870" y="18611"/>
                    <a:pt x="19597" y="-361"/>
                    <a:pt x="42083" y="0"/>
                  </a:cubicBezTo>
                  <a:cubicBezTo>
                    <a:pt x="200055" y="16871"/>
                    <a:pt x="303322" y="-21924"/>
                    <a:pt x="513428" y="0"/>
                  </a:cubicBezTo>
                  <a:cubicBezTo>
                    <a:pt x="723534" y="21924"/>
                    <a:pt x="839830" y="11545"/>
                    <a:pt x="948515" y="0"/>
                  </a:cubicBezTo>
                  <a:cubicBezTo>
                    <a:pt x="969839" y="-631"/>
                    <a:pt x="990500" y="23749"/>
                    <a:pt x="990598" y="42083"/>
                  </a:cubicBezTo>
                  <a:cubicBezTo>
                    <a:pt x="986727" y="110902"/>
                    <a:pt x="991373" y="195270"/>
                    <a:pt x="990598" y="262714"/>
                  </a:cubicBezTo>
                  <a:cubicBezTo>
                    <a:pt x="986125" y="285474"/>
                    <a:pt x="974744" y="302645"/>
                    <a:pt x="948515" y="304797"/>
                  </a:cubicBezTo>
                  <a:cubicBezTo>
                    <a:pt x="756072" y="311080"/>
                    <a:pt x="645398" y="290395"/>
                    <a:pt x="477170" y="304797"/>
                  </a:cubicBezTo>
                  <a:cubicBezTo>
                    <a:pt x="308943" y="319199"/>
                    <a:pt x="168522" y="321398"/>
                    <a:pt x="42083" y="304797"/>
                  </a:cubicBezTo>
                  <a:cubicBezTo>
                    <a:pt x="14910" y="302823"/>
                    <a:pt x="-1910" y="291109"/>
                    <a:pt x="0" y="262714"/>
                  </a:cubicBezTo>
                  <a:cubicBezTo>
                    <a:pt x="5987" y="210987"/>
                    <a:pt x="8339" y="103792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-924" y="21541"/>
                    <a:pt x="13669" y="1115"/>
                    <a:pt x="42083" y="0"/>
                  </a:cubicBezTo>
                  <a:cubicBezTo>
                    <a:pt x="212105" y="-4339"/>
                    <a:pt x="339606" y="-11427"/>
                    <a:pt x="513428" y="0"/>
                  </a:cubicBezTo>
                  <a:cubicBezTo>
                    <a:pt x="687251" y="11427"/>
                    <a:pt x="809018" y="9979"/>
                    <a:pt x="948515" y="0"/>
                  </a:cubicBezTo>
                  <a:cubicBezTo>
                    <a:pt x="973302" y="-2893"/>
                    <a:pt x="988513" y="18237"/>
                    <a:pt x="990598" y="42083"/>
                  </a:cubicBezTo>
                  <a:cubicBezTo>
                    <a:pt x="986193" y="131118"/>
                    <a:pt x="982265" y="161446"/>
                    <a:pt x="990598" y="262714"/>
                  </a:cubicBezTo>
                  <a:cubicBezTo>
                    <a:pt x="989597" y="287092"/>
                    <a:pt x="971718" y="305739"/>
                    <a:pt x="948515" y="304797"/>
                  </a:cubicBezTo>
                  <a:cubicBezTo>
                    <a:pt x="847314" y="287957"/>
                    <a:pt x="601015" y="315002"/>
                    <a:pt x="495299" y="304797"/>
                  </a:cubicBezTo>
                  <a:cubicBezTo>
                    <a:pt x="389583" y="294592"/>
                    <a:pt x="199920" y="289228"/>
                    <a:pt x="42083" y="304797"/>
                  </a:cubicBezTo>
                  <a:cubicBezTo>
                    <a:pt x="17478" y="305510"/>
                    <a:pt x="285" y="284421"/>
                    <a:pt x="0" y="262714"/>
                  </a:cubicBezTo>
                  <a:cubicBezTo>
                    <a:pt x="9330" y="190511"/>
                    <a:pt x="-4367" y="121157"/>
                    <a:pt x="0" y="42083"/>
                  </a:cubicBezTo>
                  <a:close/>
                </a:path>
              </a:pathLst>
            </a:custGeom>
            <a:solidFill>
              <a:srgbClr val="82C9F4"/>
            </a:solidFill>
            <a:ln>
              <a:solidFill>
                <a:srgbClr val="AFDAF5"/>
              </a:solidFill>
              <a:extLst>
                <a:ext uri="{C807C97D-BFC1-408E-A445-0C87EB9F89A2}">
                  <ask:lineSketchStyleProps xmlns:ask="http://schemas.microsoft.com/office/drawing/2018/sketchyshapes" xmlns="" sd="3060161415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endParaRPr>
            </a:p>
          </p:txBody>
        </p:sp>
        <p:sp>
          <p:nvSpPr>
            <p:cNvPr id="105" name="Rectangle: Rounded Corners 104">
              <a:extLst>
                <a:ext uri="{FF2B5EF4-FFF2-40B4-BE49-F238E27FC236}">
                  <a16:creationId xmlns:a16="http://schemas.microsoft.com/office/drawing/2014/main" id="{5A3B4E65-1B30-4071-A833-6EA81956443C}"/>
                </a:ext>
              </a:extLst>
            </p:cNvPr>
            <p:cNvSpPr/>
            <p:nvPr userDrawn="1"/>
          </p:nvSpPr>
          <p:spPr>
            <a:xfrm>
              <a:off x="404091" y="302492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468106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977" y="20694"/>
                    <a:pt x="19245" y="722"/>
                    <a:pt x="42083" y="0"/>
                  </a:cubicBezTo>
                  <a:cubicBezTo>
                    <a:pt x="221894" y="10754"/>
                    <a:pt x="318265" y="20007"/>
                    <a:pt x="468106" y="0"/>
                  </a:cubicBezTo>
                  <a:cubicBezTo>
                    <a:pt x="617947" y="-20007"/>
                    <a:pt x="715005" y="-5387"/>
                    <a:pt x="948515" y="0"/>
                  </a:cubicBezTo>
                  <a:cubicBezTo>
                    <a:pt x="972855" y="-357"/>
                    <a:pt x="989439" y="16233"/>
                    <a:pt x="990598" y="42083"/>
                  </a:cubicBezTo>
                  <a:cubicBezTo>
                    <a:pt x="992746" y="141393"/>
                    <a:pt x="995960" y="161966"/>
                    <a:pt x="990598" y="262714"/>
                  </a:cubicBezTo>
                  <a:cubicBezTo>
                    <a:pt x="993037" y="283815"/>
                    <a:pt x="971270" y="305420"/>
                    <a:pt x="948515" y="304797"/>
                  </a:cubicBezTo>
                  <a:cubicBezTo>
                    <a:pt x="752540" y="283418"/>
                    <a:pt x="701366" y="287355"/>
                    <a:pt x="477170" y="304797"/>
                  </a:cubicBezTo>
                  <a:cubicBezTo>
                    <a:pt x="252975" y="322239"/>
                    <a:pt x="229942" y="295145"/>
                    <a:pt x="42083" y="304797"/>
                  </a:cubicBezTo>
                  <a:cubicBezTo>
                    <a:pt x="16663" y="308314"/>
                    <a:pt x="-1358" y="283979"/>
                    <a:pt x="0" y="262714"/>
                  </a:cubicBezTo>
                  <a:cubicBezTo>
                    <a:pt x="10643" y="153138"/>
                    <a:pt x="-2576" y="132647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616" y="20114"/>
                    <a:pt x="17689" y="-2743"/>
                    <a:pt x="42083" y="0"/>
                  </a:cubicBezTo>
                  <a:cubicBezTo>
                    <a:pt x="146263" y="17479"/>
                    <a:pt x="394439" y="-3804"/>
                    <a:pt x="486235" y="0"/>
                  </a:cubicBezTo>
                  <a:cubicBezTo>
                    <a:pt x="578031" y="3804"/>
                    <a:pt x="851471" y="2100"/>
                    <a:pt x="948515" y="0"/>
                  </a:cubicBezTo>
                  <a:cubicBezTo>
                    <a:pt x="972360" y="2281"/>
                    <a:pt x="993333" y="14369"/>
                    <a:pt x="990598" y="42083"/>
                  </a:cubicBezTo>
                  <a:cubicBezTo>
                    <a:pt x="987501" y="138821"/>
                    <a:pt x="995004" y="198704"/>
                    <a:pt x="990598" y="262714"/>
                  </a:cubicBezTo>
                  <a:cubicBezTo>
                    <a:pt x="990760" y="289960"/>
                    <a:pt x="966689" y="304345"/>
                    <a:pt x="948515" y="304797"/>
                  </a:cubicBezTo>
                  <a:cubicBezTo>
                    <a:pt x="773550" y="320872"/>
                    <a:pt x="639850" y="318824"/>
                    <a:pt x="486235" y="304797"/>
                  </a:cubicBezTo>
                  <a:cubicBezTo>
                    <a:pt x="332620" y="290770"/>
                    <a:pt x="192140" y="299897"/>
                    <a:pt x="42083" y="304797"/>
                  </a:cubicBezTo>
                  <a:cubicBezTo>
                    <a:pt x="19067" y="305555"/>
                    <a:pt x="2951" y="287178"/>
                    <a:pt x="0" y="262714"/>
                  </a:cubicBezTo>
                  <a:cubicBezTo>
                    <a:pt x="-8535" y="159310"/>
                    <a:pt x="7179" y="117303"/>
                    <a:pt x="0" y="42083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1">
                  <a:lumMod val="20000"/>
                  <a:lumOff val="8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xmlns="" sd="2774789027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endParaRPr>
            </a:p>
          </p:txBody>
        </p:sp>
      </p:grpSp>
      <p:grpSp>
        <p:nvGrpSpPr>
          <p:cNvPr id="106" name="PHẠM DUYÊN 37 - 9Slide.vn">
            <a:extLst>
              <a:ext uri="{FF2B5EF4-FFF2-40B4-BE49-F238E27FC236}">
                <a16:creationId xmlns:a16="http://schemas.microsoft.com/office/drawing/2014/main" id="{6C077D9A-2B1E-4F63-924D-039BDD0D1CDE}"/>
              </a:ext>
            </a:extLst>
          </p:cNvPr>
          <p:cNvGrpSpPr/>
          <p:nvPr userDrawn="1"/>
        </p:nvGrpSpPr>
        <p:grpSpPr>
          <a:xfrm>
            <a:off x="8991362" y="6241734"/>
            <a:ext cx="1045843" cy="349565"/>
            <a:chOff x="404091" y="302492"/>
            <a:chExt cx="1045843" cy="349565"/>
          </a:xfrm>
        </p:grpSpPr>
        <p:sp>
          <p:nvSpPr>
            <p:cNvPr id="107" name="Rectangle: Rounded Corners 106">
              <a:extLst>
                <a:ext uri="{FF2B5EF4-FFF2-40B4-BE49-F238E27FC236}">
                  <a16:creationId xmlns:a16="http://schemas.microsoft.com/office/drawing/2014/main" id="{2958E522-EB7D-4F3E-8A03-9E7B21F71468}"/>
                </a:ext>
              </a:extLst>
            </p:cNvPr>
            <p:cNvSpPr/>
            <p:nvPr userDrawn="1"/>
          </p:nvSpPr>
          <p:spPr>
            <a:xfrm>
              <a:off x="459336" y="347260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513428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870" y="18611"/>
                    <a:pt x="19597" y="-361"/>
                    <a:pt x="42083" y="0"/>
                  </a:cubicBezTo>
                  <a:cubicBezTo>
                    <a:pt x="200055" y="16871"/>
                    <a:pt x="303322" y="-21924"/>
                    <a:pt x="513428" y="0"/>
                  </a:cubicBezTo>
                  <a:cubicBezTo>
                    <a:pt x="723534" y="21924"/>
                    <a:pt x="839830" y="11545"/>
                    <a:pt x="948515" y="0"/>
                  </a:cubicBezTo>
                  <a:cubicBezTo>
                    <a:pt x="969839" y="-631"/>
                    <a:pt x="990500" y="23749"/>
                    <a:pt x="990598" y="42083"/>
                  </a:cubicBezTo>
                  <a:cubicBezTo>
                    <a:pt x="986727" y="110902"/>
                    <a:pt x="991373" y="195270"/>
                    <a:pt x="990598" y="262714"/>
                  </a:cubicBezTo>
                  <a:cubicBezTo>
                    <a:pt x="986125" y="285474"/>
                    <a:pt x="974744" y="302645"/>
                    <a:pt x="948515" y="304797"/>
                  </a:cubicBezTo>
                  <a:cubicBezTo>
                    <a:pt x="756072" y="311080"/>
                    <a:pt x="645398" y="290395"/>
                    <a:pt x="477170" y="304797"/>
                  </a:cubicBezTo>
                  <a:cubicBezTo>
                    <a:pt x="308943" y="319199"/>
                    <a:pt x="168522" y="321398"/>
                    <a:pt x="42083" y="304797"/>
                  </a:cubicBezTo>
                  <a:cubicBezTo>
                    <a:pt x="14910" y="302823"/>
                    <a:pt x="-1910" y="291109"/>
                    <a:pt x="0" y="262714"/>
                  </a:cubicBezTo>
                  <a:cubicBezTo>
                    <a:pt x="5987" y="210987"/>
                    <a:pt x="8339" y="103792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-924" y="21541"/>
                    <a:pt x="13669" y="1115"/>
                    <a:pt x="42083" y="0"/>
                  </a:cubicBezTo>
                  <a:cubicBezTo>
                    <a:pt x="212105" y="-4339"/>
                    <a:pt x="339606" y="-11427"/>
                    <a:pt x="513428" y="0"/>
                  </a:cubicBezTo>
                  <a:cubicBezTo>
                    <a:pt x="687251" y="11427"/>
                    <a:pt x="809018" y="9979"/>
                    <a:pt x="948515" y="0"/>
                  </a:cubicBezTo>
                  <a:cubicBezTo>
                    <a:pt x="973302" y="-2893"/>
                    <a:pt x="988513" y="18237"/>
                    <a:pt x="990598" y="42083"/>
                  </a:cubicBezTo>
                  <a:cubicBezTo>
                    <a:pt x="986193" y="131118"/>
                    <a:pt x="982265" y="161446"/>
                    <a:pt x="990598" y="262714"/>
                  </a:cubicBezTo>
                  <a:cubicBezTo>
                    <a:pt x="989597" y="287092"/>
                    <a:pt x="971718" y="305739"/>
                    <a:pt x="948515" y="304797"/>
                  </a:cubicBezTo>
                  <a:cubicBezTo>
                    <a:pt x="847314" y="287957"/>
                    <a:pt x="601015" y="315002"/>
                    <a:pt x="495299" y="304797"/>
                  </a:cubicBezTo>
                  <a:cubicBezTo>
                    <a:pt x="389583" y="294592"/>
                    <a:pt x="199920" y="289228"/>
                    <a:pt x="42083" y="304797"/>
                  </a:cubicBezTo>
                  <a:cubicBezTo>
                    <a:pt x="17478" y="305510"/>
                    <a:pt x="285" y="284421"/>
                    <a:pt x="0" y="262714"/>
                  </a:cubicBezTo>
                  <a:cubicBezTo>
                    <a:pt x="9330" y="190511"/>
                    <a:pt x="-4367" y="121157"/>
                    <a:pt x="0" y="42083"/>
                  </a:cubicBezTo>
                  <a:close/>
                </a:path>
              </a:pathLst>
            </a:custGeom>
            <a:solidFill>
              <a:srgbClr val="82C9F4"/>
            </a:solidFill>
            <a:ln>
              <a:solidFill>
                <a:srgbClr val="AFDAF5"/>
              </a:solidFill>
              <a:extLst>
                <a:ext uri="{C807C97D-BFC1-408E-A445-0C87EB9F89A2}">
                  <ask:lineSketchStyleProps xmlns:ask="http://schemas.microsoft.com/office/drawing/2018/sketchyshapes" xmlns="" sd="3060161415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endParaRPr>
            </a:p>
          </p:txBody>
        </p:sp>
        <p:sp>
          <p:nvSpPr>
            <p:cNvPr id="108" name="Rectangle: Rounded Corners 107">
              <a:extLst>
                <a:ext uri="{FF2B5EF4-FFF2-40B4-BE49-F238E27FC236}">
                  <a16:creationId xmlns:a16="http://schemas.microsoft.com/office/drawing/2014/main" id="{5ADCDCEE-EFD1-4C1E-91D5-23ED79E7187D}"/>
                </a:ext>
              </a:extLst>
            </p:cNvPr>
            <p:cNvSpPr/>
            <p:nvPr userDrawn="1"/>
          </p:nvSpPr>
          <p:spPr>
            <a:xfrm>
              <a:off x="404091" y="302492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468106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977" y="20694"/>
                    <a:pt x="19245" y="722"/>
                    <a:pt x="42083" y="0"/>
                  </a:cubicBezTo>
                  <a:cubicBezTo>
                    <a:pt x="221894" y="10754"/>
                    <a:pt x="318265" y="20007"/>
                    <a:pt x="468106" y="0"/>
                  </a:cubicBezTo>
                  <a:cubicBezTo>
                    <a:pt x="617947" y="-20007"/>
                    <a:pt x="715005" y="-5387"/>
                    <a:pt x="948515" y="0"/>
                  </a:cubicBezTo>
                  <a:cubicBezTo>
                    <a:pt x="972855" y="-357"/>
                    <a:pt x="989439" y="16233"/>
                    <a:pt x="990598" y="42083"/>
                  </a:cubicBezTo>
                  <a:cubicBezTo>
                    <a:pt x="992746" y="141393"/>
                    <a:pt x="995960" y="161966"/>
                    <a:pt x="990598" y="262714"/>
                  </a:cubicBezTo>
                  <a:cubicBezTo>
                    <a:pt x="993037" y="283815"/>
                    <a:pt x="971270" y="305420"/>
                    <a:pt x="948515" y="304797"/>
                  </a:cubicBezTo>
                  <a:cubicBezTo>
                    <a:pt x="752540" y="283418"/>
                    <a:pt x="701366" y="287355"/>
                    <a:pt x="477170" y="304797"/>
                  </a:cubicBezTo>
                  <a:cubicBezTo>
                    <a:pt x="252975" y="322239"/>
                    <a:pt x="229942" y="295145"/>
                    <a:pt x="42083" y="304797"/>
                  </a:cubicBezTo>
                  <a:cubicBezTo>
                    <a:pt x="16663" y="308314"/>
                    <a:pt x="-1358" y="283979"/>
                    <a:pt x="0" y="262714"/>
                  </a:cubicBezTo>
                  <a:cubicBezTo>
                    <a:pt x="10643" y="153138"/>
                    <a:pt x="-2576" y="132647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616" y="20114"/>
                    <a:pt x="17689" y="-2743"/>
                    <a:pt x="42083" y="0"/>
                  </a:cubicBezTo>
                  <a:cubicBezTo>
                    <a:pt x="146263" y="17479"/>
                    <a:pt x="394439" y="-3804"/>
                    <a:pt x="486235" y="0"/>
                  </a:cubicBezTo>
                  <a:cubicBezTo>
                    <a:pt x="578031" y="3804"/>
                    <a:pt x="851471" y="2100"/>
                    <a:pt x="948515" y="0"/>
                  </a:cubicBezTo>
                  <a:cubicBezTo>
                    <a:pt x="972360" y="2281"/>
                    <a:pt x="993333" y="14369"/>
                    <a:pt x="990598" y="42083"/>
                  </a:cubicBezTo>
                  <a:cubicBezTo>
                    <a:pt x="987501" y="138821"/>
                    <a:pt x="995004" y="198704"/>
                    <a:pt x="990598" y="262714"/>
                  </a:cubicBezTo>
                  <a:cubicBezTo>
                    <a:pt x="990760" y="289960"/>
                    <a:pt x="966689" y="304345"/>
                    <a:pt x="948515" y="304797"/>
                  </a:cubicBezTo>
                  <a:cubicBezTo>
                    <a:pt x="773550" y="320872"/>
                    <a:pt x="639850" y="318824"/>
                    <a:pt x="486235" y="304797"/>
                  </a:cubicBezTo>
                  <a:cubicBezTo>
                    <a:pt x="332620" y="290770"/>
                    <a:pt x="192140" y="299897"/>
                    <a:pt x="42083" y="304797"/>
                  </a:cubicBezTo>
                  <a:cubicBezTo>
                    <a:pt x="19067" y="305555"/>
                    <a:pt x="2951" y="287178"/>
                    <a:pt x="0" y="262714"/>
                  </a:cubicBezTo>
                  <a:cubicBezTo>
                    <a:pt x="-8535" y="159310"/>
                    <a:pt x="7179" y="117303"/>
                    <a:pt x="0" y="42083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1">
                  <a:lumMod val="20000"/>
                  <a:lumOff val="8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xmlns="" sd="2774789027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endParaRPr>
            </a:p>
          </p:txBody>
        </p:sp>
      </p:grpSp>
      <p:grpSp>
        <p:nvGrpSpPr>
          <p:cNvPr id="109" name="PHẠM DUYÊN 38 - 9Slide.vn">
            <a:extLst>
              <a:ext uri="{FF2B5EF4-FFF2-40B4-BE49-F238E27FC236}">
                <a16:creationId xmlns:a16="http://schemas.microsoft.com/office/drawing/2014/main" id="{17816049-13FF-4A2E-B21A-B1D7EE80D007}"/>
              </a:ext>
            </a:extLst>
          </p:cNvPr>
          <p:cNvGrpSpPr/>
          <p:nvPr userDrawn="1"/>
        </p:nvGrpSpPr>
        <p:grpSpPr>
          <a:xfrm>
            <a:off x="10688957" y="6241734"/>
            <a:ext cx="1045843" cy="349565"/>
            <a:chOff x="404091" y="302492"/>
            <a:chExt cx="1045843" cy="349565"/>
          </a:xfrm>
        </p:grpSpPr>
        <p:sp>
          <p:nvSpPr>
            <p:cNvPr id="110" name="Rectangle: Rounded Corners 109">
              <a:extLst>
                <a:ext uri="{FF2B5EF4-FFF2-40B4-BE49-F238E27FC236}">
                  <a16:creationId xmlns:a16="http://schemas.microsoft.com/office/drawing/2014/main" id="{53720768-15F6-4A1C-BDDB-9DC2459C62A2}"/>
                </a:ext>
              </a:extLst>
            </p:cNvPr>
            <p:cNvSpPr/>
            <p:nvPr userDrawn="1"/>
          </p:nvSpPr>
          <p:spPr>
            <a:xfrm>
              <a:off x="459336" y="347260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513428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870" y="18611"/>
                    <a:pt x="19597" y="-361"/>
                    <a:pt x="42083" y="0"/>
                  </a:cubicBezTo>
                  <a:cubicBezTo>
                    <a:pt x="200055" y="16871"/>
                    <a:pt x="303322" y="-21924"/>
                    <a:pt x="513428" y="0"/>
                  </a:cubicBezTo>
                  <a:cubicBezTo>
                    <a:pt x="723534" y="21924"/>
                    <a:pt x="839830" y="11545"/>
                    <a:pt x="948515" y="0"/>
                  </a:cubicBezTo>
                  <a:cubicBezTo>
                    <a:pt x="969839" y="-631"/>
                    <a:pt x="990500" y="23749"/>
                    <a:pt x="990598" y="42083"/>
                  </a:cubicBezTo>
                  <a:cubicBezTo>
                    <a:pt x="986727" y="110902"/>
                    <a:pt x="991373" y="195270"/>
                    <a:pt x="990598" y="262714"/>
                  </a:cubicBezTo>
                  <a:cubicBezTo>
                    <a:pt x="986125" y="285474"/>
                    <a:pt x="974744" y="302645"/>
                    <a:pt x="948515" y="304797"/>
                  </a:cubicBezTo>
                  <a:cubicBezTo>
                    <a:pt x="756072" y="311080"/>
                    <a:pt x="645398" y="290395"/>
                    <a:pt x="477170" y="304797"/>
                  </a:cubicBezTo>
                  <a:cubicBezTo>
                    <a:pt x="308943" y="319199"/>
                    <a:pt x="168522" y="321398"/>
                    <a:pt x="42083" y="304797"/>
                  </a:cubicBezTo>
                  <a:cubicBezTo>
                    <a:pt x="14910" y="302823"/>
                    <a:pt x="-1910" y="291109"/>
                    <a:pt x="0" y="262714"/>
                  </a:cubicBezTo>
                  <a:cubicBezTo>
                    <a:pt x="5987" y="210987"/>
                    <a:pt x="8339" y="103792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-924" y="21541"/>
                    <a:pt x="13669" y="1115"/>
                    <a:pt x="42083" y="0"/>
                  </a:cubicBezTo>
                  <a:cubicBezTo>
                    <a:pt x="212105" y="-4339"/>
                    <a:pt x="339606" y="-11427"/>
                    <a:pt x="513428" y="0"/>
                  </a:cubicBezTo>
                  <a:cubicBezTo>
                    <a:pt x="687251" y="11427"/>
                    <a:pt x="809018" y="9979"/>
                    <a:pt x="948515" y="0"/>
                  </a:cubicBezTo>
                  <a:cubicBezTo>
                    <a:pt x="973302" y="-2893"/>
                    <a:pt x="988513" y="18237"/>
                    <a:pt x="990598" y="42083"/>
                  </a:cubicBezTo>
                  <a:cubicBezTo>
                    <a:pt x="986193" y="131118"/>
                    <a:pt x="982265" y="161446"/>
                    <a:pt x="990598" y="262714"/>
                  </a:cubicBezTo>
                  <a:cubicBezTo>
                    <a:pt x="989597" y="287092"/>
                    <a:pt x="971718" y="305739"/>
                    <a:pt x="948515" y="304797"/>
                  </a:cubicBezTo>
                  <a:cubicBezTo>
                    <a:pt x="847314" y="287957"/>
                    <a:pt x="601015" y="315002"/>
                    <a:pt x="495299" y="304797"/>
                  </a:cubicBezTo>
                  <a:cubicBezTo>
                    <a:pt x="389583" y="294592"/>
                    <a:pt x="199920" y="289228"/>
                    <a:pt x="42083" y="304797"/>
                  </a:cubicBezTo>
                  <a:cubicBezTo>
                    <a:pt x="17478" y="305510"/>
                    <a:pt x="285" y="284421"/>
                    <a:pt x="0" y="262714"/>
                  </a:cubicBezTo>
                  <a:cubicBezTo>
                    <a:pt x="9330" y="190511"/>
                    <a:pt x="-4367" y="121157"/>
                    <a:pt x="0" y="42083"/>
                  </a:cubicBezTo>
                  <a:close/>
                </a:path>
              </a:pathLst>
            </a:custGeom>
            <a:solidFill>
              <a:srgbClr val="82C9F4"/>
            </a:solidFill>
            <a:ln>
              <a:solidFill>
                <a:srgbClr val="AFDAF5"/>
              </a:solidFill>
              <a:extLst>
                <a:ext uri="{C807C97D-BFC1-408E-A445-0C87EB9F89A2}">
                  <ask:lineSketchStyleProps xmlns:ask="http://schemas.microsoft.com/office/drawing/2018/sketchyshapes" xmlns="" sd="3060161415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endParaRPr>
            </a:p>
          </p:txBody>
        </p:sp>
        <p:sp>
          <p:nvSpPr>
            <p:cNvPr id="111" name="Rectangle: Rounded Corners 110">
              <a:extLst>
                <a:ext uri="{FF2B5EF4-FFF2-40B4-BE49-F238E27FC236}">
                  <a16:creationId xmlns:a16="http://schemas.microsoft.com/office/drawing/2014/main" id="{DD9D89FA-86C2-41F0-9479-E81EEC24B9E4}"/>
                </a:ext>
              </a:extLst>
            </p:cNvPr>
            <p:cNvSpPr/>
            <p:nvPr userDrawn="1"/>
          </p:nvSpPr>
          <p:spPr>
            <a:xfrm>
              <a:off x="404091" y="302492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468106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977" y="20694"/>
                    <a:pt x="19245" y="722"/>
                    <a:pt x="42083" y="0"/>
                  </a:cubicBezTo>
                  <a:cubicBezTo>
                    <a:pt x="221894" y="10754"/>
                    <a:pt x="318265" y="20007"/>
                    <a:pt x="468106" y="0"/>
                  </a:cubicBezTo>
                  <a:cubicBezTo>
                    <a:pt x="617947" y="-20007"/>
                    <a:pt x="715005" y="-5387"/>
                    <a:pt x="948515" y="0"/>
                  </a:cubicBezTo>
                  <a:cubicBezTo>
                    <a:pt x="972855" y="-357"/>
                    <a:pt x="989439" y="16233"/>
                    <a:pt x="990598" y="42083"/>
                  </a:cubicBezTo>
                  <a:cubicBezTo>
                    <a:pt x="992746" y="141393"/>
                    <a:pt x="995960" y="161966"/>
                    <a:pt x="990598" y="262714"/>
                  </a:cubicBezTo>
                  <a:cubicBezTo>
                    <a:pt x="993037" y="283815"/>
                    <a:pt x="971270" y="305420"/>
                    <a:pt x="948515" y="304797"/>
                  </a:cubicBezTo>
                  <a:cubicBezTo>
                    <a:pt x="752540" y="283418"/>
                    <a:pt x="701366" y="287355"/>
                    <a:pt x="477170" y="304797"/>
                  </a:cubicBezTo>
                  <a:cubicBezTo>
                    <a:pt x="252975" y="322239"/>
                    <a:pt x="229942" y="295145"/>
                    <a:pt x="42083" y="304797"/>
                  </a:cubicBezTo>
                  <a:cubicBezTo>
                    <a:pt x="16663" y="308314"/>
                    <a:pt x="-1358" y="283979"/>
                    <a:pt x="0" y="262714"/>
                  </a:cubicBezTo>
                  <a:cubicBezTo>
                    <a:pt x="10643" y="153138"/>
                    <a:pt x="-2576" y="132647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616" y="20114"/>
                    <a:pt x="17689" y="-2743"/>
                    <a:pt x="42083" y="0"/>
                  </a:cubicBezTo>
                  <a:cubicBezTo>
                    <a:pt x="146263" y="17479"/>
                    <a:pt x="394439" y="-3804"/>
                    <a:pt x="486235" y="0"/>
                  </a:cubicBezTo>
                  <a:cubicBezTo>
                    <a:pt x="578031" y="3804"/>
                    <a:pt x="851471" y="2100"/>
                    <a:pt x="948515" y="0"/>
                  </a:cubicBezTo>
                  <a:cubicBezTo>
                    <a:pt x="972360" y="2281"/>
                    <a:pt x="993333" y="14369"/>
                    <a:pt x="990598" y="42083"/>
                  </a:cubicBezTo>
                  <a:cubicBezTo>
                    <a:pt x="987501" y="138821"/>
                    <a:pt x="995004" y="198704"/>
                    <a:pt x="990598" y="262714"/>
                  </a:cubicBezTo>
                  <a:cubicBezTo>
                    <a:pt x="990760" y="289960"/>
                    <a:pt x="966689" y="304345"/>
                    <a:pt x="948515" y="304797"/>
                  </a:cubicBezTo>
                  <a:cubicBezTo>
                    <a:pt x="773550" y="320872"/>
                    <a:pt x="639850" y="318824"/>
                    <a:pt x="486235" y="304797"/>
                  </a:cubicBezTo>
                  <a:cubicBezTo>
                    <a:pt x="332620" y="290770"/>
                    <a:pt x="192140" y="299897"/>
                    <a:pt x="42083" y="304797"/>
                  </a:cubicBezTo>
                  <a:cubicBezTo>
                    <a:pt x="19067" y="305555"/>
                    <a:pt x="2951" y="287178"/>
                    <a:pt x="0" y="262714"/>
                  </a:cubicBezTo>
                  <a:cubicBezTo>
                    <a:pt x="-8535" y="159310"/>
                    <a:pt x="7179" y="117303"/>
                    <a:pt x="0" y="42083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1">
                  <a:lumMod val="20000"/>
                  <a:lumOff val="8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xmlns="" sd="2774789027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endParaRPr>
            </a:p>
          </p:txBody>
        </p:sp>
      </p:grpSp>
      <p:grpSp>
        <p:nvGrpSpPr>
          <p:cNvPr id="112" name="PHẠM DUYÊN 39 - 9Slide.vn">
            <a:extLst>
              <a:ext uri="{FF2B5EF4-FFF2-40B4-BE49-F238E27FC236}">
                <a16:creationId xmlns:a16="http://schemas.microsoft.com/office/drawing/2014/main" id="{932F9D6D-B3B7-4F1F-B031-3B03CCD70BD5}"/>
              </a:ext>
            </a:extLst>
          </p:cNvPr>
          <p:cNvGrpSpPr/>
          <p:nvPr userDrawn="1"/>
        </p:nvGrpSpPr>
        <p:grpSpPr>
          <a:xfrm rot="16200000" flipH="1">
            <a:off x="155243" y="1207296"/>
            <a:ext cx="1045843" cy="349565"/>
            <a:chOff x="404091" y="302492"/>
            <a:chExt cx="1045843" cy="349565"/>
          </a:xfrm>
        </p:grpSpPr>
        <p:sp>
          <p:nvSpPr>
            <p:cNvPr id="113" name="Rectangle: Rounded Corners 112">
              <a:extLst>
                <a:ext uri="{FF2B5EF4-FFF2-40B4-BE49-F238E27FC236}">
                  <a16:creationId xmlns:a16="http://schemas.microsoft.com/office/drawing/2014/main" id="{BF324E92-6E79-4AE9-B38F-A4EACA573C1F}"/>
                </a:ext>
              </a:extLst>
            </p:cNvPr>
            <p:cNvSpPr/>
            <p:nvPr userDrawn="1"/>
          </p:nvSpPr>
          <p:spPr>
            <a:xfrm>
              <a:off x="459336" y="347260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513428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870" y="18611"/>
                    <a:pt x="19597" y="-361"/>
                    <a:pt x="42083" y="0"/>
                  </a:cubicBezTo>
                  <a:cubicBezTo>
                    <a:pt x="200055" y="16871"/>
                    <a:pt x="303322" y="-21924"/>
                    <a:pt x="513428" y="0"/>
                  </a:cubicBezTo>
                  <a:cubicBezTo>
                    <a:pt x="723534" y="21924"/>
                    <a:pt x="839830" y="11545"/>
                    <a:pt x="948515" y="0"/>
                  </a:cubicBezTo>
                  <a:cubicBezTo>
                    <a:pt x="969839" y="-631"/>
                    <a:pt x="990500" y="23749"/>
                    <a:pt x="990598" y="42083"/>
                  </a:cubicBezTo>
                  <a:cubicBezTo>
                    <a:pt x="986727" y="110902"/>
                    <a:pt x="991373" y="195270"/>
                    <a:pt x="990598" y="262714"/>
                  </a:cubicBezTo>
                  <a:cubicBezTo>
                    <a:pt x="986125" y="285474"/>
                    <a:pt x="974744" y="302645"/>
                    <a:pt x="948515" y="304797"/>
                  </a:cubicBezTo>
                  <a:cubicBezTo>
                    <a:pt x="756072" y="311080"/>
                    <a:pt x="645398" y="290395"/>
                    <a:pt x="477170" y="304797"/>
                  </a:cubicBezTo>
                  <a:cubicBezTo>
                    <a:pt x="308943" y="319199"/>
                    <a:pt x="168522" y="321398"/>
                    <a:pt x="42083" y="304797"/>
                  </a:cubicBezTo>
                  <a:cubicBezTo>
                    <a:pt x="14910" y="302823"/>
                    <a:pt x="-1910" y="291109"/>
                    <a:pt x="0" y="262714"/>
                  </a:cubicBezTo>
                  <a:cubicBezTo>
                    <a:pt x="5987" y="210987"/>
                    <a:pt x="8339" y="103792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-924" y="21541"/>
                    <a:pt x="13669" y="1115"/>
                    <a:pt x="42083" y="0"/>
                  </a:cubicBezTo>
                  <a:cubicBezTo>
                    <a:pt x="212105" y="-4339"/>
                    <a:pt x="339606" y="-11427"/>
                    <a:pt x="513428" y="0"/>
                  </a:cubicBezTo>
                  <a:cubicBezTo>
                    <a:pt x="687251" y="11427"/>
                    <a:pt x="809018" y="9979"/>
                    <a:pt x="948515" y="0"/>
                  </a:cubicBezTo>
                  <a:cubicBezTo>
                    <a:pt x="973302" y="-2893"/>
                    <a:pt x="988513" y="18237"/>
                    <a:pt x="990598" y="42083"/>
                  </a:cubicBezTo>
                  <a:cubicBezTo>
                    <a:pt x="986193" y="131118"/>
                    <a:pt x="982265" y="161446"/>
                    <a:pt x="990598" y="262714"/>
                  </a:cubicBezTo>
                  <a:cubicBezTo>
                    <a:pt x="989597" y="287092"/>
                    <a:pt x="971718" y="305739"/>
                    <a:pt x="948515" y="304797"/>
                  </a:cubicBezTo>
                  <a:cubicBezTo>
                    <a:pt x="847314" y="287957"/>
                    <a:pt x="601015" y="315002"/>
                    <a:pt x="495299" y="304797"/>
                  </a:cubicBezTo>
                  <a:cubicBezTo>
                    <a:pt x="389583" y="294592"/>
                    <a:pt x="199920" y="289228"/>
                    <a:pt x="42083" y="304797"/>
                  </a:cubicBezTo>
                  <a:cubicBezTo>
                    <a:pt x="17478" y="305510"/>
                    <a:pt x="285" y="284421"/>
                    <a:pt x="0" y="262714"/>
                  </a:cubicBezTo>
                  <a:cubicBezTo>
                    <a:pt x="9330" y="190511"/>
                    <a:pt x="-4367" y="121157"/>
                    <a:pt x="0" y="42083"/>
                  </a:cubicBezTo>
                  <a:close/>
                </a:path>
              </a:pathLst>
            </a:custGeom>
            <a:solidFill>
              <a:srgbClr val="82C9F4"/>
            </a:solidFill>
            <a:ln>
              <a:solidFill>
                <a:srgbClr val="AFDAF5"/>
              </a:solidFill>
              <a:extLst>
                <a:ext uri="{C807C97D-BFC1-408E-A445-0C87EB9F89A2}">
                  <ask:lineSketchStyleProps xmlns:ask="http://schemas.microsoft.com/office/drawing/2018/sketchyshapes" xmlns="" sd="3060161415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endParaRPr>
            </a:p>
          </p:txBody>
        </p:sp>
        <p:sp>
          <p:nvSpPr>
            <p:cNvPr id="114" name="Rectangle: Rounded Corners 113">
              <a:extLst>
                <a:ext uri="{FF2B5EF4-FFF2-40B4-BE49-F238E27FC236}">
                  <a16:creationId xmlns:a16="http://schemas.microsoft.com/office/drawing/2014/main" id="{1300B564-5B6D-48FC-8304-0C1948B54475}"/>
                </a:ext>
              </a:extLst>
            </p:cNvPr>
            <p:cNvSpPr/>
            <p:nvPr userDrawn="1"/>
          </p:nvSpPr>
          <p:spPr>
            <a:xfrm>
              <a:off x="404091" y="302492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468106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977" y="20694"/>
                    <a:pt x="19245" y="722"/>
                    <a:pt x="42083" y="0"/>
                  </a:cubicBezTo>
                  <a:cubicBezTo>
                    <a:pt x="221894" y="10754"/>
                    <a:pt x="318265" y="20007"/>
                    <a:pt x="468106" y="0"/>
                  </a:cubicBezTo>
                  <a:cubicBezTo>
                    <a:pt x="617947" y="-20007"/>
                    <a:pt x="715005" y="-5387"/>
                    <a:pt x="948515" y="0"/>
                  </a:cubicBezTo>
                  <a:cubicBezTo>
                    <a:pt x="972855" y="-357"/>
                    <a:pt x="989439" y="16233"/>
                    <a:pt x="990598" y="42083"/>
                  </a:cubicBezTo>
                  <a:cubicBezTo>
                    <a:pt x="992746" y="141393"/>
                    <a:pt x="995960" y="161966"/>
                    <a:pt x="990598" y="262714"/>
                  </a:cubicBezTo>
                  <a:cubicBezTo>
                    <a:pt x="993037" y="283815"/>
                    <a:pt x="971270" y="305420"/>
                    <a:pt x="948515" y="304797"/>
                  </a:cubicBezTo>
                  <a:cubicBezTo>
                    <a:pt x="752540" y="283418"/>
                    <a:pt x="701366" y="287355"/>
                    <a:pt x="477170" y="304797"/>
                  </a:cubicBezTo>
                  <a:cubicBezTo>
                    <a:pt x="252975" y="322239"/>
                    <a:pt x="229942" y="295145"/>
                    <a:pt x="42083" y="304797"/>
                  </a:cubicBezTo>
                  <a:cubicBezTo>
                    <a:pt x="16663" y="308314"/>
                    <a:pt x="-1358" y="283979"/>
                    <a:pt x="0" y="262714"/>
                  </a:cubicBezTo>
                  <a:cubicBezTo>
                    <a:pt x="10643" y="153138"/>
                    <a:pt x="-2576" y="132647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616" y="20114"/>
                    <a:pt x="17689" y="-2743"/>
                    <a:pt x="42083" y="0"/>
                  </a:cubicBezTo>
                  <a:cubicBezTo>
                    <a:pt x="146263" y="17479"/>
                    <a:pt x="394439" y="-3804"/>
                    <a:pt x="486235" y="0"/>
                  </a:cubicBezTo>
                  <a:cubicBezTo>
                    <a:pt x="578031" y="3804"/>
                    <a:pt x="851471" y="2100"/>
                    <a:pt x="948515" y="0"/>
                  </a:cubicBezTo>
                  <a:cubicBezTo>
                    <a:pt x="972360" y="2281"/>
                    <a:pt x="993333" y="14369"/>
                    <a:pt x="990598" y="42083"/>
                  </a:cubicBezTo>
                  <a:cubicBezTo>
                    <a:pt x="987501" y="138821"/>
                    <a:pt x="995004" y="198704"/>
                    <a:pt x="990598" y="262714"/>
                  </a:cubicBezTo>
                  <a:cubicBezTo>
                    <a:pt x="990760" y="289960"/>
                    <a:pt x="966689" y="304345"/>
                    <a:pt x="948515" y="304797"/>
                  </a:cubicBezTo>
                  <a:cubicBezTo>
                    <a:pt x="773550" y="320872"/>
                    <a:pt x="639850" y="318824"/>
                    <a:pt x="486235" y="304797"/>
                  </a:cubicBezTo>
                  <a:cubicBezTo>
                    <a:pt x="332620" y="290770"/>
                    <a:pt x="192140" y="299897"/>
                    <a:pt x="42083" y="304797"/>
                  </a:cubicBezTo>
                  <a:cubicBezTo>
                    <a:pt x="19067" y="305555"/>
                    <a:pt x="2951" y="287178"/>
                    <a:pt x="0" y="262714"/>
                  </a:cubicBezTo>
                  <a:cubicBezTo>
                    <a:pt x="-8535" y="159310"/>
                    <a:pt x="7179" y="117303"/>
                    <a:pt x="0" y="42083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1">
                  <a:lumMod val="20000"/>
                  <a:lumOff val="8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xmlns="" sd="2774789027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endParaRPr>
            </a:p>
          </p:txBody>
        </p:sp>
      </p:grpSp>
      <p:grpSp>
        <p:nvGrpSpPr>
          <p:cNvPr id="115" name="PHẠM DUYÊN 40 - 9Slide.vn">
            <a:extLst>
              <a:ext uri="{FF2B5EF4-FFF2-40B4-BE49-F238E27FC236}">
                <a16:creationId xmlns:a16="http://schemas.microsoft.com/office/drawing/2014/main" id="{8FF9D8D8-CFD5-4767-8DDE-C6B52B7F6B9C}"/>
              </a:ext>
            </a:extLst>
          </p:cNvPr>
          <p:cNvGrpSpPr/>
          <p:nvPr userDrawn="1"/>
        </p:nvGrpSpPr>
        <p:grpSpPr>
          <a:xfrm rot="16200000" flipH="1">
            <a:off x="155243" y="3254218"/>
            <a:ext cx="1045843" cy="349565"/>
            <a:chOff x="404091" y="302492"/>
            <a:chExt cx="1045843" cy="349565"/>
          </a:xfrm>
        </p:grpSpPr>
        <p:sp>
          <p:nvSpPr>
            <p:cNvPr id="116" name="Rectangle: Rounded Corners 115">
              <a:extLst>
                <a:ext uri="{FF2B5EF4-FFF2-40B4-BE49-F238E27FC236}">
                  <a16:creationId xmlns:a16="http://schemas.microsoft.com/office/drawing/2014/main" id="{219D8AF9-111D-4277-B3FB-3115C794BED3}"/>
                </a:ext>
              </a:extLst>
            </p:cNvPr>
            <p:cNvSpPr/>
            <p:nvPr userDrawn="1"/>
          </p:nvSpPr>
          <p:spPr>
            <a:xfrm>
              <a:off x="459336" y="347260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513428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870" y="18611"/>
                    <a:pt x="19597" y="-361"/>
                    <a:pt x="42083" y="0"/>
                  </a:cubicBezTo>
                  <a:cubicBezTo>
                    <a:pt x="200055" y="16871"/>
                    <a:pt x="303322" y="-21924"/>
                    <a:pt x="513428" y="0"/>
                  </a:cubicBezTo>
                  <a:cubicBezTo>
                    <a:pt x="723534" y="21924"/>
                    <a:pt x="839830" y="11545"/>
                    <a:pt x="948515" y="0"/>
                  </a:cubicBezTo>
                  <a:cubicBezTo>
                    <a:pt x="969839" y="-631"/>
                    <a:pt x="990500" y="23749"/>
                    <a:pt x="990598" y="42083"/>
                  </a:cubicBezTo>
                  <a:cubicBezTo>
                    <a:pt x="986727" y="110902"/>
                    <a:pt x="991373" y="195270"/>
                    <a:pt x="990598" y="262714"/>
                  </a:cubicBezTo>
                  <a:cubicBezTo>
                    <a:pt x="986125" y="285474"/>
                    <a:pt x="974744" y="302645"/>
                    <a:pt x="948515" y="304797"/>
                  </a:cubicBezTo>
                  <a:cubicBezTo>
                    <a:pt x="756072" y="311080"/>
                    <a:pt x="645398" y="290395"/>
                    <a:pt x="477170" y="304797"/>
                  </a:cubicBezTo>
                  <a:cubicBezTo>
                    <a:pt x="308943" y="319199"/>
                    <a:pt x="168522" y="321398"/>
                    <a:pt x="42083" y="304797"/>
                  </a:cubicBezTo>
                  <a:cubicBezTo>
                    <a:pt x="14910" y="302823"/>
                    <a:pt x="-1910" y="291109"/>
                    <a:pt x="0" y="262714"/>
                  </a:cubicBezTo>
                  <a:cubicBezTo>
                    <a:pt x="5987" y="210987"/>
                    <a:pt x="8339" y="103792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-924" y="21541"/>
                    <a:pt x="13669" y="1115"/>
                    <a:pt x="42083" y="0"/>
                  </a:cubicBezTo>
                  <a:cubicBezTo>
                    <a:pt x="212105" y="-4339"/>
                    <a:pt x="339606" y="-11427"/>
                    <a:pt x="513428" y="0"/>
                  </a:cubicBezTo>
                  <a:cubicBezTo>
                    <a:pt x="687251" y="11427"/>
                    <a:pt x="809018" y="9979"/>
                    <a:pt x="948515" y="0"/>
                  </a:cubicBezTo>
                  <a:cubicBezTo>
                    <a:pt x="973302" y="-2893"/>
                    <a:pt x="988513" y="18237"/>
                    <a:pt x="990598" y="42083"/>
                  </a:cubicBezTo>
                  <a:cubicBezTo>
                    <a:pt x="986193" y="131118"/>
                    <a:pt x="982265" y="161446"/>
                    <a:pt x="990598" y="262714"/>
                  </a:cubicBezTo>
                  <a:cubicBezTo>
                    <a:pt x="989597" y="287092"/>
                    <a:pt x="971718" y="305739"/>
                    <a:pt x="948515" y="304797"/>
                  </a:cubicBezTo>
                  <a:cubicBezTo>
                    <a:pt x="847314" y="287957"/>
                    <a:pt x="601015" y="315002"/>
                    <a:pt x="495299" y="304797"/>
                  </a:cubicBezTo>
                  <a:cubicBezTo>
                    <a:pt x="389583" y="294592"/>
                    <a:pt x="199920" y="289228"/>
                    <a:pt x="42083" y="304797"/>
                  </a:cubicBezTo>
                  <a:cubicBezTo>
                    <a:pt x="17478" y="305510"/>
                    <a:pt x="285" y="284421"/>
                    <a:pt x="0" y="262714"/>
                  </a:cubicBezTo>
                  <a:cubicBezTo>
                    <a:pt x="9330" y="190511"/>
                    <a:pt x="-4367" y="121157"/>
                    <a:pt x="0" y="42083"/>
                  </a:cubicBezTo>
                  <a:close/>
                </a:path>
              </a:pathLst>
            </a:custGeom>
            <a:solidFill>
              <a:srgbClr val="82C9F4"/>
            </a:solidFill>
            <a:ln>
              <a:solidFill>
                <a:srgbClr val="AFDAF5"/>
              </a:solidFill>
              <a:extLst>
                <a:ext uri="{C807C97D-BFC1-408E-A445-0C87EB9F89A2}">
                  <ask:lineSketchStyleProps xmlns:ask="http://schemas.microsoft.com/office/drawing/2018/sketchyshapes" xmlns="" sd="3060161415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endParaRPr>
            </a:p>
          </p:txBody>
        </p:sp>
        <p:sp>
          <p:nvSpPr>
            <p:cNvPr id="117" name="Rectangle: Rounded Corners 116">
              <a:extLst>
                <a:ext uri="{FF2B5EF4-FFF2-40B4-BE49-F238E27FC236}">
                  <a16:creationId xmlns:a16="http://schemas.microsoft.com/office/drawing/2014/main" id="{29D77351-F13A-4373-9BE9-7DE82450BED5}"/>
                </a:ext>
              </a:extLst>
            </p:cNvPr>
            <p:cNvSpPr/>
            <p:nvPr userDrawn="1"/>
          </p:nvSpPr>
          <p:spPr>
            <a:xfrm>
              <a:off x="404091" y="302492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468106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977" y="20694"/>
                    <a:pt x="19245" y="722"/>
                    <a:pt x="42083" y="0"/>
                  </a:cubicBezTo>
                  <a:cubicBezTo>
                    <a:pt x="221894" y="10754"/>
                    <a:pt x="318265" y="20007"/>
                    <a:pt x="468106" y="0"/>
                  </a:cubicBezTo>
                  <a:cubicBezTo>
                    <a:pt x="617947" y="-20007"/>
                    <a:pt x="715005" y="-5387"/>
                    <a:pt x="948515" y="0"/>
                  </a:cubicBezTo>
                  <a:cubicBezTo>
                    <a:pt x="972855" y="-357"/>
                    <a:pt x="989439" y="16233"/>
                    <a:pt x="990598" y="42083"/>
                  </a:cubicBezTo>
                  <a:cubicBezTo>
                    <a:pt x="992746" y="141393"/>
                    <a:pt x="995960" y="161966"/>
                    <a:pt x="990598" y="262714"/>
                  </a:cubicBezTo>
                  <a:cubicBezTo>
                    <a:pt x="993037" y="283815"/>
                    <a:pt x="971270" y="305420"/>
                    <a:pt x="948515" y="304797"/>
                  </a:cubicBezTo>
                  <a:cubicBezTo>
                    <a:pt x="752540" y="283418"/>
                    <a:pt x="701366" y="287355"/>
                    <a:pt x="477170" y="304797"/>
                  </a:cubicBezTo>
                  <a:cubicBezTo>
                    <a:pt x="252975" y="322239"/>
                    <a:pt x="229942" y="295145"/>
                    <a:pt x="42083" y="304797"/>
                  </a:cubicBezTo>
                  <a:cubicBezTo>
                    <a:pt x="16663" y="308314"/>
                    <a:pt x="-1358" y="283979"/>
                    <a:pt x="0" y="262714"/>
                  </a:cubicBezTo>
                  <a:cubicBezTo>
                    <a:pt x="10643" y="153138"/>
                    <a:pt x="-2576" y="132647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616" y="20114"/>
                    <a:pt x="17689" y="-2743"/>
                    <a:pt x="42083" y="0"/>
                  </a:cubicBezTo>
                  <a:cubicBezTo>
                    <a:pt x="146263" y="17479"/>
                    <a:pt x="394439" y="-3804"/>
                    <a:pt x="486235" y="0"/>
                  </a:cubicBezTo>
                  <a:cubicBezTo>
                    <a:pt x="578031" y="3804"/>
                    <a:pt x="851471" y="2100"/>
                    <a:pt x="948515" y="0"/>
                  </a:cubicBezTo>
                  <a:cubicBezTo>
                    <a:pt x="972360" y="2281"/>
                    <a:pt x="993333" y="14369"/>
                    <a:pt x="990598" y="42083"/>
                  </a:cubicBezTo>
                  <a:cubicBezTo>
                    <a:pt x="987501" y="138821"/>
                    <a:pt x="995004" y="198704"/>
                    <a:pt x="990598" y="262714"/>
                  </a:cubicBezTo>
                  <a:cubicBezTo>
                    <a:pt x="990760" y="289960"/>
                    <a:pt x="966689" y="304345"/>
                    <a:pt x="948515" y="304797"/>
                  </a:cubicBezTo>
                  <a:cubicBezTo>
                    <a:pt x="773550" y="320872"/>
                    <a:pt x="639850" y="318824"/>
                    <a:pt x="486235" y="304797"/>
                  </a:cubicBezTo>
                  <a:cubicBezTo>
                    <a:pt x="332620" y="290770"/>
                    <a:pt x="192140" y="299897"/>
                    <a:pt x="42083" y="304797"/>
                  </a:cubicBezTo>
                  <a:cubicBezTo>
                    <a:pt x="19067" y="305555"/>
                    <a:pt x="2951" y="287178"/>
                    <a:pt x="0" y="262714"/>
                  </a:cubicBezTo>
                  <a:cubicBezTo>
                    <a:pt x="-8535" y="159310"/>
                    <a:pt x="7179" y="117303"/>
                    <a:pt x="0" y="42083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1">
                  <a:lumMod val="20000"/>
                  <a:lumOff val="8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xmlns="" sd="2774789027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endParaRPr>
            </a:p>
          </p:txBody>
        </p:sp>
      </p:grpSp>
      <p:grpSp>
        <p:nvGrpSpPr>
          <p:cNvPr id="118" name="PHẠM DUYÊN 41 - 9Slide.vn">
            <a:extLst>
              <a:ext uri="{FF2B5EF4-FFF2-40B4-BE49-F238E27FC236}">
                <a16:creationId xmlns:a16="http://schemas.microsoft.com/office/drawing/2014/main" id="{6B9A016F-234E-43D1-AEE8-46F2E5430538}"/>
              </a:ext>
            </a:extLst>
          </p:cNvPr>
          <p:cNvGrpSpPr/>
          <p:nvPr userDrawn="1"/>
        </p:nvGrpSpPr>
        <p:grpSpPr>
          <a:xfrm rot="16200000" flipH="1">
            <a:off x="155243" y="5301140"/>
            <a:ext cx="1045843" cy="349565"/>
            <a:chOff x="404091" y="302492"/>
            <a:chExt cx="1045843" cy="349565"/>
          </a:xfrm>
        </p:grpSpPr>
        <p:sp>
          <p:nvSpPr>
            <p:cNvPr id="119" name="Rectangle: Rounded Corners 118">
              <a:extLst>
                <a:ext uri="{FF2B5EF4-FFF2-40B4-BE49-F238E27FC236}">
                  <a16:creationId xmlns:a16="http://schemas.microsoft.com/office/drawing/2014/main" id="{5300C441-6122-410D-B41C-E735B45428B2}"/>
                </a:ext>
              </a:extLst>
            </p:cNvPr>
            <p:cNvSpPr/>
            <p:nvPr userDrawn="1"/>
          </p:nvSpPr>
          <p:spPr>
            <a:xfrm>
              <a:off x="459336" y="347260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513428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870" y="18611"/>
                    <a:pt x="19597" y="-361"/>
                    <a:pt x="42083" y="0"/>
                  </a:cubicBezTo>
                  <a:cubicBezTo>
                    <a:pt x="200055" y="16871"/>
                    <a:pt x="303322" y="-21924"/>
                    <a:pt x="513428" y="0"/>
                  </a:cubicBezTo>
                  <a:cubicBezTo>
                    <a:pt x="723534" y="21924"/>
                    <a:pt x="839830" y="11545"/>
                    <a:pt x="948515" y="0"/>
                  </a:cubicBezTo>
                  <a:cubicBezTo>
                    <a:pt x="969839" y="-631"/>
                    <a:pt x="990500" y="23749"/>
                    <a:pt x="990598" y="42083"/>
                  </a:cubicBezTo>
                  <a:cubicBezTo>
                    <a:pt x="986727" y="110902"/>
                    <a:pt x="991373" y="195270"/>
                    <a:pt x="990598" y="262714"/>
                  </a:cubicBezTo>
                  <a:cubicBezTo>
                    <a:pt x="986125" y="285474"/>
                    <a:pt x="974744" y="302645"/>
                    <a:pt x="948515" y="304797"/>
                  </a:cubicBezTo>
                  <a:cubicBezTo>
                    <a:pt x="756072" y="311080"/>
                    <a:pt x="645398" y="290395"/>
                    <a:pt x="477170" y="304797"/>
                  </a:cubicBezTo>
                  <a:cubicBezTo>
                    <a:pt x="308943" y="319199"/>
                    <a:pt x="168522" y="321398"/>
                    <a:pt x="42083" y="304797"/>
                  </a:cubicBezTo>
                  <a:cubicBezTo>
                    <a:pt x="14910" y="302823"/>
                    <a:pt x="-1910" y="291109"/>
                    <a:pt x="0" y="262714"/>
                  </a:cubicBezTo>
                  <a:cubicBezTo>
                    <a:pt x="5987" y="210987"/>
                    <a:pt x="8339" y="103792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-924" y="21541"/>
                    <a:pt x="13669" y="1115"/>
                    <a:pt x="42083" y="0"/>
                  </a:cubicBezTo>
                  <a:cubicBezTo>
                    <a:pt x="212105" y="-4339"/>
                    <a:pt x="339606" y="-11427"/>
                    <a:pt x="513428" y="0"/>
                  </a:cubicBezTo>
                  <a:cubicBezTo>
                    <a:pt x="687251" y="11427"/>
                    <a:pt x="809018" y="9979"/>
                    <a:pt x="948515" y="0"/>
                  </a:cubicBezTo>
                  <a:cubicBezTo>
                    <a:pt x="973302" y="-2893"/>
                    <a:pt x="988513" y="18237"/>
                    <a:pt x="990598" y="42083"/>
                  </a:cubicBezTo>
                  <a:cubicBezTo>
                    <a:pt x="986193" y="131118"/>
                    <a:pt x="982265" y="161446"/>
                    <a:pt x="990598" y="262714"/>
                  </a:cubicBezTo>
                  <a:cubicBezTo>
                    <a:pt x="989597" y="287092"/>
                    <a:pt x="971718" y="305739"/>
                    <a:pt x="948515" y="304797"/>
                  </a:cubicBezTo>
                  <a:cubicBezTo>
                    <a:pt x="847314" y="287957"/>
                    <a:pt x="601015" y="315002"/>
                    <a:pt x="495299" y="304797"/>
                  </a:cubicBezTo>
                  <a:cubicBezTo>
                    <a:pt x="389583" y="294592"/>
                    <a:pt x="199920" y="289228"/>
                    <a:pt x="42083" y="304797"/>
                  </a:cubicBezTo>
                  <a:cubicBezTo>
                    <a:pt x="17478" y="305510"/>
                    <a:pt x="285" y="284421"/>
                    <a:pt x="0" y="262714"/>
                  </a:cubicBezTo>
                  <a:cubicBezTo>
                    <a:pt x="9330" y="190511"/>
                    <a:pt x="-4367" y="121157"/>
                    <a:pt x="0" y="42083"/>
                  </a:cubicBezTo>
                  <a:close/>
                </a:path>
              </a:pathLst>
            </a:custGeom>
            <a:solidFill>
              <a:srgbClr val="82C9F4"/>
            </a:solidFill>
            <a:ln>
              <a:solidFill>
                <a:srgbClr val="AFDAF5"/>
              </a:solidFill>
              <a:extLst>
                <a:ext uri="{C807C97D-BFC1-408E-A445-0C87EB9F89A2}">
                  <ask:lineSketchStyleProps xmlns:ask="http://schemas.microsoft.com/office/drawing/2018/sketchyshapes" xmlns="" sd="3060161415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endParaRPr>
            </a:p>
          </p:txBody>
        </p:sp>
        <p:sp>
          <p:nvSpPr>
            <p:cNvPr id="120" name="Rectangle: Rounded Corners 119">
              <a:extLst>
                <a:ext uri="{FF2B5EF4-FFF2-40B4-BE49-F238E27FC236}">
                  <a16:creationId xmlns:a16="http://schemas.microsoft.com/office/drawing/2014/main" id="{5FD5492E-CD99-447D-8650-83BE4EBBD854}"/>
                </a:ext>
              </a:extLst>
            </p:cNvPr>
            <p:cNvSpPr/>
            <p:nvPr userDrawn="1"/>
          </p:nvSpPr>
          <p:spPr>
            <a:xfrm>
              <a:off x="404091" y="302492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468106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977" y="20694"/>
                    <a:pt x="19245" y="722"/>
                    <a:pt x="42083" y="0"/>
                  </a:cubicBezTo>
                  <a:cubicBezTo>
                    <a:pt x="221894" y="10754"/>
                    <a:pt x="318265" y="20007"/>
                    <a:pt x="468106" y="0"/>
                  </a:cubicBezTo>
                  <a:cubicBezTo>
                    <a:pt x="617947" y="-20007"/>
                    <a:pt x="715005" y="-5387"/>
                    <a:pt x="948515" y="0"/>
                  </a:cubicBezTo>
                  <a:cubicBezTo>
                    <a:pt x="972855" y="-357"/>
                    <a:pt x="989439" y="16233"/>
                    <a:pt x="990598" y="42083"/>
                  </a:cubicBezTo>
                  <a:cubicBezTo>
                    <a:pt x="992746" y="141393"/>
                    <a:pt x="995960" y="161966"/>
                    <a:pt x="990598" y="262714"/>
                  </a:cubicBezTo>
                  <a:cubicBezTo>
                    <a:pt x="993037" y="283815"/>
                    <a:pt x="971270" y="305420"/>
                    <a:pt x="948515" y="304797"/>
                  </a:cubicBezTo>
                  <a:cubicBezTo>
                    <a:pt x="752540" y="283418"/>
                    <a:pt x="701366" y="287355"/>
                    <a:pt x="477170" y="304797"/>
                  </a:cubicBezTo>
                  <a:cubicBezTo>
                    <a:pt x="252975" y="322239"/>
                    <a:pt x="229942" y="295145"/>
                    <a:pt x="42083" y="304797"/>
                  </a:cubicBezTo>
                  <a:cubicBezTo>
                    <a:pt x="16663" y="308314"/>
                    <a:pt x="-1358" y="283979"/>
                    <a:pt x="0" y="262714"/>
                  </a:cubicBezTo>
                  <a:cubicBezTo>
                    <a:pt x="10643" y="153138"/>
                    <a:pt x="-2576" y="132647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616" y="20114"/>
                    <a:pt x="17689" y="-2743"/>
                    <a:pt x="42083" y="0"/>
                  </a:cubicBezTo>
                  <a:cubicBezTo>
                    <a:pt x="146263" y="17479"/>
                    <a:pt x="394439" y="-3804"/>
                    <a:pt x="486235" y="0"/>
                  </a:cubicBezTo>
                  <a:cubicBezTo>
                    <a:pt x="578031" y="3804"/>
                    <a:pt x="851471" y="2100"/>
                    <a:pt x="948515" y="0"/>
                  </a:cubicBezTo>
                  <a:cubicBezTo>
                    <a:pt x="972360" y="2281"/>
                    <a:pt x="993333" y="14369"/>
                    <a:pt x="990598" y="42083"/>
                  </a:cubicBezTo>
                  <a:cubicBezTo>
                    <a:pt x="987501" y="138821"/>
                    <a:pt x="995004" y="198704"/>
                    <a:pt x="990598" y="262714"/>
                  </a:cubicBezTo>
                  <a:cubicBezTo>
                    <a:pt x="990760" y="289960"/>
                    <a:pt x="966689" y="304345"/>
                    <a:pt x="948515" y="304797"/>
                  </a:cubicBezTo>
                  <a:cubicBezTo>
                    <a:pt x="773550" y="320872"/>
                    <a:pt x="639850" y="318824"/>
                    <a:pt x="486235" y="304797"/>
                  </a:cubicBezTo>
                  <a:cubicBezTo>
                    <a:pt x="332620" y="290770"/>
                    <a:pt x="192140" y="299897"/>
                    <a:pt x="42083" y="304797"/>
                  </a:cubicBezTo>
                  <a:cubicBezTo>
                    <a:pt x="19067" y="305555"/>
                    <a:pt x="2951" y="287178"/>
                    <a:pt x="0" y="262714"/>
                  </a:cubicBezTo>
                  <a:cubicBezTo>
                    <a:pt x="-8535" y="159310"/>
                    <a:pt x="7179" y="117303"/>
                    <a:pt x="0" y="42083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1">
                  <a:lumMod val="20000"/>
                  <a:lumOff val="8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xmlns="" sd="2774789027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endParaRPr>
            </a:p>
          </p:txBody>
        </p:sp>
      </p:grpSp>
      <p:pic>
        <p:nvPicPr>
          <p:cNvPr id="124" name="PHẠM DUYÊN 43 - 9Slide.vn">
            <a:extLst>
              <a:ext uri="{FF2B5EF4-FFF2-40B4-BE49-F238E27FC236}">
                <a16:creationId xmlns:a16="http://schemas.microsoft.com/office/drawing/2014/main" id="{E52A6DF1-ACFA-4C9B-9010-CCC473814BB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303858" cy="6858000"/>
          </a:xfrm>
          <a:prstGeom prst="rect">
            <a:avLst/>
          </a:prstGeom>
        </p:spPr>
      </p:pic>
      <p:pic>
        <p:nvPicPr>
          <p:cNvPr id="126" name="PHẠM DUYÊN 45 - 9Slide.vn">
            <a:extLst>
              <a:ext uri="{FF2B5EF4-FFF2-40B4-BE49-F238E27FC236}">
                <a16:creationId xmlns:a16="http://schemas.microsoft.com/office/drawing/2014/main" id="{DD355E5E-1DBF-4C3E-BD3B-822B10D8286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4153" y="2887"/>
            <a:ext cx="1665550" cy="2113886"/>
          </a:xfrm>
          <a:prstGeom prst="rect">
            <a:avLst/>
          </a:prstGeom>
        </p:spPr>
      </p:pic>
      <p:pic>
        <p:nvPicPr>
          <p:cNvPr id="128" name="PHẠM DUYÊN 47 - 9Slide.vn">
            <a:extLst>
              <a:ext uri="{FF2B5EF4-FFF2-40B4-BE49-F238E27FC236}">
                <a16:creationId xmlns:a16="http://schemas.microsoft.com/office/drawing/2014/main" id="{F518FAE1-1978-4AA5-B0B2-AEB3328257F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704"/>
          <a:stretch/>
        </p:blipFill>
        <p:spPr>
          <a:xfrm>
            <a:off x="4842457" y="-12789"/>
            <a:ext cx="1025266" cy="2489200"/>
          </a:xfrm>
          <a:prstGeom prst="rect">
            <a:avLst/>
          </a:prstGeom>
        </p:spPr>
      </p:pic>
      <p:pic>
        <p:nvPicPr>
          <p:cNvPr id="129" name="PHẠM DUYÊN 48 - 9Slide.vn">
            <a:extLst>
              <a:ext uri="{FF2B5EF4-FFF2-40B4-BE49-F238E27FC236}">
                <a16:creationId xmlns:a16="http://schemas.microsoft.com/office/drawing/2014/main" id="{00FAECBB-ACD5-493B-9AEE-40BDFE202A0A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0927" y="1290856"/>
            <a:ext cx="1188534" cy="644262"/>
          </a:xfrm>
          <a:prstGeom prst="rect">
            <a:avLst/>
          </a:prstGeom>
        </p:spPr>
      </p:pic>
      <p:pic>
        <p:nvPicPr>
          <p:cNvPr id="130" name="PHẠM DUYÊN 48 - 9Slide.vn">
            <a:extLst>
              <a:ext uri="{FF2B5EF4-FFF2-40B4-BE49-F238E27FC236}">
                <a16:creationId xmlns:a16="http://schemas.microsoft.com/office/drawing/2014/main" id="{A7F9DBB9-665A-4208-AEB5-A460504A80A0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1842" y="1664791"/>
            <a:ext cx="744674" cy="403662"/>
          </a:xfrm>
          <a:prstGeom prst="rect">
            <a:avLst/>
          </a:prstGeom>
        </p:spPr>
      </p:pic>
      <p:pic>
        <p:nvPicPr>
          <p:cNvPr id="90" name="PHẠM DUYÊN 48 - 9Slide.vn">
            <a:extLst>
              <a:ext uri="{FF2B5EF4-FFF2-40B4-BE49-F238E27FC236}">
                <a16:creationId xmlns:a16="http://schemas.microsoft.com/office/drawing/2014/main" id="{FBBE6AD4-A3A1-4D21-97A7-8EB997A2F3C6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776362" y="2058547"/>
            <a:ext cx="744674" cy="403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0410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 dir="in"/>
      </p:transition>
    </mc:Choice>
    <mc:Fallback xmlns="">
      <p:transition spd="slow">
        <p:split orient="vert" dir="in"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accel="10000" fill="hold" nodeType="withEffect" p14:presetBounceEnd="5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6000">
                                          <p:cBhvr additive="base">
                                            <p:cTn id="7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6000">
                                          <p:cBhvr additive="base">
                                            <p:cTn id="8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3" presetClass="entr" presetSubtype="16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75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75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75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75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75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8" dur="75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53" presetClass="entr" presetSubtype="16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1" dur="75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75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3" dur="750"/>
                                            <p:tgtEl>
                                              <p:spTgt spid="6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53" presetClass="entr" presetSubtype="16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6" dur="75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75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8" dur="75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53" presetClass="entr" presetSubtype="16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" dur="75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75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3" dur="750"/>
                                            <p:tgtEl>
                                              <p:spTgt spid="7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4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6" dur="75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75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8" dur="75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53" presetClass="entr" presetSubtype="16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1" dur="750" fill="hold"/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750" fill="hold"/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3" dur="750"/>
                                            <p:tgtEl>
                                              <p:spTgt spid="7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4" presetID="53" presetClass="entr" presetSubtype="16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6" dur="750" fill="hold"/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750" fill="hold"/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8" dur="750"/>
                                            <p:tgtEl>
                                              <p:spTgt spid="8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1" dur="750" fill="hold"/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750" fill="hold"/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3" dur="750"/>
                                            <p:tgtEl>
                                              <p:spTgt spid="8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4" presetID="53" presetClass="entr" presetSubtype="16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6" dur="75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75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8" dur="750"/>
                                            <p:tgtEl>
                                              <p:spTgt spid="8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9" presetID="53" presetClass="entr" presetSubtype="16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1" dur="750" fill="hold"/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750" fill="hold"/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3" dur="750"/>
                                            <p:tgtEl>
                                              <p:spTgt spid="10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4" presetID="53" presetClass="entr" presetSubtype="16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6" dur="750" fill="hold"/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7" dur="750" fill="hold"/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8" dur="750"/>
                                            <p:tgtEl>
                                              <p:spTgt spid="10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9" presetID="53" presetClass="entr" presetSubtype="16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1" dur="750" fill="hold"/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2" dur="750" fill="hold"/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3" dur="750"/>
                                            <p:tgtEl>
                                              <p:spTgt spid="10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4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6" dur="75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7" dur="75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8" dur="750"/>
                                            <p:tgtEl>
                                              <p:spTgt spid="10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9" presetID="53" presetClass="entr" presetSubtype="16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1" dur="75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2" dur="75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3" dur="750"/>
                                            <p:tgtEl>
                                              <p:spTgt spid="9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4" presetID="53" presetClass="entr" presetSubtype="16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6" dur="75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7" dur="75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8" dur="750"/>
                                            <p:tgtEl>
                                              <p:spTgt spid="9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1" dur="750" fill="hold"/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2" dur="750" fill="hold"/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3" dur="750"/>
                                            <p:tgtEl>
                                              <p:spTgt spid="9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4" presetID="53" presetClass="entr" presetSubtype="16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6" dur="750" fill="hold"/>
                                            <p:tgtEl>
                                              <p:spTgt spid="1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7" dur="750" fill="hold"/>
                                            <p:tgtEl>
                                              <p:spTgt spid="1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8" dur="750"/>
                                            <p:tgtEl>
                                              <p:spTgt spid="1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9" presetID="53" presetClass="entr" presetSubtype="16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0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1" dur="750" fill="hold"/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2" dur="750" fill="hold"/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3" dur="750"/>
                                            <p:tgtEl>
                                              <p:spTgt spid="1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4" presetID="53" presetClass="entr" presetSubtype="16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6" dur="750" fill="hold"/>
                                            <p:tgtEl>
                                              <p:spTgt spid="1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7" dur="750" fill="hold"/>
                                            <p:tgtEl>
                                              <p:spTgt spid="1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8" dur="750"/>
                                            <p:tgtEl>
                                              <p:spTgt spid="1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1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2" dur="1000"/>
                                            <p:tgtEl>
                                              <p:spTgt spid="12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13" dur="1000" fill="hold"/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4" dur="1000" fill="hold"/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5" presetID="45" presetClass="entr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7" dur="1500"/>
                                            <p:tgtEl>
                                              <p:spTgt spid="12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18" dur="1500" fill="hold"/>
                                            <p:tgtEl>
                                              <p:spTgt spid="1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9" dur="1500" fill="hold"/>
                                            <p:tgtEl>
                                              <p:spTgt spid="1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0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2" dur="1000"/>
                                            <p:tgtEl>
                                              <p:spTgt spid="12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3" dur="1000" fill="hold"/>
                                            <p:tgtEl>
                                              <p:spTgt spid="1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4" dur="1000" fill="hold"/>
                                            <p:tgtEl>
                                              <p:spTgt spid="1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5" presetID="47" presetClass="entr" presetSubtype="0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7" dur="1000"/>
                                            <p:tgtEl>
                                              <p:spTgt spid="12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8" dur="1000" fill="hold"/>
                                            <p:tgtEl>
                                              <p:spTgt spid="1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9" dur="1000" fill="hold"/>
                                            <p:tgtEl>
                                              <p:spTgt spid="1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2" dur="1000"/>
                                            <p:tgtEl>
                                              <p:spTgt spid="1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3" presetID="63" presetClass="path" presetSubtype="0" repeatCount="indefinite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58333E-6 -2.22222E-6 L 0.0892 0.01482 " pathEditMode="relative" rAng="0" ptsTypes="AA">
                                          <p:cBhvr>
                                            <p:cTn id="134" dur="10000" fill="hold"/>
                                            <p:tgtEl>
                                              <p:spTgt spid="1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453" y="74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3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7" dur="1000"/>
                                            <p:tgtEl>
                                              <p:spTgt spid="1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8" presetID="63" presetClass="path" presetSubtype="0" repeatCount="indefinite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91667E-6 4.81481E-6 L 0.22552 -0.0132 " pathEditMode="relative" rAng="0" ptsTypes="AA">
                                          <p:cBhvr>
                                            <p:cTn id="139" dur="10000" fill="hold"/>
                                            <p:tgtEl>
                                              <p:spTgt spid="12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1276" y="-67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4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2" dur="1250"/>
                                            <p:tgtEl>
                                              <p:spTgt spid="9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3" presetID="63" presetClass="path" presetSubtype="0" repeatCount="indefinite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6.25E-7 3.7037E-7 L 0.1056 0.00926 " pathEditMode="relative" rAng="0" ptsTypes="AA">
                                          <p:cBhvr>
                                            <p:cTn id="144" dur="10000" fill="hold"/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273" y="46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accel="1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3" presetClass="entr" presetSubtype="16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75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75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75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75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75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8" dur="75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53" presetClass="entr" presetSubtype="16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1" dur="75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75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3" dur="750"/>
                                            <p:tgtEl>
                                              <p:spTgt spid="6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53" presetClass="entr" presetSubtype="16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6" dur="75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75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8" dur="75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53" presetClass="entr" presetSubtype="16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" dur="75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75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3" dur="750"/>
                                            <p:tgtEl>
                                              <p:spTgt spid="7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4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6" dur="75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75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8" dur="75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53" presetClass="entr" presetSubtype="16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1" dur="750" fill="hold"/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750" fill="hold"/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3" dur="750"/>
                                            <p:tgtEl>
                                              <p:spTgt spid="7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4" presetID="53" presetClass="entr" presetSubtype="16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6" dur="750" fill="hold"/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750" fill="hold"/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8" dur="750"/>
                                            <p:tgtEl>
                                              <p:spTgt spid="8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1" dur="750" fill="hold"/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750" fill="hold"/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3" dur="750"/>
                                            <p:tgtEl>
                                              <p:spTgt spid="8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4" presetID="53" presetClass="entr" presetSubtype="16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6" dur="75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75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8" dur="750"/>
                                            <p:tgtEl>
                                              <p:spTgt spid="8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9" presetID="53" presetClass="entr" presetSubtype="16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1" dur="750" fill="hold"/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750" fill="hold"/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3" dur="750"/>
                                            <p:tgtEl>
                                              <p:spTgt spid="10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4" presetID="53" presetClass="entr" presetSubtype="16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6" dur="750" fill="hold"/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7" dur="750" fill="hold"/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8" dur="750"/>
                                            <p:tgtEl>
                                              <p:spTgt spid="10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9" presetID="53" presetClass="entr" presetSubtype="16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1" dur="750" fill="hold"/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2" dur="750" fill="hold"/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3" dur="750"/>
                                            <p:tgtEl>
                                              <p:spTgt spid="10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4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6" dur="75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7" dur="75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8" dur="750"/>
                                            <p:tgtEl>
                                              <p:spTgt spid="10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9" presetID="53" presetClass="entr" presetSubtype="16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1" dur="75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2" dur="75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3" dur="750"/>
                                            <p:tgtEl>
                                              <p:spTgt spid="9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4" presetID="53" presetClass="entr" presetSubtype="16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6" dur="75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7" dur="75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8" dur="750"/>
                                            <p:tgtEl>
                                              <p:spTgt spid="9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1" dur="750" fill="hold"/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2" dur="750" fill="hold"/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3" dur="750"/>
                                            <p:tgtEl>
                                              <p:spTgt spid="9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4" presetID="53" presetClass="entr" presetSubtype="16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6" dur="750" fill="hold"/>
                                            <p:tgtEl>
                                              <p:spTgt spid="1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7" dur="750" fill="hold"/>
                                            <p:tgtEl>
                                              <p:spTgt spid="1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8" dur="750"/>
                                            <p:tgtEl>
                                              <p:spTgt spid="1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9" presetID="53" presetClass="entr" presetSubtype="16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0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1" dur="750" fill="hold"/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2" dur="750" fill="hold"/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3" dur="750"/>
                                            <p:tgtEl>
                                              <p:spTgt spid="1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4" presetID="53" presetClass="entr" presetSubtype="16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6" dur="750" fill="hold"/>
                                            <p:tgtEl>
                                              <p:spTgt spid="1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7" dur="750" fill="hold"/>
                                            <p:tgtEl>
                                              <p:spTgt spid="1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8" dur="750"/>
                                            <p:tgtEl>
                                              <p:spTgt spid="1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1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2" dur="1000"/>
                                            <p:tgtEl>
                                              <p:spTgt spid="12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13" dur="1000" fill="hold"/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4" dur="1000" fill="hold"/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5" presetID="45" presetClass="entr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7" dur="1500"/>
                                            <p:tgtEl>
                                              <p:spTgt spid="12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18" dur="1500" fill="hold"/>
                                            <p:tgtEl>
                                              <p:spTgt spid="1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9" dur="1500" fill="hold"/>
                                            <p:tgtEl>
                                              <p:spTgt spid="1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0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2" dur="1000"/>
                                            <p:tgtEl>
                                              <p:spTgt spid="12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3" dur="1000" fill="hold"/>
                                            <p:tgtEl>
                                              <p:spTgt spid="1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4" dur="1000" fill="hold"/>
                                            <p:tgtEl>
                                              <p:spTgt spid="1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5" presetID="47" presetClass="entr" presetSubtype="0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7" dur="1000"/>
                                            <p:tgtEl>
                                              <p:spTgt spid="12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8" dur="1000" fill="hold"/>
                                            <p:tgtEl>
                                              <p:spTgt spid="1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9" dur="1000" fill="hold"/>
                                            <p:tgtEl>
                                              <p:spTgt spid="1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2" dur="1000"/>
                                            <p:tgtEl>
                                              <p:spTgt spid="1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3" presetID="63" presetClass="path" presetSubtype="0" repeatCount="indefinite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58333E-6 -2.22222E-6 L 0.0892 0.01482 " pathEditMode="relative" rAng="0" ptsTypes="AA">
                                          <p:cBhvr>
                                            <p:cTn id="134" dur="10000" fill="hold"/>
                                            <p:tgtEl>
                                              <p:spTgt spid="1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453" y="74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3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7" dur="1000"/>
                                            <p:tgtEl>
                                              <p:spTgt spid="1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8" presetID="63" presetClass="path" presetSubtype="0" repeatCount="indefinite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91667E-6 4.81481E-6 L 0.22552 -0.0132 " pathEditMode="relative" rAng="0" ptsTypes="AA">
                                          <p:cBhvr>
                                            <p:cTn id="139" dur="10000" fill="hold"/>
                                            <p:tgtEl>
                                              <p:spTgt spid="12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1276" y="-67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4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2" dur="1250"/>
                                            <p:tgtEl>
                                              <p:spTgt spid="9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3" presetID="63" presetClass="path" presetSubtype="0" repeatCount="indefinite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6.25E-7 3.7037E-7 L 0.1056 0.00926 " pathEditMode="relative" rAng="0" ptsTypes="AA">
                                          <p:cBhvr>
                                            <p:cTn id="144" dur="10000" fill="hold"/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273" y="46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>
            <a:extLst>
              <a:ext uri="{FF2B5EF4-FFF2-40B4-BE49-F238E27FC236}">
                <a16:creationId xmlns:a16="http://schemas.microsoft.com/office/drawing/2014/main" id="{6DFEE99F-3B6E-4400-9228-DA896E86A4D1}"/>
              </a:ext>
            </a:extLst>
          </p:cNvPr>
          <p:cNvGrpSpPr/>
          <p:nvPr userDrawn="1"/>
        </p:nvGrpSpPr>
        <p:grpSpPr>
          <a:xfrm>
            <a:off x="6096000" y="0"/>
            <a:ext cx="6096000" cy="6858000"/>
            <a:chOff x="6096000" y="0"/>
            <a:chExt cx="6096000" cy="6858000"/>
          </a:xfrm>
        </p:grpSpPr>
        <p:cxnSp>
          <p:nvCxnSpPr>
            <p:cNvPr id="24" name="PHẠM DUYÊN 2 - 9Slide.vn">
              <a:extLst>
                <a:ext uri="{FF2B5EF4-FFF2-40B4-BE49-F238E27FC236}">
                  <a16:creationId xmlns:a16="http://schemas.microsoft.com/office/drawing/2014/main" id="{12B88EC7-B460-45D6-BFB7-E35A6F804F18}"/>
                </a:ext>
              </a:extLst>
            </p:cNvPr>
            <p:cNvCxnSpPr/>
            <p:nvPr userDrawn="1"/>
          </p:nvCxnSpPr>
          <p:spPr>
            <a:xfrm>
              <a:off x="6096000" y="0"/>
              <a:ext cx="0" cy="6858000"/>
            </a:xfrm>
            <a:prstGeom prst="line">
              <a:avLst/>
            </a:prstGeom>
            <a:ln w="19050">
              <a:solidFill>
                <a:srgbClr val="F5F5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PHẠM DUYÊN 3 - 9Slide.vn">
              <a:extLst>
                <a:ext uri="{FF2B5EF4-FFF2-40B4-BE49-F238E27FC236}">
                  <a16:creationId xmlns:a16="http://schemas.microsoft.com/office/drawing/2014/main" id="{1D0468BC-E065-48CA-8AEB-E7D46D843702}"/>
                </a:ext>
              </a:extLst>
            </p:cNvPr>
            <p:cNvCxnSpPr/>
            <p:nvPr userDrawn="1"/>
          </p:nvCxnSpPr>
          <p:spPr>
            <a:xfrm>
              <a:off x="6773333" y="0"/>
              <a:ext cx="0" cy="6858000"/>
            </a:xfrm>
            <a:prstGeom prst="line">
              <a:avLst/>
            </a:prstGeom>
            <a:ln w="19050">
              <a:solidFill>
                <a:srgbClr val="F5F5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PHẠM DUYÊN 4 - 9Slide.vn">
              <a:extLst>
                <a:ext uri="{FF2B5EF4-FFF2-40B4-BE49-F238E27FC236}">
                  <a16:creationId xmlns:a16="http://schemas.microsoft.com/office/drawing/2014/main" id="{DD45EF0C-377C-4EE5-BFCC-AE0245D71163}"/>
                </a:ext>
              </a:extLst>
            </p:cNvPr>
            <p:cNvCxnSpPr/>
            <p:nvPr userDrawn="1"/>
          </p:nvCxnSpPr>
          <p:spPr>
            <a:xfrm>
              <a:off x="7450666" y="0"/>
              <a:ext cx="0" cy="6858000"/>
            </a:xfrm>
            <a:prstGeom prst="line">
              <a:avLst/>
            </a:prstGeom>
            <a:ln w="19050">
              <a:solidFill>
                <a:srgbClr val="F5F5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PHẠM DUYÊN 5 - 9Slide.vn">
              <a:extLst>
                <a:ext uri="{FF2B5EF4-FFF2-40B4-BE49-F238E27FC236}">
                  <a16:creationId xmlns:a16="http://schemas.microsoft.com/office/drawing/2014/main" id="{E9619D41-688E-4F95-A516-778536936122}"/>
                </a:ext>
              </a:extLst>
            </p:cNvPr>
            <p:cNvCxnSpPr/>
            <p:nvPr userDrawn="1"/>
          </p:nvCxnSpPr>
          <p:spPr>
            <a:xfrm>
              <a:off x="8127999" y="0"/>
              <a:ext cx="0" cy="6858000"/>
            </a:xfrm>
            <a:prstGeom prst="line">
              <a:avLst/>
            </a:prstGeom>
            <a:ln w="19050">
              <a:solidFill>
                <a:srgbClr val="F5F5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PHẠM DUYÊN 6 - 9Slide.vn">
              <a:extLst>
                <a:ext uri="{FF2B5EF4-FFF2-40B4-BE49-F238E27FC236}">
                  <a16:creationId xmlns:a16="http://schemas.microsoft.com/office/drawing/2014/main" id="{43BD6D59-7335-4884-8A86-50EECCCCAA59}"/>
                </a:ext>
              </a:extLst>
            </p:cNvPr>
            <p:cNvCxnSpPr/>
            <p:nvPr userDrawn="1"/>
          </p:nvCxnSpPr>
          <p:spPr>
            <a:xfrm>
              <a:off x="10837331" y="0"/>
              <a:ext cx="0" cy="6858000"/>
            </a:xfrm>
            <a:prstGeom prst="line">
              <a:avLst/>
            </a:prstGeom>
            <a:ln w="19050">
              <a:solidFill>
                <a:srgbClr val="F5F5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PHẠM DUYÊN 7 - 9Slide.vn">
              <a:extLst>
                <a:ext uri="{FF2B5EF4-FFF2-40B4-BE49-F238E27FC236}">
                  <a16:creationId xmlns:a16="http://schemas.microsoft.com/office/drawing/2014/main" id="{0ECEF472-E290-4BED-8D19-AAFC1F6497E0}"/>
                </a:ext>
              </a:extLst>
            </p:cNvPr>
            <p:cNvCxnSpPr/>
            <p:nvPr userDrawn="1"/>
          </p:nvCxnSpPr>
          <p:spPr>
            <a:xfrm>
              <a:off x="11514664" y="0"/>
              <a:ext cx="0" cy="6858000"/>
            </a:xfrm>
            <a:prstGeom prst="line">
              <a:avLst/>
            </a:prstGeom>
            <a:ln w="19050">
              <a:solidFill>
                <a:srgbClr val="F5F5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PHẠM DUYÊN 8 - 9Slide.vn">
              <a:extLst>
                <a:ext uri="{FF2B5EF4-FFF2-40B4-BE49-F238E27FC236}">
                  <a16:creationId xmlns:a16="http://schemas.microsoft.com/office/drawing/2014/main" id="{E700AF86-255D-482D-BA3A-0AF83413B41F}"/>
                </a:ext>
              </a:extLst>
            </p:cNvPr>
            <p:cNvCxnSpPr/>
            <p:nvPr userDrawn="1"/>
          </p:nvCxnSpPr>
          <p:spPr>
            <a:xfrm>
              <a:off x="8805332" y="0"/>
              <a:ext cx="0" cy="6858000"/>
            </a:xfrm>
            <a:prstGeom prst="line">
              <a:avLst/>
            </a:prstGeom>
            <a:ln w="19050">
              <a:solidFill>
                <a:srgbClr val="F5F5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PHẠM DUYÊN 9 - 9Slide.vn">
              <a:extLst>
                <a:ext uri="{FF2B5EF4-FFF2-40B4-BE49-F238E27FC236}">
                  <a16:creationId xmlns:a16="http://schemas.microsoft.com/office/drawing/2014/main" id="{DD15711E-1EED-402B-B30E-E9669448C84D}"/>
                </a:ext>
              </a:extLst>
            </p:cNvPr>
            <p:cNvCxnSpPr/>
            <p:nvPr userDrawn="1"/>
          </p:nvCxnSpPr>
          <p:spPr>
            <a:xfrm>
              <a:off x="9482665" y="0"/>
              <a:ext cx="0" cy="6858000"/>
            </a:xfrm>
            <a:prstGeom prst="line">
              <a:avLst/>
            </a:prstGeom>
            <a:ln w="19050">
              <a:solidFill>
                <a:srgbClr val="F5F5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PHẠM DUYÊN 10 - 9Slide.vn">
              <a:extLst>
                <a:ext uri="{FF2B5EF4-FFF2-40B4-BE49-F238E27FC236}">
                  <a16:creationId xmlns:a16="http://schemas.microsoft.com/office/drawing/2014/main" id="{2C521D74-486E-4CB0-ACC7-ED1D074405C8}"/>
                </a:ext>
              </a:extLst>
            </p:cNvPr>
            <p:cNvCxnSpPr/>
            <p:nvPr userDrawn="1"/>
          </p:nvCxnSpPr>
          <p:spPr>
            <a:xfrm>
              <a:off x="10159998" y="0"/>
              <a:ext cx="0" cy="6858000"/>
            </a:xfrm>
            <a:prstGeom prst="line">
              <a:avLst/>
            </a:prstGeom>
            <a:ln w="19050">
              <a:solidFill>
                <a:srgbClr val="F5F5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PHẠM DUYÊN 11 - 9Slide.vn">
              <a:extLst>
                <a:ext uri="{FF2B5EF4-FFF2-40B4-BE49-F238E27FC236}">
                  <a16:creationId xmlns:a16="http://schemas.microsoft.com/office/drawing/2014/main" id="{F239073C-4E4D-4CF1-9F3F-EE898E306FCD}"/>
                </a:ext>
              </a:extLst>
            </p:cNvPr>
            <p:cNvCxnSpPr/>
            <p:nvPr userDrawn="1"/>
          </p:nvCxnSpPr>
          <p:spPr>
            <a:xfrm>
              <a:off x="6096000" y="622300"/>
              <a:ext cx="6096000" cy="0"/>
            </a:xfrm>
            <a:prstGeom prst="line">
              <a:avLst/>
            </a:prstGeom>
            <a:ln w="19050">
              <a:solidFill>
                <a:srgbClr val="F5F5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PHẠM DUYÊN 12 - 9Slide.vn">
              <a:extLst>
                <a:ext uri="{FF2B5EF4-FFF2-40B4-BE49-F238E27FC236}">
                  <a16:creationId xmlns:a16="http://schemas.microsoft.com/office/drawing/2014/main" id="{63BF8B10-5284-44A6-A3A0-36B06E02E3E5}"/>
                </a:ext>
              </a:extLst>
            </p:cNvPr>
            <p:cNvCxnSpPr/>
            <p:nvPr userDrawn="1"/>
          </p:nvCxnSpPr>
          <p:spPr>
            <a:xfrm>
              <a:off x="6096000" y="1244600"/>
              <a:ext cx="6096000" cy="0"/>
            </a:xfrm>
            <a:prstGeom prst="line">
              <a:avLst/>
            </a:prstGeom>
            <a:ln w="19050">
              <a:solidFill>
                <a:srgbClr val="F5F5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PHẠM DUYÊN 13 - 9Slide.vn">
              <a:extLst>
                <a:ext uri="{FF2B5EF4-FFF2-40B4-BE49-F238E27FC236}">
                  <a16:creationId xmlns:a16="http://schemas.microsoft.com/office/drawing/2014/main" id="{3C291FFE-C221-4B21-90EB-F5D4EBF539E3}"/>
                </a:ext>
              </a:extLst>
            </p:cNvPr>
            <p:cNvCxnSpPr/>
            <p:nvPr userDrawn="1"/>
          </p:nvCxnSpPr>
          <p:spPr>
            <a:xfrm>
              <a:off x="6096000" y="1866900"/>
              <a:ext cx="6096000" cy="0"/>
            </a:xfrm>
            <a:prstGeom prst="line">
              <a:avLst/>
            </a:prstGeom>
            <a:ln w="19050">
              <a:solidFill>
                <a:srgbClr val="F5F5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PHẠM DUYÊN 14 - 9Slide.vn">
              <a:extLst>
                <a:ext uri="{FF2B5EF4-FFF2-40B4-BE49-F238E27FC236}">
                  <a16:creationId xmlns:a16="http://schemas.microsoft.com/office/drawing/2014/main" id="{57C8568C-FC04-4FC2-8577-167D06E46CC7}"/>
                </a:ext>
              </a:extLst>
            </p:cNvPr>
            <p:cNvCxnSpPr/>
            <p:nvPr userDrawn="1"/>
          </p:nvCxnSpPr>
          <p:spPr>
            <a:xfrm>
              <a:off x="6096000" y="2489200"/>
              <a:ext cx="6096000" cy="0"/>
            </a:xfrm>
            <a:prstGeom prst="line">
              <a:avLst/>
            </a:prstGeom>
            <a:ln w="19050">
              <a:solidFill>
                <a:srgbClr val="F5F5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PHẠM DUYÊN 15 - 9Slide.vn">
              <a:extLst>
                <a:ext uri="{FF2B5EF4-FFF2-40B4-BE49-F238E27FC236}">
                  <a16:creationId xmlns:a16="http://schemas.microsoft.com/office/drawing/2014/main" id="{55D7EA6A-2AD7-4A77-8A91-750360A0D8F5}"/>
                </a:ext>
              </a:extLst>
            </p:cNvPr>
            <p:cNvCxnSpPr/>
            <p:nvPr userDrawn="1"/>
          </p:nvCxnSpPr>
          <p:spPr>
            <a:xfrm>
              <a:off x="6096000" y="3111500"/>
              <a:ext cx="6096000" cy="0"/>
            </a:xfrm>
            <a:prstGeom prst="line">
              <a:avLst/>
            </a:prstGeom>
            <a:ln w="19050">
              <a:solidFill>
                <a:srgbClr val="F5F5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PHẠM DUYÊN 16 - 9Slide.vn">
              <a:extLst>
                <a:ext uri="{FF2B5EF4-FFF2-40B4-BE49-F238E27FC236}">
                  <a16:creationId xmlns:a16="http://schemas.microsoft.com/office/drawing/2014/main" id="{64DB2218-8478-490C-AC1F-1ACA4B844EB8}"/>
                </a:ext>
              </a:extLst>
            </p:cNvPr>
            <p:cNvCxnSpPr/>
            <p:nvPr userDrawn="1"/>
          </p:nvCxnSpPr>
          <p:spPr>
            <a:xfrm>
              <a:off x="6096000" y="3733800"/>
              <a:ext cx="6096000" cy="0"/>
            </a:xfrm>
            <a:prstGeom prst="line">
              <a:avLst/>
            </a:prstGeom>
            <a:ln w="19050">
              <a:solidFill>
                <a:srgbClr val="F5F5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PHẠM DUYÊN 17 - 9Slide.vn">
              <a:extLst>
                <a:ext uri="{FF2B5EF4-FFF2-40B4-BE49-F238E27FC236}">
                  <a16:creationId xmlns:a16="http://schemas.microsoft.com/office/drawing/2014/main" id="{3A3F592A-2A7F-45B0-9AC9-C130C9305D45}"/>
                </a:ext>
              </a:extLst>
            </p:cNvPr>
            <p:cNvCxnSpPr/>
            <p:nvPr userDrawn="1"/>
          </p:nvCxnSpPr>
          <p:spPr>
            <a:xfrm>
              <a:off x="6096000" y="4356100"/>
              <a:ext cx="6096000" cy="0"/>
            </a:xfrm>
            <a:prstGeom prst="line">
              <a:avLst/>
            </a:prstGeom>
            <a:ln w="19050">
              <a:solidFill>
                <a:srgbClr val="F5F5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PHẠM DUYÊN 18 - 9Slide.vn">
              <a:extLst>
                <a:ext uri="{FF2B5EF4-FFF2-40B4-BE49-F238E27FC236}">
                  <a16:creationId xmlns:a16="http://schemas.microsoft.com/office/drawing/2014/main" id="{4E147146-6B77-413A-A95E-E66945079C61}"/>
                </a:ext>
              </a:extLst>
            </p:cNvPr>
            <p:cNvCxnSpPr/>
            <p:nvPr userDrawn="1"/>
          </p:nvCxnSpPr>
          <p:spPr>
            <a:xfrm>
              <a:off x="6096000" y="4978400"/>
              <a:ext cx="6096000" cy="0"/>
            </a:xfrm>
            <a:prstGeom prst="line">
              <a:avLst/>
            </a:prstGeom>
            <a:ln w="19050">
              <a:solidFill>
                <a:srgbClr val="F5F5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PHẠM DUYÊN 19 - 9Slide.vn">
              <a:extLst>
                <a:ext uri="{FF2B5EF4-FFF2-40B4-BE49-F238E27FC236}">
                  <a16:creationId xmlns:a16="http://schemas.microsoft.com/office/drawing/2014/main" id="{E9CDAC0E-9BC2-437F-AFC6-7914A6893CD9}"/>
                </a:ext>
              </a:extLst>
            </p:cNvPr>
            <p:cNvCxnSpPr/>
            <p:nvPr userDrawn="1"/>
          </p:nvCxnSpPr>
          <p:spPr>
            <a:xfrm>
              <a:off x="6096000" y="5600700"/>
              <a:ext cx="6096000" cy="0"/>
            </a:xfrm>
            <a:prstGeom prst="line">
              <a:avLst/>
            </a:prstGeom>
            <a:ln w="19050">
              <a:solidFill>
                <a:srgbClr val="F5F5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PHẠM DUYÊN 20 - 9Slide.vn">
              <a:extLst>
                <a:ext uri="{FF2B5EF4-FFF2-40B4-BE49-F238E27FC236}">
                  <a16:creationId xmlns:a16="http://schemas.microsoft.com/office/drawing/2014/main" id="{553264E3-F3F9-468E-B854-A9288556F0D2}"/>
                </a:ext>
              </a:extLst>
            </p:cNvPr>
            <p:cNvCxnSpPr/>
            <p:nvPr userDrawn="1"/>
          </p:nvCxnSpPr>
          <p:spPr>
            <a:xfrm>
              <a:off x="6096000" y="6223000"/>
              <a:ext cx="6096000" cy="0"/>
            </a:xfrm>
            <a:prstGeom prst="line">
              <a:avLst/>
            </a:prstGeom>
            <a:ln w="19050">
              <a:solidFill>
                <a:srgbClr val="F5F5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0EFE863-C26B-4B8C-B0A9-E850730CF85E}"/>
              </a:ext>
            </a:extLst>
          </p:cNvPr>
          <p:cNvSpPr/>
          <p:nvPr userDrawn="1"/>
        </p:nvSpPr>
        <p:spPr>
          <a:xfrm>
            <a:off x="342900" y="381000"/>
            <a:ext cx="11506200" cy="6096000"/>
          </a:xfrm>
          <a:custGeom>
            <a:avLst/>
            <a:gdLst>
              <a:gd name="connsiteX0" fmla="*/ 0 w 11506200"/>
              <a:gd name="connsiteY0" fmla="*/ 279441 h 6096000"/>
              <a:gd name="connsiteX1" fmla="*/ 279441 w 11506200"/>
              <a:gd name="connsiteY1" fmla="*/ 0 h 6096000"/>
              <a:gd name="connsiteX2" fmla="*/ 1073122 w 11506200"/>
              <a:gd name="connsiteY2" fmla="*/ 0 h 6096000"/>
              <a:gd name="connsiteX3" fmla="*/ 1538383 w 11506200"/>
              <a:gd name="connsiteY3" fmla="*/ 0 h 6096000"/>
              <a:gd name="connsiteX4" fmla="*/ 2332063 w 11506200"/>
              <a:gd name="connsiteY4" fmla="*/ 0 h 6096000"/>
              <a:gd name="connsiteX5" fmla="*/ 3125744 w 11506200"/>
              <a:gd name="connsiteY5" fmla="*/ 0 h 6096000"/>
              <a:gd name="connsiteX6" fmla="*/ 3591005 w 11506200"/>
              <a:gd name="connsiteY6" fmla="*/ 0 h 6096000"/>
              <a:gd name="connsiteX7" fmla="*/ 4384685 w 11506200"/>
              <a:gd name="connsiteY7" fmla="*/ 0 h 6096000"/>
              <a:gd name="connsiteX8" fmla="*/ 5068893 w 11506200"/>
              <a:gd name="connsiteY8" fmla="*/ 0 h 6096000"/>
              <a:gd name="connsiteX9" fmla="*/ 5534154 w 11506200"/>
              <a:gd name="connsiteY9" fmla="*/ 0 h 6096000"/>
              <a:gd name="connsiteX10" fmla="*/ 6437307 w 11506200"/>
              <a:gd name="connsiteY10" fmla="*/ 0 h 6096000"/>
              <a:gd name="connsiteX11" fmla="*/ 7340461 w 11506200"/>
              <a:gd name="connsiteY11" fmla="*/ 0 h 6096000"/>
              <a:gd name="connsiteX12" fmla="*/ 8243615 w 11506200"/>
              <a:gd name="connsiteY12" fmla="*/ 0 h 6096000"/>
              <a:gd name="connsiteX13" fmla="*/ 8818349 w 11506200"/>
              <a:gd name="connsiteY13" fmla="*/ 0 h 6096000"/>
              <a:gd name="connsiteX14" fmla="*/ 9283610 w 11506200"/>
              <a:gd name="connsiteY14" fmla="*/ 0 h 6096000"/>
              <a:gd name="connsiteX15" fmla="*/ 9967817 w 11506200"/>
              <a:gd name="connsiteY15" fmla="*/ 0 h 6096000"/>
              <a:gd name="connsiteX16" fmla="*/ 11226759 w 11506200"/>
              <a:gd name="connsiteY16" fmla="*/ 0 h 6096000"/>
              <a:gd name="connsiteX17" fmla="*/ 11506200 w 11506200"/>
              <a:gd name="connsiteY17" fmla="*/ 279441 h 6096000"/>
              <a:gd name="connsiteX18" fmla="*/ 11506200 w 11506200"/>
              <a:gd name="connsiteY18" fmla="*/ 971581 h 6096000"/>
              <a:gd name="connsiteX19" fmla="*/ 11506200 w 11506200"/>
              <a:gd name="connsiteY19" fmla="*/ 1774463 h 6096000"/>
              <a:gd name="connsiteX20" fmla="*/ 11506200 w 11506200"/>
              <a:gd name="connsiteY20" fmla="*/ 2300489 h 6096000"/>
              <a:gd name="connsiteX21" fmla="*/ 11506200 w 11506200"/>
              <a:gd name="connsiteY21" fmla="*/ 2937258 h 6096000"/>
              <a:gd name="connsiteX22" fmla="*/ 11506200 w 11506200"/>
              <a:gd name="connsiteY22" fmla="*/ 3629397 h 6096000"/>
              <a:gd name="connsiteX23" fmla="*/ 11506200 w 11506200"/>
              <a:gd name="connsiteY23" fmla="*/ 4321537 h 6096000"/>
              <a:gd name="connsiteX24" fmla="*/ 11506200 w 11506200"/>
              <a:gd name="connsiteY24" fmla="*/ 4902935 h 6096000"/>
              <a:gd name="connsiteX25" fmla="*/ 11506200 w 11506200"/>
              <a:gd name="connsiteY25" fmla="*/ 5816559 h 6096000"/>
              <a:gd name="connsiteX26" fmla="*/ 11226759 w 11506200"/>
              <a:gd name="connsiteY26" fmla="*/ 6096000 h 6096000"/>
              <a:gd name="connsiteX27" fmla="*/ 10433078 w 11506200"/>
              <a:gd name="connsiteY27" fmla="*/ 6096000 h 6096000"/>
              <a:gd name="connsiteX28" fmla="*/ 9748871 w 11506200"/>
              <a:gd name="connsiteY28" fmla="*/ 6096000 h 6096000"/>
              <a:gd name="connsiteX29" fmla="*/ 9393083 w 11506200"/>
              <a:gd name="connsiteY29" fmla="*/ 6096000 h 6096000"/>
              <a:gd name="connsiteX30" fmla="*/ 8708876 w 11506200"/>
              <a:gd name="connsiteY30" fmla="*/ 6096000 h 6096000"/>
              <a:gd name="connsiteX31" fmla="*/ 8243615 w 11506200"/>
              <a:gd name="connsiteY31" fmla="*/ 6096000 h 6096000"/>
              <a:gd name="connsiteX32" fmla="*/ 7887827 w 11506200"/>
              <a:gd name="connsiteY32" fmla="*/ 6096000 h 6096000"/>
              <a:gd name="connsiteX33" fmla="*/ 7422566 w 11506200"/>
              <a:gd name="connsiteY33" fmla="*/ 6096000 h 6096000"/>
              <a:gd name="connsiteX34" fmla="*/ 7066778 w 11506200"/>
              <a:gd name="connsiteY34" fmla="*/ 6096000 h 6096000"/>
              <a:gd name="connsiteX35" fmla="*/ 6710990 w 11506200"/>
              <a:gd name="connsiteY35" fmla="*/ 6096000 h 6096000"/>
              <a:gd name="connsiteX36" fmla="*/ 6136256 w 11506200"/>
              <a:gd name="connsiteY36" fmla="*/ 6096000 h 6096000"/>
              <a:gd name="connsiteX37" fmla="*/ 5342576 w 11506200"/>
              <a:gd name="connsiteY37" fmla="*/ 6096000 h 6096000"/>
              <a:gd name="connsiteX38" fmla="*/ 4658368 w 11506200"/>
              <a:gd name="connsiteY38" fmla="*/ 6096000 h 6096000"/>
              <a:gd name="connsiteX39" fmla="*/ 4193107 w 11506200"/>
              <a:gd name="connsiteY39" fmla="*/ 6096000 h 6096000"/>
              <a:gd name="connsiteX40" fmla="*/ 3837319 w 11506200"/>
              <a:gd name="connsiteY40" fmla="*/ 6096000 h 6096000"/>
              <a:gd name="connsiteX41" fmla="*/ 3372058 w 11506200"/>
              <a:gd name="connsiteY41" fmla="*/ 6096000 h 6096000"/>
              <a:gd name="connsiteX42" fmla="*/ 2468905 w 11506200"/>
              <a:gd name="connsiteY42" fmla="*/ 6096000 h 6096000"/>
              <a:gd name="connsiteX43" fmla="*/ 2113117 w 11506200"/>
              <a:gd name="connsiteY43" fmla="*/ 6096000 h 6096000"/>
              <a:gd name="connsiteX44" fmla="*/ 1428909 w 11506200"/>
              <a:gd name="connsiteY44" fmla="*/ 6096000 h 6096000"/>
              <a:gd name="connsiteX45" fmla="*/ 1073122 w 11506200"/>
              <a:gd name="connsiteY45" fmla="*/ 6096000 h 6096000"/>
              <a:gd name="connsiteX46" fmla="*/ 279441 w 11506200"/>
              <a:gd name="connsiteY46" fmla="*/ 6096000 h 6096000"/>
              <a:gd name="connsiteX47" fmla="*/ 0 w 11506200"/>
              <a:gd name="connsiteY47" fmla="*/ 5816559 h 6096000"/>
              <a:gd name="connsiteX48" fmla="*/ 0 w 11506200"/>
              <a:gd name="connsiteY48" fmla="*/ 5179790 h 6096000"/>
              <a:gd name="connsiteX49" fmla="*/ 0 w 11506200"/>
              <a:gd name="connsiteY49" fmla="*/ 4598393 h 6096000"/>
              <a:gd name="connsiteX50" fmla="*/ 0 w 11506200"/>
              <a:gd name="connsiteY50" fmla="*/ 3795511 h 6096000"/>
              <a:gd name="connsiteX51" fmla="*/ 0 w 11506200"/>
              <a:gd name="connsiteY51" fmla="*/ 3269485 h 6096000"/>
              <a:gd name="connsiteX52" fmla="*/ 0 w 11506200"/>
              <a:gd name="connsiteY52" fmla="*/ 2577345 h 6096000"/>
              <a:gd name="connsiteX53" fmla="*/ 0 w 11506200"/>
              <a:gd name="connsiteY53" fmla="*/ 1885205 h 6096000"/>
              <a:gd name="connsiteX54" fmla="*/ 0 w 11506200"/>
              <a:gd name="connsiteY54" fmla="*/ 1082323 h 6096000"/>
              <a:gd name="connsiteX55" fmla="*/ 0 w 11506200"/>
              <a:gd name="connsiteY55" fmla="*/ 279441 h 609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1506200" h="6096000" fill="none" extrusionOk="0">
                <a:moveTo>
                  <a:pt x="0" y="279441"/>
                </a:moveTo>
                <a:cubicBezTo>
                  <a:pt x="15317" y="95000"/>
                  <a:pt x="153315" y="4967"/>
                  <a:pt x="279441" y="0"/>
                </a:cubicBezTo>
                <a:cubicBezTo>
                  <a:pt x="513143" y="-36992"/>
                  <a:pt x="797775" y="-13190"/>
                  <a:pt x="1073122" y="0"/>
                </a:cubicBezTo>
                <a:cubicBezTo>
                  <a:pt x="1348469" y="13190"/>
                  <a:pt x="1320307" y="15184"/>
                  <a:pt x="1538383" y="0"/>
                </a:cubicBezTo>
                <a:cubicBezTo>
                  <a:pt x="1756459" y="-15184"/>
                  <a:pt x="2096796" y="-29110"/>
                  <a:pt x="2332063" y="0"/>
                </a:cubicBezTo>
                <a:cubicBezTo>
                  <a:pt x="2567330" y="29110"/>
                  <a:pt x="2915893" y="19013"/>
                  <a:pt x="3125744" y="0"/>
                </a:cubicBezTo>
                <a:cubicBezTo>
                  <a:pt x="3335595" y="-19013"/>
                  <a:pt x="3399251" y="6360"/>
                  <a:pt x="3591005" y="0"/>
                </a:cubicBezTo>
                <a:cubicBezTo>
                  <a:pt x="3782759" y="-6360"/>
                  <a:pt x="4213120" y="7885"/>
                  <a:pt x="4384685" y="0"/>
                </a:cubicBezTo>
                <a:cubicBezTo>
                  <a:pt x="4556250" y="-7885"/>
                  <a:pt x="4875007" y="28779"/>
                  <a:pt x="5068893" y="0"/>
                </a:cubicBezTo>
                <a:cubicBezTo>
                  <a:pt x="5262779" y="-28779"/>
                  <a:pt x="5319248" y="-15741"/>
                  <a:pt x="5534154" y="0"/>
                </a:cubicBezTo>
                <a:cubicBezTo>
                  <a:pt x="5749060" y="15741"/>
                  <a:pt x="6079616" y="29268"/>
                  <a:pt x="6437307" y="0"/>
                </a:cubicBezTo>
                <a:cubicBezTo>
                  <a:pt x="6794998" y="-29268"/>
                  <a:pt x="7054499" y="1981"/>
                  <a:pt x="7340461" y="0"/>
                </a:cubicBezTo>
                <a:cubicBezTo>
                  <a:pt x="7626423" y="-1981"/>
                  <a:pt x="7988001" y="-21523"/>
                  <a:pt x="8243615" y="0"/>
                </a:cubicBezTo>
                <a:cubicBezTo>
                  <a:pt x="8499229" y="21523"/>
                  <a:pt x="8665139" y="-10539"/>
                  <a:pt x="8818349" y="0"/>
                </a:cubicBezTo>
                <a:cubicBezTo>
                  <a:pt x="8971559" y="10539"/>
                  <a:pt x="9109484" y="-17331"/>
                  <a:pt x="9283610" y="0"/>
                </a:cubicBezTo>
                <a:cubicBezTo>
                  <a:pt x="9457736" y="17331"/>
                  <a:pt x="9718006" y="26093"/>
                  <a:pt x="9967817" y="0"/>
                </a:cubicBezTo>
                <a:cubicBezTo>
                  <a:pt x="10217628" y="-26093"/>
                  <a:pt x="10769665" y="-14760"/>
                  <a:pt x="11226759" y="0"/>
                </a:cubicBezTo>
                <a:cubicBezTo>
                  <a:pt x="11384965" y="-3472"/>
                  <a:pt x="11519087" y="112971"/>
                  <a:pt x="11506200" y="279441"/>
                </a:cubicBezTo>
                <a:cubicBezTo>
                  <a:pt x="11481513" y="436060"/>
                  <a:pt x="11498290" y="792597"/>
                  <a:pt x="11506200" y="971581"/>
                </a:cubicBezTo>
                <a:cubicBezTo>
                  <a:pt x="11514110" y="1150565"/>
                  <a:pt x="11478070" y="1434634"/>
                  <a:pt x="11506200" y="1774463"/>
                </a:cubicBezTo>
                <a:cubicBezTo>
                  <a:pt x="11534330" y="2114292"/>
                  <a:pt x="11530592" y="2106368"/>
                  <a:pt x="11506200" y="2300489"/>
                </a:cubicBezTo>
                <a:cubicBezTo>
                  <a:pt x="11481808" y="2494610"/>
                  <a:pt x="11479529" y="2749203"/>
                  <a:pt x="11506200" y="2937258"/>
                </a:cubicBezTo>
                <a:cubicBezTo>
                  <a:pt x="11532871" y="3125313"/>
                  <a:pt x="11530621" y="3369397"/>
                  <a:pt x="11506200" y="3629397"/>
                </a:cubicBezTo>
                <a:cubicBezTo>
                  <a:pt x="11481779" y="3889397"/>
                  <a:pt x="11502011" y="4150073"/>
                  <a:pt x="11506200" y="4321537"/>
                </a:cubicBezTo>
                <a:cubicBezTo>
                  <a:pt x="11510389" y="4493001"/>
                  <a:pt x="11525383" y="4677484"/>
                  <a:pt x="11506200" y="4902935"/>
                </a:cubicBezTo>
                <a:cubicBezTo>
                  <a:pt x="11487017" y="5128386"/>
                  <a:pt x="11506554" y="5365079"/>
                  <a:pt x="11506200" y="5816559"/>
                </a:cubicBezTo>
                <a:cubicBezTo>
                  <a:pt x="11517683" y="6000225"/>
                  <a:pt x="11376966" y="6091064"/>
                  <a:pt x="11226759" y="6096000"/>
                </a:cubicBezTo>
                <a:cubicBezTo>
                  <a:pt x="11034442" y="6130909"/>
                  <a:pt x="10652578" y="6060369"/>
                  <a:pt x="10433078" y="6096000"/>
                </a:cubicBezTo>
                <a:cubicBezTo>
                  <a:pt x="10213578" y="6131631"/>
                  <a:pt x="10056652" y="6082993"/>
                  <a:pt x="9748871" y="6096000"/>
                </a:cubicBezTo>
                <a:cubicBezTo>
                  <a:pt x="9441090" y="6109007"/>
                  <a:pt x="9496688" y="6090264"/>
                  <a:pt x="9393083" y="6096000"/>
                </a:cubicBezTo>
                <a:cubicBezTo>
                  <a:pt x="9289478" y="6101736"/>
                  <a:pt x="9040235" y="6079492"/>
                  <a:pt x="8708876" y="6096000"/>
                </a:cubicBezTo>
                <a:cubicBezTo>
                  <a:pt x="8377517" y="6112508"/>
                  <a:pt x="8347916" y="6102007"/>
                  <a:pt x="8243615" y="6096000"/>
                </a:cubicBezTo>
                <a:cubicBezTo>
                  <a:pt x="8139314" y="6089993"/>
                  <a:pt x="8048072" y="6096646"/>
                  <a:pt x="7887827" y="6096000"/>
                </a:cubicBezTo>
                <a:cubicBezTo>
                  <a:pt x="7727582" y="6095354"/>
                  <a:pt x="7592817" y="6116441"/>
                  <a:pt x="7422566" y="6096000"/>
                </a:cubicBezTo>
                <a:cubicBezTo>
                  <a:pt x="7252315" y="6075559"/>
                  <a:pt x="7158924" y="6096260"/>
                  <a:pt x="7066778" y="6096000"/>
                </a:cubicBezTo>
                <a:cubicBezTo>
                  <a:pt x="6974632" y="6095740"/>
                  <a:pt x="6878500" y="6093320"/>
                  <a:pt x="6710990" y="6096000"/>
                </a:cubicBezTo>
                <a:cubicBezTo>
                  <a:pt x="6543480" y="6098680"/>
                  <a:pt x="6347055" y="6119452"/>
                  <a:pt x="6136256" y="6096000"/>
                </a:cubicBezTo>
                <a:cubicBezTo>
                  <a:pt x="5925457" y="6072548"/>
                  <a:pt x="5626556" y="6083320"/>
                  <a:pt x="5342576" y="6096000"/>
                </a:cubicBezTo>
                <a:cubicBezTo>
                  <a:pt x="5058596" y="6108680"/>
                  <a:pt x="4806721" y="6097069"/>
                  <a:pt x="4658368" y="6096000"/>
                </a:cubicBezTo>
                <a:cubicBezTo>
                  <a:pt x="4510015" y="6094931"/>
                  <a:pt x="4379264" y="6110080"/>
                  <a:pt x="4193107" y="6096000"/>
                </a:cubicBezTo>
                <a:cubicBezTo>
                  <a:pt x="4006950" y="6081920"/>
                  <a:pt x="3957446" y="6099954"/>
                  <a:pt x="3837319" y="6096000"/>
                </a:cubicBezTo>
                <a:cubicBezTo>
                  <a:pt x="3717192" y="6092046"/>
                  <a:pt x="3562290" y="6113078"/>
                  <a:pt x="3372058" y="6096000"/>
                </a:cubicBezTo>
                <a:cubicBezTo>
                  <a:pt x="3181826" y="6078922"/>
                  <a:pt x="2822160" y="6135750"/>
                  <a:pt x="2468905" y="6096000"/>
                </a:cubicBezTo>
                <a:cubicBezTo>
                  <a:pt x="2115650" y="6056250"/>
                  <a:pt x="2236646" y="6090362"/>
                  <a:pt x="2113117" y="6096000"/>
                </a:cubicBezTo>
                <a:cubicBezTo>
                  <a:pt x="1989588" y="6101638"/>
                  <a:pt x="1694592" y="6110738"/>
                  <a:pt x="1428909" y="6096000"/>
                </a:cubicBezTo>
                <a:cubicBezTo>
                  <a:pt x="1163226" y="6081262"/>
                  <a:pt x="1194128" y="6103497"/>
                  <a:pt x="1073122" y="6096000"/>
                </a:cubicBezTo>
                <a:cubicBezTo>
                  <a:pt x="952116" y="6088503"/>
                  <a:pt x="672198" y="6079464"/>
                  <a:pt x="279441" y="6096000"/>
                </a:cubicBezTo>
                <a:cubicBezTo>
                  <a:pt x="144886" y="6111037"/>
                  <a:pt x="-4042" y="5968851"/>
                  <a:pt x="0" y="5816559"/>
                </a:cubicBezTo>
                <a:cubicBezTo>
                  <a:pt x="-14634" y="5655112"/>
                  <a:pt x="19887" y="5360954"/>
                  <a:pt x="0" y="5179790"/>
                </a:cubicBezTo>
                <a:cubicBezTo>
                  <a:pt x="-19887" y="4998626"/>
                  <a:pt x="-12826" y="4823684"/>
                  <a:pt x="0" y="4598393"/>
                </a:cubicBezTo>
                <a:cubicBezTo>
                  <a:pt x="12826" y="4373102"/>
                  <a:pt x="33361" y="3981406"/>
                  <a:pt x="0" y="3795511"/>
                </a:cubicBezTo>
                <a:cubicBezTo>
                  <a:pt x="-33361" y="3609616"/>
                  <a:pt x="-14582" y="3482541"/>
                  <a:pt x="0" y="3269485"/>
                </a:cubicBezTo>
                <a:cubicBezTo>
                  <a:pt x="14582" y="3056429"/>
                  <a:pt x="-23681" y="2875938"/>
                  <a:pt x="0" y="2577345"/>
                </a:cubicBezTo>
                <a:cubicBezTo>
                  <a:pt x="23681" y="2278752"/>
                  <a:pt x="-29934" y="2160142"/>
                  <a:pt x="0" y="1885205"/>
                </a:cubicBezTo>
                <a:cubicBezTo>
                  <a:pt x="29934" y="1610268"/>
                  <a:pt x="2333" y="1443917"/>
                  <a:pt x="0" y="1082323"/>
                </a:cubicBezTo>
                <a:cubicBezTo>
                  <a:pt x="-2333" y="720729"/>
                  <a:pt x="32278" y="451425"/>
                  <a:pt x="0" y="279441"/>
                </a:cubicBezTo>
                <a:close/>
              </a:path>
              <a:path w="11506200" h="6096000" stroke="0" extrusionOk="0">
                <a:moveTo>
                  <a:pt x="0" y="279441"/>
                </a:moveTo>
                <a:cubicBezTo>
                  <a:pt x="12379" y="152736"/>
                  <a:pt x="124151" y="10436"/>
                  <a:pt x="279441" y="0"/>
                </a:cubicBezTo>
                <a:cubicBezTo>
                  <a:pt x="473024" y="19805"/>
                  <a:pt x="610644" y="23154"/>
                  <a:pt x="854175" y="0"/>
                </a:cubicBezTo>
                <a:cubicBezTo>
                  <a:pt x="1097706" y="-23154"/>
                  <a:pt x="1176271" y="25001"/>
                  <a:pt x="1428909" y="0"/>
                </a:cubicBezTo>
                <a:cubicBezTo>
                  <a:pt x="1681547" y="-25001"/>
                  <a:pt x="1730124" y="-16805"/>
                  <a:pt x="2003644" y="0"/>
                </a:cubicBezTo>
                <a:cubicBezTo>
                  <a:pt x="2277165" y="16805"/>
                  <a:pt x="2204315" y="1223"/>
                  <a:pt x="2359431" y="0"/>
                </a:cubicBezTo>
                <a:cubicBezTo>
                  <a:pt x="2514547" y="-1223"/>
                  <a:pt x="3038348" y="-28552"/>
                  <a:pt x="3262585" y="0"/>
                </a:cubicBezTo>
                <a:cubicBezTo>
                  <a:pt x="3486822" y="28552"/>
                  <a:pt x="3630922" y="-3409"/>
                  <a:pt x="3727846" y="0"/>
                </a:cubicBezTo>
                <a:cubicBezTo>
                  <a:pt x="3824770" y="3409"/>
                  <a:pt x="4139499" y="-25812"/>
                  <a:pt x="4302580" y="0"/>
                </a:cubicBezTo>
                <a:cubicBezTo>
                  <a:pt x="4465661" y="25812"/>
                  <a:pt x="4672649" y="-6135"/>
                  <a:pt x="4986788" y="0"/>
                </a:cubicBezTo>
                <a:cubicBezTo>
                  <a:pt x="5300927" y="6135"/>
                  <a:pt x="5404691" y="2173"/>
                  <a:pt x="5780468" y="0"/>
                </a:cubicBezTo>
                <a:cubicBezTo>
                  <a:pt x="6156245" y="-2173"/>
                  <a:pt x="6087617" y="-14166"/>
                  <a:pt x="6245729" y="0"/>
                </a:cubicBezTo>
                <a:cubicBezTo>
                  <a:pt x="6403841" y="14166"/>
                  <a:pt x="6653312" y="14399"/>
                  <a:pt x="7039410" y="0"/>
                </a:cubicBezTo>
                <a:cubicBezTo>
                  <a:pt x="7425508" y="-14399"/>
                  <a:pt x="7257163" y="10515"/>
                  <a:pt x="7395198" y="0"/>
                </a:cubicBezTo>
                <a:cubicBezTo>
                  <a:pt x="7533233" y="-10515"/>
                  <a:pt x="7605762" y="-17522"/>
                  <a:pt x="7750986" y="0"/>
                </a:cubicBezTo>
                <a:cubicBezTo>
                  <a:pt x="7896210" y="17522"/>
                  <a:pt x="8169555" y="5348"/>
                  <a:pt x="8435193" y="0"/>
                </a:cubicBezTo>
                <a:cubicBezTo>
                  <a:pt x="8700831" y="-5348"/>
                  <a:pt x="8652326" y="-15015"/>
                  <a:pt x="8790981" y="0"/>
                </a:cubicBezTo>
                <a:cubicBezTo>
                  <a:pt x="8929636" y="15015"/>
                  <a:pt x="9329330" y="32766"/>
                  <a:pt x="9584661" y="0"/>
                </a:cubicBezTo>
                <a:cubicBezTo>
                  <a:pt x="9839992" y="-32766"/>
                  <a:pt x="10191525" y="-42193"/>
                  <a:pt x="10487815" y="0"/>
                </a:cubicBezTo>
                <a:cubicBezTo>
                  <a:pt x="10784105" y="42193"/>
                  <a:pt x="11015367" y="-32103"/>
                  <a:pt x="11226759" y="0"/>
                </a:cubicBezTo>
                <a:cubicBezTo>
                  <a:pt x="11414739" y="7102"/>
                  <a:pt x="11502079" y="107584"/>
                  <a:pt x="11506200" y="279441"/>
                </a:cubicBezTo>
                <a:cubicBezTo>
                  <a:pt x="11517459" y="519113"/>
                  <a:pt x="11507393" y="622255"/>
                  <a:pt x="11506200" y="805467"/>
                </a:cubicBezTo>
                <a:cubicBezTo>
                  <a:pt x="11505007" y="988679"/>
                  <a:pt x="11498798" y="1114681"/>
                  <a:pt x="11506200" y="1386865"/>
                </a:cubicBezTo>
                <a:cubicBezTo>
                  <a:pt x="11513602" y="1659049"/>
                  <a:pt x="11531166" y="1719944"/>
                  <a:pt x="11506200" y="1968262"/>
                </a:cubicBezTo>
                <a:cubicBezTo>
                  <a:pt x="11481234" y="2216580"/>
                  <a:pt x="11526905" y="2438205"/>
                  <a:pt x="11506200" y="2605031"/>
                </a:cubicBezTo>
                <a:cubicBezTo>
                  <a:pt x="11485495" y="2771857"/>
                  <a:pt x="11532705" y="3030784"/>
                  <a:pt x="11506200" y="3407913"/>
                </a:cubicBezTo>
                <a:cubicBezTo>
                  <a:pt x="11479695" y="3785042"/>
                  <a:pt x="11489467" y="4003258"/>
                  <a:pt x="11506200" y="4155424"/>
                </a:cubicBezTo>
                <a:cubicBezTo>
                  <a:pt x="11522933" y="4307590"/>
                  <a:pt x="11517325" y="4684752"/>
                  <a:pt x="11506200" y="4847563"/>
                </a:cubicBezTo>
                <a:cubicBezTo>
                  <a:pt x="11495075" y="5010374"/>
                  <a:pt x="11544122" y="5477718"/>
                  <a:pt x="11506200" y="5816559"/>
                </a:cubicBezTo>
                <a:cubicBezTo>
                  <a:pt x="11534987" y="5981851"/>
                  <a:pt x="11385318" y="6097676"/>
                  <a:pt x="11226759" y="6096000"/>
                </a:cubicBezTo>
                <a:cubicBezTo>
                  <a:pt x="10924667" y="6127945"/>
                  <a:pt x="10625861" y="6135773"/>
                  <a:pt x="10323605" y="6096000"/>
                </a:cubicBezTo>
                <a:cubicBezTo>
                  <a:pt x="10021349" y="6056227"/>
                  <a:pt x="9958574" y="6085218"/>
                  <a:pt x="9748871" y="6096000"/>
                </a:cubicBezTo>
                <a:cubicBezTo>
                  <a:pt x="9539168" y="6106782"/>
                  <a:pt x="9336021" y="6104472"/>
                  <a:pt x="9064664" y="6096000"/>
                </a:cubicBezTo>
                <a:cubicBezTo>
                  <a:pt x="8793307" y="6087528"/>
                  <a:pt x="8689773" y="6087348"/>
                  <a:pt x="8380456" y="6096000"/>
                </a:cubicBezTo>
                <a:cubicBezTo>
                  <a:pt x="8071139" y="6104652"/>
                  <a:pt x="8171842" y="6091586"/>
                  <a:pt x="8024668" y="6096000"/>
                </a:cubicBezTo>
                <a:cubicBezTo>
                  <a:pt x="7877494" y="6100414"/>
                  <a:pt x="7528986" y="6127023"/>
                  <a:pt x="7121515" y="6096000"/>
                </a:cubicBezTo>
                <a:cubicBezTo>
                  <a:pt x="6714044" y="6064977"/>
                  <a:pt x="6604884" y="6126697"/>
                  <a:pt x="6437307" y="6096000"/>
                </a:cubicBezTo>
                <a:cubicBezTo>
                  <a:pt x="6269730" y="6065303"/>
                  <a:pt x="6085995" y="6092960"/>
                  <a:pt x="5753100" y="6096000"/>
                </a:cubicBezTo>
                <a:cubicBezTo>
                  <a:pt x="5420205" y="6099040"/>
                  <a:pt x="5313752" y="6057186"/>
                  <a:pt x="4959419" y="6096000"/>
                </a:cubicBezTo>
                <a:cubicBezTo>
                  <a:pt x="4605086" y="6134814"/>
                  <a:pt x="4439180" y="6076350"/>
                  <a:pt x="4275212" y="6096000"/>
                </a:cubicBezTo>
                <a:cubicBezTo>
                  <a:pt x="4111244" y="6115650"/>
                  <a:pt x="3913269" y="6113840"/>
                  <a:pt x="3700478" y="6096000"/>
                </a:cubicBezTo>
                <a:cubicBezTo>
                  <a:pt x="3487687" y="6078160"/>
                  <a:pt x="3425743" y="6086268"/>
                  <a:pt x="3235217" y="6096000"/>
                </a:cubicBezTo>
                <a:cubicBezTo>
                  <a:pt x="3044691" y="6105732"/>
                  <a:pt x="2847537" y="6076429"/>
                  <a:pt x="2551009" y="6096000"/>
                </a:cubicBezTo>
                <a:cubicBezTo>
                  <a:pt x="2254481" y="6115571"/>
                  <a:pt x="1962955" y="6052393"/>
                  <a:pt x="1647856" y="6096000"/>
                </a:cubicBezTo>
                <a:cubicBezTo>
                  <a:pt x="1332757" y="6139607"/>
                  <a:pt x="1287808" y="6075801"/>
                  <a:pt x="1182595" y="6096000"/>
                </a:cubicBezTo>
                <a:cubicBezTo>
                  <a:pt x="1077382" y="6116199"/>
                  <a:pt x="503186" y="6094304"/>
                  <a:pt x="279441" y="6096000"/>
                </a:cubicBezTo>
                <a:cubicBezTo>
                  <a:pt x="128070" y="6077866"/>
                  <a:pt x="-7583" y="5959594"/>
                  <a:pt x="0" y="5816559"/>
                </a:cubicBezTo>
                <a:cubicBezTo>
                  <a:pt x="-21196" y="5493672"/>
                  <a:pt x="-29777" y="5308778"/>
                  <a:pt x="0" y="5069048"/>
                </a:cubicBezTo>
                <a:cubicBezTo>
                  <a:pt x="29777" y="4829318"/>
                  <a:pt x="-27796" y="4647345"/>
                  <a:pt x="0" y="4432280"/>
                </a:cubicBezTo>
                <a:cubicBezTo>
                  <a:pt x="27796" y="4217215"/>
                  <a:pt x="-33465" y="3799660"/>
                  <a:pt x="0" y="3629397"/>
                </a:cubicBezTo>
                <a:cubicBezTo>
                  <a:pt x="33465" y="3459134"/>
                  <a:pt x="8797" y="3177410"/>
                  <a:pt x="0" y="2937258"/>
                </a:cubicBezTo>
                <a:cubicBezTo>
                  <a:pt x="-8797" y="2697106"/>
                  <a:pt x="-23130" y="2603744"/>
                  <a:pt x="0" y="2300489"/>
                </a:cubicBezTo>
                <a:cubicBezTo>
                  <a:pt x="23130" y="1997234"/>
                  <a:pt x="17794" y="1873993"/>
                  <a:pt x="0" y="1719092"/>
                </a:cubicBezTo>
                <a:cubicBezTo>
                  <a:pt x="-17794" y="1564191"/>
                  <a:pt x="19166" y="1223456"/>
                  <a:pt x="0" y="1026952"/>
                </a:cubicBezTo>
                <a:cubicBezTo>
                  <a:pt x="-19166" y="830448"/>
                  <a:pt x="3965" y="493857"/>
                  <a:pt x="0" y="279441"/>
                </a:cubicBezTo>
                <a:close/>
              </a:path>
            </a:pathLst>
          </a:custGeom>
          <a:solidFill>
            <a:schemeClr val="bg1"/>
          </a:solidFill>
          <a:ln w="44450" cap="rnd">
            <a:solidFill>
              <a:srgbClr val="82C9F4"/>
            </a:solidFill>
            <a:prstDash val="lgDash"/>
            <a:round/>
            <a:extLst>
              <a:ext uri="{C807C97D-BFC1-408E-A445-0C87EB9F89A2}">
                <ask:lineSketchStyleProps xmlns:ask="http://schemas.microsoft.com/office/drawing/2018/sketchyshapes" xmlns="" sd="708384580">
                  <a:prstGeom prst="roundRect">
                    <a:avLst>
                      <a:gd name="adj" fmla="val 4584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Sofia Pro Sof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4070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 dir="in"/>
      </p:transition>
    </mc:Choice>
    <mc:Fallback xmlns="">
      <p:transition spd="slow">
        <p:split orient="vert" dir="in"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" name="PHẠM DUYÊN 21 - 9Slide.vn">
            <a:extLst>
              <a:ext uri="{FF2B5EF4-FFF2-40B4-BE49-F238E27FC236}">
                <a16:creationId xmlns:a16="http://schemas.microsoft.com/office/drawing/2014/main" id="{7C69F175-B284-4DB6-A869-C1518EB7B55E}"/>
              </a:ext>
            </a:extLst>
          </p:cNvPr>
          <p:cNvGrpSpPr>
            <a:grpSpLocks noGrp="1" noUngrp="1" noRot="1" noMove="1" noResize="1"/>
          </p:cNvGrpSpPr>
          <p:nvPr userDrawn="1"/>
        </p:nvGrpSpPr>
        <p:grpSpPr>
          <a:xfrm>
            <a:off x="503382" y="285434"/>
            <a:ext cx="1045843" cy="349565"/>
            <a:chOff x="404091" y="302492"/>
            <a:chExt cx="1045843" cy="349565"/>
          </a:xfrm>
        </p:grpSpPr>
        <p:sp>
          <p:nvSpPr>
            <p:cNvPr id="60" name="Rectangle: Rounded Corners 59">
              <a:extLst>
                <a:ext uri="{FF2B5EF4-FFF2-40B4-BE49-F238E27FC236}">
                  <a16:creationId xmlns:a16="http://schemas.microsoft.com/office/drawing/2014/main" id="{02D8517B-DE9E-417D-B259-AE283EC29F37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 userDrawn="1"/>
          </p:nvSpPr>
          <p:spPr>
            <a:xfrm>
              <a:off x="459336" y="347260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513428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870" y="18611"/>
                    <a:pt x="19597" y="-361"/>
                    <a:pt x="42083" y="0"/>
                  </a:cubicBezTo>
                  <a:cubicBezTo>
                    <a:pt x="200055" y="16871"/>
                    <a:pt x="303322" y="-21924"/>
                    <a:pt x="513428" y="0"/>
                  </a:cubicBezTo>
                  <a:cubicBezTo>
                    <a:pt x="723534" y="21924"/>
                    <a:pt x="839830" y="11545"/>
                    <a:pt x="948515" y="0"/>
                  </a:cubicBezTo>
                  <a:cubicBezTo>
                    <a:pt x="969839" y="-631"/>
                    <a:pt x="990500" y="23749"/>
                    <a:pt x="990598" y="42083"/>
                  </a:cubicBezTo>
                  <a:cubicBezTo>
                    <a:pt x="986727" y="110902"/>
                    <a:pt x="991373" y="195270"/>
                    <a:pt x="990598" y="262714"/>
                  </a:cubicBezTo>
                  <a:cubicBezTo>
                    <a:pt x="986125" y="285474"/>
                    <a:pt x="974744" y="302645"/>
                    <a:pt x="948515" y="304797"/>
                  </a:cubicBezTo>
                  <a:cubicBezTo>
                    <a:pt x="756072" y="311080"/>
                    <a:pt x="645398" y="290395"/>
                    <a:pt x="477170" y="304797"/>
                  </a:cubicBezTo>
                  <a:cubicBezTo>
                    <a:pt x="308943" y="319199"/>
                    <a:pt x="168522" y="321398"/>
                    <a:pt x="42083" y="304797"/>
                  </a:cubicBezTo>
                  <a:cubicBezTo>
                    <a:pt x="14910" y="302823"/>
                    <a:pt x="-1910" y="291109"/>
                    <a:pt x="0" y="262714"/>
                  </a:cubicBezTo>
                  <a:cubicBezTo>
                    <a:pt x="5987" y="210987"/>
                    <a:pt x="8339" y="103792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-924" y="21541"/>
                    <a:pt x="13669" y="1115"/>
                    <a:pt x="42083" y="0"/>
                  </a:cubicBezTo>
                  <a:cubicBezTo>
                    <a:pt x="212105" y="-4339"/>
                    <a:pt x="339606" y="-11427"/>
                    <a:pt x="513428" y="0"/>
                  </a:cubicBezTo>
                  <a:cubicBezTo>
                    <a:pt x="687251" y="11427"/>
                    <a:pt x="809018" y="9979"/>
                    <a:pt x="948515" y="0"/>
                  </a:cubicBezTo>
                  <a:cubicBezTo>
                    <a:pt x="973302" y="-2893"/>
                    <a:pt x="988513" y="18237"/>
                    <a:pt x="990598" y="42083"/>
                  </a:cubicBezTo>
                  <a:cubicBezTo>
                    <a:pt x="986193" y="131118"/>
                    <a:pt x="982265" y="161446"/>
                    <a:pt x="990598" y="262714"/>
                  </a:cubicBezTo>
                  <a:cubicBezTo>
                    <a:pt x="989597" y="287092"/>
                    <a:pt x="971718" y="305739"/>
                    <a:pt x="948515" y="304797"/>
                  </a:cubicBezTo>
                  <a:cubicBezTo>
                    <a:pt x="847314" y="287957"/>
                    <a:pt x="601015" y="315002"/>
                    <a:pt x="495299" y="304797"/>
                  </a:cubicBezTo>
                  <a:cubicBezTo>
                    <a:pt x="389583" y="294592"/>
                    <a:pt x="199920" y="289228"/>
                    <a:pt x="42083" y="304797"/>
                  </a:cubicBezTo>
                  <a:cubicBezTo>
                    <a:pt x="17478" y="305510"/>
                    <a:pt x="285" y="284421"/>
                    <a:pt x="0" y="262714"/>
                  </a:cubicBezTo>
                  <a:cubicBezTo>
                    <a:pt x="9330" y="190511"/>
                    <a:pt x="-4367" y="121157"/>
                    <a:pt x="0" y="42083"/>
                  </a:cubicBezTo>
                  <a:close/>
                </a:path>
              </a:pathLst>
            </a:custGeom>
            <a:solidFill>
              <a:srgbClr val="82C9F4"/>
            </a:solidFill>
            <a:ln>
              <a:solidFill>
                <a:srgbClr val="AFDAF5"/>
              </a:solidFill>
              <a:extLst>
                <a:ext uri="{C807C97D-BFC1-408E-A445-0C87EB9F89A2}">
                  <ask:lineSketchStyleProps xmlns:ask="http://schemas.microsoft.com/office/drawing/2018/sketchyshapes" xmlns="" sd="3060161415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endParaRPr>
            </a:p>
          </p:txBody>
        </p:sp>
        <p:sp>
          <p:nvSpPr>
            <p:cNvPr id="61" name="Rectangle: Rounded Corners 60">
              <a:extLst>
                <a:ext uri="{FF2B5EF4-FFF2-40B4-BE49-F238E27FC236}">
                  <a16:creationId xmlns:a16="http://schemas.microsoft.com/office/drawing/2014/main" id="{3925FD29-B506-403F-A7FF-47F7CC6F1769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 userDrawn="1"/>
          </p:nvSpPr>
          <p:spPr>
            <a:xfrm>
              <a:off x="404091" y="302492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468106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977" y="20694"/>
                    <a:pt x="19245" y="722"/>
                    <a:pt x="42083" y="0"/>
                  </a:cubicBezTo>
                  <a:cubicBezTo>
                    <a:pt x="221894" y="10754"/>
                    <a:pt x="318265" y="20007"/>
                    <a:pt x="468106" y="0"/>
                  </a:cubicBezTo>
                  <a:cubicBezTo>
                    <a:pt x="617947" y="-20007"/>
                    <a:pt x="715005" y="-5387"/>
                    <a:pt x="948515" y="0"/>
                  </a:cubicBezTo>
                  <a:cubicBezTo>
                    <a:pt x="972855" y="-357"/>
                    <a:pt x="989439" y="16233"/>
                    <a:pt x="990598" y="42083"/>
                  </a:cubicBezTo>
                  <a:cubicBezTo>
                    <a:pt x="992746" y="141393"/>
                    <a:pt x="995960" y="161966"/>
                    <a:pt x="990598" y="262714"/>
                  </a:cubicBezTo>
                  <a:cubicBezTo>
                    <a:pt x="993037" y="283815"/>
                    <a:pt x="971270" y="305420"/>
                    <a:pt x="948515" y="304797"/>
                  </a:cubicBezTo>
                  <a:cubicBezTo>
                    <a:pt x="752540" y="283418"/>
                    <a:pt x="701366" y="287355"/>
                    <a:pt x="477170" y="304797"/>
                  </a:cubicBezTo>
                  <a:cubicBezTo>
                    <a:pt x="252975" y="322239"/>
                    <a:pt x="229942" y="295145"/>
                    <a:pt x="42083" y="304797"/>
                  </a:cubicBezTo>
                  <a:cubicBezTo>
                    <a:pt x="16663" y="308314"/>
                    <a:pt x="-1358" y="283979"/>
                    <a:pt x="0" y="262714"/>
                  </a:cubicBezTo>
                  <a:cubicBezTo>
                    <a:pt x="10643" y="153138"/>
                    <a:pt x="-2576" y="132647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616" y="20114"/>
                    <a:pt x="17689" y="-2743"/>
                    <a:pt x="42083" y="0"/>
                  </a:cubicBezTo>
                  <a:cubicBezTo>
                    <a:pt x="146263" y="17479"/>
                    <a:pt x="394439" y="-3804"/>
                    <a:pt x="486235" y="0"/>
                  </a:cubicBezTo>
                  <a:cubicBezTo>
                    <a:pt x="578031" y="3804"/>
                    <a:pt x="851471" y="2100"/>
                    <a:pt x="948515" y="0"/>
                  </a:cubicBezTo>
                  <a:cubicBezTo>
                    <a:pt x="972360" y="2281"/>
                    <a:pt x="993333" y="14369"/>
                    <a:pt x="990598" y="42083"/>
                  </a:cubicBezTo>
                  <a:cubicBezTo>
                    <a:pt x="987501" y="138821"/>
                    <a:pt x="995004" y="198704"/>
                    <a:pt x="990598" y="262714"/>
                  </a:cubicBezTo>
                  <a:cubicBezTo>
                    <a:pt x="990760" y="289960"/>
                    <a:pt x="966689" y="304345"/>
                    <a:pt x="948515" y="304797"/>
                  </a:cubicBezTo>
                  <a:cubicBezTo>
                    <a:pt x="773550" y="320872"/>
                    <a:pt x="639850" y="318824"/>
                    <a:pt x="486235" y="304797"/>
                  </a:cubicBezTo>
                  <a:cubicBezTo>
                    <a:pt x="332620" y="290770"/>
                    <a:pt x="192140" y="299897"/>
                    <a:pt x="42083" y="304797"/>
                  </a:cubicBezTo>
                  <a:cubicBezTo>
                    <a:pt x="19067" y="305555"/>
                    <a:pt x="2951" y="287178"/>
                    <a:pt x="0" y="262714"/>
                  </a:cubicBezTo>
                  <a:cubicBezTo>
                    <a:pt x="-8535" y="159310"/>
                    <a:pt x="7179" y="117303"/>
                    <a:pt x="0" y="42083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1">
                  <a:lumMod val="20000"/>
                  <a:lumOff val="8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xmlns="" sd="2774789027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endParaRPr>
            </a:p>
          </p:txBody>
        </p:sp>
      </p:grpSp>
      <p:grpSp>
        <p:nvGrpSpPr>
          <p:cNvPr id="62" name="PHẠM DUYÊN 22 - 9Slide.vn">
            <a:extLst>
              <a:ext uri="{FF2B5EF4-FFF2-40B4-BE49-F238E27FC236}">
                <a16:creationId xmlns:a16="http://schemas.microsoft.com/office/drawing/2014/main" id="{CCE95440-CD88-43EB-A537-5F79B06719F8}"/>
              </a:ext>
            </a:extLst>
          </p:cNvPr>
          <p:cNvGrpSpPr>
            <a:grpSpLocks noGrp="1" noUngrp="1" noRot="1" noMove="1" noResize="1"/>
          </p:cNvGrpSpPr>
          <p:nvPr userDrawn="1"/>
        </p:nvGrpSpPr>
        <p:grpSpPr>
          <a:xfrm>
            <a:off x="2200978" y="285434"/>
            <a:ext cx="1045843" cy="349565"/>
            <a:chOff x="404091" y="302492"/>
            <a:chExt cx="1045843" cy="349565"/>
          </a:xfrm>
        </p:grpSpPr>
        <p:sp>
          <p:nvSpPr>
            <p:cNvPr id="63" name="Rectangle: Rounded Corners 62">
              <a:extLst>
                <a:ext uri="{FF2B5EF4-FFF2-40B4-BE49-F238E27FC236}">
                  <a16:creationId xmlns:a16="http://schemas.microsoft.com/office/drawing/2014/main" id="{3B2A317C-7E92-41AA-8DE4-492E9EF5FAF1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 userDrawn="1"/>
          </p:nvSpPr>
          <p:spPr>
            <a:xfrm>
              <a:off x="459336" y="347260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513428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870" y="18611"/>
                    <a:pt x="19597" y="-361"/>
                    <a:pt x="42083" y="0"/>
                  </a:cubicBezTo>
                  <a:cubicBezTo>
                    <a:pt x="200055" y="16871"/>
                    <a:pt x="303322" y="-21924"/>
                    <a:pt x="513428" y="0"/>
                  </a:cubicBezTo>
                  <a:cubicBezTo>
                    <a:pt x="723534" y="21924"/>
                    <a:pt x="839830" y="11545"/>
                    <a:pt x="948515" y="0"/>
                  </a:cubicBezTo>
                  <a:cubicBezTo>
                    <a:pt x="969839" y="-631"/>
                    <a:pt x="990500" y="23749"/>
                    <a:pt x="990598" y="42083"/>
                  </a:cubicBezTo>
                  <a:cubicBezTo>
                    <a:pt x="986727" y="110902"/>
                    <a:pt x="991373" y="195270"/>
                    <a:pt x="990598" y="262714"/>
                  </a:cubicBezTo>
                  <a:cubicBezTo>
                    <a:pt x="986125" y="285474"/>
                    <a:pt x="974744" y="302645"/>
                    <a:pt x="948515" y="304797"/>
                  </a:cubicBezTo>
                  <a:cubicBezTo>
                    <a:pt x="756072" y="311080"/>
                    <a:pt x="645398" y="290395"/>
                    <a:pt x="477170" y="304797"/>
                  </a:cubicBezTo>
                  <a:cubicBezTo>
                    <a:pt x="308943" y="319199"/>
                    <a:pt x="168522" y="321398"/>
                    <a:pt x="42083" y="304797"/>
                  </a:cubicBezTo>
                  <a:cubicBezTo>
                    <a:pt x="14910" y="302823"/>
                    <a:pt x="-1910" y="291109"/>
                    <a:pt x="0" y="262714"/>
                  </a:cubicBezTo>
                  <a:cubicBezTo>
                    <a:pt x="5987" y="210987"/>
                    <a:pt x="8339" y="103792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-924" y="21541"/>
                    <a:pt x="13669" y="1115"/>
                    <a:pt x="42083" y="0"/>
                  </a:cubicBezTo>
                  <a:cubicBezTo>
                    <a:pt x="212105" y="-4339"/>
                    <a:pt x="339606" y="-11427"/>
                    <a:pt x="513428" y="0"/>
                  </a:cubicBezTo>
                  <a:cubicBezTo>
                    <a:pt x="687251" y="11427"/>
                    <a:pt x="809018" y="9979"/>
                    <a:pt x="948515" y="0"/>
                  </a:cubicBezTo>
                  <a:cubicBezTo>
                    <a:pt x="973302" y="-2893"/>
                    <a:pt x="988513" y="18237"/>
                    <a:pt x="990598" y="42083"/>
                  </a:cubicBezTo>
                  <a:cubicBezTo>
                    <a:pt x="986193" y="131118"/>
                    <a:pt x="982265" y="161446"/>
                    <a:pt x="990598" y="262714"/>
                  </a:cubicBezTo>
                  <a:cubicBezTo>
                    <a:pt x="989597" y="287092"/>
                    <a:pt x="971718" y="305739"/>
                    <a:pt x="948515" y="304797"/>
                  </a:cubicBezTo>
                  <a:cubicBezTo>
                    <a:pt x="847314" y="287957"/>
                    <a:pt x="601015" y="315002"/>
                    <a:pt x="495299" y="304797"/>
                  </a:cubicBezTo>
                  <a:cubicBezTo>
                    <a:pt x="389583" y="294592"/>
                    <a:pt x="199920" y="289228"/>
                    <a:pt x="42083" y="304797"/>
                  </a:cubicBezTo>
                  <a:cubicBezTo>
                    <a:pt x="17478" y="305510"/>
                    <a:pt x="285" y="284421"/>
                    <a:pt x="0" y="262714"/>
                  </a:cubicBezTo>
                  <a:cubicBezTo>
                    <a:pt x="9330" y="190511"/>
                    <a:pt x="-4367" y="121157"/>
                    <a:pt x="0" y="42083"/>
                  </a:cubicBezTo>
                  <a:close/>
                </a:path>
              </a:pathLst>
            </a:custGeom>
            <a:solidFill>
              <a:srgbClr val="82C9F4"/>
            </a:solidFill>
            <a:ln>
              <a:solidFill>
                <a:srgbClr val="AFDAF5"/>
              </a:solidFill>
              <a:extLst>
                <a:ext uri="{C807C97D-BFC1-408E-A445-0C87EB9F89A2}">
                  <ask:lineSketchStyleProps xmlns:ask="http://schemas.microsoft.com/office/drawing/2018/sketchyshapes" xmlns="" sd="3060161415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endParaRPr>
            </a:p>
          </p:txBody>
        </p:sp>
        <p:sp>
          <p:nvSpPr>
            <p:cNvPr id="64" name="Rectangle: Rounded Corners 63">
              <a:extLst>
                <a:ext uri="{FF2B5EF4-FFF2-40B4-BE49-F238E27FC236}">
                  <a16:creationId xmlns:a16="http://schemas.microsoft.com/office/drawing/2014/main" id="{E294F320-C300-46F3-A3A8-4BB9D792263E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 userDrawn="1"/>
          </p:nvSpPr>
          <p:spPr>
            <a:xfrm>
              <a:off x="404091" y="302492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468106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977" y="20694"/>
                    <a:pt x="19245" y="722"/>
                    <a:pt x="42083" y="0"/>
                  </a:cubicBezTo>
                  <a:cubicBezTo>
                    <a:pt x="221894" y="10754"/>
                    <a:pt x="318265" y="20007"/>
                    <a:pt x="468106" y="0"/>
                  </a:cubicBezTo>
                  <a:cubicBezTo>
                    <a:pt x="617947" y="-20007"/>
                    <a:pt x="715005" y="-5387"/>
                    <a:pt x="948515" y="0"/>
                  </a:cubicBezTo>
                  <a:cubicBezTo>
                    <a:pt x="972855" y="-357"/>
                    <a:pt x="989439" y="16233"/>
                    <a:pt x="990598" y="42083"/>
                  </a:cubicBezTo>
                  <a:cubicBezTo>
                    <a:pt x="992746" y="141393"/>
                    <a:pt x="995960" y="161966"/>
                    <a:pt x="990598" y="262714"/>
                  </a:cubicBezTo>
                  <a:cubicBezTo>
                    <a:pt x="993037" y="283815"/>
                    <a:pt x="971270" y="305420"/>
                    <a:pt x="948515" y="304797"/>
                  </a:cubicBezTo>
                  <a:cubicBezTo>
                    <a:pt x="752540" y="283418"/>
                    <a:pt x="701366" y="287355"/>
                    <a:pt x="477170" y="304797"/>
                  </a:cubicBezTo>
                  <a:cubicBezTo>
                    <a:pt x="252975" y="322239"/>
                    <a:pt x="229942" y="295145"/>
                    <a:pt x="42083" y="304797"/>
                  </a:cubicBezTo>
                  <a:cubicBezTo>
                    <a:pt x="16663" y="308314"/>
                    <a:pt x="-1358" y="283979"/>
                    <a:pt x="0" y="262714"/>
                  </a:cubicBezTo>
                  <a:cubicBezTo>
                    <a:pt x="10643" y="153138"/>
                    <a:pt x="-2576" y="132647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616" y="20114"/>
                    <a:pt x="17689" y="-2743"/>
                    <a:pt x="42083" y="0"/>
                  </a:cubicBezTo>
                  <a:cubicBezTo>
                    <a:pt x="146263" y="17479"/>
                    <a:pt x="394439" y="-3804"/>
                    <a:pt x="486235" y="0"/>
                  </a:cubicBezTo>
                  <a:cubicBezTo>
                    <a:pt x="578031" y="3804"/>
                    <a:pt x="851471" y="2100"/>
                    <a:pt x="948515" y="0"/>
                  </a:cubicBezTo>
                  <a:cubicBezTo>
                    <a:pt x="972360" y="2281"/>
                    <a:pt x="993333" y="14369"/>
                    <a:pt x="990598" y="42083"/>
                  </a:cubicBezTo>
                  <a:cubicBezTo>
                    <a:pt x="987501" y="138821"/>
                    <a:pt x="995004" y="198704"/>
                    <a:pt x="990598" y="262714"/>
                  </a:cubicBezTo>
                  <a:cubicBezTo>
                    <a:pt x="990760" y="289960"/>
                    <a:pt x="966689" y="304345"/>
                    <a:pt x="948515" y="304797"/>
                  </a:cubicBezTo>
                  <a:cubicBezTo>
                    <a:pt x="773550" y="320872"/>
                    <a:pt x="639850" y="318824"/>
                    <a:pt x="486235" y="304797"/>
                  </a:cubicBezTo>
                  <a:cubicBezTo>
                    <a:pt x="332620" y="290770"/>
                    <a:pt x="192140" y="299897"/>
                    <a:pt x="42083" y="304797"/>
                  </a:cubicBezTo>
                  <a:cubicBezTo>
                    <a:pt x="19067" y="305555"/>
                    <a:pt x="2951" y="287178"/>
                    <a:pt x="0" y="262714"/>
                  </a:cubicBezTo>
                  <a:cubicBezTo>
                    <a:pt x="-8535" y="159310"/>
                    <a:pt x="7179" y="117303"/>
                    <a:pt x="0" y="42083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1">
                  <a:lumMod val="20000"/>
                  <a:lumOff val="8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xmlns="" sd="2774789027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endParaRPr>
            </a:p>
          </p:txBody>
        </p:sp>
      </p:grpSp>
      <p:grpSp>
        <p:nvGrpSpPr>
          <p:cNvPr id="65" name="PHẠM DUYÊN 23 - 9Slide.vn">
            <a:extLst>
              <a:ext uri="{FF2B5EF4-FFF2-40B4-BE49-F238E27FC236}">
                <a16:creationId xmlns:a16="http://schemas.microsoft.com/office/drawing/2014/main" id="{9D66A33B-7A27-4EDD-895B-FF0207BF6E34}"/>
              </a:ext>
            </a:extLst>
          </p:cNvPr>
          <p:cNvGrpSpPr>
            <a:grpSpLocks noGrp="1" noUngrp="1" noRot="1" noMove="1" noResize="1"/>
          </p:cNvGrpSpPr>
          <p:nvPr userDrawn="1"/>
        </p:nvGrpSpPr>
        <p:grpSpPr>
          <a:xfrm>
            <a:off x="3898574" y="285434"/>
            <a:ext cx="1045843" cy="349565"/>
            <a:chOff x="404091" y="302492"/>
            <a:chExt cx="1045843" cy="349565"/>
          </a:xfrm>
        </p:grpSpPr>
        <p:sp>
          <p:nvSpPr>
            <p:cNvPr id="66" name="Rectangle: Rounded Corners 65">
              <a:extLst>
                <a:ext uri="{FF2B5EF4-FFF2-40B4-BE49-F238E27FC236}">
                  <a16:creationId xmlns:a16="http://schemas.microsoft.com/office/drawing/2014/main" id="{AAB230B8-E72F-4A18-994C-B78F4E62B50D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 userDrawn="1"/>
          </p:nvSpPr>
          <p:spPr>
            <a:xfrm>
              <a:off x="459336" y="347260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513428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870" y="18611"/>
                    <a:pt x="19597" y="-361"/>
                    <a:pt x="42083" y="0"/>
                  </a:cubicBezTo>
                  <a:cubicBezTo>
                    <a:pt x="200055" y="16871"/>
                    <a:pt x="303322" y="-21924"/>
                    <a:pt x="513428" y="0"/>
                  </a:cubicBezTo>
                  <a:cubicBezTo>
                    <a:pt x="723534" y="21924"/>
                    <a:pt x="839830" y="11545"/>
                    <a:pt x="948515" y="0"/>
                  </a:cubicBezTo>
                  <a:cubicBezTo>
                    <a:pt x="969839" y="-631"/>
                    <a:pt x="990500" y="23749"/>
                    <a:pt x="990598" y="42083"/>
                  </a:cubicBezTo>
                  <a:cubicBezTo>
                    <a:pt x="986727" y="110902"/>
                    <a:pt x="991373" y="195270"/>
                    <a:pt x="990598" y="262714"/>
                  </a:cubicBezTo>
                  <a:cubicBezTo>
                    <a:pt x="986125" y="285474"/>
                    <a:pt x="974744" y="302645"/>
                    <a:pt x="948515" y="304797"/>
                  </a:cubicBezTo>
                  <a:cubicBezTo>
                    <a:pt x="756072" y="311080"/>
                    <a:pt x="645398" y="290395"/>
                    <a:pt x="477170" y="304797"/>
                  </a:cubicBezTo>
                  <a:cubicBezTo>
                    <a:pt x="308943" y="319199"/>
                    <a:pt x="168522" y="321398"/>
                    <a:pt x="42083" y="304797"/>
                  </a:cubicBezTo>
                  <a:cubicBezTo>
                    <a:pt x="14910" y="302823"/>
                    <a:pt x="-1910" y="291109"/>
                    <a:pt x="0" y="262714"/>
                  </a:cubicBezTo>
                  <a:cubicBezTo>
                    <a:pt x="5987" y="210987"/>
                    <a:pt x="8339" y="103792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-924" y="21541"/>
                    <a:pt x="13669" y="1115"/>
                    <a:pt x="42083" y="0"/>
                  </a:cubicBezTo>
                  <a:cubicBezTo>
                    <a:pt x="212105" y="-4339"/>
                    <a:pt x="339606" y="-11427"/>
                    <a:pt x="513428" y="0"/>
                  </a:cubicBezTo>
                  <a:cubicBezTo>
                    <a:pt x="687251" y="11427"/>
                    <a:pt x="809018" y="9979"/>
                    <a:pt x="948515" y="0"/>
                  </a:cubicBezTo>
                  <a:cubicBezTo>
                    <a:pt x="973302" y="-2893"/>
                    <a:pt x="988513" y="18237"/>
                    <a:pt x="990598" y="42083"/>
                  </a:cubicBezTo>
                  <a:cubicBezTo>
                    <a:pt x="986193" y="131118"/>
                    <a:pt x="982265" y="161446"/>
                    <a:pt x="990598" y="262714"/>
                  </a:cubicBezTo>
                  <a:cubicBezTo>
                    <a:pt x="989597" y="287092"/>
                    <a:pt x="971718" y="305739"/>
                    <a:pt x="948515" y="304797"/>
                  </a:cubicBezTo>
                  <a:cubicBezTo>
                    <a:pt x="847314" y="287957"/>
                    <a:pt x="601015" y="315002"/>
                    <a:pt x="495299" y="304797"/>
                  </a:cubicBezTo>
                  <a:cubicBezTo>
                    <a:pt x="389583" y="294592"/>
                    <a:pt x="199920" y="289228"/>
                    <a:pt x="42083" y="304797"/>
                  </a:cubicBezTo>
                  <a:cubicBezTo>
                    <a:pt x="17478" y="305510"/>
                    <a:pt x="285" y="284421"/>
                    <a:pt x="0" y="262714"/>
                  </a:cubicBezTo>
                  <a:cubicBezTo>
                    <a:pt x="9330" y="190511"/>
                    <a:pt x="-4367" y="121157"/>
                    <a:pt x="0" y="42083"/>
                  </a:cubicBezTo>
                  <a:close/>
                </a:path>
              </a:pathLst>
            </a:custGeom>
            <a:solidFill>
              <a:srgbClr val="82C9F4"/>
            </a:solidFill>
            <a:ln>
              <a:solidFill>
                <a:srgbClr val="AFDAF5"/>
              </a:solidFill>
              <a:extLst>
                <a:ext uri="{C807C97D-BFC1-408E-A445-0C87EB9F89A2}">
                  <ask:lineSketchStyleProps xmlns:ask="http://schemas.microsoft.com/office/drawing/2018/sketchyshapes" xmlns="" sd="3060161415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endParaRPr>
            </a:p>
          </p:txBody>
        </p:sp>
        <p:sp>
          <p:nvSpPr>
            <p:cNvPr id="68" name="Rectangle: Rounded Corners 67">
              <a:extLst>
                <a:ext uri="{FF2B5EF4-FFF2-40B4-BE49-F238E27FC236}">
                  <a16:creationId xmlns:a16="http://schemas.microsoft.com/office/drawing/2014/main" id="{3D548122-B9DD-4D71-A1FC-002610768984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 userDrawn="1"/>
          </p:nvSpPr>
          <p:spPr>
            <a:xfrm>
              <a:off x="404091" y="302492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468106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977" y="20694"/>
                    <a:pt x="19245" y="722"/>
                    <a:pt x="42083" y="0"/>
                  </a:cubicBezTo>
                  <a:cubicBezTo>
                    <a:pt x="221894" y="10754"/>
                    <a:pt x="318265" y="20007"/>
                    <a:pt x="468106" y="0"/>
                  </a:cubicBezTo>
                  <a:cubicBezTo>
                    <a:pt x="617947" y="-20007"/>
                    <a:pt x="715005" y="-5387"/>
                    <a:pt x="948515" y="0"/>
                  </a:cubicBezTo>
                  <a:cubicBezTo>
                    <a:pt x="972855" y="-357"/>
                    <a:pt x="989439" y="16233"/>
                    <a:pt x="990598" y="42083"/>
                  </a:cubicBezTo>
                  <a:cubicBezTo>
                    <a:pt x="992746" y="141393"/>
                    <a:pt x="995960" y="161966"/>
                    <a:pt x="990598" y="262714"/>
                  </a:cubicBezTo>
                  <a:cubicBezTo>
                    <a:pt x="993037" y="283815"/>
                    <a:pt x="971270" y="305420"/>
                    <a:pt x="948515" y="304797"/>
                  </a:cubicBezTo>
                  <a:cubicBezTo>
                    <a:pt x="752540" y="283418"/>
                    <a:pt x="701366" y="287355"/>
                    <a:pt x="477170" y="304797"/>
                  </a:cubicBezTo>
                  <a:cubicBezTo>
                    <a:pt x="252975" y="322239"/>
                    <a:pt x="229942" y="295145"/>
                    <a:pt x="42083" y="304797"/>
                  </a:cubicBezTo>
                  <a:cubicBezTo>
                    <a:pt x="16663" y="308314"/>
                    <a:pt x="-1358" y="283979"/>
                    <a:pt x="0" y="262714"/>
                  </a:cubicBezTo>
                  <a:cubicBezTo>
                    <a:pt x="10643" y="153138"/>
                    <a:pt x="-2576" y="132647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616" y="20114"/>
                    <a:pt x="17689" y="-2743"/>
                    <a:pt x="42083" y="0"/>
                  </a:cubicBezTo>
                  <a:cubicBezTo>
                    <a:pt x="146263" y="17479"/>
                    <a:pt x="394439" y="-3804"/>
                    <a:pt x="486235" y="0"/>
                  </a:cubicBezTo>
                  <a:cubicBezTo>
                    <a:pt x="578031" y="3804"/>
                    <a:pt x="851471" y="2100"/>
                    <a:pt x="948515" y="0"/>
                  </a:cubicBezTo>
                  <a:cubicBezTo>
                    <a:pt x="972360" y="2281"/>
                    <a:pt x="993333" y="14369"/>
                    <a:pt x="990598" y="42083"/>
                  </a:cubicBezTo>
                  <a:cubicBezTo>
                    <a:pt x="987501" y="138821"/>
                    <a:pt x="995004" y="198704"/>
                    <a:pt x="990598" y="262714"/>
                  </a:cubicBezTo>
                  <a:cubicBezTo>
                    <a:pt x="990760" y="289960"/>
                    <a:pt x="966689" y="304345"/>
                    <a:pt x="948515" y="304797"/>
                  </a:cubicBezTo>
                  <a:cubicBezTo>
                    <a:pt x="773550" y="320872"/>
                    <a:pt x="639850" y="318824"/>
                    <a:pt x="486235" y="304797"/>
                  </a:cubicBezTo>
                  <a:cubicBezTo>
                    <a:pt x="332620" y="290770"/>
                    <a:pt x="192140" y="299897"/>
                    <a:pt x="42083" y="304797"/>
                  </a:cubicBezTo>
                  <a:cubicBezTo>
                    <a:pt x="19067" y="305555"/>
                    <a:pt x="2951" y="287178"/>
                    <a:pt x="0" y="262714"/>
                  </a:cubicBezTo>
                  <a:cubicBezTo>
                    <a:pt x="-8535" y="159310"/>
                    <a:pt x="7179" y="117303"/>
                    <a:pt x="0" y="42083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1">
                  <a:lumMod val="20000"/>
                  <a:lumOff val="8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xmlns="" sd="2774789027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endParaRPr>
            </a:p>
          </p:txBody>
        </p:sp>
      </p:grpSp>
      <p:grpSp>
        <p:nvGrpSpPr>
          <p:cNvPr id="69" name="PHẠM DUYÊN 24 - 9Slide.vn">
            <a:extLst>
              <a:ext uri="{FF2B5EF4-FFF2-40B4-BE49-F238E27FC236}">
                <a16:creationId xmlns:a16="http://schemas.microsoft.com/office/drawing/2014/main" id="{54663542-54EB-4058-A2C1-ED54FD1BFC5F}"/>
              </a:ext>
            </a:extLst>
          </p:cNvPr>
          <p:cNvGrpSpPr>
            <a:grpSpLocks noGrp="1" noUngrp="1" noRot="1" noMove="1" noResize="1"/>
          </p:cNvGrpSpPr>
          <p:nvPr userDrawn="1"/>
        </p:nvGrpSpPr>
        <p:grpSpPr>
          <a:xfrm>
            <a:off x="5596170" y="285434"/>
            <a:ext cx="1045843" cy="349565"/>
            <a:chOff x="404091" y="302492"/>
            <a:chExt cx="1045843" cy="349565"/>
          </a:xfrm>
        </p:grpSpPr>
        <p:sp>
          <p:nvSpPr>
            <p:cNvPr id="70" name="Rectangle: Rounded Corners 69">
              <a:extLst>
                <a:ext uri="{FF2B5EF4-FFF2-40B4-BE49-F238E27FC236}">
                  <a16:creationId xmlns:a16="http://schemas.microsoft.com/office/drawing/2014/main" id="{7535200A-6B13-40B2-A5A4-B5380E15058E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 userDrawn="1"/>
          </p:nvSpPr>
          <p:spPr>
            <a:xfrm>
              <a:off x="459336" y="347260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513428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870" y="18611"/>
                    <a:pt x="19597" y="-361"/>
                    <a:pt x="42083" y="0"/>
                  </a:cubicBezTo>
                  <a:cubicBezTo>
                    <a:pt x="200055" y="16871"/>
                    <a:pt x="303322" y="-21924"/>
                    <a:pt x="513428" y="0"/>
                  </a:cubicBezTo>
                  <a:cubicBezTo>
                    <a:pt x="723534" y="21924"/>
                    <a:pt x="839830" y="11545"/>
                    <a:pt x="948515" y="0"/>
                  </a:cubicBezTo>
                  <a:cubicBezTo>
                    <a:pt x="969839" y="-631"/>
                    <a:pt x="990500" y="23749"/>
                    <a:pt x="990598" y="42083"/>
                  </a:cubicBezTo>
                  <a:cubicBezTo>
                    <a:pt x="986727" y="110902"/>
                    <a:pt x="991373" y="195270"/>
                    <a:pt x="990598" y="262714"/>
                  </a:cubicBezTo>
                  <a:cubicBezTo>
                    <a:pt x="986125" y="285474"/>
                    <a:pt x="974744" y="302645"/>
                    <a:pt x="948515" y="304797"/>
                  </a:cubicBezTo>
                  <a:cubicBezTo>
                    <a:pt x="756072" y="311080"/>
                    <a:pt x="645398" y="290395"/>
                    <a:pt x="477170" y="304797"/>
                  </a:cubicBezTo>
                  <a:cubicBezTo>
                    <a:pt x="308943" y="319199"/>
                    <a:pt x="168522" y="321398"/>
                    <a:pt x="42083" y="304797"/>
                  </a:cubicBezTo>
                  <a:cubicBezTo>
                    <a:pt x="14910" y="302823"/>
                    <a:pt x="-1910" y="291109"/>
                    <a:pt x="0" y="262714"/>
                  </a:cubicBezTo>
                  <a:cubicBezTo>
                    <a:pt x="5987" y="210987"/>
                    <a:pt x="8339" y="103792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-924" y="21541"/>
                    <a:pt x="13669" y="1115"/>
                    <a:pt x="42083" y="0"/>
                  </a:cubicBezTo>
                  <a:cubicBezTo>
                    <a:pt x="212105" y="-4339"/>
                    <a:pt x="339606" y="-11427"/>
                    <a:pt x="513428" y="0"/>
                  </a:cubicBezTo>
                  <a:cubicBezTo>
                    <a:pt x="687251" y="11427"/>
                    <a:pt x="809018" y="9979"/>
                    <a:pt x="948515" y="0"/>
                  </a:cubicBezTo>
                  <a:cubicBezTo>
                    <a:pt x="973302" y="-2893"/>
                    <a:pt x="988513" y="18237"/>
                    <a:pt x="990598" y="42083"/>
                  </a:cubicBezTo>
                  <a:cubicBezTo>
                    <a:pt x="986193" y="131118"/>
                    <a:pt x="982265" y="161446"/>
                    <a:pt x="990598" y="262714"/>
                  </a:cubicBezTo>
                  <a:cubicBezTo>
                    <a:pt x="989597" y="287092"/>
                    <a:pt x="971718" y="305739"/>
                    <a:pt x="948515" y="304797"/>
                  </a:cubicBezTo>
                  <a:cubicBezTo>
                    <a:pt x="847314" y="287957"/>
                    <a:pt x="601015" y="315002"/>
                    <a:pt x="495299" y="304797"/>
                  </a:cubicBezTo>
                  <a:cubicBezTo>
                    <a:pt x="389583" y="294592"/>
                    <a:pt x="199920" y="289228"/>
                    <a:pt x="42083" y="304797"/>
                  </a:cubicBezTo>
                  <a:cubicBezTo>
                    <a:pt x="17478" y="305510"/>
                    <a:pt x="285" y="284421"/>
                    <a:pt x="0" y="262714"/>
                  </a:cubicBezTo>
                  <a:cubicBezTo>
                    <a:pt x="9330" y="190511"/>
                    <a:pt x="-4367" y="121157"/>
                    <a:pt x="0" y="42083"/>
                  </a:cubicBezTo>
                  <a:close/>
                </a:path>
              </a:pathLst>
            </a:custGeom>
            <a:solidFill>
              <a:srgbClr val="82C9F4"/>
            </a:solidFill>
            <a:ln>
              <a:solidFill>
                <a:srgbClr val="AFDAF5"/>
              </a:solidFill>
              <a:extLst>
                <a:ext uri="{C807C97D-BFC1-408E-A445-0C87EB9F89A2}">
                  <ask:lineSketchStyleProps xmlns:ask="http://schemas.microsoft.com/office/drawing/2018/sketchyshapes" xmlns="" sd="3060161415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endParaRPr>
            </a:p>
          </p:txBody>
        </p:sp>
        <p:sp>
          <p:nvSpPr>
            <p:cNvPr id="71" name="Rectangle: Rounded Corners 70">
              <a:extLst>
                <a:ext uri="{FF2B5EF4-FFF2-40B4-BE49-F238E27FC236}">
                  <a16:creationId xmlns:a16="http://schemas.microsoft.com/office/drawing/2014/main" id="{6FBB6DB1-E531-4446-84A1-017A1CD3B53A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 userDrawn="1"/>
          </p:nvSpPr>
          <p:spPr>
            <a:xfrm>
              <a:off x="404091" y="302492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468106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977" y="20694"/>
                    <a:pt x="19245" y="722"/>
                    <a:pt x="42083" y="0"/>
                  </a:cubicBezTo>
                  <a:cubicBezTo>
                    <a:pt x="221894" y="10754"/>
                    <a:pt x="318265" y="20007"/>
                    <a:pt x="468106" y="0"/>
                  </a:cubicBezTo>
                  <a:cubicBezTo>
                    <a:pt x="617947" y="-20007"/>
                    <a:pt x="715005" y="-5387"/>
                    <a:pt x="948515" y="0"/>
                  </a:cubicBezTo>
                  <a:cubicBezTo>
                    <a:pt x="972855" y="-357"/>
                    <a:pt x="989439" y="16233"/>
                    <a:pt x="990598" y="42083"/>
                  </a:cubicBezTo>
                  <a:cubicBezTo>
                    <a:pt x="992746" y="141393"/>
                    <a:pt x="995960" y="161966"/>
                    <a:pt x="990598" y="262714"/>
                  </a:cubicBezTo>
                  <a:cubicBezTo>
                    <a:pt x="993037" y="283815"/>
                    <a:pt x="971270" y="305420"/>
                    <a:pt x="948515" y="304797"/>
                  </a:cubicBezTo>
                  <a:cubicBezTo>
                    <a:pt x="752540" y="283418"/>
                    <a:pt x="701366" y="287355"/>
                    <a:pt x="477170" y="304797"/>
                  </a:cubicBezTo>
                  <a:cubicBezTo>
                    <a:pt x="252975" y="322239"/>
                    <a:pt x="229942" y="295145"/>
                    <a:pt x="42083" y="304797"/>
                  </a:cubicBezTo>
                  <a:cubicBezTo>
                    <a:pt x="16663" y="308314"/>
                    <a:pt x="-1358" y="283979"/>
                    <a:pt x="0" y="262714"/>
                  </a:cubicBezTo>
                  <a:cubicBezTo>
                    <a:pt x="10643" y="153138"/>
                    <a:pt x="-2576" y="132647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616" y="20114"/>
                    <a:pt x="17689" y="-2743"/>
                    <a:pt x="42083" y="0"/>
                  </a:cubicBezTo>
                  <a:cubicBezTo>
                    <a:pt x="146263" y="17479"/>
                    <a:pt x="394439" y="-3804"/>
                    <a:pt x="486235" y="0"/>
                  </a:cubicBezTo>
                  <a:cubicBezTo>
                    <a:pt x="578031" y="3804"/>
                    <a:pt x="851471" y="2100"/>
                    <a:pt x="948515" y="0"/>
                  </a:cubicBezTo>
                  <a:cubicBezTo>
                    <a:pt x="972360" y="2281"/>
                    <a:pt x="993333" y="14369"/>
                    <a:pt x="990598" y="42083"/>
                  </a:cubicBezTo>
                  <a:cubicBezTo>
                    <a:pt x="987501" y="138821"/>
                    <a:pt x="995004" y="198704"/>
                    <a:pt x="990598" y="262714"/>
                  </a:cubicBezTo>
                  <a:cubicBezTo>
                    <a:pt x="990760" y="289960"/>
                    <a:pt x="966689" y="304345"/>
                    <a:pt x="948515" y="304797"/>
                  </a:cubicBezTo>
                  <a:cubicBezTo>
                    <a:pt x="773550" y="320872"/>
                    <a:pt x="639850" y="318824"/>
                    <a:pt x="486235" y="304797"/>
                  </a:cubicBezTo>
                  <a:cubicBezTo>
                    <a:pt x="332620" y="290770"/>
                    <a:pt x="192140" y="299897"/>
                    <a:pt x="42083" y="304797"/>
                  </a:cubicBezTo>
                  <a:cubicBezTo>
                    <a:pt x="19067" y="305555"/>
                    <a:pt x="2951" y="287178"/>
                    <a:pt x="0" y="262714"/>
                  </a:cubicBezTo>
                  <a:cubicBezTo>
                    <a:pt x="-8535" y="159310"/>
                    <a:pt x="7179" y="117303"/>
                    <a:pt x="0" y="42083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1">
                  <a:lumMod val="20000"/>
                  <a:lumOff val="8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xmlns="" sd="2774789027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endParaRPr>
            </a:p>
          </p:txBody>
        </p:sp>
      </p:grpSp>
      <p:grpSp>
        <p:nvGrpSpPr>
          <p:cNvPr id="72" name="PHẠM DUYÊN 25 - 9Slide.vn">
            <a:extLst>
              <a:ext uri="{FF2B5EF4-FFF2-40B4-BE49-F238E27FC236}">
                <a16:creationId xmlns:a16="http://schemas.microsoft.com/office/drawing/2014/main" id="{80C01C46-85E4-42EF-9DEF-157A4FC55F85}"/>
              </a:ext>
            </a:extLst>
          </p:cNvPr>
          <p:cNvGrpSpPr>
            <a:grpSpLocks noGrp="1" noUngrp="1" noRot="1" noMove="1" noResize="1"/>
          </p:cNvGrpSpPr>
          <p:nvPr userDrawn="1"/>
        </p:nvGrpSpPr>
        <p:grpSpPr>
          <a:xfrm>
            <a:off x="7293766" y="285434"/>
            <a:ext cx="1045843" cy="349565"/>
            <a:chOff x="404091" y="302492"/>
            <a:chExt cx="1045843" cy="349565"/>
          </a:xfrm>
        </p:grpSpPr>
        <p:sp>
          <p:nvSpPr>
            <p:cNvPr id="73" name="Rectangle: Rounded Corners 72">
              <a:extLst>
                <a:ext uri="{FF2B5EF4-FFF2-40B4-BE49-F238E27FC236}">
                  <a16:creationId xmlns:a16="http://schemas.microsoft.com/office/drawing/2014/main" id="{D5F0278F-3018-44BF-B8EC-B64801AC9ABA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 userDrawn="1"/>
          </p:nvSpPr>
          <p:spPr>
            <a:xfrm>
              <a:off x="459336" y="347260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513428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870" y="18611"/>
                    <a:pt x="19597" y="-361"/>
                    <a:pt x="42083" y="0"/>
                  </a:cubicBezTo>
                  <a:cubicBezTo>
                    <a:pt x="200055" y="16871"/>
                    <a:pt x="303322" y="-21924"/>
                    <a:pt x="513428" y="0"/>
                  </a:cubicBezTo>
                  <a:cubicBezTo>
                    <a:pt x="723534" y="21924"/>
                    <a:pt x="839830" y="11545"/>
                    <a:pt x="948515" y="0"/>
                  </a:cubicBezTo>
                  <a:cubicBezTo>
                    <a:pt x="969839" y="-631"/>
                    <a:pt x="990500" y="23749"/>
                    <a:pt x="990598" y="42083"/>
                  </a:cubicBezTo>
                  <a:cubicBezTo>
                    <a:pt x="986727" y="110902"/>
                    <a:pt x="991373" y="195270"/>
                    <a:pt x="990598" y="262714"/>
                  </a:cubicBezTo>
                  <a:cubicBezTo>
                    <a:pt x="986125" y="285474"/>
                    <a:pt x="974744" y="302645"/>
                    <a:pt x="948515" y="304797"/>
                  </a:cubicBezTo>
                  <a:cubicBezTo>
                    <a:pt x="756072" y="311080"/>
                    <a:pt x="645398" y="290395"/>
                    <a:pt x="477170" y="304797"/>
                  </a:cubicBezTo>
                  <a:cubicBezTo>
                    <a:pt x="308943" y="319199"/>
                    <a:pt x="168522" y="321398"/>
                    <a:pt x="42083" y="304797"/>
                  </a:cubicBezTo>
                  <a:cubicBezTo>
                    <a:pt x="14910" y="302823"/>
                    <a:pt x="-1910" y="291109"/>
                    <a:pt x="0" y="262714"/>
                  </a:cubicBezTo>
                  <a:cubicBezTo>
                    <a:pt x="5987" y="210987"/>
                    <a:pt x="8339" y="103792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-924" y="21541"/>
                    <a:pt x="13669" y="1115"/>
                    <a:pt x="42083" y="0"/>
                  </a:cubicBezTo>
                  <a:cubicBezTo>
                    <a:pt x="212105" y="-4339"/>
                    <a:pt x="339606" y="-11427"/>
                    <a:pt x="513428" y="0"/>
                  </a:cubicBezTo>
                  <a:cubicBezTo>
                    <a:pt x="687251" y="11427"/>
                    <a:pt x="809018" y="9979"/>
                    <a:pt x="948515" y="0"/>
                  </a:cubicBezTo>
                  <a:cubicBezTo>
                    <a:pt x="973302" y="-2893"/>
                    <a:pt x="988513" y="18237"/>
                    <a:pt x="990598" y="42083"/>
                  </a:cubicBezTo>
                  <a:cubicBezTo>
                    <a:pt x="986193" y="131118"/>
                    <a:pt x="982265" y="161446"/>
                    <a:pt x="990598" y="262714"/>
                  </a:cubicBezTo>
                  <a:cubicBezTo>
                    <a:pt x="989597" y="287092"/>
                    <a:pt x="971718" y="305739"/>
                    <a:pt x="948515" y="304797"/>
                  </a:cubicBezTo>
                  <a:cubicBezTo>
                    <a:pt x="847314" y="287957"/>
                    <a:pt x="601015" y="315002"/>
                    <a:pt x="495299" y="304797"/>
                  </a:cubicBezTo>
                  <a:cubicBezTo>
                    <a:pt x="389583" y="294592"/>
                    <a:pt x="199920" y="289228"/>
                    <a:pt x="42083" y="304797"/>
                  </a:cubicBezTo>
                  <a:cubicBezTo>
                    <a:pt x="17478" y="305510"/>
                    <a:pt x="285" y="284421"/>
                    <a:pt x="0" y="262714"/>
                  </a:cubicBezTo>
                  <a:cubicBezTo>
                    <a:pt x="9330" y="190511"/>
                    <a:pt x="-4367" y="121157"/>
                    <a:pt x="0" y="42083"/>
                  </a:cubicBezTo>
                  <a:close/>
                </a:path>
              </a:pathLst>
            </a:custGeom>
            <a:solidFill>
              <a:srgbClr val="82C9F4"/>
            </a:solidFill>
            <a:ln>
              <a:solidFill>
                <a:srgbClr val="AFDAF5"/>
              </a:solidFill>
              <a:extLst>
                <a:ext uri="{C807C97D-BFC1-408E-A445-0C87EB9F89A2}">
                  <ask:lineSketchStyleProps xmlns:ask="http://schemas.microsoft.com/office/drawing/2018/sketchyshapes" xmlns="" sd="3060161415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endParaRPr>
            </a:p>
          </p:txBody>
        </p:sp>
        <p:sp>
          <p:nvSpPr>
            <p:cNvPr id="74" name="Rectangle: Rounded Corners 73">
              <a:extLst>
                <a:ext uri="{FF2B5EF4-FFF2-40B4-BE49-F238E27FC236}">
                  <a16:creationId xmlns:a16="http://schemas.microsoft.com/office/drawing/2014/main" id="{5A5B43DB-D042-4D6D-A849-41188F3FC16B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 userDrawn="1"/>
          </p:nvSpPr>
          <p:spPr>
            <a:xfrm>
              <a:off x="404091" y="302492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468106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977" y="20694"/>
                    <a:pt x="19245" y="722"/>
                    <a:pt x="42083" y="0"/>
                  </a:cubicBezTo>
                  <a:cubicBezTo>
                    <a:pt x="221894" y="10754"/>
                    <a:pt x="318265" y="20007"/>
                    <a:pt x="468106" y="0"/>
                  </a:cubicBezTo>
                  <a:cubicBezTo>
                    <a:pt x="617947" y="-20007"/>
                    <a:pt x="715005" y="-5387"/>
                    <a:pt x="948515" y="0"/>
                  </a:cubicBezTo>
                  <a:cubicBezTo>
                    <a:pt x="972855" y="-357"/>
                    <a:pt x="989439" y="16233"/>
                    <a:pt x="990598" y="42083"/>
                  </a:cubicBezTo>
                  <a:cubicBezTo>
                    <a:pt x="992746" y="141393"/>
                    <a:pt x="995960" y="161966"/>
                    <a:pt x="990598" y="262714"/>
                  </a:cubicBezTo>
                  <a:cubicBezTo>
                    <a:pt x="993037" y="283815"/>
                    <a:pt x="971270" y="305420"/>
                    <a:pt x="948515" y="304797"/>
                  </a:cubicBezTo>
                  <a:cubicBezTo>
                    <a:pt x="752540" y="283418"/>
                    <a:pt x="701366" y="287355"/>
                    <a:pt x="477170" y="304797"/>
                  </a:cubicBezTo>
                  <a:cubicBezTo>
                    <a:pt x="252975" y="322239"/>
                    <a:pt x="229942" y="295145"/>
                    <a:pt x="42083" y="304797"/>
                  </a:cubicBezTo>
                  <a:cubicBezTo>
                    <a:pt x="16663" y="308314"/>
                    <a:pt x="-1358" y="283979"/>
                    <a:pt x="0" y="262714"/>
                  </a:cubicBezTo>
                  <a:cubicBezTo>
                    <a:pt x="10643" y="153138"/>
                    <a:pt x="-2576" y="132647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616" y="20114"/>
                    <a:pt x="17689" y="-2743"/>
                    <a:pt x="42083" y="0"/>
                  </a:cubicBezTo>
                  <a:cubicBezTo>
                    <a:pt x="146263" y="17479"/>
                    <a:pt x="394439" y="-3804"/>
                    <a:pt x="486235" y="0"/>
                  </a:cubicBezTo>
                  <a:cubicBezTo>
                    <a:pt x="578031" y="3804"/>
                    <a:pt x="851471" y="2100"/>
                    <a:pt x="948515" y="0"/>
                  </a:cubicBezTo>
                  <a:cubicBezTo>
                    <a:pt x="972360" y="2281"/>
                    <a:pt x="993333" y="14369"/>
                    <a:pt x="990598" y="42083"/>
                  </a:cubicBezTo>
                  <a:cubicBezTo>
                    <a:pt x="987501" y="138821"/>
                    <a:pt x="995004" y="198704"/>
                    <a:pt x="990598" y="262714"/>
                  </a:cubicBezTo>
                  <a:cubicBezTo>
                    <a:pt x="990760" y="289960"/>
                    <a:pt x="966689" y="304345"/>
                    <a:pt x="948515" y="304797"/>
                  </a:cubicBezTo>
                  <a:cubicBezTo>
                    <a:pt x="773550" y="320872"/>
                    <a:pt x="639850" y="318824"/>
                    <a:pt x="486235" y="304797"/>
                  </a:cubicBezTo>
                  <a:cubicBezTo>
                    <a:pt x="332620" y="290770"/>
                    <a:pt x="192140" y="299897"/>
                    <a:pt x="42083" y="304797"/>
                  </a:cubicBezTo>
                  <a:cubicBezTo>
                    <a:pt x="19067" y="305555"/>
                    <a:pt x="2951" y="287178"/>
                    <a:pt x="0" y="262714"/>
                  </a:cubicBezTo>
                  <a:cubicBezTo>
                    <a:pt x="-8535" y="159310"/>
                    <a:pt x="7179" y="117303"/>
                    <a:pt x="0" y="42083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1">
                  <a:lumMod val="20000"/>
                  <a:lumOff val="8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xmlns="" sd="2774789027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endParaRPr>
            </a:p>
          </p:txBody>
        </p:sp>
      </p:grpSp>
      <p:grpSp>
        <p:nvGrpSpPr>
          <p:cNvPr id="75" name="PHẠM DUYÊN 42 - 9Slide.vn">
            <a:extLst>
              <a:ext uri="{FF2B5EF4-FFF2-40B4-BE49-F238E27FC236}">
                <a16:creationId xmlns:a16="http://schemas.microsoft.com/office/drawing/2014/main" id="{C92186A5-8E65-4745-A35D-C36FC532571A}"/>
              </a:ext>
            </a:extLst>
          </p:cNvPr>
          <p:cNvGrpSpPr>
            <a:grpSpLocks/>
          </p:cNvGrpSpPr>
          <p:nvPr userDrawn="1"/>
        </p:nvGrpSpPr>
        <p:grpSpPr>
          <a:xfrm rot="19873781">
            <a:off x="3133959" y="1128901"/>
            <a:ext cx="5651494" cy="4656474"/>
            <a:chOff x="2659602" y="1752600"/>
            <a:chExt cx="3879319" cy="3817227"/>
          </a:xfrm>
        </p:grpSpPr>
        <p:sp>
          <p:nvSpPr>
            <p:cNvPr id="76" name="Oval 75">
              <a:extLst>
                <a:ext uri="{FF2B5EF4-FFF2-40B4-BE49-F238E27FC236}">
                  <a16:creationId xmlns:a16="http://schemas.microsoft.com/office/drawing/2014/main" id="{EF4243F1-18ED-415C-847F-55B0177CBDE7}"/>
                </a:ext>
              </a:extLst>
            </p:cNvPr>
            <p:cNvSpPr>
              <a:spLocks/>
            </p:cNvSpPr>
            <p:nvPr userDrawn="1"/>
          </p:nvSpPr>
          <p:spPr>
            <a:xfrm>
              <a:off x="2751522" y="1752600"/>
              <a:ext cx="3787399" cy="3787399"/>
            </a:xfrm>
            <a:custGeom>
              <a:avLst/>
              <a:gdLst>
                <a:gd name="connsiteX0" fmla="*/ 0 w 3787399"/>
                <a:gd name="connsiteY0" fmla="*/ 1893700 h 3787399"/>
                <a:gd name="connsiteX1" fmla="*/ 1893700 w 3787399"/>
                <a:gd name="connsiteY1" fmla="*/ 0 h 3787399"/>
                <a:gd name="connsiteX2" fmla="*/ 3787400 w 3787399"/>
                <a:gd name="connsiteY2" fmla="*/ 1893700 h 3787399"/>
                <a:gd name="connsiteX3" fmla="*/ 1893700 w 3787399"/>
                <a:gd name="connsiteY3" fmla="*/ 3787400 h 3787399"/>
                <a:gd name="connsiteX4" fmla="*/ 0 w 3787399"/>
                <a:gd name="connsiteY4" fmla="*/ 1893700 h 37873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87399" h="3787399" extrusionOk="0">
                  <a:moveTo>
                    <a:pt x="0" y="1893700"/>
                  </a:moveTo>
                  <a:cubicBezTo>
                    <a:pt x="-177750" y="917735"/>
                    <a:pt x="941344" y="139701"/>
                    <a:pt x="1893700" y="0"/>
                  </a:cubicBezTo>
                  <a:cubicBezTo>
                    <a:pt x="2909838" y="9763"/>
                    <a:pt x="3807715" y="851056"/>
                    <a:pt x="3787400" y="1893700"/>
                  </a:cubicBezTo>
                  <a:cubicBezTo>
                    <a:pt x="3767873" y="3072815"/>
                    <a:pt x="3007802" y="3897706"/>
                    <a:pt x="1893700" y="3787400"/>
                  </a:cubicBezTo>
                  <a:cubicBezTo>
                    <a:pt x="927388" y="3940961"/>
                    <a:pt x="-76251" y="2893828"/>
                    <a:pt x="0" y="1893700"/>
                  </a:cubicBezTo>
                  <a:close/>
                </a:path>
              </a:pathLst>
            </a:custGeom>
            <a:noFill/>
            <a:ln w="38100">
              <a:solidFill>
                <a:srgbClr val="F5F5F5"/>
              </a:solidFill>
              <a:extLst>
                <a:ext uri="{C807C97D-BFC1-408E-A445-0C87EB9F89A2}">
                  <ask:lineSketchStyleProps xmlns:ask="http://schemas.microsoft.com/office/drawing/2018/sketchyshapes" xmlns="" sd="674845984">
                    <a:prstGeom prst="ellipse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endParaRPr>
            </a:p>
          </p:txBody>
        </p:sp>
        <p:sp>
          <p:nvSpPr>
            <p:cNvPr id="77" name="Oval 76">
              <a:extLst>
                <a:ext uri="{FF2B5EF4-FFF2-40B4-BE49-F238E27FC236}">
                  <a16:creationId xmlns:a16="http://schemas.microsoft.com/office/drawing/2014/main" id="{1534A1FA-B65A-4573-8CC6-4E84BBE90115}"/>
                </a:ext>
              </a:extLst>
            </p:cNvPr>
            <p:cNvSpPr>
              <a:spLocks/>
            </p:cNvSpPr>
            <p:nvPr userDrawn="1"/>
          </p:nvSpPr>
          <p:spPr>
            <a:xfrm rot="18012939">
              <a:off x="2659602" y="1782428"/>
              <a:ext cx="3787399" cy="3787399"/>
            </a:xfrm>
            <a:custGeom>
              <a:avLst/>
              <a:gdLst>
                <a:gd name="connsiteX0" fmla="*/ 0 w 3787399"/>
                <a:gd name="connsiteY0" fmla="*/ 1893700 h 3787399"/>
                <a:gd name="connsiteX1" fmla="*/ 1893700 w 3787399"/>
                <a:gd name="connsiteY1" fmla="*/ 0 h 3787399"/>
                <a:gd name="connsiteX2" fmla="*/ 3787400 w 3787399"/>
                <a:gd name="connsiteY2" fmla="*/ 1893700 h 3787399"/>
                <a:gd name="connsiteX3" fmla="*/ 1893700 w 3787399"/>
                <a:gd name="connsiteY3" fmla="*/ 3787400 h 3787399"/>
                <a:gd name="connsiteX4" fmla="*/ 0 w 3787399"/>
                <a:gd name="connsiteY4" fmla="*/ 1893700 h 37873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87399" h="3787399" extrusionOk="0">
                  <a:moveTo>
                    <a:pt x="0" y="1893700"/>
                  </a:moveTo>
                  <a:cubicBezTo>
                    <a:pt x="-177750" y="917735"/>
                    <a:pt x="941344" y="139701"/>
                    <a:pt x="1893700" y="0"/>
                  </a:cubicBezTo>
                  <a:cubicBezTo>
                    <a:pt x="2909838" y="9763"/>
                    <a:pt x="3807715" y="851056"/>
                    <a:pt x="3787400" y="1893700"/>
                  </a:cubicBezTo>
                  <a:cubicBezTo>
                    <a:pt x="3767873" y="3072815"/>
                    <a:pt x="3007802" y="3897706"/>
                    <a:pt x="1893700" y="3787400"/>
                  </a:cubicBezTo>
                  <a:cubicBezTo>
                    <a:pt x="927388" y="3940961"/>
                    <a:pt x="-76251" y="2893828"/>
                    <a:pt x="0" y="1893700"/>
                  </a:cubicBezTo>
                  <a:close/>
                </a:path>
              </a:pathLst>
            </a:custGeom>
            <a:noFill/>
            <a:ln w="38100">
              <a:solidFill>
                <a:srgbClr val="F5F5F5"/>
              </a:solidFill>
              <a:extLst>
                <a:ext uri="{C807C97D-BFC1-408E-A445-0C87EB9F89A2}">
                  <ask:lineSketchStyleProps xmlns:ask="http://schemas.microsoft.com/office/drawing/2018/sketchyshapes" xmlns="" sd="674845984">
                    <a:prstGeom prst="ellipse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endParaRPr>
            </a:p>
          </p:txBody>
        </p:sp>
      </p:grpSp>
      <p:grpSp>
        <p:nvGrpSpPr>
          <p:cNvPr id="78" name="PHẠM DUYÊN 26 - 9Slide.vn">
            <a:extLst>
              <a:ext uri="{FF2B5EF4-FFF2-40B4-BE49-F238E27FC236}">
                <a16:creationId xmlns:a16="http://schemas.microsoft.com/office/drawing/2014/main" id="{A51ACB2B-41FB-4E56-BF2D-AF690238C6A8}"/>
              </a:ext>
            </a:extLst>
          </p:cNvPr>
          <p:cNvGrpSpPr>
            <a:grpSpLocks noGrp="1" noUngrp="1" noRot="1" noMove="1" noResize="1"/>
          </p:cNvGrpSpPr>
          <p:nvPr userDrawn="1"/>
        </p:nvGrpSpPr>
        <p:grpSpPr>
          <a:xfrm>
            <a:off x="8991362" y="285434"/>
            <a:ext cx="1045843" cy="349565"/>
            <a:chOff x="404091" y="302492"/>
            <a:chExt cx="1045843" cy="349565"/>
          </a:xfrm>
        </p:grpSpPr>
        <p:sp>
          <p:nvSpPr>
            <p:cNvPr id="79" name="Rectangle: Rounded Corners 78">
              <a:extLst>
                <a:ext uri="{FF2B5EF4-FFF2-40B4-BE49-F238E27FC236}">
                  <a16:creationId xmlns:a16="http://schemas.microsoft.com/office/drawing/2014/main" id="{C089441F-6490-45B6-8076-035626F2C010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 userDrawn="1"/>
          </p:nvSpPr>
          <p:spPr>
            <a:xfrm>
              <a:off x="459336" y="347260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513428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870" y="18611"/>
                    <a:pt x="19597" y="-361"/>
                    <a:pt x="42083" y="0"/>
                  </a:cubicBezTo>
                  <a:cubicBezTo>
                    <a:pt x="200055" y="16871"/>
                    <a:pt x="303322" y="-21924"/>
                    <a:pt x="513428" y="0"/>
                  </a:cubicBezTo>
                  <a:cubicBezTo>
                    <a:pt x="723534" y="21924"/>
                    <a:pt x="839830" y="11545"/>
                    <a:pt x="948515" y="0"/>
                  </a:cubicBezTo>
                  <a:cubicBezTo>
                    <a:pt x="969839" y="-631"/>
                    <a:pt x="990500" y="23749"/>
                    <a:pt x="990598" y="42083"/>
                  </a:cubicBezTo>
                  <a:cubicBezTo>
                    <a:pt x="986727" y="110902"/>
                    <a:pt x="991373" y="195270"/>
                    <a:pt x="990598" y="262714"/>
                  </a:cubicBezTo>
                  <a:cubicBezTo>
                    <a:pt x="986125" y="285474"/>
                    <a:pt x="974744" y="302645"/>
                    <a:pt x="948515" y="304797"/>
                  </a:cubicBezTo>
                  <a:cubicBezTo>
                    <a:pt x="756072" y="311080"/>
                    <a:pt x="645398" y="290395"/>
                    <a:pt x="477170" y="304797"/>
                  </a:cubicBezTo>
                  <a:cubicBezTo>
                    <a:pt x="308943" y="319199"/>
                    <a:pt x="168522" y="321398"/>
                    <a:pt x="42083" y="304797"/>
                  </a:cubicBezTo>
                  <a:cubicBezTo>
                    <a:pt x="14910" y="302823"/>
                    <a:pt x="-1910" y="291109"/>
                    <a:pt x="0" y="262714"/>
                  </a:cubicBezTo>
                  <a:cubicBezTo>
                    <a:pt x="5987" y="210987"/>
                    <a:pt x="8339" y="103792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-924" y="21541"/>
                    <a:pt x="13669" y="1115"/>
                    <a:pt x="42083" y="0"/>
                  </a:cubicBezTo>
                  <a:cubicBezTo>
                    <a:pt x="212105" y="-4339"/>
                    <a:pt x="339606" y="-11427"/>
                    <a:pt x="513428" y="0"/>
                  </a:cubicBezTo>
                  <a:cubicBezTo>
                    <a:pt x="687251" y="11427"/>
                    <a:pt x="809018" y="9979"/>
                    <a:pt x="948515" y="0"/>
                  </a:cubicBezTo>
                  <a:cubicBezTo>
                    <a:pt x="973302" y="-2893"/>
                    <a:pt x="988513" y="18237"/>
                    <a:pt x="990598" y="42083"/>
                  </a:cubicBezTo>
                  <a:cubicBezTo>
                    <a:pt x="986193" y="131118"/>
                    <a:pt x="982265" y="161446"/>
                    <a:pt x="990598" y="262714"/>
                  </a:cubicBezTo>
                  <a:cubicBezTo>
                    <a:pt x="989597" y="287092"/>
                    <a:pt x="971718" y="305739"/>
                    <a:pt x="948515" y="304797"/>
                  </a:cubicBezTo>
                  <a:cubicBezTo>
                    <a:pt x="847314" y="287957"/>
                    <a:pt x="601015" y="315002"/>
                    <a:pt x="495299" y="304797"/>
                  </a:cubicBezTo>
                  <a:cubicBezTo>
                    <a:pt x="389583" y="294592"/>
                    <a:pt x="199920" y="289228"/>
                    <a:pt x="42083" y="304797"/>
                  </a:cubicBezTo>
                  <a:cubicBezTo>
                    <a:pt x="17478" y="305510"/>
                    <a:pt x="285" y="284421"/>
                    <a:pt x="0" y="262714"/>
                  </a:cubicBezTo>
                  <a:cubicBezTo>
                    <a:pt x="9330" y="190511"/>
                    <a:pt x="-4367" y="121157"/>
                    <a:pt x="0" y="42083"/>
                  </a:cubicBezTo>
                  <a:close/>
                </a:path>
              </a:pathLst>
            </a:custGeom>
            <a:solidFill>
              <a:srgbClr val="82C9F4"/>
            </a:solidFill>
            <a:ln>
              <a:solidFill>
                <a:srgbClr val="AFDAF5"/>
              </a:solidFill>
              <a:extLst>
                <a:ext uri="{C807C97D-BFC1-408E-A445-0C87EB9F89A2}">
                  <ask:lineSketchStyleProps xmlns:ask="http://schemas.microsoft.com/office/drawing/2018/sketchyshapes" xmlns="" sd="3060161415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endParaRPr>
            </a:p>
          </p:txBody>
        </p:sp>
        <p:sp>
          <p:nvSpPr>
            <p:cNvPr id="80" name="Rectangle: Rounded Corners 79">
              <a:extLst>
                <a:ext uri="{FF2B5EF4-FFF2-40B4-BE49-F238E27FC236}">
                  <a16:creationId xmlns:a16="http://schemas.microsoft.com/office/drawing/2014/main" id="{AB05D132-BE7B-4D9F-99CA-4C99D953BB98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 userDrawn="1"/>
          </p:nvSpPr>
          <p:spPr>
            <a:xfrm>
              <a:off x="404091" y="302492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468106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977" y="20694"/>
                    <a:pt x="19245" y="722"/>
                    <a:pt x="42083" y="0"/>
                  </a:cubicBezTo>
                  <a:cubicBezTo>
                    <a:pt x="221894" y="10754"/>
                    <a:pt x="318265" y="20007"/>
                    <a:pt x="468106" y="0"/>
                  </a:cubicBezTo>
                  <a:cubicBezTo>
                    <a:pt x="617947" y="-20007"/>
                    <a:pt x="715005" y="-5387"/>
                    <a:pt x="948515" y="0"/>
                  </a:cubicBezTo>
                  <a:cubicBezTo>
                    <a:pt x="972855" y="-357"/>
                    <a:pt x="989439" y="16233"/>
                    <a:pt x="990598" y="42083"/>
                  </a:cubicBezTo>
                  <a:cubicBezTo>
                    <a:pt x="992746" y="141393"/>
                    <a:pt x="995960" y="161966"/>
                    <a:pt x="990598" y="262714"/>
                  </a:cubicBezTo>
                  <a:cubicBezTo>
                    <a:pt x="993037" y="283815"/>
                    <a:pt x="971270" y="305420"/>
                    <a:pt x="948515" y="304797"/>
                  </a:cubicBezTo>
                  <a:cubicBezTo>
                    <a:pt x="752540" y="283418"/>
                    <a:pt x="701366" y="287355"/>
                    <a:pt x="477170" y="304797"/>
                  </a:cubicBezTo>
                  <a:cubicBezTo>
                    <a:pt x="252975" y="322239"/>
                    <a:pt x="229942" y="295145"/>
                    <a:pt x="42083" y="304797"/>
                  </a:cubicBezTo>
                  <a:cubicBezTo>
                    <a:pt x="16663" y="308314"/>
                    <a:pt x="-1358" y="283979"/>
                    <a:pt x="0" y="262714"/>
                  </a:cubicBezTo>
                  <a:cubicBezTo>
                    <a:pt x="10643" y="153138"/>
                    <a:pt x="-2576" y="132647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616" y="20114"/>
                    <a:pt x="17689" y="-2743"/>
                    <a:pt x="42083" y="0"/>
                  </a:cubicBezTo>
                  <a:cubicBezTo>
                    <a:pt x="146263" y="17479"/>
                    <a:pt x="394439" y="-3804"/>
                    <a:pt x="486235" y="0"/>
                  </a:cubicBezTo>
                  <a:cubicBezTo>
                    <a:pt x="578031" y="3804"/>
                    <a:pt x="851471" y="2100"/>
                    <a:pt x="948515" y="0"/>
                  </a:cubicBezTo>
                  <a:cubicBezTo>
                    <a:pt x="972360" y="2281"/>
                    <a:pt x="993333" y="14369"/>
                    <a:pt x="990598" y="42083"/>
                  </a:cubicBezTo>
                  <a:cubicBezTo>
                    <a:pt x="987501" y="138821"/>
                    <a:pt x="995004" y="198704"/>
                    <a:pt x="990598" y="262714"/>
                  </a:cubicBezTo>
                  <a:cubicBezTo>
                    <a:pt x="990760" y="289960"/>
                    <a:pt x="966689" y="304345"/>
                    <a:pt x="948515" y="304797"/>
                  </a:cubicBezTo>
                  <a:cubicBezTo>
                    <a:pt x="773550" y="320872"/>
                    <a:pt x="639850" y="318824"/>
                    <a:pt x="486235" y="304797"/>
                  </a:cubicBezTo>
                  <a:cubicBezTo>
                    <a:pt x="332620" y="290770"/>
                    <a:pt x="192140" y="299897"/>
                    <a:pt x="42083" y="304797"/>
                  </a:cubicBezTo>
                  <a:cubicBezTo>
                    <a:pt x="19067" y="305555"/>
                    <a:pt x="2951" y="287178"/>
                    <a:pt x="0" y="262714"/>
                  </a:cubicBezTo>
                  <a:cubicBezTo>
                    <a:pt x="-8535" y="159310"/>
                    <a:pt x="7179" y="117303"/>
                    <a:pt x="0" y="42083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1">
                  <a:lumMod val="20000"/>
                  <a:lumOff val="8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xmlns="" sd="2774789027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endParaRPr>
            </a:p>
          </p:txBody>
        </p:sp>
      </p:grpSp>
      <p:grpSp>
        <p:nvGrpSpPr>
          <p:cNvPr id="81" name="PHẠM DUYÊN 27 - 9Slide.vn">
            <a:extLst>
              <a:ext uri="{FF2B5EF4-FFF2-40B4-BE49-F238E27FC236}">
                <a16:creationId xmlns:a16="http://schemas.microsoft.com/office/drawing/2014/main" id="{454D8836-6BCB-4B6E-AC7E-4EE96F65E719}"/>
              </a:ext>
            </a:extLst>
          </p:cNvPr>
          <p:cNvGrpSpPr>
            <a:grpSpLocks noGrp="1" noUngrp="1" noRot="1" noMove="1" noResize="1"/>
          </p:cNvGrpSpPr>
          <p:nvPr userDrawn="1"/>
        </p:nvGrpSpPr>
        <p:grpSpPr>
          <a:xfrm>
            <a:off x="10688957" y="285434"/>
            <a:ext cx="1045843" cy="349565"/>
            <a:chOff x="404091" y="302492"/>
            <a:chExt cx="1045843" cy="349565"/>
          </a:xfrm>
        </p:grpSpPr>
        <p:sp>
          <p:nvSpPr>
            <p:cNvPr id="82" name="Rectangle: Rounded Corners 81">
              <a:extLst>
                <a:ext uri="{FF2B5EF4-FFF2-40B4-BE49-F238E27FC236}">
                  <a16:creationId xmlns:a16="http://schemas.microsoft.com/office/drawing/2014/main" id="{BE8D1AAF-94E3-4519-A7FB-4F7966A4A271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 userDrawn="1"/>
          </p:nvSpPr>
          <p:spPr>
            <a:xfrm>
              <a:off x="459336" y="347260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513428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870" y="18611"/>
                    <a:pt x="19597" y="-361"/>
                    <a:pt x="42083" y="0"/>
                  </a:cubicBezTo>
                  <a:cubicBezTo>
                    <a:pt x="200055" y="16871"/>
                    <a:pt x="303322" y="-21924"/>
                    <a:pt x="513428" y="0"/>
                  </a:cubicBezTo>
                  <a:cubicBezTo>
                    <a:pt x="723534" y="21924"/>
                    <a:pt x="839830" y="11545"/>
                    <a:pt x="948515" y="0"/>
                  </a:cubicBezTo>
                  <a:cubicBezTo>
                    <a:pt x="969839" y="-631"/>
                    <a:pt x="990500" y="23749"/>
                    <a:pt x="990598" y="42083"/>
                  </a:cubicBezTo>
                  <a:cubicBezTo>
                    <a:pt x="986727" y="110902"/>
                    <a:pt x="991373" y="195270"/>
                    <a:pt x="990598" y="262714"/>
                  </a:cubicBezTo>
                  <a:cubicBezTo>
                    <a:pt x="986125" y="285474"/>
                    <a:pt x="974744" y="302645"/>
                    <a:pt x="948515" y="304797"/>
                  </a:cubicBezTo>
                  <a:cubicBezTo>
                    <a:pt x="756072" y="311080"/>
                    <a:pt x="645398" y="290395"/>
                    <a:pt x="477170" y="304797"/>
                  </a:cubicBezTo>
                  <a:cubicBezTo>
                    <a:pt x="308943" y="319199"/>
                    <a:pt x="168522" y="321398"/>
                    <a:pt x="42083" y="304797"/>
                  </a:cubicBezTo>
                  <a:cubicBezTo>
                    <a:pt x="14910" y="302823"/>
                    <a:pt x="-1910" y="291109"/>
                    <a:pt x="0" y="262714"/>
                  </a:cubicBezTo>
                  <a:cubicBezTo>
                    <a:pt x="5987" y="210987"/>
                    <a:pt x="8339" y="103792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-924" y="21541"/>
                    <a:pt x="13669" y="1115"/>
                    <a:pt x="42083" y="0"/>
                  </a:cubicBezTo>
                  <a:cubicBezTo>
                    <a:pt x="212105" y="-4339"/>
                    <a:pt x="339606" y="-11427"/>
                    <a:pt x="513428" y="0"/>
                  </a:cubicBezTo>
                  <a:cubicBezTo>
                    <a:pt x="687251" y="11427"/>
                    <a:pt x="809018" y="9979"/>
                    <a:pt x="948515" y="0"/>
                  </a:cubicBezTo>
                  <a:cubicBezTo>
                    <a:pt x="973302" y="-2893"/>
                    <a:pt x="988513" y="18237"/>
                    <a:pt x="990598" y="42083"/>
                  </a:cubicBezTo>
                  <a:cubicBezTo>
                    <a:pt x="986193" y="131118"/>
                    <a:pt x="982265" y="161446"/>
                    <a:pt x="990598" y="262714"/>
                  </a:cubicBezTo>
                  <a:cubicBezTo>
                    <a:pt x="989597" y="287092"/>
                    <a:pt x="971718" y="305739"/>
                    <a:pt x="948515" y="304797"/>
                  </a:cubicBezTo>
                  <a:cubicBezTo>
                    <a:pt x="847314" y="287957"/>
                    <a:pt x="601015" y="315002"/>
                    <a:pt x="495299" y="304797"/>
                  </a:cubicBezTo>
                  <a:cubicBezTo>
                    <a:pt x="389583" y="294592"/>
                    <a:pt x="199920" y="289228"/>
                    <a:pt x="42083" y="304797"/>
                  </a:cubicBezTo>
                  <a:cubicBezTo>
                    <a:pt x="17478" y="305510"/>
                    <a:pt x="285" y="284421"/>
                    <a:pt x="0" y="262714"/>
                  </a:cubicBezTo>
                  <a:cubicBezTo>
                    <a:pt x="9330" y="190511"/>
                    <a:pt x="-4367" y="121157"/>
                    <a:pt x="0" y="42083"/>
                  </a:cubicBezTo>
                  <a:close/>
                </a:path>
              </a:pathLst>
            </a:custGeom>
            <a:solidFill>
              <a:srgbClr val="82C9F4"/>
            </a:solidFill>
            <a:ln>
              <a:solidFill>
                <a:srgbClr val="AFDAF5"/>
              </a:solidFill>
              <a:extLst>
                <a:ext uri="{C807C97D-BFC1-408E-A445-0C87EB9F89A2}">
                  <ask:lineSketchStyleProps xmlns:ask="http://schemas.microsoft.com/office/drawing/2018/sketchyshapes" xmlns="" sd="3060161415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endParaRPr>
            </a:p>
          </p:txBody>
        </p:sp>
        <p:sp>
          <p:nvSpPr>
            <p:cNvPr id="83" name="Rectangle: Rounded Corners 82">
              <a:extLst>
                <a:ext uri="{FF2B5EF4-FFF2-40B4-BE49-F238E27FC236}">
                  <a16:creationId xmlns:a16="http://schemas.microsoft.com/office/drawing/2014/main" id="{9F8B860E-F6C5-40D2-9BFB-1A1E1B76585E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 userDrawn="1"/>
          </p:nvSpPr>
          <p:spPr>
            <a:xfrm>
              <a:off x="404091" y="302492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468106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977" y="20694"/>
                    <a:pt x="19245" y="722"/>
                    <a:pt x="42083" y="0"/>
                  </a:cubicBezTo>
                  <a:cubicBezTo>
                    <a:pt x="221894" y="10754"/>
                    <a:pt x="318265" y="20007"/>
                    <a:pt x="468106" y="0"/>
                  </a:cubicBezTo>
                  <a:cubicBezTo>
                    <a:pt x="617947" y="-20007"/>
                    <a:pt x="715005" y="-5387"/>
                    <a:pt x="948515" y="0"/>
                  </a:cubicBezTo>
                  <a:cubicBezTo>
                    <a:pt x="972855" y="-357"/>
                    <a:pt x="989439" y="16233"/>
                    <a:pt x="990598" y="42083"/>
                  </a:cubicBezTo>
                  <a:cubicBezTo>
                    <a:pt x="992746" y="141393"/>
                    <a:pt x="995960" y="161966"/>
                    <a:pt x="990598" y="262714"/>
                  </a:cubicBezTo>
                  <a:cubicBezTo>
                    <a:pt x="993037" y="283815"/>
                    <a:pt x="971270" y="305420"/>
                    <a:pt x="948515" y="304797"/>
                  </a:cubicBezTo>
                  <a:cubicBezTo>
                    <a:pt x="752540" y="283418"/>
                    <a:pt x="701366" y="287355"/>
                    <a:pt x="477170" y="304797"/>
                  </a:cubicBezTo>
                  <a:cubicBezTo>
                    <a:pt x="252975" y="322239"/>
                    <a:pt x="229942" y="295145"/>
                    <a:pt x="42083" y="304797"/>
                  </a:cubicBezTo>
                  <a:cubicBezTo>
                    <a:pt x="16663" y="308314"/>
                    <a:pt x="-1358" y="283979"/>
                    <a:pt x="0" y="262714"/>
                  </a:cubicBezTo>
                  <a:cubicBezTo>
                    <a:pt x="10643" y="153138"/>
                    <a:pt x="-2576" y="132647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616" y="20114"/>
                    <a:pt x="17689" y="-2743"/>
                    <a:pt x="42083" y="0"/>
                  </a:cubicBezTo>
                  <a:cubicBezTo>
                    <a:pt x="146263" y="17479"/>
                    <a:pt x="394439" y="-3804"/>
                    <a:pt x="486235" y="0"/>
                  </a:cubicBezTo>
                  <a:cubicBezTo>
                    <a:pt x="578031" y="3804"/>
                    <a:pt x="851471" y="2100"/>
                    <a:pt x="948515" y="0"/>
                  </a:cubicBezTo>
                  <a:cubicBezTo>
                    <a:pt x="972360" y="2281"/>
                    <a:pt x="993333" y="14369"/>
                    <a:pt x="990598" y="42083"/>
                  </a:cubicBezTo>
                  <a:cubicBezTo>
                    <a:pt x="987501" y="138821"/>
                    <a:pt x="995004" y="198704"/>
                    <a:pt x="990598" y="262714"/>
                  </a:cubicBezTo>
                  <a:cubicBezTo>
                    <a:pt x="990760" y="289960"/>
                    <a:pt x="966689" y="304345"/>
                    <a:pt x="948515" y="304797"/>
                  </a:cubicBezTo>
                  <a:cubicBezTo>
                    <a:pt x="773550" y="320872"/>
                    <a:pt x="639850" y="318824"/>
                    <a:pt x="486235" y="304797"/>
                  </a:cubicBezTo>
                  <a:cubicBezTo>
                    <a:pt x="332620" y="290770"/>
                    <a:pt x="192140" y="299897"/>
                    <a:pt x="42083" y="304797"/>
                  </a:cubicBezTo>
                  <a:cubicBezTo>
                    <a:pt x="19067" y="305555"/>
                    <a:pt x="2951" y="287178"/>
                    <a:pt x="0" y="262714"/>
                  </a:cubicBezTo>
                  <a:cubicBezTo>
                    <a:pt x="-8535" y="159310"/>
                    <a:pt x="7179" y="117303"/>
                    <a:pt x="0" y="42083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1">
                  <a:lumMod val="20000"/>
                  <a:lumOff val="8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xmlns="" sd="2774789027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endParaRPr>
            </a:p>
          </p:txBody>
        </p:sp>
      </p:grpSp>
      <p:grpSp>
        <p:nvGrpSpPr>
          <p:cNvPr id="84" name="PHẠM DUYÊN 28 - 9Slide.vn">
            <a:extLst>
              <a:ext uri="{FF2B5EF4-FFF2-40B4-BE49-F238E27FC236}">
                <a16:creationId xmlns:a16="http://schemas.microsoft.com/office/drawing/2014/main" id="{FE950BD2-57BC-47C2-ABDC-4B404D845626}"/>
              </a:ext>
            </a:extLst>
          </p:cNvPr>
          <p:cNvGrpSpPr>
            <a:grpSpLocks noGrp="1" noUngrp="1" noRot="1" noMove="1" noResize="1"/>
          </p:cNvGrpSpPr>
          <p:nvPr userDrawn="1"/>
        </p:nvGrpSpPr>
        <p:grpSpPr>
          <a:xfrm rot="16200000" flipH="1">
            <a:off x="11031857" y="1207296"/>
            <a:ext cx="1045843" cy="349565"/>
            <a:chOff x="404091" y="302492"/>
            <a:chExt cx="1045843" cy="349565"/>
          </a:xfrm>
        </p:grpSpPr>
        <p:sp>
          <p:nvSpPr>
            <p:cNvPr id="85" name="Rectangle: Rounded Corners 84">
              <a:extLst>
                <a:ext uri="{FF2B5EF4-FFF2-40B4-BE49-F238E27FC236}">
                  <a16:creationId xmlns:a16="http://schemas.microsoft.com/office/drawing/2014/main" id="{79FF2221-86D9-4CA4-A38C-FEF6ED0B1B88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 userDrawn="1"/>
          </p:nvSpPr>
          <p:spPr>
            <a:xfrm>
              <a:off x="459336" y="347260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513428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870" y="18611"/>
                    <a:pt x="19597" y="-361"/>
                    <a:pt x="42083" y="0"/>
                  </a:cubicBezTo>
                  <a:cubicBezTo>
                    <a:pt x="200055" y="16871"/>
                    <a:pt x="303322" y="-21924"/>
                    <a:pt x="513428" y="0"/>
                  </a:cubicBezTo>
                  <a:cubicBezTo>
                    <a:pt x="723534" y="21924"/>
                    <a:pt x="839830" y="11545"/>
                    <a:pt x="948515" y="0"/>
                  </a:cubicBezTo>
                  <a:cubicBezTo>
                    <a:pt x="969839" y="-631"/>
                    <a:pt x="990500" y="23749"/>
                    <a:pt x="990598" y="42083"/>
                  </a:cubicBezTo>
                  <a:cubicBezTo>
                    <a:pt x="986727" y="110902"/>
                    <a:pt x="991373" y="195270"/>
                    <a:pt x="990598" y="262714"/>
                  </a:cubicBezTo>
                  <a:cubicBezTo>
                    <a:pt x="986125" y="285474"/>
                    <a:pt x="974744" y="302645"/>
                    <a:pt x="948515" y="304797"/>
                  </a:cubicBezTo>
                  <a:cubicBezTo>
                    <a:pt x="756072" y="311080"/>
                    <a:pt x="645398" y="290395"/>
                    <a:pt x="477170" y="304797"/>
                  </a:cubicBezTo>
                  <a:cubicBezTo>
                    <a:pt x="308943" y="319199"/>
                    <a:pt x="168522" y="321398"/>
                    <a:pt x="42083" y="304797"/>
                  </a:cubicBezTo>
                  <a:cubicBezTo>
                    <a:pt x="14910" y="302823"/>
                    <a:pt x="-1910" y="291109"/>
                    <a:pt x="0" y="262714"/>
                  </a:cubicBezTo>
                  <a:cubicBezTo>
                    <a:pt x="5987" y="210987"/>
                    <a:pt x="8339" y="103792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-924" y="21541"/>
                    <a:pt x="13669" y="1115"/>
                    <a:pt x="42083" y="0"/>
                  </a:cubicBezTo>
                  <a:cubicBezTo>
                    <a:pt x="212105" y="-4339"/>
                    <a:pt x="339606" y="-11427"/>
                    <a:pt x="513428" y="0"/>
                  </a:cubicBezTo>
                  <a:cubicBezTo>
                    <a:pt x="687251" y="11427"/>
                    <a:pt x="809018" y="9979"/>
                    <a:pt x="948515" y="0"/>
                  </a:cubicBezTo>
                  <a:cubicBezTo>
                    <a:pt x="973302" y="-2893"/>
                    <a:pt x="988513" y="18237"/>
                    <a:pt x="990598" y="42083"/>
                  </a:cubicBezTo>
                  <a:cubicBezTo>
                    <a:pt x="986193" y="131118"/>
                    <a:pt x="982265" y="161446"/>
                    <a:pt x="990598" y="262714"/>
                  </a:cubicBezTo>
                  <a:cubicBezTo>
                    <a:pt x="989597" y="287092"/>
                    <a:pt x="971718" y="305739"/>
                    <a:pt x="948515" y="304797"/>
                  </a:cubicBezTo>
                  <a:cubicBezTo>
                    <a:pt x="847314" y="287957"/>
                    <a:pt x="601015" y="315002"/>
                    <a:pt x="495299" y="304797"/>
                  </a:cubicBezTo>
                  <a:cubicBezTo>
                    <a:pt x="389583" y="294592"/>
                    <a:pt x="199920" y="289228"/>
                    <a:pt x="42083" y="304797"/>
                  </a:cubicBezTo>
                  <a:cubicBezTo>
                    <a:pt x="17478" y="305510"/>
                    <a:pt x="285" y="284421"/>
                    <a:pt x="0" y="262714"/>
                  </a:cubicBezTo>
                  <a:cubicBezTo>
                    <a:pt x="9330" y="190511"/>
                    <a:pt x="-4367" y="121157"/>
                    <a:pt x="0" y="42083"/>
                  </a:cubicBezTo>
                  <a:close/>
                </a:path>
              </a:pathLst>
            </a:custGeom>
            <a:solidFill>
              <a:srgbClr val="82C9F4"/>
            </a:solidFill>
            <a:ln>
              <a:solidFill>
                <a:srgbClr val="AFDAF5"/>
              </a:solidFill>
              <a:extLst>
                <a:ext uri="{C807C97D-BFC1-408E-A445-0C87EB9F89A2}">
                  <ask:lineSketchStyleProps xmlns:ask="http://schemas.microsoft.com/office/drawing/2018/sketchyshapes" xmlns="" sd="3060161415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endParaRPr>
            </a:p>
          </p:txBody>
        </p:sp>
        <p:sp>
          <p:nvSpPr>
            <p:cNvPr id="86" name="Rectangle: Rounded Corners 85">
              <a:extLst>
                <a:ext uri="{FF2B5EF4-FFF2-40B4-BE49-F238E27FC236}">
                  <a16:creationId xmlns:a16="http://schemas.microsoft.com/office/drawing/2014/main" id="{72877C7E-DDC8-40CE-AB73-73A126287EDF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 userDrawn="1"/>
          </p:nvSpPr>
          <p:spPr>
            <a:xfrm>
              <a:off x="404091" y="302492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468106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977" y="20694"/>
                    <a:pt x="19245" y="722"/>
                    <a:pt x="42083" y="0"/>
                  </a:cubicBezTo>
                  <a:cubicBezTo>
                    <a:pt x="221894" y="10754"/>
                    <a:pt x="318265" y="20007"/>
                    <a:pt x="468106" y="0"/>
                  </a:cubicBezTo>
                  <a:cubicBezTo>
                    <a:pt x="617947" y="-20007"/>
                    <a:pt x="715005" y="-5387"/>
                    <a:pt x="948515" y="0"/>
                  </a:cubicBezTo>
                  <a:cubicBezTo>
                    <a:pt x="972855" y="-357"/>
                    <a:pt x="989439" y="16233"/>
                    <a:pt x="990598" y="42083"/>
                  </a:cubicBezTo>
                  <a:cubicBezTo>
                    <a:pt x="992746" y="141393"/>
                    <a:pt x="995960" y="161966"/>
                    <a:pt x="990598" y="262714"/>
                  </a:cubicBezTo>
                  <a:cubicBezTo>
                    <a:pt x="993037" y="283815"/>
                    <a:pt x="971270" y="305420"/>
                    <a:pt x="948515" y="304797"/>
                  </a:cubicBezTo>
                  <a:cubicBezTo>
                    <a:pt x="752540" y="283418"/>
                    <a:pt x="701366" y="287355"/>
                    <a:pt x="477170" y="304797"/>
                  </a:cubicBezTo>
                  <a:cubicBezTo>
                    <a:pt x="252975" y="322239"/>
                    <a:pt x="229942" y="295145"/>
                    <a:pt x="42083" y="304797"/>
                  </a:cubicBezTo>
                  <a:cubicBezTo>
                    <a:pt x="16663" y="308314"/>
                    <a:pt x="-1358" y="283979"/>
                    <a:pt x="0" y="262714"/>
                  </a:cubicBezTo>
                  <a:cubicBezTo>
                    <a:pt x="10643" y="153138"/>
                    <a:pt x="-2576" y="132647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616" y="20114"/>
                    <a:pt x="17689" y="-2743"/>
                    <a:pt x="42083" y="0"/>
                  </a:cubicBezTo>
                  <a:cubicBezTo>
                    <a:pt x="146263" y="17479"/>
                    <a:pt x="394439" y="-3804"/>
                    <a:pt x="486235" y="0"/>
                  </a:cubicBezTo>
                  <a:cubicBezTo>
                    <a:pt x="578031" y="3804"/>
                    <a:pt x="851471" y="2100"/>
                    <a:pt x="948515" y="0"/>
                  </a:cubicBezTo>
                  <a:cubicBezTo>
                    <a:pt x="972360" y="2281"/>
                    <a:pt x="993333" y="14369"/>
                    <a:pt x="990598" y="42083"/>
                  </a:cubicBezTo>
                  <a:cubicBezTo>
                    <a:pt x="987501" y="138821"/>
                    <a:pt x="995004" y="198704"/>
                    <a:pt x="990598" y="262714"/>
                  </a:cubicBezTo>
                  <a:cubicBezTo>
                    <a:pt x="990760" y="289960"/>
                    <a:pt x="966689" y="304345"/>
                    <a:pt x="948515" y="304797"/>
                  </a:cubicBezTo>
                  <a:cubicBezTo>
                    <a:pt x="773550" y="320872"/>
                    <a:pt x="639850" y="318824"/>
                    <a:pt x="486235" y="304797"/>
                  </a:cubicBezTo>
                  <a:cubicBezTo>
                    <a:pt x="332620" y="290770"/>
                    <a:pt x="192140" y="299897"/>
                    <a:pt x="42083" y="304797"/>
                  </a:cubicBezTo>
                  <a:cubicBezTo>
                    <a:pt x="19067" y="305555"/>
                    <a:pt x="2951" y="287178"/>
                    <a:pt x="0" y="262714"/>
                  </a:cubicBezTo>
                  <a:cubicBezTo>
                    <a:pt x="-8535" y="159310"/>
                    <a:pt x="7179" y="117303"/>
                    <a:pt x="0" y="42083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1">
                  <a:lumMod val="20000"/>
                  <a:lumOff val="8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xmlns="" sd="2774789027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endParaRPr>
            </a:p>
          </p:txBody>
        </p:sp>
      </p:grpSp>
      <p:pic>
        <p:nvPicPr>
          <p:cNvPr id="87" name="Graphic 86">
            <a:extLst>
              <a:ext uri="{FF2B5EF4-FFF2-40B4-BE49-F238E27FC236}">
                <a16:creationId xmlns:a16="http://schemas.microsoft.com/office/drawing/2014/main" id="{566CA816-C97C-4342-8E75-F53A8A4D8F3F}"/>
              </a:ext>
            </a:extLst>
          </p:cNvPr>
          <p:cNvPicPr>
            <a:picLocks noChangeAspect="1"/>
          </p:cNvPicPr>
          <p:nvPr userDrawn="1"/>
        </p:nvPicPr>
        <p:blipFill>
          <a:blip/>
          <a:stretch>
            <a:fillRect/>
          </a:stretch>
        </p:blipFill>
        <p:spPr>
          <a:xfrm flipH="1">
            <a:off x="0" y="4673600"/>
            <a:ext cx="12192000" cy="2184400"/>
          </a:xfrm>
          <a:prstGeom prst="rect">
            <a:avLst/>
          </a:prstGeom>
          <a:scene3d>
            <a:camera prst="obliqueBottomRight"/>
            <a:lightRig rig="threePt" dir="t"/>
          </a:scene3d>
        </p:spPr>
      </p:pic>
      <p:grpSp>
        <p:nvGrpSpPr>
          <p:cNvPr id="88" name="PHẠM DUYÊN 29 - 9Slide.vn">
            <a:extLst>
              <a:ext uri="{FF2B5EF4-FFF2-40B4-BE49-F238E27FC236}">
                <a16:creationId xmlns:a16="http://schemas.microsoft.com/office/drawing/2014/main" id="{04C09018-A1E7-4C40-9CAE-4245546A4F31}"/>
              </a:ext>
            </a:extLst>
          </p:cNvPr>
          <p:cNvGrpSpPr>
            <a:grpSpLocks noGrp="1" noUngrp="1" noRot="1" noMove="1" noResize="1"/>
          </p:cNvGrpSpPr>
          <p:nvPr userDrawn="1"/>
        </p:nvGrpSpPr>
        <p:grpSpPr>
          <a:xfrm rot="16200000" flipH="1">
            <a:off x="11031857" y="3254218"/>
            <a:ext cx="1045843" cy="349565"/>
            <a:chOff x="404091" y="302492"/>
            <a:chExt cx="1045843" cy="349565"/>
          </a:xfrm>
        </p:grpSpPr>
        <p:sp>
          <p:nvSpPr>
            <p:cNvPr id="89" name="Rectangle: Rounded Corners 88">
              <a:extLst>
                <a:ext uri="{FF2B5EF4-FFF2-40B4-BE49-F238E27FC236}">
                  <a16:creationId xmlns:a16="http://schemas.microsoft.com/office/drawing/2014/main" id="{7AA4EB46-E18E-4FF8-817C-0ACC34DF5AE7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 userDrawn="1"/>
          </p:nvSpPr>
          <p:spPr>
            <a:xfrm>
              <a:off x="459336" y="347260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513428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870" y="18611"/>
                    <a:pt x="19597" y="-361"/>
                    <a:pt x="42083" y="0"/>
                  </a:cubicBezTo>
                  <a:cubicBezTo>
                    <a:pt x="200055" y="16871"/>
                    <a:pt x="303322" y="-21924"/>
                    <a:pt x="513428" y="0"/>
                  </a:cubicBezTo>
                  <a:cubicBezTo>
                    <a:pt x="723534" y="21924"/>
                    <a:pt x="839830" y="11545"/>
                    <a:pt x="948515" y="0"/>
                  </a:cubicBezTo>
                  <a:cubicBezTo>
                    <a:pt x="969839" y="-631"/>
                    <a:pt x="990500" y="23749"/>
                    <a:pt x="990598" y="42083"/>
                  </a:cubicBezTo>
                  <a:cubicBezTo>
                    <a:pt x="986727" y="110902"/>
                    <a:pt x="991373" y="195270"/>
                    <a:pt x="990598" y="262714"/>
                  </a:cubicBezTo>
                  <a:cubicBezTo>
                    <a:pt x="986125" y="285474"/>
                    <a:pt x="974744" y="302645"/>
                    <a:pt x="948515" y="304797"/>
                  </a:cubicBezTo>
                  <a:cubicBezTo>
                    <a:pt x="756072" y="311080"/>
                    <a:pt x="645398" y="290395"/>
                    <a:pt x="477170" y="304797"/>
                  </a:cubicBezTo>
                  <a:cubicBezTo>
                    <a:pt x="308943" y="319199"/>
                    <a:pt x="168522" y="321398"/>
                    <a:pt x="42083" y="304797"/>
                  </a:cubicBezTo>
                  <a:cubicBezTo>
                    <a:pt x="14910" y="302823"/>
                    <a:pt x="-1910" y="291109"/>
                    <a:pt x="0" y="262714"/>
                  </a:cubicBezTo>
                  <a:cubicBezTo>
                    <a:pt x="5987" y="210987"/>
                    <a:pt x="8339" y="103792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-924" y="21541"/>
                    <a:pt x="13669" y="1115"/>
                    <a:pt x="42083" y="0"/>
                  </a:cubicBezTo>
                  <a:cubicBezTo>
                    <a:pt x="212105" y="-4339"/>
                    <a:pt x="339606" y="-11427"/>
                    <a:pt x="513428" y="0"/>
                  </a:cubicBezTo>
                  <a:cubicBezTo>
                    <a:pt x="687251" y="11427"/>
                    <a:pt x="809018" y="9979"/>
                    <a:pt x="948515" y="0"/>
                  </a:cubicBezTo>
                  <a:cubicBezTo>
                    <a:pt x="973302" y="-2893"/>
                    <a:pt x="988513" y="18237"/>
                    <a:pt x="990598" y="42083"/>
                  </a:cubicBezTo>
                  <a:cubicBezTo>
                    <a:pt x="986193" y="131118"/>
                    <a:pt x="982265" y="161446"/>
                    <a:pt x="990598" y="262714"/>
                  </a:cubicBezTo>
                  <a:cubicBezTo>
                    <a:pt x="989597" y="287092"/>
                    <a:pt x="971718" y="305739"/>
                    <a:pt x="948515" y="304797"/>
                  </a:cubicBezTo>
                  <a:cubicBezTo>
                    <a:pt x="847314" y="287957"/>
                    <a:pt x="601015" y="315002"/>
                    <a:pt x="495299" y="304797"/>
                  </a:cubicBezTo>
                  <a:cubicBezTo>
                    <a:pt x="389583" y="294592"/>
                    <a:pt x="199920" y="289228"/>
                    <a:pt x="42083" y="304797"/>
                  </a:cubicBezTo>
                  <a:cubicBezTo>
                    <a:pt x="17478" y="305510"/>
                    <a:pt x="285" y="284421"/>
                    <a:pt x="0" y="262714"/>
                  </a:cubicBezTo>
                  <a:cubicBezTo>
                    <a:pt x="9330" y="190511"/>
                    <a:pt x="-4367" y="121157"/>
                    <a:pt x="0" y="42083"/>
                  </a:cubicBezTo>
                  <a:close/>
                </a:path>
              </a:pathLst>
            </a:custGeom>
            <a:solidFill>
              <a:srgbClr val="82C9F4"/>
            </a:solidFill>
            <a:ln>
              <a:solidFill>
                <a:srgbClr val="AFDAF5"/>
              </a:solidFill>
              <a:extLst>
                <a:ext uri="{C807C97D-BFC1-408E-A445-0C87EB9F89A2}">
                  <ask:lineSketchStyleProps xmlns:ask="http://schemas.microsoft.com/office/drawing/2018/sketchyshapes" xmlns="" sd="3060161415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endParaRPr>
            </a:p>
          </p:txBody>
        </p:sp>
        <p:sp>
          <p:nvSpPr>
            <p:cNvPr id="90" name="Rectangle: Rounded Corners 89">
              <a:extLst>
                <a:ext uri="{FF2B5EF4-FFF2-40B4-BE49-F238E27FC236}">
                  <a16:creationId xmlns:a16="http://schemas.microsoft.com/office/drawing/2014/main" id="{D14EE974-21DC-4625-9873-5657739AEB34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 userDrawn="1"/>
          </p:nvSpPr>
          <p:spPr>
            <a:xfrm>
              <a:off x="404091" y="302492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468106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977" y="20694"/>
                    <a:pt x="19245" y="722"/>
                    <a:pt x="42083" y="0"/>
                  </a:cubicBezTo>
                  <a:cubicBezTo>
                    <a:pt x="221894" y="10754"/>
                    <a:pt x="318265" y="20007"/>
                    <a:pt x="468106" y="0"/>
                  </a:cubicBezTo>
                  <a:cubicBezTo>
                    <a:pt x="617947" y="-20007"/>
                    <a:pt x="715005" y="-5387"/>
                    <a:pt x="948515" y="0"/>
                  </a:cubicBezTo>
                  <a:cubicBezTo>
                    <a:pt x="972855" y="-357"/>
                    <a:pt x="989439" y="16233"/>
                    <a:pt x="990598" y="42083"/>
                  </a:cubicBezTo>
                  <a:cubicBezTo>
                    <a:pt x="992746" y="141393"/>
                    <a:pt x="995960" y="161966"/>
                    <a:pt x="990598" y="262714"/>
                  </a:cubicBezTo>
                  <a:cubicBezTo>
                    <a:pt x="993037" y="283815"/>
                    <a:pt x="971270" y="305420"/>
                    <a:pt x="948515" y="304797"/>
                  </a:cubicBezTo>
                  <a:cubicBezTo>
                    <a:pt x="752540" y="283418"/>
                    <a:pt x="701366" y="287355"/>
                    <a:pt x="477170" y="304797"/>
                  </a:cubicBezTo>
                  <a:cubicBezTo>
                    <a:pt x="252975" y="322239"/>
                    <a:pt x="229942" y="295145"/>
                    <a:pt x="42083" y="304797"/>
                  </a:cubicBezTo>
                  <a:cubicBezTo>
                    <a:pt x="16663" y="308314"/>
                    <a:pt x="-1358" y="283979"/>
                    <a:pt x="0" y="262714"/>
                  </a:cubicBezTo>
                  <a:cubicBezTo>
                    <a:pt x="10643" y="153138"/>
                    <a:pt x="-2576" y="132647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616" y="20114"/>
                    <a:pt x="17689" y="-2743"/>
                    <a:pt x="42083" y="0"/>
                  </a:cubicBezTo>
                  <a:cubicBezTo>
                    <a:pt x="146263" y="17479"/>
                    <a:pt x="394439" y="-3804"/>
                    <a:pt x="486235" y="0"/>
                  </a:cubicBezTo>
                  <a:cubicBezTo>
                    <a:pt x="578031" y="3804"/>
                    <a:pt x="851471" y="2100"/>
                    <a:pt x="948515" y="0"/>
                  </a:cubicBezTo>
                  <a:cubicBezTo>
                    <a:pt x="972360" y="2281"/>
                    <a:pt x="993333" y="14369"/>
                    <a:pt x="990598" y="42083"/>
                  </a:cubicBezTo>
                  <a:cubicBezTo>
                    <a:pt x="987501" y="138821"/>
                    <a:pt x="995004" y="198704"/>
                    <a:pt x="990598" y="262714"/>
                  </a:cubicBezTo>
                  <a:cubicBezTo>
                    <a:pt x="990760" y="289960"/>
                    <a:pt x="966689" y="304345"/>
                    <a:pt x="948515" y="304797"/>
                  </a:cubicBezTo>
                  <a:cubicBezTo>
                    <a:pt x="773550" y="320872"/>
                    <a:pt x="639850" y="318824"/>
                    <a:pt x="486235" y="304797"/>
                  </a:cubicBezTo>
                  <a:cubicBezTo>
                    <a:pt x="332620" y="290770"/>
                    <a:pt x="192140" y="299897"/>
                    <a:pt x="42083" y="304797"/>
                  </a:cubicBezTo>
                  <a:cubicBezTo>
                    <a:pt x="19067" y="305555"/>
                    <a:pt x="2951" y="287178"/>
                    <a:pt x="0" y="262714"/>
                  </a:cubicBezTo>
                  <a:cubicBezTo>
                    <a:pt x="-8535" y="159310"/>
                    <a:pt x="7179" y="117303"/>
                    <a:pt x="0" y="42083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1">
                  <a:lumMod val="20000"/>
                  <a:lumOff val="8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xmlns="" sd="2774789027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endParaRPr>
            </a:p>
          </p:txBody>
        </p:sp>
      </p:grpSp>
      <p:grpSp>
        <p:nvGrpSpPr>
          <p:cNvPr id="91" name="PHẠM DUYÊN 30 - 9Slide.vn">
            <a:extLst>
              <a:ext uri="{FF2B5EF4-FFF2-40B4-BE49-F238E27FC236}">
                <a16:creationId xmlns:a16="http://schemas.microsoft.com/office/drawing/2014/main" id="{593D9CC7-5D56-4022-A695-906A00E8BDDC}"/>
              </a:ext>
            </a:extLst>
          </p:cNvPr>
          <p:cNvGrpSpPr>
            <a:grpSpLocks noGrp="1" noUngrp="1" noRot="1" noMove="1" noResize="1"/>
          </p:cNvGrpSpPr>
          <p:nvPr userDrawn="1"/>
        </p:nvGrpSpPr>
        <p:grpSpPr>
          <a:xfrm rot="16200000" flipH="1">
            <a:off x="11031857" y="5301140"/>
            <a:ext cx="1045843" cy="349565"/>
            <a:chOff x="404091" y="302492"/>
            <a:chExt cx="1045843" cy="349565"/>
          </a:xfrm>
        </p:grpSpPr>
        <p:sp>
          <p:nvSpPr>
            <p:cNvPr id="92" name="Rectangle: Rounded Corners 91">
              <a:extLst>
                <a:ext uri="{FF2B5EF4-FFF2-40B4-BE49-F238E27FC236}">
                  <a16:creationId xmlns:a16="http://schemas.microsoft.com/office/drawing/2014/main" id="{67C1850C-B270-4DEC-A657-BE749ACCEB96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 userDrawn="1"/>
          </p:nvSpPr>
          <p:spPr>
            <a:xfrm>
              <a:off x="459336" y="347260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513428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870" y="18611"/>
                    <a:pt x="19597" y="-361"/>
                    <a:pt x="42083" y="0"/>
                  </a:cubicBezTo>
                  <a:cubicBezTo>
                    <a:pt x="200055" y="16871"/>
                    <a:pt x="303322" y="-21924"/>
                    <a:pt x="513428" y="0"/>
                  </a:cubicBezTo>
                  <a:cubicBezTo>
                    <a:pt x="723534" y="21924"/>
                    <a:pt x="839830" y="11545"/>
                    <a:pt x="948515" y="0"/>
                  </a:cubicBezTo>
                  <a:cubicBezTo>
                    <a:pt x="969839" y="-631"/>
                    <a:pt x="990500" y="23749"/>
                    <a:pt x="990598" y="42083"/>
                  </a:cubicBezTo>
                  <a:cubicBezTo>
                    <a:pt x="986727" y="110902"/>
                    <a:pt x="991373" y="195270"/>
                    <a:pt x="990598" y="262714"/>
                  </a:cubicBezTo>
                  <a:cubicBezTo>
                    <a:pt x="986125" y="285474"/>
                    <a:pt x="974744" y="302645"/>
                    <a:pt x="948515" y="304797"/>
                  </a:cubicBezTo>
                  <a:cubicBezTo>
                    <a:pt x="756072" y="311080"/>
                    <a:pt x="645398" y="290395"/>
                    <a:pt x="477170" y="304797"/>
                  </a:cubicBezTo>
                  <a:cubicBezTo>
                    <a:pt x="308943" y="319199"/>
                    <a:pt x="168522" y="321398"/>
                    <a:pt x="42083" y="304797"/>
                  </a:cubicBezTo>
                  <a:cubicBezTo>
                    <a:pt x="14910" y="302823"/>
                    <a:pt x="-1910" y="291109"/>
                    <a:pt x="0" y="262714"/>
                  </a:cubicBezTo>
                  <a:cubicBezTo>
                    <a:pt x="5987" y="210987"/>
                    <a:pt x="8339" y="103792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-924" y="21541"/>
                    <a:pt x="13669" y="1115"/>
                    <a:pt x="42083" y="0"/>
                  </a:cubicBezTo>
                  <a:cubicBezTo>
                    <a:pt x="212105" y="-4339"/>
                    <a:pt x="339606" y="-11427"/>
                    <a:pt x="513428" y="0"/>
                  </a:cubicBezTo>
                  <a:cubicBezTo>
                    <a:pt x="687251" y="11427"/>
                    <a:pt x="809018" y="9979"/>
                    <a:pt x="948515" y="0"/>
                  </a:cubicBezTo>
                  <a:cubicBezTo>
                    <a:pt x="973302" y="-2893"/>
                    <a:pt x="988513" y="18237"/>
                    <a:pt x="990598" y="42083"/>
                  </a:cubicBezTo>
                  <a:cubicBezTo>
                    <a:pt x="986193" y="131118"/>
                    <a:pt x="982265" y="161446"/>
                    <a:pt x="990598" y="262714"/>
                  </a:cubicBezTo>
                  <a:cubicBezTo>
                    <a:pt x="989597" y="287092"/>
                    <a:pt x="971718" y="305739"/>
                    <a:pt x="948515" y="304797"/>
                  </a:cubicBezTo>
                  <a:cubicBezTo>
                    <a:pt x="847314" y="287957"/>
                    <a:pt x="601015" y="315002"/>
                    <a:pt x="495299" y="304797"/>
                  </a:cubicBezTo>
                  <a:cubicBezTo>
                    <a:pt x="389583" y="294592"/>
                    <a:pt x="199920" y="289228"/>
                    <a:pt x="42083" y="304797"/>
                  </a:cubicBezTo>
                  <a:cubicBezTo>
                    <a:pt x="17478" y="305510"/>
                    <a:pt x="285" y="284421"/>
                    <a:pt x="0" y="262714"/>
                  </a:cubicBezTo>
                  <a:cubicBezTo>
                    <a:pt x="9330" y="190511"/>
                    <a:pt x="-4367" y="121157"/>
                    <a:pt x="0" y="42083"/>
                  </a:cubicBezTo>
                  <a:close/>
                </a:path>
              </a:pathLst>
            </a:custGeom>
            <a:solidFill>
              <a:srgbClr val="82C9F4"/>
            </a:solidFill>
            <a:ln>
              <a:solidFill>
                <a:srgbClr val="AFDAF5"/>
              </a:solidFill>
              <a:extLst>
                <a:ext uri="{C807C97D-BFC1-408E-A445-0C87EB9F89A2}">
                  <ask:lineSketchStyleProps xmlns:ask="http://schemas.microsoft.com/office/drawing/2018/sketchyshapes" xmlns="" sd="3060161415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endParaRPr>
            </a:p>
          </p:txBody>
        </p:sp>
        <p:sp>
          <p:nvSpPr>
            <p:cNvPr id="93" name="Rectangle: Rounded Corners 92">
              <a:extLst>
                <a:ext uri="{FF2B5EF4-FFF2-40B4-BE49-F238E27FC236}">
                  <a16:creationId xmlns:a16="http://schemas.microsoft.com/office/drawing/2014/main" id="{459487D0-705C-4EEB-B9D9-AFD8139FFADB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 userDrawn="1"/>
          </p:nvSpPr>
          <p:spPr>
            <a:xfrm>
              <a:off x="404091" y="302492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468106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977" y="20694"/>
                    <a:pt x="19245" y="722"/>
                    <a:pt x="42083" y="0"/>
                  </a:cubicBezTo>
                  <a:cubicBezTo>
                    <a:pt x="221894" y="10754"/>
                    <a:pt x="318265" y="20007"/>
                    <a:pt x="468106" y="0"/>
                  </a:cubicBezTo>
                  <a:cubicBezTo>
                    <a:pt x="617947" y="-20007"/>
                    <a:pt x="715005" y="-5387"/>
                    <a:pt x="948515" y="0"/>
                  </a:cubicBezTo>
                  <a:cubicBezTo>
                    <a:pt x="972855" y="-357"/>
                    <a:pt x="989439" y="16233"/>
                    <a:pt x="990598" y="42083"/>
                  </a:cubicBezTo>
                  <a:cubicBezTo>
                    <a:pt x="992746" y="141393"/>
                    <a:pt x="995960" y="161966"/>
                    <a:pt x="990598" y="262714"/>
                  </a:cubicBezTo>
                  <a:cubicBezTo>
                    <a:pt x="993037" y="283815"/>
                    <a:pt x="971270" y="305420"/>
                    <a:pt x="948515" y="304797"/>
                  </a:cubicBezTo>
                  <a:cubicBezTo>
                    <a:pt x="752540" y="283418"/>
                    <a:pt x="701366" y="287355"/>
                    <a:pt x="477170" y="304797"/>
                  </a:cubicBezTo>
                  <a:cubicBezTo>
                    <a:pt x="252975" y="322239"/>
                    <a:pt x="229942" y="295145"/>
                    <a:pt x="42083" y="304797"/>
                  </a:cubicBezTo>
                  <a:cubicBezTo>
                    <a:pt x="16663" y="308314"/>
                    <a:pt x="-1358" y="283979"/>
                    <a:pt x="0" y="262714"/>
                  </a:cubicBezTo>
                  <a:cubicBezTo>
                    <a:pt x="10643" y="153138"/>
                    <a:pt x="-2576" y="132647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616" y="20114"/>
                    <a:pt x="17689" y="-2743"/>
                    <a:pt x="42083" y="0"/>
                  </a:cubicBezTo>
                  <a:cubicBezTo>
                    <a:pt x="146263" y="17479"/>
                    <a:pt x="394439" y="-3804"/>
                    <a:pt x="486235" y="0"/>
                  </a:cubicBezTo>
                  <a:cubicBezTo>
                    <a:pt x="578031" y="3804"/>
                    <a:pt x="851471" y="2100"/>
                    <a:pt x="948515" y="0"/>
                  </a:cubicBezTo>
                  <a:cubicBezTo>
                    <a:pt x="972360" y="2281"/>
                    <a:pt x="993333" y="14369"/>
                    <a:pt x="990598" y="42083"/>
                  </a:cubicBezTo>
                  <a:cubicBezTo>
                    <a:pt x="987501" y="138821"/>
                    <a:pt x="995004" y="198704"/>
                    <a:pt x="990598" y="262714"/>
                  </a:cubicBezTo>
                  <a:cubicBezTo>
                    <a:pt x="990760" y="289960"/>
                    <a:pt x="966689" y="304345"/>
                    <a:pt x="948515" y="304797"/>
                  </a:cubicBezTo>
                  <a:cubicBezTo>
                    <a:pt x="773550" y="320872"/>
                    <a:pt x="639850" y="318824"/>
                    <a:pt x="486235" y="304797"/>
                  </a:cubicBezTo>
                  <a:cubicBezTo>
                    <a:pt x="332620" y="290770"/>
                    <a:pt x="192140" y="299897"/>
                    <a:pt x="42083" y="304797"/>
                  </a:cubicBezTo>
                  <a:cubicBezTo>
                    <a:pt x="19067" y="305555"/>
                    <a:pt x="2951" y="287178"/>
                    <a:pt x="0" y="262714"/>
                  </a:cubicBezTo>
                  <a:cubicBezTo>
                    <a:pt x="-8535" y="159310"/>
                    <a:pt x="7179" y="117303"/>
                    <a:pt x="0" y="42083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1">
                  <a:lumMod val="20000"/>
                  <a:lumOff val="8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xmlns="" sd="2774789027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endParaRPr>
            </a:p>
          </p:txBody>
        </p:sp>
      </p:grpSp>
      <p:grpSp>
        <p:nvGrpSpPr>
          <p:cNvPr id="94" name="PHẠM DUYÊN 32 - 9Slide.vn">
            <a:extLst>
              <a:ext uri="{FF2B5EF4-FFF2-40B4-BE49-F238E27FC236}">
                <a16:creationId xmlns:a16="http://schemas.microsoft.com/office/drawing/2014/main" id="{8719C772-3911-484F-8DD0-F3A53D150A1C}"/>
              </a:ext>
            </a:extLst>
          </p:cNvPr>
          <p:cNvGrpSpPr>
            <a:grpSpLocks noGrp="1" noUngrp="1" noRot="1" noMove="1" noResize="1"/>
          </p:cNvGrpSpPr>
          <p:nvPr userDrawn="1"/>
        </p:nvGrpSpPr>
        <p:grpSpPr>
          <a:xfrm>
            <a:off x="503382" y="6241734"/>
            <a:ext cx="1045843" cy="349565"/>
            <a:chOff x="404091" y="302492"/>
            <a:chExt cx="1045843" cy="349565"/>
          </a:xfrm>
        </p:grpSpPr>
        <p:sp>
          <p:nvSpPr>
            <p:cNvPr id="95" name="Rectangle: Rounded Corners 94">
              <a:extLst>
                <a:ext uri="{FF2B5EF4-FFF2-40B4-BE49-F238E27FC236}">
                  <a16:creationId xmlns:a16="http://schemas.microsoft.com/office/drawing/2014/main" id="{C29C2E8B-468F-4A49-AEBB-F20E75D15B52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 userDrawn="1"/>
          </p:nvSpPr>
          <p:spPr>
            <a:xfrm>
              <a:off x="459336" y="347260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513428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870" y="18611"/>
                    <a:pt x="19597" y="-361"/>
                    <a:pt x="42083" y="0"/>
                  </a:cubicBezTo>
                  <a:cubicBezTo>
                    <a:pt x="200055" y="16871"/>
                    <a:pt x="303322" y="-21924"/>
                    <a:pt x="513428" y="0"/>
                  </a:cubicBezTo>
                  <a:cubicBezTo>
                    <a:pt x="723534" y="21924"/>
                    <a:pt x="839830" y="11545"/>
                    <a:pt x="948515" y="0"/>
                  </a:cubicBezTo>
                  <a:cubicBezTo>
                    <a:pt x="969839" y="-631"/>
                    <a:pt x="990500" y="23749"/>
                    <a:pt x="990598" y="42083"/>
                  </a:cubicBezTo>
                  <a:cubicBezTo>
                    <a:pt x="986727" y="110902"/>
                    <a:pt x="991373" y="195270"/>
                    <a:pt x="990598" y="262714"/>
                  </a:cubicBezTo>
                  <a:cubicBezTo>
                    <a:pt x="986125" y="285474"/>
                    <a:pt x="974744" y="302645"/>
                    <a:pt x="948515" y="304797"/>
                  </a:cubicBezTo>
                  <a:cubicBezTo>
                    <a:pt x="756072" y="311080"/>
                    <a:pt x="645398" y="290395"/>
                    <a:pt x="477170" y="304797"/>
                  </a:cubicBezTo>
                  <a:cubicBezTo>
                    <a:pt x="308943" y="319199"/>
                    <a:pt x="168522" y="321398"/>
                    <a:pt x="42083" y="304797"/>
                  </a:cubicBezTo>
                  <a:cubicBezTo>
                    <a:pt x="14910" y="302823"/>
                    <a:pt x="-1910" y="291109"/>
                    <a:pt x="0" y="262714"/>
                  </a:cubicBezTo>
                  <a:cubicBezTo>
                    <a:pt x="5987" y="210987"/>
                    <a:pt x="8339" y="103792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-924" y="21541"/>
                    <a:pt x="13669" y="1115"/>
                    <a:pt x="42083" y="0"/>
                  </a:cubicBezTo>
                  <a:cubicBezTo>
                    <a:pt x="212105" y="-4339"/>
                    <a:pt x="339606" y="-11427"/>
                    <a:pt x="513428" y="0"/>
                  </a:cubicBezTo>
                  <a:cubicBezTo>
                    <a:pt x="687251" y="11427"/>
                    <a:pt x="809018" y="9979"/>
                    <a:pt x="948515" y="0"/>
                  </a:cubicBezTo>
                  <a:cubicBezTo>
                    <a:pt x="973302" y="-2893"/>
                    <a:pt x="988513" y="18237"/>
                    <a:pt x="990598" y="42083"/>
                  </a:cubicBezTo>
                  <a:cubicBezTo>
                    <a:pt x="986193" y="131118"/>
                    <a:pt x="982265" y="161446"/>
                    <a:pt x="990598" y="262714"/>
                  </a:cubicBezTo>
                  <a:cubicBezTo>
                    <a:pt x="989597" y="287092"/>
                    <a:pt x="971718" y="305739"/>
                    <a:pt x="948515" y="304797"/>
                  </a:cubicBezTo>
                  <a:cubicBezTo>
                    <a:pt x="847314" y="287957"/>
                    <a:pt x="601015" y="315002"/>
                    <a:pt x="495299" y="304797"/>
                  </a:cubicBezTo>
                  <a:cubicBezTo>
                    <a:pt x="389583" y="294592"/>
                    <a:pt x="199920" y="289228"/>
                    <a:pt x="42083" y="304797"/>
                  </a:cubicBezTo>
                  <a:cubicBezTo>
                    <a:pt x="17478" y="305510"/>
                    <a:pt x="285" y="284421"/>
                    <a:pt x="0" y="262714"/>
                  </a:cubicBezTo>
                  <a:cubicBezTo>
                    <a:pt x="9330" y="190511"/>
                    <a:pt x="-4367" y="121157"/>
                    <a:pt x="0" y="42083"/>
                  </a:cubicBezTo>
                  <a:close/>
                </a:path>
              </a:pathLst>
            </a:custGeom>
            <a:solidFill>
              <a:srgbClr val="82C9F4"/>
            </a:solidFill>
            <a:ln>
              <a:solidFill>
                <a:srgbClr val="AFDAF5"/>
              </a:solidFill>
              <a:extLst>
                <a:ext uri="{C807C97D-BFC1-408E-A445-0C87EB9F89A2}">
                  <ask:lineSketchStyleProps xmlns:ask="http://schemas.microsoft.com/office/drawing/2018/sketchyshapes" xmlns="" sd="3060161415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endParaRPr>
            </a:p>
          </p:txBody>
        </p:sp>
        <p:sp>
          <p:nvSpPr>
            <p:cNvPr id="96" name="Rectangle: Rounded Corners 95">
              <a:extLst>
                <a:ext uri="{FF2B5EF4-FFF2-40B4-BE49-F238E27FC236}">
                  <a16:creationId xmlns:a16="http://schemas.microsoft.com/office/drawing/2014/main" id="{7DAA92A0-8A9B-4989-A4EE-B9035F9C55EC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 userDrawn="1"/>
          </p:nvSpPr>
          <p:spPr>
            <a:xfrm>
              <a:off x="404091" y="302492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468106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977" y="20694"/>
                    <a:pt x="19245" y="722"/>
                    <a:pt x="42083" y="0"/>
                  </a:cubicBezTo>
                  <a:cubicBezTo>
                    <a:pt x="221894" y="10754"/>
                    <a:pt x="318265" y="20007"/>
                    <a:pt x="468106" y="0"/>
                  </a:cubicBezTo>
                  <a:cubicBezTo>
                    <a:pt x="617947" y="-20007"/>
                    <a:pt x="715005" y="-5387"/>
                    <a:pt x="948515" y="0"/>
                  </a:cubicBezTo>
                  <a:cubicBezTo>
                    <a:pt x="972855" y="-357"/>
                    <a:pt x="989439" y="16233"/>
                    <a:pt x="990598" y="42083"/>
                  </a:cubicBezTo>
                  <a:cubicBezTo>
                    <a:pt x="992746" y="141393"/>
                    <a:pt x="995960" y="161966"/>
                    <a:pt x="990598" y="262714"/>
                  </a:cubicBezTo>
                  <a:cubicBezTo>
                    <a:pt x="993037" y="283815"/>
                    <a:pt x="971270" y="305420"/>
                    <a:pt x="948515" y="304797"/>
                  </a:cubicBezTo>
                  <a:cubicBezTo>
                    <a:pt x="752540" y="283418"/>
                    <a:pt x="701366" y="287355"/>
                    <a:pt x="477170" y="304797"/>
                  </a:cubicBezTo>
                  <a:cubicBezTo>
                    <a:pt x="252975" y="322239"/>
                    <a:pt x="229942" y="295145"/>
                    <a:pt x="42083" y="304797"/>
                  </a:cubicBezTo>
                  <a:cubicBezTo>
                    <a:pt x="16663" y="308314"/>
                    <a:pt x="-1358" y="283979"/>
                    <a:pt x="0" y="262714"/>
                  </a:cubicBezTo>
                  <a:cubicBezTo>
                    <a:pt x="10643" y="153138"/>
                    <a:pt x="-2576" y="132647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616" y="20114"/>
                    <a:pt x="17689" y="-2743"/>
                    <a:pt x="42083" y="0"/>
                  </a:cubicBezTo>
                  <a:cubicBezTo>
                    <a:pt x="146263" y="17479"/>
                    <a:pt x="394439" y="-3804"/>
                    <a:pt x="486235" y="0"/>
                  </a:cubicBezTo>
                  <a:cubicBezTo>
                    <a:pt x="578031" y="3804"/>
                    <a:pt x="851471" y="2100"/>
                    <a:pt x="948515" y="0"/>
                  </a:cubicBezTo>
                  <a:cubicBezTo>
                    <a:pt x="972360" y="2281"/>
                    <a:pt x="993333" y="14369"/>
                    <a:pt x="990598" y="42083"/>
                  </a:cubicBezTo>
                  <a:cubicBezTo>
                    <a:pt x="987501" y="138821"/>
                    <a:pt x="995004" y="198704"/>
                    <a:pt x="990598" y="262714"/>
                  </a:cubicBezTo>
                  <a:cubicBezTo>
                    <a:pt x="990760" y="289960"/>
                    <a:pt x="966689" y="304345"/>
                    <a:pt x="948515" y="304797"/>
                  </a:cubicBezTo>
                  <a:cubicBezTo>
                    <a:pt x="773550" y="320872"/>
                    <a:pt x="639850" y="318824"/>
                    <a:pt x="486235" y="304797"/>
                  </a:cubicBezTo>
                  <a:cubicBezTo>
                    <a:pt x="332620" y="290770"/>
                    <a:pt x="192140" y="299897"/>
                    <a:pt x="42083" y="304797"/>
                  </a:cubicBezTo>
                  <a:cubicBezTo>
                    <a:pt x="19067" y="305555"/>
                    <a:pt x="2951" y="287178"/>
                    <a:pt x="0" y="262714"/>
                  </a:cubicBezTo>
                  <a:cubicBezTo>
                    <a:pt x="-8535" y="159310"/>
                    <a:pt x="7179" y="117303"/>
                    <a:pt x="0" y="42083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1">
                  <a:lumMod val="20000"/>
                  <a:lumOff val="8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xmlns="" sd="2774789027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endParaRPr>
            </a:p>
          </p:txBody>
        </p:sp>
      </p:grpSp>
      <p:grpSp>
        <p:nvGrpSpPr>
          <p:cNvPr id="97" name="PHẠM DUYÊN 33 - 9Slide.vn">
            <a:extLst>
              <a:ext uri="{FF2B5EF4-FFF2-40B4-BE49-F238E27FC236}">
                <a16:creationId xmlns:a16="http://schemas.microsoft.com/office/drawing/2014/main" id="{6130CEE3-8712-48A6-8CD7-404820A3CF3D}"/>
              </a:ext>
            </a:extLst>
          </p:cNvPr>
          <p:cNvGrpSpPr/>
          <p:nvPr userDrawn="1"/>
        </p:nvGrpSpPr>
        <p:grpSpPr>
          <a:xfrm>
            <a:off x="2200978" y="6241734"/>
            <a:ext cx="1045843" cy="349565"/>
            <a:chOff x="404091" y="302492"/>
            <a:chExt cx="1045843" cy="349565"/>
          </a:xfrm>
        </p:grpSpPr>
        <p:sp>
          <p:nvSpPr>
            <p:cNvPr id="98" name="Rectangle: Rounded Corners 97">
              <a:extLst>
                <a:ext uri="{FF2B5EF4-FFF2-40B4-BE49-F238E27FC236}">
                  <a16:creationId xmlns:a16="http://schemas.microsoft.com/office/drawing/2014/main" id="{4609D0B3-1795-4509-9222-B06690BF7208}"/>
                </a:ext>
              </a:extLst>
            </p:cNvPr>
            <p:cNvSpPr/>
            <p:nvPr userDrawn="1"/>
          </p:nvSpPr>
          <p:spPr>
            <a:xfrm>
              <a:off x="459336" y="347260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513428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870" y="18611"/>
                    <a:pt x="19597" y="-361"/>
                    <a:pt x="42083" y="0"/>
                  </a:cubicBezTo>
                  <a:cubicBezTo>
                    <a:pt x="200055" y="16871"/>
                    <a:pt x="303322" y="-21924"/>
                    <a:pt x="513428" y="0"/>
                  </a:cubicBezTo>
                  <a:cubicBezTo>
                    <a:pt x="723534" y="21924"/>
                    <a:pt x="839830" y="11545"/>
                    <a:pt x="948515" y="0"/>
                  </a:cubicBezTo>
                  <a:cubicBezTo>
                    <a:pt x="969839" y="-631"/>
                    <a:pt x="990500" y="23749"/>
                    <a:pt x="990598" y="42083"/>
                  </a:cubicBezTo>
                  <a:cubicBezTo>
                    <a:pt x="986727" y="110902"/>
                    <a:pt x="991373" y="195270"/>
                    <a:pt x="990598" y="262714"/>
                  </a:cubicBezTo>
                  <a:cubicBezTo>
                    <a:pt x="986125" y="285474"/>
                    <a:pt x="974744" y="302645"/>
                    <a:pt x="948515" y="304797"/>
                  </a:cubicBezTo>
                  <a:cubicBezTo>
                    <a:pt x="756072" y="311080"/>
                    <a:pt x="645398" y="290395"/>
                    <a:pt x="477170" y="304797"/>
                  </a:cubicBezTo>
                  <a:cubicBezTo>
                    <a:pt x="308943" y="319199"/>
                    <a:pt x="168522" y="321398"/>
                    <a:pt x="42083" y="304797"/>
                  </a:cubicBezTo>
                  <a:cubicBezTo>
                    <a:pt x="14910" y="302823"/>
                    <a:pt x="-1910" y="291109"/>
                    <a:pt x="0" y="262714"/>
                  </a:cubicBezTo>
                  <a:cubicBezTo>
                    <a:pt x="5987" y="210987"/>
                    <a:pt x="8339" y="103792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-924" y="21541"/>
                    <a:pt x="13669" y="1115"/>
                    <a:pt x="42083" y="0"/>
                  </a:cubicBezTo>
                  <a:cubicBezTo>
                    <a:pt x="212105" y="-4339"/>
                    <a:pt x="339606" y="-11427"/>
                    <a:pt x="513428" y="0"/>
                  </a:cubicBezTo>
                  <a:cubicBezTo>
                    <a:pt x="687251" y="11427"/>
                    <a:pt x="809018" y="9979"/>
                    <a:pt x="948515" y="0"/>
                  </a:cubicBezTo>
                  <a:cubicBezTo>
                    <a:pt x="973302" y="-2893"/>
                    <a:pt x="988513" y="18237"/>
                    <a:pt x="990598" y="42083"/>
                  </a:cubicBezTo>
                  <a:cubicBezTo>
                    <a:pt x="986193" y="131118"/>
                    <a:pt x="982265" y="161446"/>
                    <a:pt x="990598" y="262714"/>
                  </a:cubicBezTo>
                  <a:cubicBezTo>
                    <a:pt x="989597" y="287092"/>
                    <a:pt x="971718" y="305739"/>
                    <a:pt x="948515" y="304797"/>
                  </a:cubicBezTo>
                  <a:cubicBezTo>
                    <a:pt x="847314" y="287957"/>
                    <a:pt x="601015" y="315002"/>
                    <a:pt x="495299" y="304797"/>
                  </a:cubicBezTo>
                  <a:cubicBezTo>
                    <a:pt x="389583" y="294592"/>
                    <a:pt x="199920" y="289228"/>
                    <a:pt x="42083" y="304797"/>
                  </a:cubicBezTo>
                  <a:cubicBezTo>
                    <a:pt x="17478" y="305510"/>
                    <a:pt x="285" y="284421"/>
                    <a:pt x="0" y="262714"/>
                  </a:cubicBezTo>
                  <a:cubicBezTo>
                    <a:pt x="9330" y="190511"/>
                    <a:pt x="-4367" y="121157"/>
                    <a:pt x="0" y="42083"/>
                  </a:cubicBezTo>
                  <a:close/>
                </a:path>
              </a:pathLst>
            </a:custGeom>
            <a:solidFill>
              <a:srgbClr val="82C9F4"/>
            </a:solidFill>
            <a:ln>
              <a:solidFill>
                <a:srgbClr val="AFDAF5"/>
              </a:solidFill>
              <a:extLst>
                <a:ext uri="{C807C97D-BFC1-408E-A445-0C87EB9F89A2}">
                  <ask:lineSketchStyleProps xmlns:ask="http://schemas.microsoft.com/office/drawing/2018/sketchyshapes" xmlns="" sd="3060161415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endParaRPr>
            </a:p>
          </p:txBody>
        </p:sp>
        <p:sp>
          <p:nvSpPr>
            <p:cNvPr id="99" name="Rectangle: Rounded Corners 98">
              <a:extLst>
                <a:ext uri="{FF2B5EF4-FFF2-40B4-BE49-F238E27FC236}">
                  <a16:creationId xmlns:a16="http://schemas.microsoft.com/office/drawing/2014/main" id="{6672973A-C838-4BF0-A835-243BC217E8A0}"/>
                </a:ext>
              </a:extLst>
            </p:cNvPr>
            <p:cNvSpPr/>
            <p:nvPr userDrawn="1"/>
          </p:nvSpPr>
          <p:spPr>
            <a:xfrm>
              <a:off x="404091" y="302492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468106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977" y="20694"/>
                    <a:pt x="19245" y="722"/>
                    <a:pt x="42083" y="0"/>
                  </a:cubicBezTo>
                  <a:cubicBezTo>
                    <a:pt x="221894" y="10754"/>
                    <a:pt x="318265" y="20007"/>
                    <a:pt x="468106" y="0"/>
                  </a:cubicBezTo>
                  <a:cubicBezTo>
                    <a:pt x="617947" y="-20007"/>
                    <a:pt x="715005" y="-5387"/>
                    <a:pt x="948515" y="0"/>
                  </a:cubicBezTo>
                  <a:cubicBezTo>
                    <a:pt x="972855" y="-357"/>
                    <a:pt x="989439" y="16233"/>
                    <a:pt x="990598" y="42083"/>
                  </a:cubicBezTo>
                  <a:cubicBezTo>
                    <a:pt x="992746" y="141393"/>
                    <a:pt x="995960" y="161966"/>
                    <a:pt x="990598" y="262714"/>
                  </a:cubicBezTo>
                  <a:cubicBezTo>
                    <a:pt x="993037" y="283815"/>
                    <a:pt x="971270" y="305420"/>
                    <a:pt x="948515" y="304797"/>
                  </a:cubicBezTo>
                  <a:cubicBezTo>
                    <a:pt x="752540" y="283418"/>
                    <a:pt x="701366" y="287355"/>
                    <a:pt x="477170" y="304797"/>
                  </a:cubicBezTo>
                  <a:cubicBezTo>
                    <a:pt x="252975" y="322239"/>
                    <a:pt x="229942" y="295145"/>
                    <a:pt x="42083" y="304797"/>
                  </a:cubicBezTo>
                  <a:cubicBezTo>
                    <a:pt x="16663" y="308314"/>
                    <a:pt x="-1358" y="283979"/>
                    <a:pt x="0" y="262714"/>
                  </a:cubicBezTo>
                  <a:cubicBezTo>
                    <a:pt x="10643" y="153138"/>
                    <a:pt x="-2576" y="132647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616" y="20114"/>
                    <a:pt x="17689" y="-2743"/>
                    <a:pt x="42083" y="0"/>
                  </a:cubicBezTo>
                  <a:cubicBezTo>
                    <a:pt x="146263" y="17479"/>
                    <a:pt x="394439" y="-3804"/>
                    <a:pt x="486235" y="0"/>
                  </a:cubicBezTo>
                  <a:cubicBezTo>
                    <a:pt x="578031" y="3804"/>
                    <a:pt x="851471" y="2100"/>
                    <a:pt x="948515" y="0"/>
                  </a:cubicBezTo>
                  <a:cubicBezTo>
                    <a:pt x="972360" y="2281"/>
                    <a:pt x="993333" y="14369"/>
                    <a:pt x="990598" y="42083"/>
                  </a:cubicBezTo>
                  <a:cubicBezTo>
                    <a:pt x="987501" y="138821"/>
                    <a:pt x="995004" y="198704"/>
                    <a:pt x="990598" y="262714"/>
                  </a:cubicBezTo>
                  <a:cubicBezTo>
                    <a:pt x="990760" y="289960"/>
                    <a:pt x="966689" y="304345"/>
                    <a:pt x="948515" y="304797"/>
                  </a:cubicBezTo>
                  <a:cubicBezTo>
                    <a:pt x="773550" y="320872"/>
                    <a:pt x="639850" y="318824"/>
                    <a:pt x="486235" y="304797"/>
                  </a:cubicBezTo>
                  <a:cubicBezTo>
                    <a:pt x="332620" y="290770"/>
                    <a:pt x="192140" y="299897"/>
                    <a:pt x="42083" y="304797"/>
                  </a:cubicBezTo>
                  <a:cubicBezTo>
                    <a:pt x="19067" y="305555"/>
                    <a:pt x="2951" y="287178"/>
                    <a:pt x="0" y="262714"/>
                  </a:cubicBezTo>
                  <a:cubicBezTo>
                    <a:pt x="-8535" y="159310"/>
                    <a:pt x="7179" y="117303"/>
                    <a:pt x="0" y="42083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1">
                  <a:lumMod val="20000"/>
                  <a:lumOff val="8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xmlns="" sd="2774789027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endParaRPr>
            </a:p>
          </p:txBody>
        </p:sp>
      </p:grpSp>
      <p:grpSp>
        <p:nvGrpSpPr>
          <p:cNvPr id="100" name="PHẠM DUYÊN 34 - 9Slide.vn">
            <a:extLst>
              <a:ext uri="{FF2B5EF4-FFF2-40B4-BE49-F238E27FC236}">
                <a16:creationId xmlns:a16="http://schemas.microsoft.com/office/drawing/2014/main" id="{237CF63F-D429-424F-8846-FF1D8DFCC342}"/>
              </a:ext>
            </a:extLst>
          </p:cNvPr>
          <p:cNvGrpSpPr/>
          <p:nvPr userDrawn="1"/>
        </p:nvGrpSpPr>
        <p:grpSpPr>
          <a:xfrm>
            <a:off x="3898574" y="6241734"/>
            <a:ext cx="1045843" cy="349565"/>
            <a:chOff x="404091" y="302492"/>
            <a:chExt cx="1045843" cy="349565"/>
          </a:xfrm>
        </p:grpSpPr>
        <p:sp>
          <p:nvSpPr>
            <p:cNvPr id="101" name="Rectangle: Rounded Corners 100">
              <a:extLst>
                <a:ext uri="{FF2B5EF4-FFF2-40B4-BE49-F238E27FC236}">
                  <a16:creationId xmlns:a16="http://schemas.microsoft.com/office/drawing/2014/main" id="{09662B89-AA1C-4E21-A993-659CAAC82AC4}"/>
                </a:ext>
              </a:extLst>
            </p:cNvPr>
            <p:cNvSpPr/>
            <p:nvPr userDrawn="1"/>
          </p:nvSpPr>
          <p:spPr>
            <a:xfrm>
              <a:off x="459336" y="347260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513428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870" y="18611"/>
                    <a:pt x="19597" y="-361"/>
                    <a:pt x="42083" y="0"/>
                  </a:cubicBezTo>
                  <a:cubicBezTo>
                    <a:pt x="200055" y="16871"/>
                    <a:pt x="303322" y="-21924"/>
                    <a:pt x="513428" y="0"/>
                  </a:cubicBezTo>
                  <a:cubicBezTo>
                    <a:pt x="723534" y="21924"/>
                    <a:pt x="839830" y="11545"/>
                    <a:pt x="948515" y="0"/>
                  </a:cubicBezTo>
                  <a:cubicBezTo>
                    <a:pt x="969839" y="-631"/>
                    <a:pt x="990500" y="23749"/>
                    <a:pt x="990598" y="42083"/>
                  </a:cubicBezTo>
                  <a:cubicBezTo>
                    <a:pt x="986727" y="110902"/>
                    <a:pt x="991373" y="195270"/>
                    <a:pt x="990598" y="262714"/>
                  </a:cubicBezTo>
                  <a:cubicBezTo>
                    <a:pt x="986125" y="285474"/>
                    <a:pt x="974744" y="302645"/>
                    <a:pt x="948515" y="304797"/>
                  </a:cubicBezTo>
                  <a:cubicBezTo>
                    <a:pt x="756072" y="311080"/>
                    <a:pt x="645398" y="290395"/>
                    <a:pt x="477170" y="304797"/>
                  </a:cubicBezTo>
                  <a:cubicBezTo>
                    <a:pt x="308943" y="319199"/>
                    <a:pt x="168522" y="321398"/>
                    <a:pt x="42083" y="304797"/>
                  </a:cubicBezTo>
                  <a:cubicBezTo>
                    <a:pt x="14910" y="302823"/>
                    <a:pt x="-1910" y="291109"/>
                    <a:pt x="0" y="262714"/>
                  </a:cubicBezTo>
                  <a:cubicBezTo>
                    <a:pt x="5987" y="210987"/>
                    <a:pt x="8339" y="103792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-924" y="21541"/>
                    <a:pt x="13669" y="1115"/>
                    <a:pt x="42083" y="0"/>
                  </a:cubicBezTo>
                  <a:cubicBezTo>
                    <a:pt x="212105" y="-4339"/>
                    <a:pt x="339606" y="-11427"/>
                    <a:pt x="513428" y="0"/>
                  </a:cubicBezTo>
                  <a:cubicBezTo>
                    <a:pt x="687251" y="11427"/>
                    <a:pt x="809018" y="9979"/>
                    <a:pt x="948515" y="0"/>
                  </a:cubicBezTo>
                  <a:cubicBezTo>
                    <a:pt x="973302" y="-2893"/>
                    <a:pt x="988513" y="18237"/>
                    <a:pt x="990598" y="42083"/>
                  </a:cubicBezTo>
                  <a:cubicBezTo>
                    <a:pt x="986193" y="131118"/>
                    <a:pt x="982265" y="161446"/>
                    <a:pt x="990598" y="262714"/>
                  </a:cubicBezTo>
                  <a:cubicBezTo>
                    <a:pt x="989597" y="287092"/>
                    <a:pt x="971718" y="305739"/>
                    <a:pt x="948515" y="304797"/>
                  </a:cubicBezTo>
                  <a:cubicBezTo>
                    <a:pt x="847314" y="287957"/>
                    <a:pt x="601015" y="315002"/>
                    <a:pt x="495299" y="304797"/>
                  </a:cubicBezTo>
                  <a:cubicBezTo>
                    <a:pt x="389583" y="294592"/>
                    <a:pt x="199920" y="289228"/>
                    <a:pt x="42083" y="304797"/>
                  </a:cubicBezTo>
                  <a:cubicBezTo>
                    <a:pt x="17478" y="305510"/>
                    <a:pt x="285" y="284421"/>
                    <a:pt x="0" y="262714"/>
                  </a:cubicBezTo>
                  <a:cubicBezTo>
                    <a:pt x="9330" y="190511"/>
                    <a:pt x="-4367" y="121157"/>
                    <a:pt x="0" y="42083"/>
                  </a:cubicBezTo>
                  <a:close/>
                </a:path>
              </a:pathLst>
            </a:custGeom>
            <a:solidFill>
              <a:srgbClr val="82C9F4"/>
            </a:solidFill>
            <a:ln>
              <a:solidFill>
                <a:srgbClr val="AFDAF5"/>
              </a:solidFill>
              <a:extLst>
                <a:ext uri="{C807C97D-BFC1-408E-A445-0C87EB9F89A2}">
                  <ask:lineSketchStyleProps xmlns:ask="http://schemas.microsoft.com/office/drawing/2018/sketchyshapes" xmlns="" sd="3060161415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endParaRPr>
            </a:p>
          </p:txBody>
        </p:sp>
        <p:sp>
          <p:nvSpPr>
            <p:cNvPr id="102" name="Rectangle: Rounded Corners 101">
              <a:extLst>
                <a:ext uri="{FF2B5EF4-FFF2-40B4-BE49-F238E27FC236}">
                  <a16:creationId xmlns:a16="http://schemas.microsoft.com/office/drawing/2014/main" id="{F45B6C7C-AB79-43C2-BE13-1B6E5EF3BA7B}"/>
                </a:ext>
              </a:extLst>
            </p:cNvPr>
            <p:cNvSpPr/>
            <p:nvPr userDrawn="1"/>
          </p:nvSpPr>
          <p:spPr>
            <a:xfrm>
              <a:off x="404091" y="302492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468106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977" y="20694"/>
                    <a:pt x="19245" y="722"/>
                    <a:pt x="42083" y="0"/>
                  </a:cubicBezTo>
                  <a:cubicBezTo>
                    <a:pt x="221894" y="10754"/>
                    <a:pt x="318265" y="20007"/>
                    <a:pt x="468106" y="0"/>
                  </a:cubicBezTo>
                  <a:cubicBezTo>
                    <a:pt x="617947" y="-20007"/>
                    <a:pt x="715005" y="-5387"/>
                    <a:pt x="948515" y="0"/>
                  </a:cubicBezTo>
                  <a:cubicBezTo>
                    <a:pt x="972855" y="-357"/>
                    <a:pt x="989439" y="16233"/>
                    <a:pt x="990598" y="42083"/>
                  </a:cubicBezTo>
                  <a:cubicBezTo>
                    <a:pt x="992746" y="141393"/>
                    <a:pt x="995960" y="161966"/>
                    <a:pt x="990598" y="262714"/>
                  </a:cubicBezTo>
                  <a:cubicBezTo>
                    <a:pt x="993037" y="283815"/>
                    <a:pt x="971270" y="305420"/>
                    <a:pt x="948515" y="304797"/>
                  </a:cubicBezTo>
                  <a:cubicBezTo>
                    <a:pt x="752540" y="283418"/>
                    <a:pt x="701366" y="287355"/>
                    <a:pt x="477170" y="304797"/>
                  </a:cubicBezTo>
                  <a:cubicBezTo>
                    <a:pt x="252975" y="322239"/>
                    <a:pt x="229942" y="295145"/>
                    <a:pt x="42083" y="304797"/>
                  </a:cubicBezTo>
                  <a:cubicBezTo>
                    <a:pt x="16663" y="308314"/>
                    <a:pt x="-1358" y="283979"/>
                    <a:pt x="0" y="262714"/>
                  </a:cubicBezTo>
                  <a:cubicBezTo>
                    <a:pt x="10643" y="153138"/>
                    <a:pt x="-2576" y="132647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616" y="20114"/>
                    <a:pt x="17689" y="-2743"/>
                    <a:pt x="42083" y="0"/>
                  </a:cubicBezTo>
                  <a:cubicBezTo>
                    <a:pt x="146263" y="17479"/>
                    <a:pt x="394439" y="-3804"/>
                    <a:pt x="486235" y="0"/>
                  </a:cubicBezTo>
                  <a:cubicBezTo>
                    <a:pt x="578031" y="3804"/>
                    <a:pt x="851471" y="2100"/>
                    <a:pt x="948515" y="0"/>
                  </a:cubicBezTo>
                  <a:cubicBezTo>
                    <a:pt x="972360" y="2281"/>
                    <a:pt x="993333" y="14369"/>
                    <a:pt x="990598" y="42083"/>
                  </a:cubicBezTo>
                  <a:cubicBezTo>
                    <a:pt x="987501" y="138821"/>
                    <a:pt x="995004" y="198704"/>
                    <a:pt x="990598" y="262714"/>
                  </a:cubicBezTo>
                  <a:cubicBezTo>
                    <a:pt x="990760" y="289960"/>
                    <a:pt x="966689" y="304345"/>
                    <a:pt x="948515" y="304797"/>
                  </a:cubicBezTo>
                  <a:cubicBezTo>
                    <a:pt x="773550" y="320872"/>
                    <a:pt x="639850" y="318824"/>
                    <a:pt x="486235" y="304797"/>
                  </a:cubicBezTo>
                  <a:cubicBezTo>
                    <a:pt x="332620" y="290770"/>
                    <a:pt x="192140" y="299897"/>
                    <a:pt x="42083" y="304797"/>
                  </a:cubicBezTo>
                  <a:cubicBezTo>
                    <a:pt x="19067" y="305555"/>
                    <a:pt x="2951" y="287178"/>
                    <a:pt x="0" y="262714"/>
                  </a:cubicBezTo>
                  <a:cubicBezTo>
                    <a:pt x="-8535" y="159310"/>
                    <a:pt x="7179" y="117303"/>
                    <a:pt x="0" y="42083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1">
                  <a:lumMod val="20000"/>
                  <a:lumOff val="8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xmlns="" sd="2774789027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endParaRPr>
            </a:p>
          </p:txBody>
        </p:sp>
      </p:grpSp>
      <p:grpSp>
        <p:nvGrpSpPr>
          <p:cNvPr id="103" name="PHẠM DUYÊN 35 - 9Slide.vn">
            <a:extLst>
              <a:ext uri="{FF2B5EF4-FFF2-40B4-BE49-F238E27FC236}">
                <a16:creationId xmlns:a16="http://schemas.microsoft.com/office/drawing/2014/main" id="{DD588ED7-089C-4263-B6E0-4892BB7FD01E}"/>
              </a:ext>
            </a:extLst>
          </p:cNvPr>
          <p:cNvGrpSpPr/>
          <p:nvPr userDrawn="1"/>
        </p:nvGrpSpPr>
        <p:grpSpPr>
          <a:xfrm>
            <a:off x="5596170" y="6241734"/>
            <a:ext cx="1045843" cy="349565"/>
            <a:chOff x="404091" y="302492"/>
            <a:chExt cx="1045843" cy="349565"/>
          </a:xfrm>
        </p:grpSpPr>
        <p:sp>
          <p:nvSpPr>
            <p:cNvPr id="104" name="Rectangle: Rounded Corners 103">
              <a:extLst>
                <a:ext uri="{FF2B5EF4-FFF2-40B4-BE49-F238E27FC236}">
                  <a16:creationId xmlns:a16="http://schemas.microsoft.com/office/drawing/2014/main" id="{A961B287-9E54-45F1-9CA5-023633D1159A}"/>
                </a:ext>
              </a:extLst>
            </p:cNvPr>
            <p:cNvSpPr/>
            <p:nvPr userDrawn="1"/>
          </p:nvSpPr>
          <p:spPr>
            <a:xfrm>
              <a:off x="459336" y="347260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513428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870" y="18611"/>
                    <a:pt x="19597" y="-361"/>
                    <a:pt x="42083" y="0"/>
                  </a:cubicBezTo>
                  <a:cubicBezTo>
                    <a:pt x="200055" y="16871"/>
                    <a:pt x="303322" y="-21924"/>
                    <a:pt x="513428" y="0"/>
                  </a:cubicBezTo>
                  <a:cubicBezTo>
                    <a:pt x="723534" y="21924"/>
                    <a:pt x="839830" y="11545"/>
                    <a:pt x="948515" y="0"/>
                  </a:cubicBezTo>
                  <a:cubicBezTo>
                    <a:pt x="969839" y="-631"/>
                    <a:pt x="990500" y="23749"/>
                    <a:pt x="990598" y="42083"/>
                  </a:cubicBezTo>
                  <a:cubicBezTo>
                    <a:pt x="986727" y="110902"/>
                    <a:pt x="991373" y="195270"/>
                    <a:pt x="990598" y="262714"/>
                  </a:cubicBezTo>
                  <a:cubicBezTo>
                    <a:pt x="986125" y="285474"/>
                    <a:pt x="974744" y="302645"/>
                    <a:pt x="948515" y="304797"/>
                  </a:cubicBezTo>
                  <a:cubicBezTo>
                    <a:pt x="756072" y="311080"/>
                    <a:pt x="645398" y="290395"/>
                    <a:pt x="477170" y="304797"/>
                  </a:cubicBezTo>
                  <a:cubicBezTo>
                    <a:pt x="308943" y="319199"/>
                    <a:pt x="168522" y="321398"/>
                    <a:pt x="42083" y="304797"/>
                  </a:cubicBezTo>
                  <a:cubicBezTo>
                    <a:pt x="14910" y="302823"/>
                    <a:pt x="-1910" y="291109"/>
                    <a:pt x="0" y="262714"/>
                  </a:cubicBezTo>
                  <a:cubicBezTo>
                    <a:pt x="5987" y="210987"/>
                    <a:pt x="8339" y="103792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-924" y="21541"/>
                    <a:pt x="13669" y="1115"/>
                    <a:pt x="42083" y="0"/>
                  </a:cubicBezTo>
                  <a:cubicBezTo>
                    <a:pt x="212105" y="-4339"/>
                    <a:pt x="339606" y="-11427"/>
                    <a:pt x="513428" y="0"/>
                  </a:cubicBezTo>
                  <a:cubicBezTo>
                    <a:pt x="687251" y="11427"/>
                    <a:pt x="809018" y="9979"/>
                    <a:pt x="948515" y="0"/>
                  </a:cubicBezTo>
                  <a:cubicBezTo>
                    <a:pt x="973302" y="-2893"/>
                    <a:pt x="988513" y="18237"/>
                    <a:pt x="990598" y="42083"/>
                  </a:cubicBezTo>
                  <a:cubicBezTo>
                    <a:pt x="986193" y="131118"/>
                    <a:pt x="982265" y="161446"/>
                    <a:pt x="990598" y="262714"/>
                  </a:cubicBezTo>
                  <a:cubicBezTo>
                    <a:pt x="989597" y="287092"/>
                    <a:pt x="971718" y="305739"/>
                    <a:pt x="948515" y="304797"/>
                  </a:cubicBezTo>
                  <a:cubicBezTo>
                    <a:pt x="847314" y="287957"/>
                    <a:pt x="601015" y="315002"/>
                    <a:pt x="495299" y="304797"/>
                  </a:cubicBezTo>
                  <a:cubicBezTo>
                    <a:pt x="389583" y="294592"/>
                    <a:pt x="199920" y="289228"/>
                    <a:pt x="42083" y="304797"/>
                  </a:cubicBezTo>
                  <a:cubicBezTo>
                    <a:pt x="17478" y="305510"/>
                    <a:pt x="285" y="284421"/>
                    <a:pt x="0" y="262714"/>
                  </a:cubicBezTo>
                  <a:cubicBezTo>
                    <a:pt x="9330" y="190511"/>
                    <a:pt x="-4367" y="121157"/>
                    <a:pt x="0" y="42083"/>
                  </a:cubicBezTo>
                  <a:close/>
                </a:path>
              </a:pathLst>
            </a:custGeom>
            <a:solidFill>
              <a:srgbClr val="82C9F4"/>
            </a:solidFill>
            <a:ln>
              <a:solidFill>
                <a:srgbClr val="AFDAF5"/>
              </a:solidFill>
              <a:extLst>
                <a:ext uri="{C807C97D-BFC1-408E-A445-0C87EB9F89A2}">
                  <ask:lineSketchStyleProps xmlns:ask="http://schemas.microsoft.com/office/drawing/2018/sketchyshapes" xmlns="" sd="3060161415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endParaRPr>
            </a:p>
          </p:txBody>
        </p:sp>
        <p:sp>
          <p:nvSpPr>
            <p:cNvPr id="105" name="Rectangle: Rounded Corners 104">
              <a:extLst>
                <a:ext uri="{FF2B5EF4-FFF2-40B4-BE49-F238E27FC236}">
                  <a16:creationId xmlns:a16="http://schemas.microsoft.com/office/drawing/2014/main" id="{1E25E34E-6FBD-4709-94B4-F042593C0BC9}"/>
                </a:ext>
              </a:extLst>
            </p:cNvPr>
            <p:cNvSpPr/>
            <p:nvPr userDrawn="1"/>
          </p:nvSpPr>
          <p:spPr>
            <a:xfrm>
              <a:off x="404091" y="302492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468106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977" y="20694"/>
                    <a:pt x="19245" y="722"/>
                    <a:pt x="42083" y="0"/>
                  </a:cubicBezTo>
                  <a:cubicBezTo>
                    <a:pt x="221894" y="10754"/>
                    <a:pt x="318265" y="20007"/>
                    <a:pt x="468106" y="0"/>
                  </a:cubicBezTo>
                  <a:cubicBezTo>
                    <a:pt x="617947" y="-20007"/>
                    <a:pt x="715005" y="-5387"/>
                    <a:pt x="948515" y="0"/>
                  </a:cubicBezTo>
                  <a:cubicBezTo>
                    <a:pt x="972855" y="-357"/>
                    <a:pt x="989439" y="16233"/>
                    <a:pt x="990598" y="42083"/>
                  </a:cubicBezTo>
                  <a:cubicBezTo>
                    <a:pt x="992746" y="141393"/>
                    <a:pt x="995960" y="161966"/>
                    <a:pt x="990598" y="262714"/>
                  </a:cubicBezTo>
                  <a:cubicBezTo>
                    <a:pt x="993037" y="283815"/>
                    <a:pt x="971270" y="305420"/>
                    <a:pt x="948515" y="304797"/>
                  </a:cubicBezTo>
                  <a:cubicBezTo>
                    <a:pt x="752540" y="283418"/>
                    <a:pt x="701366" y="287355"/>
                    <a:pt x="477170" y="304797"/>
                  </a:cubicBezTo>
                  <a:cubicBezTo>
                    <a:pt x="252975" y="322239"/>
                    <a:pt x="229942" y="295145"/>
                    <a:pt x="42083" y="304797"/>
                  </a:cubicBezTo>
                  <a:cubicBezTo>
                    <a:pt x="16663" y="308314"/>
                    <a:pt x="-1358" y="283979"/>
                    <a:pt x="0" y="262714"/>
                  </a:cubicBezTo>
                  <a:cubicBezTo>
                    <a:pt x="10643" y="153138"/>
                    <a:pt x="-2576" y="132647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616" y="20114"/>
                    <a:pt x="17689" y="-2743"/>
                    <a:pt x="42083" y="0"/>
                  </a:cubicBezTo>
                  <a:cubicBezTo>
                    <a:pt x="146263" y="17479"/>
                    <a:pt x="394439" y="-3804"/>
                    <a:pt x="486235" y="0"/>
                  </a:cubicBezTo>
                  <a:cubicBezTo>
                    <a:pt x="578031" y="3804"/>
                    <a:pt x="851471" y="2100"/>
                    <a:pt x="948515" y="0"/>
                  </a:cubicBezTo>
                  <a:cubicBezTo>
                    <a:pt x="972360" y="2281"/>
                    <a:pt x="993333" y="14369"/>
                    <a:pt x="990598" y="42083"/>
                  </a:cubicBezTo>
                  <a:cubicBezTo>
                    <a:pt x="987501" y="138821"/>
                    <a:pt x="995004" y="198704"/>
                    <a:pt x="990598" y="262714"/>
                  </a:cubicBezTo>
                  <a:cubicBezTo>
                    <a:pt x="990760" y="289960"/>
                    <a:pt x="966689" y="304345"/>
                    <a:pt x="948515" y="304797"/>
                  </a:cubicBezTo>
                  <a:cubicBezTo>
                    <a:pt x="773550" y="320872"/>
                    <a:pt x="639850" y="318824"/>
                    <a:pt x="486235" y="304797"/>
                  </a:cubicBezTo>
                  <a:cubicBezTo>
                    <a:pt x="332620" y="290770"/>
                    <a:pt x="192140" y="299897"/>
                    <a:pt x="42083" y="304797"/>
                  </a:cubicBezTo>
                  <a:cubicBezTo>
                    <a:pt x="19067" y="305555"/>
                    <a:pt x="2951" y="287178"/>
                    <a:pt x="0" y="262714"/>
                  </a:cubicBezTo>
                  <a:cubicBezTo>
                    <a:pt x="-8535" y="159310"/>
                    <a:pt x="7179" y="117303"/>
                    <a:pt x="0" y="42083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1">
                  <a:lumMod val="20000"/>
                  <a:lumOff val="8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xmlns="" sd="2774789027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endParaRPr>
            </a:p>
          </p:txBody>
        </p:sp>
      </p:grpSp>
      <p:grpSp>
        <p:nvGrpSpPr>
          <p:cNvPr id="106" name="PHẠM DUYÊN 36 - 9Slide.vn">
            <a:extLst>
              <a:ext uri="{FF2B5EF4-FFF2-40B4-BE49-F238E27FC236}">
                <a16:creationId xmlns:a16="http://schemas.microsoft.com/office/drawing/2014/main" id="{8E58BA7A-A76B-4072-97D0-700793F75FC5}"/>
              </a:ext>
            </a:extLst>
          </p:cNvPr>
          <p:cNvGrpSpPr/>
          <p:nvPr userDrawn="1"/>
        </p:nvGrpSpPr>
        <p:grpSpPr>
          <a:xfrm>
            <a:off x="7293766" y="6241734"/>
            <a:ext cx="1045843" cy="349565"/>
            <a:chOff x="404091" y="302492"/>
            <a:chExt cx="1045843" cy="349565"/>
          </a:xfrm>
        </p:grpSpPr>
        <p:sp>
          <p:nvSpPr>
            <p:cNvPr id="107" name="Rectangle: Rounded Corners 106">
              <a:extLst>
                <a:ext uri="{FF2B5EF4-FFF2-40B4-BE49-F238E27FC236}">
                  <a16:creationId xmlns:a16="http://schemas.microsoft.com/office/drawing/2014/main" id="{2A2E7C2B-4678-4896-BAE0-8EDFEA254920}"/>
                </a:ext>
              </a:extLst>
            </p:cNvPr>
            <p:cNvSpPr/>
            <p:nvPr userDrawn="1"/>
          </p:nvSpPr>
          <p:spPr>
            <a:xfrm>
              <a:off x="459336" y="347260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513428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870" y="18611"/>
                    <a:pt x="19597" y="-361"/>
                    <a:pt x="42083" y="0"/>
                  </a:cubicBezTo>
                  <a:cubicBezTo>
                    <a:pt x="200055" y="16871"/>
                    <a:pt x="303322" y="-21924"/>
                    <a:pt x="513428" y="0"/>
                  </a:cubicBezTo>
                  <a:cubicBezTo>
                    <a:pt x="723534" y="21924"/>
                    <a:pt x="839830" y="11545"/>
                    <a:pt x="948515" y="0"/>
                  </a:cubicBezTo>
                  <a:cubicBezTo>
                    <a:pt x="969839" y="-631"/>
                    <a:pt x="990500" y="23749"/>
                    <a:pt x="990598" y="42083"/>
                  </a:cubicBezTo>
                  <a:cubicBezTo>
                    <a:pt x="986727" y="110902"/>
                    <a:pt x="991373" y="195270"/>
                    <a:pt x="990598" y="262714"/>
                  </a:cubicBezTo>
                  <a:cubicBezTo>
                    <a:pt x="986125" y="285474"/>
                    <a:pt x="974744" y="302645"/>
                    <a:pt x="948515" y="304797"/>
                  </a:cubicBezTo>
                  <a:cubicBezTo>
                    <a:pt x="756072" y="311080"/>
                    <a:pt x="645398" y="290395"/>
                    <a:pt x="477170" y="304797"/>
                  </a:cubicBezTo>
                  <a:cubicBezTo>
                    <a:pt x="308943" y="319199"/>
                    <a:pt x="168522" y="321398"/>
                    <a:pt x="42083" y="304797"/>
                  </a:cubicBezTo>
                  <a:cubicBezTo>
                    <a:pt x="14910" y="302823"/>
                    <a:pt x="-1910" y="291109"/>
                    <a:pt x="0" y="262714"/>
                  </a:cubicBezTo>
                  <a:cubicBezTo>
                    <a:pt x="5987" y="210987"/>
                    <a:pt x="8339" y="103792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-924" y="21541"/>
                    <a:pt x="13669" y="1115"/>
                    <a:pt x="42083" y="0"/>
                  </a:cubicBezTo>
                  <a:cubicBezTo>
                    <a:pt x="212105" y="-4339"/>
                    <a:pt x="339606" y="-11427"/>
                    <a:pt x="513428" y="0"/>
                  </a:cubicBezTo>
                  <a:cubicBezTo>
                    <a:pt x="687251" y="11427"/>
                    <a:pt x="809018" y="9979"/>
                    <a:pt x="948515" y="0"/>
                  </a:cubicBezTo>
                  <a:cubicBezTo>
                    <a:pt x="973302" y="-2893"/>
                    <a:pt x="988513" y="18237"/>
                    <a:pt x="990598" y="42083"/>
                  </a:cubicBezTo>
                  <a:cubicBezTo>
                    <a:pt x="986193" y="131118"/>
                    <a:pt x="982265" y="161446"/>
                    <a:pt x="990598" y="262714"/>
                  </a:cubicBezTo>
                  <a:cubicBezTo>
                    <a:pt x="989597" y="287092"/>
                    <a:pt x="971718" y="305739"/>
                    <a:pt x="948515" y="304797"/>
                  </a:cubicBezTo>
                  <a:cubicBezTo>
                    <a:pt x="847314" y="287957"/>
                    <a:pt x="601015" y="315002"/>
                    <a:pt x="495299" y="304797"/>
                  </a:cubicBezTo>
                  <a:cubicBezTo>
                    <a:pt x="389583" y="294592"/>
                    <a:pt x="199920" y="289228"/>
                    <a:pt x="42083" y="304797"/>
                  </a:cubicBezTo>
                  <a:cubicBezTo>
                    <a:pt x="17478" y="305510"/>
                    <a:pt x="285" y="284421"/>
                    <a:pt x="0" y="262714"/>
                  </a:cubicBezTo>
                  <a:cubicBezTo>
                    <a:pt x="9330" y="190511"/>
                    <a:pt x="-4367" y="121157"/>
                    <a:pt x="0" y="42083"/>
                  </a:cubicBezTo>
                  <a:close/>
                </a:path>
              </a:pathLst>
            </a:custGeom>
            <a:solidFill>
              <a:srgbClr val="82C9F4"/>
            </a:solidFill>
            <a:ln>
              <a:solidFill>
                <a:srgbClr val="AFDAF5"/>
              </a:solidFill>
              <a:extLst>
                <a:ext uri="{C807C97D-BFC1-408E-A445-0C87EB9F89A2}">
                  <ask:lineSketchStyleProps xmlns:ask="http://schemas.microsoft.com/office/drawing/2018/sketchyshapes" xmlns="" sd="3060161415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endParaRPr>
            </a:p>
          </p:txBody>
        </p:sp>
        <p:sp>
          <p:nvSpPr>
            <p:cNvPr id="108" name="Rectangle: Rounded Corners 107">
              <a:extLst>
                <a:ext uri="{FF2B5EF4-FFF2-40B4-BE49-F238E27FC236}">
                  <a16:creationId xmlns:a16="http://schemas.microsoft.com/office/drawing/2014/main" id="{1EAA30F9-B4F6-4602-9D73-060CD29A133A}"/>
                </a:ext>
              </a:extLst>
            </p:cNvPr>
            <p:cNvSpPr/>
            <p:nvPr userDrawn="1"/>
          </p:nvSpPr>
          <p:spPr>
            <a:xfrm>
              <a:off x="404091" y="302492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468106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977" y="20694"/>
                    <a:pt x="19245" y="722"/>
                    <a:pt x="42083" y="0"/>
                  </a:cubicBezTo>
                  <a:cubicBezTo>
                    <a:pt x="221894" y="10754"/>
                    <a:pt x="318265" y="20007"/>
                    <a:pt x="468106" y="0"/>
                  </a:cubicBezTo>
                  <a:cubicBezTo>
                    <a:pt x="617947" y="-20007"/>
                    <a:pt x="715005" y="-5387"/>
                    <a:pt x="948515" y="0"/>
                  </a:cubicBezTo>
                  <a:cubicBezTo>
                    <a:pt x="972855" y="-357"/>
                    <a:pt x="989439" y="16233"/>
                    <a:pt x="990598" y="42083"/>
                  </a:cubicBezTo>
                  <a:cubicBezTo>
                    <a:pt x="992746" y="141393"/>
                    <a:pt x="995960" y="161966"/>
                    <a:pt x="990598" y="262714"/>
                  </a:cubicBezTo>
                  <a:cubicBezTo>
                    <a:pt x="993037" y="283815"/>
                    <a:pt x="971270" y="305420"/>
                    <a:pt x="948515" y="304797"/>
                  </a:cubicBezTo>
                  <a:cubicBezTo>
                    <a:pt x="752540" y="283418"/>
                    <a:pt x="701366" y="287355"/>
                    <a:pt x="477170" y="304797"/>
                  </a:cubicBezTo>
                  <a:cubicBezTo>
                    <a:pt x="252975" y="322239"/>
                    <a:pt x="229942" y="295145"/>
                    <a:pt x="42083" y="304797"/>
                  </a:cubicBezTo>
                  <a:cubicBezTo>
                    <a:pt x="16663" y="308314"/>
                    <a:pt x="-1358" y="283979"/>
                    <a:pt x="0" y="262714"/>
                  </a:cubicBezTo>
                  <a:cubicBezTo>
                    <a:pt x="10643" y="153138"/>
                    <a:pt x="-2576" y="132647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616" y="20114"/>
                    <a:pt x="17689" y="-2743"/>
                    <a:pt x="42083" y="0"/>
                  </a:cubicBezTo>
                  <a:cubicBezTo>
                    <a:pt x="146263" y="17479"/>
                    <a:pt x="394439" y="-3804"/>
                    <a:pt x="486235" y="0"/>
                  </a:cubicBezTo>
                  <a:cubicBezTo>
                    <a:pt x="578031" y="3804"/>
                    <a:pt x="851471" y="2100"/>
                    <a:pt x="948515" y="0"/>
                  </a:cubicBezTo>
                  <a:cubicBezTo>
                    <a:pt x="972360" y="2281"/>
                    <a:pt x="993333" y="14369"/>
                    <a:pt x="990598" y="42083"/>
                  </a:cubicBezTo>
                  <a:cubicBezTo>
                    <a:pt x="987501" y="138821"/>
                    <a:pt x="995004" y="198704"/>
                    <a:pt x="990598" y="262714"/>
                  </a:cubicBezTo>
                  <a:cubicBezTo>
                    <a:pt x="990760" y="289960"/>
                    <a:pt x="966689" y="304345"/>
                    <a:pt x="948515" y="304797"/>
                  </a:cubicBezTo>
                  <a:cubicBezTo>
                    <a:pt x="773550" y="320872"/>
                    <a:pt x="639850" y="318824"/>
                    <a:pt x="486235" y="304797"/>
                  </a:cubicBezTo>
                  <a:cubicBezTo>
                    <a:pt x="332620" y="290770"/>
                    <a:pt x="192140" y="299897"/>
                    <a:pt x="42083" y="304797"/>
                  </a:cubicBezTo>
                  <a:cubicBezTo>
                    <a:pt x="19067" y="305555"/>
                    <a:pt x="2951" y="287178"/>
                    <a:pt x="0" y="262714"/>
                  </a:cubicBezTo>
                  <a:cubicBezTo>
                    <a:pt x="-8535" y="159310"/>
                    <a:pt x="7179" y="117303"/>
                    <a:pt x="0" y="42083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1">
                  <a:lumMod val="20000"/>
                  <a:lumOff val="8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xmlns="" sd="2774789027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endParaRPr>
            </a:p>
          </p:txBody>
        </p:sp>
      </p:grpSp>
      <p:grpSp>
        <p:nvGrpSpPr>
          <p:cNvPr id="109" name="PHẠM DUYÊN 37 - 9Slide.vn">
            <a:extLst>
              <a:ext uri="{FF2B5EF4-FFF2-40B4-BE49-F238E27FC236}">
                <a16:creationId xmlns:a16="http://schemas.microsoft.com/office/drawing/2014/main" id="{D39EB1AC-4910-4711-B9B1-7596D9A5D0D1}"/>
              </a:ext>
            </a:extLst>
          </p:cNvPr>
          <p:cNvGrpSpPr/>
          <p:nvPr userDrawn="1"/>
        </p:nvGrpSpPr>
        <p:grpSpPr>
          <a:xfrm>
            <a:off x="8991362" y="6241734"/>
            <a:ext cx="1045843" cy="349565"/>
            <a:chOff x="404091" y="302492"/>
            <a:chExt cx="1045843" cy="349565"/>
          </a:xfrm>
        </p:grpSpPr>
        <p:sp>
          <p:nvSpPr>
            <p:cNvPr id="110" name="Rectangle: Rounded Corners 109">
              <a:extLst>
                <a:ext uri="{FF2B5EF4-FFF2-40B4-BE49-F238E27FC236}">
                  <a16:creationId xmlns:a16="http://schemas.microsoft.com/office/drawing/2014/main" id="{8957928B-B156-4A8E-9471-85E9BC8D1AB9}"/>
                </a:ext>
              </a:extLst>
            </p:cNvPr>
            <p:cNvSpPr/>
            <p:nvPr userDrawn="1"/>
          </p:nvSpPr>
          <p:spPr>
            <a:xfrm>
              <a:off x="459336" y="347260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513428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870" y="18611"/>
                    <a:pt x="19597" y="-361"/>
                    <a:pt x="42083" y="0"/>
                  </a:cubicBezTo>
                  <a:cubicBezTo>
                    <a:pt x="200055" y="16871"/>
                    <a:pt x="303322" y="-21924"/>
                    <a:pt x="513428" y="0"/>
                  </a:cubicBezTo>
                  <a:cubicBezTo>
                    <a:pt x="723534" y="21924"/>
                    <a:pt x="839830" y="11545"/>
                    <a:pt x="948515" y="0"/>
                  </a:cubicBezTo>
                  <a:cubicBezTo>
                    <a:pt x="969839" y="-631"/>
                    <a:pt x="990500" y="23749"/>
                    <a:pt x="990598" y="42083"/>
                  </a:cubicBezTo>
                  <a:cubicBezTo>
                    <a:pt x="986727" y="110902"/>
                    <a:pt x="991373" y="195270"/>
                    <a:pt x="990598" y="262714"/>
                  </a:cubicBezTo>
                  <a:cubicBezTo>
                    <a:pt x="986125" y="285474"/>
                    <a:pt x="974744" y="302645"/>
                    <a:pt x="948515" y="304797"/>
                  </a:cubicBezTo>
                  <a:cubicBezTo>
                    <a:pt x="756072" y="311080"/>
                    <a:pt x="645398" y="290395"/>
                    <a:pt x="477170" y="304797"/>
                  </a:cubicBezTo>
                  <a:cubicBezTo>
                    <a:pt x="308943" y="319199"/>
                    <a:pt x="168522" y="321398"/>
                    <a:pt x="42083" y="304797"/>
                  </a:cubicBezTo>
                  <a:cubicBezTo>
                    <a:pt x="14910" y="302823"/>
                    <a:pt x="-1910" y="291109"/>
                    <a:pt x="0" y="262714"/>
                  </a:cubicBezTo>
                  <a:cubicBezTo>
                    <a:pt x="5987" y="210987"/>
                    <a:pt x="8339" y="103792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-924" y="21541"/>
                    <a:pt x="13669" y="1115"/>
                    <a:pt x="42083" y="0"/>
                  </a:cubicBezTo>
                  <a:cubicBezTo>
                    <a:pt x="212105" y="-4339"/>
                    <a:pt x="339606" y="-11427"/>
                    <a:pt x="513428" y="0"/>
                  </a:cubicBezTo>
                  <a:cubicBezTo>
                    <a:pt x="687251" y="11427"/>
                    <a:pt x="809018" y="9979"/>
                    <a:pt x="948515" y="0"/>
                  </a:cubicBezTo>
                  <a:cubicBezTo>
                    <a:pt x="973302" y="-2893"/>
                    <a:pt x="988513" y="18237"/>
                    <a:pt x="990598" y="42083"/>
                  </a:cubicBezTo>
                  <a:cubicBezTo>
                    <a:pt x="986193" y="131118"/>
                    <a:pt x="982265" y="161446"/>
                    <a:pt x="990598" y="262714"/>
                  </a:cubicBezTo>
                  <a:cubicBezTo>
                    <a:pt x="989597" y="287092"/>
                    <a:pt x="971718" y="305739"/>
                    <a:pt x="948515" y="304797"/>
                  </a:cubicBezTo>
                  <a:cubicBezTo>
                    <a:pt x="847314" y="287957"/>
                    <a:pt x="601015" y="315002"/>
                    <a:pt x="495299" y="304797"/>
                  </a:cubicBezTo>
                  <a:cubicBezTo>
                    <a:pt x="389583" y="294592"/>
                    <a:pt x="199920" y="289228"/>
                    <a:pt x="42083" y="304797"/>
                  </a:cubicBezTo>
                  <a:cubicBezTo>
                    <a:pt x="17478" y="305510"/>
                    <a:pt x="285" y="284421"/>
                    <a:pt x="0" y="262714"/>
                  </a:cubicBezTo>
                  <a:cubicBezTo>
                    <a:pt x="9330" y="190511"/>
                    <a:pt x="-4367" y="121157"/>
                    <a:pt x="0" y="42083"/>
                  </a:cubicBezTo>
                  <a:close/>
                </a:path>
              </a:pathLst>
            </a:custGeom>
            <a:solidFill>
              <a:srgbClr val="82C9F4"/>
            </a:solidFill>
            <a:ln>
              <a:solidFill>
                <a:srgbClr val="AFDAF5"/>
              </a:solidFill>
              <a:extLst>
                <a:ext uri="{C807C97D-BFC1-408E-A445-0C87EB9F89A2}">
                  <ask:lineSketchStyleProps xmlns:ask="http://schemas.microsoft.com/office/drawing/2018/sketchyshapes" xmlns="" sd="3060161415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endParaRPr>
            </a:p>
          </p:txBody>
        </p:sp>
        <p:sp>
          <p:nvSpPr>
            <p:cNvPr id="111" name="Rectangle: Rounded Corners 110">
              <a:extLst>
                <a:ext uri="{FF2B5EF4-FFF2-40B4-BE49-F238E27FC236}">
                  <a16:creationId xmlns:a16="http://schemas.microsoft.com/office/drawing/2014/main" id="{351129B2-4C2E-4C2D-83D5-529DC09A2E8F}"/>
                </a:ext>
              </a:extLst>
            </p:cNvPr>
            <p:cNvSpPr/>
            <p:nvPr userDrawn="1"/>
          </p:nvSpPr>
          <p:spPr>
            <a:xfrm>
              <a:off x="404091" y="302492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468106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977" y="20694"/>
                    <a:pt x="19245" y="722"/>
                    <a:pt x="42083" y="0"/>
                  </a:cubicBezTo>
                  <a:cubicBezTo>
                    <a:pt x="221894" y="10754"/>
                    <a:pt x="318265" y="20007"/>
                    <a:pt x="468106" y="0"/>
                  </a:cubicBezTo>
                  <a:cubicBezTo>
                    <a:pt x="617947" y="-20007"/>
                    <a:pt x="715005" y="-5387"/>
                    <a:pt x="948515" y="0"/>
                  </a:cubicBezTo>
                  <a:cubicBezTo>
                    <a:pt x="972855" y="-357"/>
                    <a:pt x="989439" y="16233"/>
                    <a:pt x="990598" y="42083"/>
                  </a:cubicBezTo>
                  <a:cubicBezTo>
                    <a:pt x="992746" y="141393"/>
                    <a:pt x="995960" y="161966"/>
                    <a:pt x="990598" y="262714"/>
                  </a:cubicBezTo>
                  <a:cubicBezTo>
                    <a:pt x="993037" y="283815"/>
                    <a:pt x="971270" y="305420"/>
                    <a:pt x="948515" y="304797"/>
                  </a:cubicBezTo>
                  <a:cubicBezTo>
                    <a:pt x="752540" y="283418"/>
                    <a:pt x="701366" y="287355"/>
                    <a:pt x="477170" y="304797"/>
                  </a:cubicBezTo>
                  <a:cubicBezTo>
                    <a:pt x="252975" y="322239"/>
                    <a:pt x="229942" y="295145"/>
                    <a:pt x="42083" y="304797"/>
                  </a:cubicBezTo>
                  <a:cubicBezTo>
                    <a:pt x="16663" y="308314"/>
                    <a:pt x="-1358" y="283979"/>
                    <a:pt x="0" y="262714"/>
                  </a:cubicBezTo>
                  <a:cubicBezTo>
                    <a:pt x="10643" y="153138"/>
                    <a:pt x="-2576" y="132647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616" y="20114"/>
                    <a:pt x="17689" y="-2743"/>
                    <a:pt x="42083" y="0"/>
                  </a:cubicBezTo>
                  <a:cubicBezTo>
                    <a:pt x="146263" y="17479"/>
                    <a:pt x="394439" y="-3804"/>
                    <a:pt x="486235" y="0"/>
                  </a:cubicBezTo>
                  <a:cubicBezTo>
                    <a:pt x="578031" y="3804"/>
                    <a:pt x="851471" y="2100"/>
                    <a:pt x="948515" y="0"/>
                  </a:cubicBezTo>
                  <a:cubicBezTo>
                    <a:pt x="972360" y="2281"/>
                    <a:pt x="993333" y="14369"/>
                    <a:pt x="990598" y="42083"/>
                  </a:cubicBezTo>
                  <a:cubicBezTo>
                    <a:pt x="987501" y="138821"/>
                    <a:pt x="995004" y="198704"/>
                    <a:pt x="990598" y="262714"/>
                  </a:cubicBezTo>
                  <a:cubicBezTo>
                    <a:pt x="990760" y="289960"/>
                    <a:pt x="966689" y="304345"/>
                    <a:pt x="948515" y="304797"/>
                  </a:cubicBezTo>
                  <a:cubicBezTo>
                    <a:pt x="773550" y="320872"/>
                    <a:pt x="639850" y="318824"/>
                    <a:pt x="486235" y="304797"/>
                  </a:cubicBezTo>
                  <a:cubicBezTo>
                    <a:pt x="332620" y="290770"/>
                    <a:pt x="192140" y="299897"/>
                    <a:pt x="42083" y="304797"/>
                  </a:cubicBezTo>
                  <a:cubicBezTo>
                    <a:pt x="19067" y="305555"/>
                    <a:pt x="2951" y="287178"/>
                    <a:pt x="0" y="262714"/>
                  </a:cubicBezTo>
                  <a:cubicBezTo>
                    <a:pt x="-8535" y="159310"/>
                    <a:pt x="7179" y="117303"/>
                    <a:pt x="0" y="42083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1">
                  <a:lumMod val="20000"/>
                  <a:lumOff val="8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xmlns="" sd="2774789027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endParaRPr>
            </a:p>
          </p:txBody>
        </p:sp>
      </p:grpSp>
      <p:grpSp>
        <p:nvGrpSpPr>
          <p:cNvPr id="112" name="PHẠM DUYÊN 38 - 9Slide.vn">
            <a:extLst>
              <a:ext uri="{FF2B5EF4-FFF2-40B4-BE49-F238E27FC236}">
                <a16:creationId xmlns:a16="http://schemas.microsoft.com/office/drawing/2014/main" id="{5DDB1735-C7A8-4FF1-81BF-F74A8AC3F9DA}"/>
              </a:ext>
            </a:extLst>
          </p:cNvPr>
          <p:cNvGrpSpPr/>
          <p:nvPr userDrawn="1"/>
        </p:nvGrpSpPr>
        <p:grpSpPr>
          <a:xfrm>
            <a:off x="10688957" y="6241734"/>
            <a:ext cx="1045843" cy="349565"/>
            <a:chOff x="404091" y="302492"/>
            <a:chExt cx="1045843" cy="349565"/>
          </a:xfrm>
        </p:grpSpPr>
        <p:sp>
          <p:nvSpPr>
            <p:cNvPr id="113" name="Rectangle: Rounded Corners 112">
              <a:extLst>
                <a:ext uri="{FF2B5EF4-FFF2-40B4-BE49-F238E27FC236}">
                  <a16:creationId xmlns:a16="http://schemas.microsoft.com/office/drawing/2014/main" id="{B60D5DC6-F21E-4BF5-AFEF-80468AB065AE}"/>
                </a:ext>
              </a:extLst>
            </p:cNvPr>
            <p:cNvSpPr/>
            <p:nvPr userDrawn="1"/>
          </p:nvSpPr>
          <p:spPr>
            <a:xfrm>
              <a:off x="459336" y="347260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513428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870" y="18611"/>
                    <a:pt x="19597" y="-361"/>
                    <a:pt x="42083" y="0"/>
                  </a:cubicBezTo>
                  <a:cubicBezTo>
                    <a:pt x="200055" y="16871"/>
                    <a:pt x="303322" y="-21924"/>
                    <a:pt x="513428" y="0"/>
                  </a:cubicBezTo>
                  <a:cubicBezTo>
                    <a:pt x="723534" y="21924"/>
                    <a:pt x="839830" y="11545"/>
                    <a:pt x="948515" y="0"/>
                  </a:cubicBezTo>
                  <a:cubicBezTo>
                    <a:pt x="969839" y="-631"/>
                    <a:pt x="990500" y="23749"/>
                    <a:pt x="990598" y="42083"/>
                  </a:cubicBezTo>
                  <a:cubicBezTo>
                    <a:pt x="986727" y="110902"/>
                    <a:pt x="991373" y="195270"/>
                    <a:pt x="990598" y="262714"/>
                  </a:cubicBezTo>
                  <a:cubicBezTo>
                    <a:pt x="986125" y="285474"/>
                    <a:pt x="974744" y="302645"/>
                    <a:pt x="948515" y="304797"/>
                  </a:cubicBezTo>
                  <a:cubicBezTo>
                    <a:pt x="756072" y="311080"/>
                    <a:pt x="645398" y="290395"/>
                    <a:pt x="477170" y="304797"/>
                  </a:cubicBezTo>
                  <a:cubicBezTo>
                    <a:pt x="308943" y="319199"/>
                    <a:pt x="168522" y="321398"/>
                    <a:pt x="42083" y="304797"/>
                  </a:cubicBezTo>
                  <a:cubicBezTo>
                    <a:pt x="14910" y="302823"/>
                    <a:pt x="-1910" y="291109"/>
                    <a:pt x="0" y="262714"/>
                  </a:cubicBezTo>
                  <a:cubicBezTo>
                    <a:pt x="5987" y="210987"/>
                    <a:pt x="8339" y="103792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-924" y="21541"/>
                    <a:pt x="13669" y="1115"/>
                    <a:pt x="42083" y="0"/>
                  </a:cubicBezTo>
                  <a:cubicBezTo>
                    <a:pt x="212105" y="-4339"/>
                    <a:pt x="339606" y="-11427"/>
                    <a:pt x="513428" y="0"/>
                  </a:cubicBezTo>
                  <a:cubicBezTo>
                    <a:pt x="687251" y="11427"/>
                    <a:pt x="809018" y="9979"/>
                    <a:pt x="948515" y="0"/>
                  </a:cubicBezTo>
                  <a:cubicBezTo>
                    <a:pt x="973302" y="-2893"/>
                    <a:pt x="988513" y="18237"/>
                    <a:pt x="990598" y="42083"/>
                  </a:cubicBezTo>
                  <a:cubicBezTo>
                    <a:pt x="986193" y="131118"/>
                    <a:pt x="982265" y="161446"/>
                    <a:pt x="990598" y="262714"/>
                  </a:cubicBezTo>
                  <a:cubicBezTo>
                    <a:pt x="989597" y="287092"/>
                    <a:pt x="971718" y="305739"/>
                    <a:pt x="948515" y="304797"/>
                  </a:cubicBezTo>
                  <a:cubicBezTo>
                    <a:pt x="847314" y="287957"/>
                    <a:pt x="601015" y="315002"/>
                    <a:pt x="495299" y="304797"/>
                  </a:cubicBezTo>
                  <a:cubicBezTo>
                    <a:pt x="389583" y="294592"/>
                    <a:pt x="199920" y="289228"/>
                    <a:pt x="42083" y="304797"/>
                  </a:cubicBezTo>
                  <a:cubicBezTo>
                    <a:pt x="17478" y="305510"/>
                    <a:pt x="285" y="284421"/>
                    <a:pt x="0" y="262714"/>
                  </a:cubicBezTo>
                  <a:cubicBezTo>
                    <a:pt x="9330" y="190511"/>
                    <a:pt x="-4367" y="121157"/>
                    <a:pt x="0" y="42083"/>
                  </a:cubicBezTo>
                  <a:close/>
                </a:path>
              </a:pathLst>
            </a:custGeom>
            <a:solidFill>
              <a:srgbClr val="82C9F4"/>
            </a:solidFill>
            <a:ln>
              <a:solidFill>
                <a:srgbClr val="AFDAF5"/>
              </a:solidFill>
              <a:extLst>
                <a:ext uri="{C807C97D-BFC1-408E-A445-0C87EB9F89A2}">
                  <ask:lineSketchStyleProps xmlns:ask="http://schemas.microsoft.com/office/drawing/2018/sketchyshapes" xmlns="" sd="3060161415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endParaRPr>
            </a:p>
          </p:txBody>
        </p:sp>
        <p:sp>
          <p:nvSpPr>
            <p:cNvPr id="114" name="Rectangle: Rounded Corners 113">
              <a:extLst>
                <a:ext uri="{FF2B5EF4-FFF2-40B4-BE49-F238E27FC236}">
                  <a16:creationId xmlns:a16="http://schemas.microsoft.com/office/drawing/2014/main" id="{D62D8E9D-7847-480C-B205-70735771E855}"/>
                </a:ext>
              </a:extLst>
            </p:cNvPr>
            <p:cNvSpPr/>
            <p:nvPr userDrawn="1"/>
          </p:nvSpPr>
          <p:spPr>
            <a:xfrm>
              <a:off x="404091" y="302492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468106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977" y="20694"/>
                    <a:pt x="19245" y="722"/>
                    <a:pt x="42083" y="0"/>
                  </a:cubicBezTo>
                  <a:cubicBezTo>
                    <a:pt x="221894" y="10754"/>
                    <a:pt x="318265" y="20007"/>
                    <a:pt x="468106" y="0"/>
                  </a:cubicBezTo>
                  <a:cubicBezTo>
                    <a:pt x="617947" y="-20007"/>
                    <a:pt x="715005" y="-5387"/>
                    <a:pt x="948515" y="0"/>
                  </a:cubicBezTo>
                  <a:cubicBezTo>
                    <a:pt x="972855" y="-357"/>
                    <a:pt x="989439" y="16233"/>
                    <a:pt x="990598" y="42083"/>
                  </a:cubicBezTo>
                  <a:cubicBezTo>
                    <a:pt x="992746" y="141393"/>
                    <a:pt x="995960" y="161966"/>
                    <a:pt x="990598" y="262714"/>
                  </a:cubicBezTo>
                  <a:cubicBezTo>
                    <a:pt x="993037" y="283815"/>
                    <a:pt x="971270" y="305420"/>
                    <a:pt x="948515" y="304797"/>
                  </a:cubicBezTo>
                  <a:cubicBezTo>
                    <a:pt x="752540" y="283418"/>
                    <a:pt x="701366" y="287355"/>
                    <a:pt x="477170" y="304797"/>
                  </a:cubicBezTo>
                  <a:cubicBezTo>
                    <a:pt x="252975" y="322239"/>
                    <a:pt x="229942" y="295145"/>
                    <a:pt x="42083" y="304797"/>
                  </a:cubicBezTo>
                  <a:cubicBezTo>
                    <a:pt x="16663" y="308314"/>
                    <a:pt x="-1358" y="283979"/>
                    <a:pt x="0" y="262714"/>
                  </a:cubicBezTo>
                  <a:cubicBezTo>
                    <a:pt x="10643" y="153138"/>
                    <a:pt x="-2576" y="132647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616" y="20114"/>
                    <a:pt x="17689" y="-2743"/>
                    <a:pt x="42083" y="0"/>
                  </a:cubicBezTo>
                  <a:cubicBezTo>
                    <a:pt x="146263" y="17479"/>
                    <a:pt x="394439" y="-3804"/>
                    <a:pt x="486235" y="0"/>
                  </a:cubicBezTo>
                  <a:cubicBezTo>
                    <a:pt x="578031" y="3804"/>
                    <a:pt x="851471" y="2100"/>
                    <a:pt x="948515" y="0"/>
                  </a:cubicBezTo>
                  <a:cubicBezTo>
                    <a:pt x="972360" y="2281"/>
                    <a:pt x="993333" y="14369"/>
                    <a:pt x="990598" y="42083"/>
                  </a:cubicBezTo>
                  <a:cubicBezTo>
                    <a:pt x="987501" y="138821"/>
                    <a:pt x="995004" y="198704"/>
                    <a:pt x="990598" y="262714"/>
                  </a:cubicBezTo>
                  <a:cubicBezTo>
                    <a:pt x="990760" y="289960"/>
                    <a:pt x="966689" y="304345"/>
                    <a:pt x="948515" y="304797"/>
                  </a:cubicBezTo>
                  <a:cubicBezTo>
                    <a:pt x="773550" y="320872"/>
                    <a:pt x="639850" y="318824"/>
                    <a:pt x="486235" y="304797"/>
                  </a:cubicBezTo>
                  <a:cubicBezTo>
                    <a:pt x="332620" y="290770"/>
                    <a:pt x="192140" y="299897"/>
                    <a:pt x="42083" y="304797"/>
                  </a:cubicBezTo>
                  <a:cubicBezTo>
                    <a:pt x="19067" y="305555"/>
                    <a:pt x="2951" y="287178"/>
                    <a:pt x="0" y="262714"/>
                  </a:cubicBezTo>
                  <a:cubicBezTo>
                    <a:pt x="-8535" y="159310"/>
                    <a:pt x="7179" y="117303"/>
                    <a:pt x="0" y="42083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1">
                  <a:lumMod val="20000"/>
                  <a:lumOff val="8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xmlns="" sd="2774789027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endParaRPr>
            </a:p>
          </p:txBody>
        </p:sp>
      </p:grpSp>
      <p:pic>
        <p:nvPicPr>
          <p:cNvPr id="129" name="PHẠM DUYÊN 43 - 9Slide.vn">
            <a:extLst>
              <a:ext uri="{FF2B5EF4-FFF2-40B4-BE49-F238E27FC236}">
                <a16:creationId xmlns:a16="http://schemas.microsoft.com/office/drawing/2014/main" id="{9ABFBEF3-8D21-41A7-9FB4-A8405829576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303858" cy="6858000"/>
          </a:xfrm>
          <a:prstGeom prst="rect">
            <a:avLst/>
          </a:prstGeom>
        </p:spPr>
      </p:pic>
      <p:grpSp>
        <p:nvGrpSpPr>
          <p:cNvPr id="115" name="PHẠM DUYÊN 39 - 9Slide.vn">
            <a:extLst>
              <a:ext uri="{FF2B5EF4-FFF2-40B4-BE49-F238E27FC236}">
                <a16:creationId xmlns:a16="http://schemas.microsoft.com/office/drawing/2014/main" id="{63470C9C-31E0-49A0-B88D-2048ECBB02BF}"/>
              </a:ext>
            </a:extLst>
          </p:cNvPr>
          <p:cNvGrpSpPr/>
          <p:nvPr userDrawn="1"/>
        </p:nvGrpSpPr>
        <p:grpSpPr>
          <a:xfrm rot="16200000" flipH="1">
            <a:off x="155243" y="1207296"/>
            <a:ext cx="1045843" cy="349565"/>
            <a:chOff x="404091" y="302492"/>
            <a:chExt cx="1045843" cy="349565"/>
          </a:xfrm>
        </p:grpSpPr>
        <p:sp>
          <p:nvSpPr>
            <p:cNvPr id="116" name="Rectangle: Rounded Corners 115">
              <a:extLst>
                <a:ext uri="{FF2B5EF4-FFF2-40B4-BE49-F238E27FC236}">
                  <a16:creationId xmlns:a16="http://schemas.microsoft.com/office/drawing/2014/main" id="{B5D1A6AE-6F57-4AFD-8AB6-19116510D5E0}"/>
                </a:ext>
              </a:extLst>
            </p:cNvPr>
            <p:cNvSpPr/>
            <p:nvPr userDrawn="1"/>
          </p:nvSpPr>
          <p:spPr>
            <a:xfrm>
              <a:off x="459336" y="347260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513428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870" y="18611"/>
                    <a:pt x="19597" y="-361"/>
                    <a:pt x="42083" y="0"/>
                  </a:cubicBezTo>
                  <a:cubicBezTo>
                    <a:pt x="200055" y="16871"/>
                    <a:pt x="303322" y="-21924"/>
                    <a:pt x="513428" y="0"/>
                  </a:cubicBezTo>
                  <a:cubicBezTo>
                    <a:pt x="723534" y="21924"/>
                    <a:pt x="839830" y="11545"/>
                    <a:pt x="948515" y="0"/>
                  </a:cubicBezTo>
                  <a:cubicBezTo>
                    <a:pt x="969839" y="-631"/>
                    <a:pt x="990500" y="23749"/>
                    <a:pt x="990598" y="42083"/>
                  </a:cubicBezTo>
                  <a:cubicBezTo>
                    <a:pt x="986727" y="110902"/>
                    <a:pt x="991373" y="195270"/>
                    <a:pt x="990598" y="262714"/>
                  </a:cubicBezTo>
                  <a:cubicBezTo>
                    <a:pt x="986125" y="285474"/>
                    <a:pt x="974744" y="302645"/>
                    <a:pt x="948515" y="304797"/>
                  </a:cubicBezTo>
                  <a:cubicBezTo>
                    <a:pt x="756072" y="311080"/>
                    <a:pt x="645398" y="290395"/>
                    <a:pt x="477170" y="304797"/>
                  </a:cubicBezTo>
                  <a:cubicBezTo>
                    <a:pt x="308943" y="319199"/>
                    <a:pt x="168522" y="321398"/>
                    <a:pt x="42083" y="304797"/>
                  </a:cubicBezTo>
                  <a:cubicBezTo>
                    <a:pt x="14910" y="302823"/>
                    <a:pt x="-1910" y="291109"/>
                    <a:pt x="0" y="262714"/>
                  </a:cubicBezTo>
                  <a:cubicBezTo>
                    <a:pt x="5987" y="210987"/>
                    <a:pt x="8339" y="103792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-924" y="21541"/>
                    <a:pt x="13669" y="1115"/>
                    <a:pt x="42083" y="0"/>
                  </a:cubicBezTo>
                  <a:cubicBezTo>
                    <a:pt x="212105" y="-4339"/>
                    <a:pt x="339606" y="-11427"/>
                    <a:pt x="513428" y="0"/>
                  </a:cubicBezTo>
                  <a:cubicBezTo>
                    <a:pt x="687251" y="11427"/>
                    <a:pt x="809018" y="9979"/>
                    <a:pt x="948515" y="0"/>
                  </a:cubicBezTo>
                  <a:cubicBezTo>
                    <a:pt x="973302" y="-2893"/>
                    <a:pt x="988513" y="18237"/>
                    <a:pt x="990598" y="42083"/>
                  </a:cubicBezTo>
                  <a:cubicBezTo>
                    <a:pt x="986193" y="131118"/>
                    <a:pt x="982265" y="161446"/>
                    <a:pt x="990598" y="262714"/>
                  </a:cubicBezTo>
                  <a:cubicBezTo>
                    <a:pt x="989597" y="287092"/>
                    <a:pt x="971718" y="305739"/>
                    <a:pt x="948515" y="304797"/>
                  </a:cubicBezTo>
                  <a:cubicBezTo>
                    <a:pt x="847314" y="287957"/>
                    <a:pt x="601015" y="315002"/>
                    <a:pt x="495299" y="304797"/>
                  </a:cubicBezTo>
                  <a:cubicBezTo>
                    <a:pt x="389583" y="294592"/>
                    <a:pt x="199920" y="289228"/>
                    <a:pt x="42083" y="304797"/>
                  </a:cubicBezTo>
                  <a:cubicBezTo>
                    <a:pt x="17478" y="305510"/>
                    <a:pt x="285" y="284421"/>
                    <a:pt x="0" y="262714"/>
                  </a:cubicBezTo>
                  <a:cubicBezTo>
                    <a:pt x="9330" y="190511"/>
                    <a:pt x="-4367" y="121157"/>
                    <a:pt x="0" y="42083"/>
                  </a:cubicBezTo>
                  <a:close/>
                </a:path>
              </a:pathLst>
            </a:custGeom>
            <a:solidFill>
              <a:srgbClr val="82C9F4"/>
            </a:solidFill>
            <a:ln>
              <a:solidFill>
                <a:srgbClr val="AFDAF5"/>
              </a:solidFill>
              <a:extLst>
                <a:ext uri="{C807C97D-BFC1-408E-A445-0C87EB9F89A2}">
                  <ask:lineSketchStyleProps xmlns:ask="http://schemas.microsoft.com/office/drawing/2018/sketchyshapes" xmlns="" sd="3060161415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endParaRPr>
            </a:p>
          </p:txBody>
        </p:sp>
        <p:sp>
          <p:nvSpPr>
            <p:cNvPr id="117" name="Rectangle: Rounded Corners 116">
              <a:extLst>
                <a:ext uri="{FF2B5EF4-FFF2-40B4-BE49-F238E27FC236}">
                  <a16:creationId xmlns:a16="http://schemas.microsoft.com/office/drawing/2014/main" id="{1A989C8C-A8F8-4E0C-9434-82CDEFDB5202}"/>
                </a:ext>
              </a:extLst>
            </p:cNvPr>
            <p:cNvSpPr/>
            <p:nvPr userDrawn="1"/>
          </p:nvSpPr>
          <p:spPr>
            <a:xfrm>
              <a:off x="404091" y="302492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468106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977" y="20694"/>
                    <a:pt x="19245" y="722"/>
                    <a:pt x="42083" y="0"/>
                  </a:cubicBezTo>
                  <a:cubicBezTo>
                    <a:pt x="221894" y="10754"/>
                    <a:pt x="318265" y="20007"/>
                    <a:pt x="468106" y="0"/>
                  </a:cubicBezTo>
                  <a:cubicBezTo>
                    <a:pt x="617947" y="-20007"/>
                    <a:pt x="715005" y="-5387"/>
                    <a:pt x="948515" y="0"/>
                  </a:cubicBezTo>
                  <a:cubicBezTo>
                    <a:pt x="972855" y="-357"/>
                    <a:pt x="989439" y="16233"/>
                    <a:pt x="990598" y="42083"/>
                  </a:cubicBezTo>
                  <a:cubicBezTo>
                    <a:pt x="992746" y="141393"/>
                    <a:pt x="995960" y="161966"/>
                    <a:pt x="990598" y="262714"/>
                  </a:cubicBezTo>
                  <a:cubicBezTo>
                    <a:pt x="993037" y="283815"/>
                    <a:pt x="971270" y="305420"/>
                    <a:pt x="948515" y="304797"/>
                  </a:cubicBezTo>
                  <a:cubicBezTo>
                    <a:pt x="752540" y="283418"/>
                    <a:pt x="701366" y="287355"/>
                    <a:pt x="477170" y="304797"/>
                  </a:cubicBezTo>
                  <a:cubicBezTo>
                    <a:pt x="252975" y="322239"/>
                    <a:pt x="229942" y="295145"/>
                    <a:pt x="42083" y="304797"/>
                  </a:cubicBezTo>
                  <a:cubicBezTo>
                    <a:pt x="16663" y="308314"/>
                    <a:pt x="-1358" y="283979"/>
                    <a:pt x="0" y="262714"/>
                  </a:cubicBezTo>
                  <a:cubicBezTo>
                    <a:pt x="10643" y="153138"/>
                    <a:pt x="-2576" y="132647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616" y="20114"/>
                    <a:pt x="17689" y="-2743"/>
                    <a:pt x="42083" y="0"/>
                  </a:cubicBezTo>
                  <a:cubicBezTo>
                    <a:pt x="146263" y="17479"/>
                    <a:pt x="394439" y="-3804"/>
                    <a:pt x="486235" y="0"/>
                  </a:cubicBezTo>
                  <a:cubicBezTo>
                    <a:pt x="578031" y="3804"/>
                    <a:pt x="851471" y="2100"/>
                    <a:pt x="948515" y="0"/>
                  </a:cubicBezTo>
                  <a:cubicBezTo>
                    <a:pt x="972360" y="2281"/>
                    <a:pt x="993333" y="14369"/>
                    <a:pt x="990598" y="42083"/>
                  </a:cubicBezTo>
                  <a:cubicBezTo>
                    <a:pt x="987501" y="138821"/>
                    <a:pt x="995004" y="198704"/>
                    <a:pt x="990598" y="262714"/>
                  </a:cubicBezTo>
                  <a:cubicBezTo>
                    <a:pt x="990760" y="289960"/>
                    <a:pt x="966689" y="304345"/>
                    <a:pt x="948515" y="304797"/>
                  </a:cubicBezTo>
                  <a:cubicBezTo>
                    <a:pt x="773550" y="320872"/>
                    <a:pt x="639850" y="318824"/>
                    <a:pt x="486235" y="304797"/>
                  </a:cubicBezTo>
                  <a:cubicBezTo>
                    <a:pt x="332620" y="290770"/>
                    <a:pt x="192140" y="299897"/>
                    <a:pt x="42083" y="304797"/>
                  </a:cubicBezTo>
                  <a:cubicBezTo>
                    <a:pt x="19067" y="305555"/>
                    <a:pt x="2951" y="287178"/>
                    <a:pt x="0" y="262714"/>
                  </a:cubicBezTo>
                  <a:cubicBezTo>
                    <a:pt x="-8535" y="159310"/>
                    <a:pt x="7179" y="117303"/>
                    <a:pt x="0" y="42083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1">
                  <a:lumMod val="20000"/>
                  <a:lumOff val="8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xmlns="" sd="2774789027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endParaRPr>
            </a:p>
          </p:txBody>
        </p:sp>
      </p:grpSp>
      <p:grpSp>
        <p:nvGrpSpPr>
          <p:cNvPr id="118" name="PHẠM DUYÊN 40 - 9Slide.vn">
            <a:extLst>
              <a:ext uri="{FF2B5EF4-FFF2-40B4-BE49-F238E27FC236}">
                <a16:creationId xmlns:a16="http://schemas.microsoft.com/office/drawing/2014/main" id="{7C56B6A8-84F2-4717-8AD2-828A50628B08}"/>
              </a:ext>
            </a:extLst>
          </p:cNvPr>
          <p:cNvGrpSpPr/>
          <p:nvPr userDrawn="1"/>
        </p:nvGrpSpPr>
        <p:grpSpPr>
          <a:xfrm rot="16200000" flipH="1">
            <a:off x="155243" y="3254218"/>
            <a:ext cx="1045843" cy="349565"/>
            <a:chOff x="404091" y="302492"/>
            <a:chExt cx="1045843" cy="349565"/>
          </a:xfrm>
        </p:grpSpPr>
        <p:sp>
          <p:nvSpPr>
            <p:cNvPr id="119" name="Rectangle: Rounded Corners 118">
              <a:extLst>
                <a:ext uri="{FF2B5EF4-FFF2-40B4-BE49-F238E27FC236}">
                  <a16:creationId xmlns:a16="http://schemas.microsoft.com/office/drawing/2014/main" id="{7784E0CE-3E16-4488-8D55-FDC8DB3C8111}"/>
                </a:ext>
              </a:extLst>
            </p:cNvPr>
            <p:cNvSpPr/>
            <p:nvPr userDrawn="1"/>
          </p:nvSpPr>
          <p:spPr>
            <a:xfrm>
              <a:off x="459336" y="347260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513428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870" y="18611"/>
                    <a:pt x="19597" y="-361"/>
                    <a:pt x="42083" y="0"/>
                  </a:cubicBezTo>
                  <a:cubicBezTo>
                    <a:pt x="200055" y="16871"/>
                    <a:pt x="303322" y="-21924"/>
                    <a:pt x="513428" y="0"/>
                  </a:cubicBezTo>
                  <a:cubicBezTo>
                    <a:pt x="723534" y="21924"/>
                    <a:pt x="839830" y="11545"/>
                    <a:pt x="948515" y="0"/>
                  </a:cubicBezTo>
                  <a:cubicBezTo>
                    <a:pt x="969839" y="-631"/>
                    <a:pt x="990500" y="23749"/>
                    <a:pt x="990598" y="42083"/>
                  </a:cubicBezTo>
                  <a:cubicBezTo>
                    <a:pt x="986727" y="110902"/>
                    <a:pt x="991373" y="195270"/>
                    <a:pt x="990598" y="262714"/>
                  </a:cubicBezTo>
                  <a:cubicBezTo>
                    <a:pt x="986125" y="285474"/>
                    <a:pt x="974744" y="302645"/>
                    <a:pt x="948515" y="304797"/>
                  </a:cubicBezTo>
                  <a:cubicBezTo>
                    <a:pt x="756072" y="311080"/>
                    <a:pt x="645398" y="290395"/>
                    <a:pt x="477170" y="304797"/>
                  </a:cubicBezTo>
                  <a:cubicBezTo>
                    <a:pt x="308943" y="319199"/>
                    <a:pt x="168522" y="321398"/>
                    <a:pt x="42083" y="304797"/>
                  </a:cubicBezTo>
                  <a:cubicBezTo>
                    <a:pt x="14910" y="302823"/>
                    <a:pt x="-1910" y="291109"/>
                    <a:pt x="0" y="262714"/>
                  </a:cubicBezTo>
                  <a:cubicBezTo>
                    <a:pt x="5987" y="210987"/>
                    <a:pt x="8339" y="103792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-924" y="21541"/>
                    <a:pt x="13669" y="1115"/>
                    <a:pt x="42083" y="0"/>
                  </a:cubicBezTo>
                  <a:cubicBezTo>
                    <a:pt x="212105" y="-4339"/>
                    <a:pt x="339606" y="-11427"/>
                    <a:pt x="513428" y="0"/>
                  </a:cubicBezTo>
                  <a:cubicBezTo>
                    <a:pt x="687251" y="11427"/>
                    <a:pt x="809018" y="9979"/>
                    <a:pt x="948515" y="0"/>
                  </a:cubicBezTo>
                  <a:cubicBezTo>
                    <a:pt x="973302" y="-2893"/>
                    <a:pt x="988513" y="18237"/>
                    <a:pt x="990598" y="42083"/>
                  </a:cubicBezTo>
                  <a:cubicBezTo>
                    <a:pt x="986193" y="131118"/>
                    <a:pt x="982265" y="161446"/>
                    <a:pt x="990598" y="262714"/>
                  </a:cubicBezTo>
                  <a:cubicBezTo>
                    <a:pt x="989597" y="287092"/>
                    <a:pt x="971718" y="305739"/>
                    <a:pt x="948515" y="304797"/>
                  </a:cubicBezTo>
                  <a:cubicBezTo>
                    <a:pt x="847314" y="287957"/>
                    <a:pt x="601015" y="315002"/>
                    <a:pt x="495299" y="304797"/>
                  </a:cubicBezTo>
                  <a:cubicBezTo>
                    <a:pt x="389583" y="294592"/>
                    <a:pt x="199920" y="289228"/>
                    <a:pt x="42083" y="304797"/>
                  </a:cubicBezTo>
                  <a:cubicBezTo>
                    <a:pt x="17478" y="305510"/>
                    <a:pt x="285" y="284421"/>
                    <a:pt x="0" y="262714"/>
                  </a:cubicBezTo>
                  <a:cubicBezTo>
                    <a:pt x="9330" y="190511"/>
                    <a:pt x="-4367" y="121157"/>
                    <a:pt x="0" y="42083"/>
                  </a:cubicBezTo>
                  <a:close/>
                </a:path>
              </a:pathLst>
            </a:custGeom>
            <a:solidFill>
              <a:srgbClr val="82C9F4"/>
            </a:solidFill>
            <a:ln>
              <a:solidFill>
                <a:srgbClr val="AFDAF5"/>
              </a:solidFill>
              <a:extLst>
                <a:ext uri="{C807C97D-BFC1-408E-A445-0C87EB9F89A2}">
                  <ask:lineSketchStyleProps xmlns:ask="http://schemas.microsoft.com/office/drawing/2018/sketchyshapes" xmlns="" sd="3060161415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endParaRPr>
            </a:p>
          </p:txBody>
        </p:sp>
        <p:sp>
          <p:nvSpPr>
            <p:cNvPr id="120" name="Rectangle: Rounded Corners 119">
              <a:extLst>
                <a:ext uri="{FF2B5EF4-FFF2-40B4-BE49-F238E27FC236}">
                  <a16:creationId xmlns:a16="http://schemas.microsoft.com/office/drawing/2014/main" id="{FBA4105B-4A01-4B13-9A76-9F8A1160F527}"/>
                </a:ext>
              </a:extLst>
            </p:cNvPr>
            <p:cNvSpPr/>
            <p:nvPr userDrawn="1"/>
          </p:nvSpPr>
          <p:spPr>
            <a:xfrm>
              <a:off x="404091" y="302492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468106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977" y="20694"/>
                    <a:pt x="19245" y="722"/>
                    <a:pt x="42083" y="0"/>
                  </a:cubicBezTo>
                  <a:cubicBezTo>
                    <a:pt x="221894" y="10754"/>
                    <a:pt x="318265" y="20007"/>
                    <a:pt x="468106" y="0"/>
                  </a:cubicBezTo>
                  <a:cubicBezTo>
                    <a:pt x="617947" y="-20007"/>
                    <a:pt x="715005" y="-5387"/>
                    <a:pt x="948515" y="0"/>
                  </a:cubicBezTo>
                  <a:cubicBezTo>
                    <a:pt x="972855" y="-357"/>
                    <a:pt x="989439" y="16233"/>
                    <a:pt x="990598" y="42083"/>
                  </a:cubicBezTo>
                  <a:cubicBezTo>
                    <a:pt x="992746" y="141393"/>
                    <a:pt x="995960" y="161966"/>
                    <a:pt x="990598" y="262714"/>
                  </a:cubicBezTo>
                  <a:cubicBezTo>
                    <a:pt x="993037" y="283815"/>
                    <a:pt x="971270" y="305420"/>
                    <a:pt x="948515" y="304797"/>
                  </a:cubicBezTo>
                  <a:cubicBezTo>
                    <a:pt x="752540" y="283418"/>
                    <a:pt x="701366" y="287355"/>
                    <a:pt x="477170" y="304797"/>
                  </a:cubicBezTo>
                  <a:cubicBezTo>
                    <a:pt x="252975" y="322239"/>
                    <a:pt x="229942" y="295145"/>
                    <a:pt x="42083" y="304797"/>
                  </a:cubicBezTo>
                  <a:cubicBezTo>
                    <a:pt x="16663" y="308314"/>
                    <a:pt x="-1358" y="283979"/>
                    <a:pt x="0" y="262714"/>
                  </a:cubicBezTo>
                  <a:cubicBezTo>
                    <a:pt x="10643" y="153138"/>
                    <a:pt x="-2576" y="132647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616" y="20114"/>
                    <a:pt x="17689" y="-2743"/>
                    <a:pt x="42083" y="0"/>
                  </a:cubicBezTo>
                  <a:cubicBezTo>
                    <a:pt x="146263" y="17479"/>
                    <a:pt x="394439" y="-3804"/>
                    <a:pt x="486235" y="0"/>
                  </a:cubicBezTo>
                  <a:cubicBezTo>
                    <a:pt x="578031" y="3804"/>
                    <a:pt x="851471" y="2100"/>
                    <a:pt x="948515" y="0"/>
                  </a:cubicBezTo>
                  <a:cubicBezTo>
                    <a:pt x="972360" y="2281"/>
                    <a:pt x="993333" y="14369"/>
                    <a:pt x="990598" y="42083"/>
                  </a:cubicBezTo>
                  <a:cubicBezTo>
                    <a:pt x="987501" y="138821"/>
                    <a:pt x="995004" y="198704"/>
                    <a:pt x="990598" y="262714"/>
                  </a:cubicBezTo>
                  <a:cubicBezTo>
                    <a:pt x="990760" y="289960"/>
                    <a:pt x="966689" y="304345"/>
                    <a:pt x="948515" y="304797"/>
                  </a:cubicBezTo>
                  <a:cubicBezTo>
                    <a:pt x="773550" y="320872"/>
                    <a:pt x="639850" y="318824"/>
                    <a:pt x="486235" y="304797"/>
                  </a:cubicBezTo>
                  <a:cubicBezTo>
                    <a:pt x="332620" y="290770"/>
                    <a:pt x="192140" y="299897"/>
                    <a:pt x="42083" y="304797"/>
                  </a:cubicBezTo>
                  <a:cubicBezTo>
                    <a:pt x="19067" y="305555"/>
                    <a:pt x="2951" y="287178"/>
                    <a:pt x="0" y="262714"/>
                  </a:cubicBezTo>
                  <a:cubicBezTo>
                    <a:pt x="-8535" y="159310"/>
                    <a:pt x="7179" y="117303"/>
                    <a:pt x="0" y="42083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1">
                  <a:lumMod val="20000"/>
                  <a:lumOff val="8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xmlns="" sd="2774789027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endParaRPr>
            </a:p>
          </p:txBody>
        </p:sp>
      </p:grpSp>
      <p:grpSp>
        <p:nvGrpSpPr>
          <p:cNvPr id="121" name="PHẠM DUYÊN 41 - 9Slide.vn">
            <a:extLst>
              <a:ext uri="{FF2B5EF4-FFF2-40B4-BE49-F238E27FC236}">
                <a16:creationId xmlns:a16="http://schemas.microsoft.com/office/drawing/2014/main" id="{BD80B0F9-73BF-45CD-9863-21BF53FDE9D1}"/>
              </a:ext>
            </a:extLst>
          </p:cNvPr>
          <p:cNvGrpSpPr/>
          <p:nvPr userDrawn="1"/>
        </p:nvGrpSpPr>
        <p:grpSpPr>
          <a:xfrm rot="16200000" flipH="1">
            <a:off x="155243" y="5301140"/>
            <a:ext cx="1045843" cy="349565"/>
            <a:chOff x="404091" y="302492"/>
            <a:chExt cx="1045843" cy="349565"/>
          </a:xfrm>
        </p:grpSpPr>
        <p:sp>
          <p:nvSpPr>
            <p:cNvPr id="122" name="Rectangle: Rounded Corners 121">
              <a:extLst>
                <a:ext uri="{FF2B5EF4-FFF2-40B4-BE49-F238E27FC236}">
                  <a16:creationId xmlns:a16="http://schemas.microsoft.com/office/drawing/2014/main" id="{B7725A35-2443-4EBA-A95B-C62FF3A21790}"/>
                </a:ext>
              </a:extLst>
            </p:cNvPr>
            <p:cNvSpPr/>
            <p:nvPr userDrawn="1"/>
          </p:nvSpPr>
          <p:spPr>
            <a:xfrm>
              <a:off x="459336" y="347260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513428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870" y="18611"/>
                    <a:pt x="19597" y="-361"/>
                    <a:pt x="42083" y="0"/>
                  </a:cubicBezTo>
                  <a:cubicBezTo>
                    <a:pt x="200055" y="16871"/>
                    <a:pt x="303322" y="-21924"/>
                    <a:pt x="513428" y="0"/>
                  </a:cubicBezTo>
                  <a:cubicBezTo>
                    <a:pt x="723534" y="21924"/>
                    <a:pt x="839830" y="11545"/>
                    <a:pt x="948515" y="0"/>
                  </a:cubicBezTo>
                  <a:cubicBezTo>
                    <a:pt x="969839" y="-631"/>
                    <a:pt x="990500" y="23749"/>
                    <a:pt x="990598" y="42083"/>
                  </a:cubicBezTo>
                  <a:cubicBezTo>
                    <a:pt x="986727" y="110902"/>
                    <a:pt x="991373" y="195270"/>
                    <a:pt x="990598" y="262714"/>
                  </a:cubicBezTo>
                  <a:cubicBezTo>
                    <a:pt x="986125" y="285474"/>
                    <a:pt x="974744" y="302645"/>
                    <a:pt x="948515" y="304797"/>
                  </a:cubicBezTo>
                  <a:cubicBezTo>
                    <a:pt x="756072" y="311080"/>
                    <a:pt x="645398" y="290395"/>
                    <a:pt x="477170" y="304797"/>
                  </a:cubicBezTo>
                  <a:cubicBezTo>
                    <a:pt x="308943" y="319199"/>
                    <a:pt x="168522" y="321398"/>
                    <a:pt x="42083" y="304797"/>
                  </a:cubicBezTo>
                  <a:cubicBezTo>
                    <a:pt x="14910" y="302823"/>
                    <a:pt x="-1910" y="291109"/>
                    <a:pt x="0" y="262714"/>
                  </a:cubicBezTo>
                  <a:cubicBezTo>
                    <a:pt x="5987" y="210987"/>
                    <a:pt x="8339" y="103792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-924" y="21541"/>
                    <a:pt x="13669" y="1115"/>
                    <a:pt x="42083" y="0"/>
                  </a:cubicBezTo>
                  <a:cubicBezTo>
                    <a:pt x="212105" y="-4339"/>
                    <a:pt x="339606" y="-11427"/>
                    <a:pt x="513428" y="0"/>
                  </a:cubicBezTo>
                  <a:cubicBezTo>
                    <a:pt x="687251" y="11427"/>
                    <a:pt x="809018" y="9979"/>
                    <a:pt x="948515" y="0"/>
                  </a:cubicBezTo>
                  <a:cubicBezTo>
                    <a:pt x="973302" y="-2893"/>
                    <a:pt x="988513" y="18237"/>
                    <a:pt x="990598" y="42083"/>
                  </a:cubicBezTo>
                  <a:cubicBezTo>
                    <a:pt x="986193" y="131118"/>
                    <a:pt x="982265" y="161446"/>
                    <a:pt x="990598" y="262714"/>
                  </a:cubicBezTo>
                  <a:cubicBezTo>
                    <a:pt x="989597" y="287092"/>
                    <a:pt x="971718" y="305739"/>
                    <a:pt x="948515" y="304797"/>
                  </a:cubicBezTo>
                  <a:cubicBezTo>
                    <a:pt x="847314" y="287957"/>
                    <a:pt x="601015" y="315002"/>
                    <a:pt x="495299" y="304797"/>
                  </a:cubicBezTo>
                  <a:cubicBezTo>
                    <a:pt x="389583" y="294592"/>
                    <a:pt x="199920" y="289228"/>
                    <a:pt x="42083" y="304797"/>
                  </a:cubicBezTo>
                  <a:cubicBezTo>
                    <a:pt x="17478" y="305510"/>
                    <a:pt x="285" y="284421"/>
                    <a:pt x="0" y="262714"/>
                  </a:cubicBezTo>
                  <a:cubicBezTo>
                    <a:pt x="9330" y="190511"/>
                    <a:pt x="-4367" y="121157"/>
                    <a:pt x="0" y="42083"/>
                  </a:cubicBezTo>
                  <a:close/>
                </a:path>
              </a:pathLst>
            </a:custGeom>
            <a:solidFill>
              <a:srgbClr val="82C9F4"/>
            </a:solidFill>
            <a:ln>
              <a:solidFill>
                <a:srgbClr val="AFDAF5"/>
              </a:solidFill>
              <a:extLst>
                <a:ext uri="{C807C97D-BFC1-408E-A445-0C87EB9F89A2}">
                  <ask:lineSketchStyleProps xmlns:ask="http://schemas.microsoft.com/office/drawing/2018/sketchyshapes" xmlns="" sd="3060161415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endParaRPr>
            </a:p>
          </p:txBody>
        </p:sp>
        <p:sp>
          <p:nvSpPr>
            <p:cNvPr id="123" name="Rectangle: Rounded Corners 122">
              <a:extLst>
                <a:ext uri="{FF2B5EF4-FFF2-40B4-BE49-F238E27FC236}">
                  <a16:creationId xmlns:a16="http://schemas.microsoft.com/office/drawing/2014/main" id="{6F5911A4-FF61-4676-AE88-27DE0251992B}"/>
                </a:ext>
              </a:extLst>
            </p:cNvPr>
            <p:cNvSpPr/>
            <p:nvPr userDrawn="1"/>
          </p:nvSpPr>
          <p:spPr>
            <a:xfrm>
              <a:off x="404091" y="302492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468106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977" y="20694"/>
                    <a:pt x="19245" y="722"/>
                    <a:pt x="42083" y="0"/>
                  </a:cubicBezTo>
                  <a:cubicBezTo>
                    <a:pt x="221894" y="10754"/>
                    <a:pt x="318265" y="20007"/>
                    <a:pt x="468106" y="0"/>
                  </a:cubicBezTo>
                  <a:cubicBezTo>
                    <a:pt x="617947" y="-20007"/>
                    <a:pt x="715005" y="-5387"/>
                    <a:pt x="948515" y="0"/>
                  </a:cubicBezTo>
                  <a:cubicBezTo>
                    <a:pt x="972855" y="-357"/>
                    <a:pt x="989439" y="16233"/>
                    <a:pt x="990598" y="42083"/>
                  </a:cubicBezTo>
                  <a:cubicBezTo>
                    <a:pt x="992746" y="141393"/>
                    <a:pt x="995960" y="161966"/>
                    <a:pt x="990598" y="262714"/>
                  </a:cubicBezTo>
                  <a:cubicBezTo>
                    <a:pt x="993037" y="283815"/>
                    <a:pt x="971270" y="305420"/>
                    <a:pt x="948515" y="304797"/>
                  </a:cubicBezTo>
                  <a:cubicBezTo>
                    <a:pt x="752540" y="283418"/>
                    <a:pt x="701366" y="287355"/>
                    <a:pt x="477170" y="304797"/>
                  </a:cubicBezTo>
                  <a:cubicBezTo>
                    <a:pt x="252975" y="322239"/>
                    <a:pt x="229942" y="295145"/>
                    <a:pt x="42083" y="304797"/>
                  </a:cubicBezTo>
                  <a:cubicBezTo>
                    <a:pt x="16663" y="308314"/>
                    <a:pt x="-1358" y="283979"/>
                    <a:pt x="0" y="262714"/>
                  </a:cubicBezTo>
                  <a:cubicBezTo>
                    <a:pt x="10643" y="153138"/>
                    <a:pt x="-2576" y="132647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616" y="20114"/>
                    <a:pt x="17689" y="-2743"/>
                    <a:pt x="42083" y="0"/>
                  </a:cubicBezTo>
                  <a:cubicBezTo>
                    <a:pt x="146263" y="17479"/>
                    <a:pt x="394439" y="-3804"/>
                    <a:pt x="486235" y="0"/>
                  </a:cubicBezTo>
                  <a:cubicBezTo>
                    <a:pt x="578031" y="3804"/>
                    <a:pt x="851471" y="2100"/>
                    <a:pt x="948515" y="0"/>
                  </a:cubicBezTo>
                  <a:cubicBezTo>
                    <a:pt x="972360" y="2281"/>
                    <a:pt x="993333" y="14369"/>
                    <a:pt x="990598" y="42083"/>
                  </a:cubicBezTo>
                  <a:cubicBezTo>
                    <a:pt x="987501" y="138821"/>
                    <a:pt x="995004" y="198704"/>
                    <a:pt x="990598" y="262714"/>
                  </a:cubicBezTo>
                  <a:cubicBezTo>
                    <a:pt x="990760" y="289960"/>
                    <a:pt x="966689" y="304345"/>
                    <a:pt x="948515" y="304797"/>
                  </a:cubicBezTo>
                  <a:cubicBezTo>
                    <a:pt x="773550" y="320872"/>
                    <a:pt x="639850" y="318824"/>
                    <a:pt x="486235" y="304797"/>
                  </a:cubicBezTo>
                  <a:cubicBezTo>
                    <a:pt x="332620" y="290770"/>
                    <a:pt x="192140" y="299897"/>
                    <a:pt x="42083" y="304797"/>
                  </a:cubicBezTo>
                  <a:cubicBezTo>
                    <a:pt x="19067" y="305555"/>
                    <a:pt x="2951" y="287178"/>
                    <a:pt x="0" y="262714"/>
                  </a:cubicBezTo>
                  <a:cubicBezTo>
                    <a:pt x="-8535" y="159310"/>
                    <a:pt x="7179" y="117303"/>
                    <a:pt x="0" y="42083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1">
                  <a:lumMod val="20000"/>
                  <a:lumOff val="8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xmlns="" sd="2774789027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endParaRPr>
            </a:p>
          </p:txBody>
        </p:sp>
      </p:grpSp>
      <p:pic>
        <p:nvPicPr>
          <p:cNvPr id="125" name="PHẠM DUYÊN 45 - 9Slide.vn">
            <a:extLst>
              <a:ext uri="{FF2B5EF4-FFF2-40B4-BE49-F238E27FC236}">
                <a16:creationId xmlns:a16="http://schemas.microsoft.com/office/drawing/2014/main" id="{C9A13927-43BF-42F8-91CD-90367D0EB2D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1953" y="-9813"/>
            <a:ext cx="1455165" cy="1846869"/>
          </a:xfrm>
          <a:prstGeom prst="rect">
            <a:avLst/>
          </a:prstGeom>
        </p:spPr>
      </p:pic>
      <p:pic>
        <p:nvPicPr>
          <p:cNvPr id="126" name="PHẠM DUYÊN 47 - 9Slide.vn">
            <a:extLst>
              <a:ext uri="{FF2B5EF4-FFF2-40B4-BE49-F238E27FC236}">
                <a16:creationId xmlns:a16="http://schemas.microsoft.com/office/drawing/2014/main" id="{9C9C90BA-F44A-4B37-A16A-4436B75B536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785" b="-1"/>
          <a:stretch/>
        </p:blipFill>
        <p:spPr>
          <a:xfrm>
            <a:off x="10088732" y="-12700"/>
            <a:ext cx="1025266" cy="3923867"/>
          </a:xfrm>
          <a:prstGeom prst="rect">
            <a:avLst/>
          </a:prstGeom>
        </p:spPr>
      </p:pic>
      <p:pic>
        <p:nvPicPr>
          <p:cNvPr id="127" name="PHẠM DUYÊN 48 - 9Slide.vn">
            <a:extLst>
              <a:ext uri="{FF2B5EF4-FFF2-40B4-BE49-F238E27FC236}">
                <a16:creationId xmlns:a16="http://schemas.microsoft.com/office/drawing/2014/main" id="{13C5A4E9-C126-422F-B059-D39DD60E4634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5841" y="831345"/>
            <a:ext cx="1188534" cy="644262"/>
          </a:xfrm>
          <a:prstGeom prst="rect">
            <a:avLst/>
          </a:prstGeom>
        </p:spPr>
      </p:pic>
      <p:pic>
        <p:nvPicPr>
          <p:cNvPr id="128" name="PHẠM DUYÊN 48 - 9Slide.vn">
            <a:extLst>
              <a:ext uri="{FF2B5EF4-FFF2-40B4-BE49-F238E27FC236}">
                <a16:creationId xmlns:a16="http://schemas.microsoft.com/office/drawing/2014/main" id="{53AA1714-69BF-47E7-83E1-CE1A7C7652D2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7988" y="1139294"/>
            <a:ext cx="744674" cy="403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3759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 dir="in"/>
      </p:transition>
    </mc:Choice>
    <mc:Fallback xmlns="">
      <p:transition spd="slow">
        <p:split orient="vert" dir="in"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accel="10000" fill="hold" nodeType="withEffect" p14:presetBounceEnd="5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6000">
                                          <p:cBhvr additive="base">
                                            <p:cTn id="7" dur="150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6000">
                                          <p:cBhvr additive="base">
                                            <p:cTn id="8" dur="150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3" presetClass="entr" presetSubtype="16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75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75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75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75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75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8" dur="75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53" presetClass="entr" presetSubtype="16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1" dur="75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75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3" dur="750"/>
                                            <p:tgtEl>
                                              <p:spTgt spid="6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53" presetClass="entr" presetSubtype="16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6" dur="75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75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8" dur="75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53" presetClass="entr" presetSubtype="16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" dur="75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75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3" dur="750"/>
                                            <p:tgtEl>
                                              <p:spTgt spid="7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4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6" dur="750" fill="hold"/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750" fill="hold"/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8" dur="750"/>
                                            <p:tgtEl>
                                              <p:spTgt spid="7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53" presetClass="entr" presetSubtype="16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1" dur="750" fill="hold"/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750" fill="hold"/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3" dur="750"/>
                                            <p:tgtEl>
                                              <p:spTgt spid="8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4" presetID="53" presetClass="entr" presetSubtype="16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6" dur="750" fill="hold"/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750" fill="hold"/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8" dur="750"/>
                                            <p:tgtEl>
                                              <p:spTgt spid="8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1" dur="750" fill="hold"/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750" fill="hold"/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3" dur="750"/>
                                            <p:tgtEl>
                                              <p:spTgt spid="8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4" presetID="53" presetClass="entr" presetSubtype="16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6" dur="750" fill="hold"/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750" fill="hold"/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8" dur="750"/>
                                            <p:tgtEl>
                                              <p:spTgt spid="9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9" presetID="53" presetClass="entr" presetSubtype="16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1" dur="750" fill="hold"/>
                                            <p:tgtEl>
                                              <p:spTgt spid="1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750" fill="hold"/>
                                            <p:tgtEl>
                                              <p:spTgt spid="1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3" dur="750"/>
                                            <p:tgtEl>
                                              <p:spTgt spid="1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4" presetID="53" presetClass="entr" presetSubtype="16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6" dur="750" fill="hold"/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7" dur="750" fill="hold"/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8" dur="750"/>
                                            <p:tgtEl>
                                              <p:spTgt spid="10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9" presetID="53" presetClass="entr" presetSubtype="16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1" dur="750" fill="hold"/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2" dur="750" fill="hold"/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3" dur="750"/>
                                            <p:tgtEl>
                                              <p:spTgt spid="10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4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6" dur="750" fill="hold"/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7" dur="750" fill="hold"/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8" dur="750"/>
                                            <p:tgtEl>
                                              <p:spTgt spid="10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9" presetID="53" presetClass="entr" presetSubtype="16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1" dur="75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2" dur="75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3" dur="750"/>
                                            <p:tgtEl>
                                              <p:spTgt spid="10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4" presetID="53" presetClass="entr" presetSubtype="16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6" dur="75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7" dur="75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8" dur="750"/>
                                            <p:tgtEl>
                                              <p:spTgt spid="9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1" dur="75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2" dur="75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3" dur="750"/>
                                            <p:tgtEl>
                                              <p:spTgt spid="9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4" presetID="53" presetClass="entr" presetSubtype="16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6" dur="750" fill="hold"/>
                                            <p:tgtEl>
                                              <p:spTgt spid="1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7" dur="750" fill="hold"/>
                                            <p:tgtEl>
                                              <p:spTgt spid="1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8" dur="750"/>
                                            <p:tgtEl>
                                              <p:spTgt spid="1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9" presetID="53" presetClass="entr" presetSubtype="16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0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1" dur="750" fill="hold"/>
                                            <p:tgtEl>
                                              <p:spTgt spid="1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2" dur="750" fill="hold"/>
                                            <p:tgtEl>
                                              <p:spTgt spid="1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3" dur="750"/>
                                            <p:tgtEl>
                                              <p:spTgt spid="1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4" presetID="53" presetClass="entr" presetSubtype="16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6" dur="750" fill="hold"/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7" dur="750" fill="hold"/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8" dur="750"/>
                                            <p:tgtEl>
                                              <p:spTgt spid="1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9" presetID="45" presetClass="entr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1" dur="15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12" dur="1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3" dur="1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4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6" dur="1000"/>
                                            <p:tgtEl>
                                              <p:spTgt spid="12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17" dur="1000" fill="hold"/>
                                            <p:tgtEl>
                                              <p:spTgt spid="1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8" dur="1000" fill="hold"/>
                                            <p:tgtEl>
                                              <p:spTgt spid="1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9" presetID="47" presetClass="entr" presetSubtype="0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1" dur="1000"/>
                                            <p:tgtEl>
                                              <p:spTgt spid="12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2" dur="1000" fill="hold"/>
                                            <p:tgtEl>
                                              <p:spTgt spid="1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3" dur="1000" fill="hold"/>
                                            <p:tgtEl>
                                              <p:spTgt spid="1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4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6" dur="1000"/>
                                            <p:tgtEl>
                                              <p:spTgt spid="1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7" presetID="63" presetClass="path" presetSubtype="0" repeatCount="indefinite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5E-6 -1.85185E-6 L 0.0892 0.01482 " pathEditMode="relative" rAng="0" ptsTypes="AA">
                                          <p:cBhvr>
                                            <p:cTn id="128" dur="10000" fill="hold"/>
                                            <p:tgtEl>
                                              <p:spTgt spid="12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453" y="74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29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1" dur="1000"/>
                                            <p:tgtEl>
                                              <p:spTgt spid="1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2" presetID="63" presetClass="path" presetSubtype="0" repeatCount="indefinite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5E-6 2.96296E-6 L 0.22552 -0.0132 " pathEditMode="relative" rAng="0" ptsTypes="AA">
                                          <p:cBhvr>
                                            <p:cTn id="133" dur="10000" fill="hold"/>
                                            <p:tgtEl>
                                              <p:spTgt spid="1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1276" y="-67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4" fill="hold">
                                <p:stCondLst>
                                  <p:cond delay="20000"/>
                                </p:stCondLst>
                                <p:childTnLst>
                                  <p:par>
                                    <p:cTn id="135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7" dur="1000"/>
                                            <p:tgtEl>
                                              <p:spTgt spid="12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8" dur="1000" fill="hold"/>
                                            <p:tgtEl>
                                              <p:spTgt spid="1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9" dur="1000" fill="hold"/>
                                            <p:tgtEl>
                                              <p:spTgt spid="1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accel="1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3" presetClass="entr" presetSubtype="16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75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75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75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75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75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8" dur="75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53" presetClass="entr" presetSubtype="16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1" dur="75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75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3" dur="750"/>
                                            <p:tgtEl>
                                              <p:spTgt spid="6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53" presetClass="entr" presetSubtype="16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6" dur="75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75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8" dur="75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53" presetClass="entr" presetSubtype="16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" dur="75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75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3" dur="750"/>
                                            <p:tgtEl>
                                              <p:spTgt spid="7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4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6" dur="750" fill="hold"/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750" fill="hold"/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8" dur="750"/>
                                            <p:tgtEl>
                                              <p:spTgt spid="7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53" presetClass="entr" presetSubtype="16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1" dur="750" fill="hold"/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750" fill="hold"/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3" dur="750"/>
                                            <p:tgtEl>
                                              <p:spTgt spid="8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4" presetID="53" presetClass="entr" presetSubtype="16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6" dur="750" fill="hold"/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750" fill="hold"/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8" dur="750"/>
                                            <p:tgtEl>
                                              <p:spTgt spid="8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1" dur="750" fill="hold"/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750" fill="hold"/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3" dur="750"/>
                                            <p:tgtEl>
                                              <p:spTgt spid="8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4" presetID="53" presetClass="entr" presetSubtype="16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6" dur="750" fill="hold"/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750" fill="hold"/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8" dur="750"/>
                                            <p:tgtEl>
                                              <p:spTgt spid="9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9" presetID="53" presetClass="entr" presetSubtype="16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1" dur="750" fill="hold"/>
                                            <p:tgtEl>
                                              <p:spTgt spid="1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750" fill="hold"/>
                                            <p:tgtEl>
                                              <p:spTgt spid="1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3" dur="750"/>
                                            <p:tgtEl>
                                              <p:spTgt spid="1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4" presetID="53" presetClass="entr" presetSubtype="16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6" dur="750" fill="hold"/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7" dur="750" fill="hold"/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8" dur="750"/>
                                            <p:tgtEl>
                                              <p:spTgt spid="10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9" presetID="53" presetClass="entr" presetSubtype="16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1" dur="750" fill="hold"/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2" dur="750" fill="hold"/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3" dur="750"/>
                                            <p:tgtEl>
                                              <p:spTgt spid="10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4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6" dur="750" fill="hold"/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7" dur="750" fill="hold"/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8" dur="750"/>
                                            <p:tgtEl>
                                              <p:spTgt spid="10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9" presetID="53" presetClass="entr" presetSubtype="16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1" dur="75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2" dur="75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3" dur="750"/>
                                            <p:tgtEl>
                                              <p:spTgt spid="10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4" presetID="53" presetClass="entr" presetSubtype="16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6" dur="75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7" dur="75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8" dur="750"/>
                                            <p:tgtEl>
                                              <p:spTgt spid="9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1" dur="75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2" dur="75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3" dur="750"/>
                                            <p:tgtEl>
                                              <p:spTgt spid="9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4" presetID="53" presetClass="entr" presetSubtype="16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6" dur="750" fill="hold"/>
                                            <p:tgtEl>
                                              <p:spTgt spid="1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7" dur="750" fill="hold"/>
                                            <p:tgtEl>
                                              <p:spTgt spid="1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8" dur="750"/>
                                            <p:tgtEl>
                                              <p:spTgt spid="1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9" presetID="53" presetClass="entr" presetSubtype="16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0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1" dur="750" fill="hold"/>
                                            <p:tgtEl>
                                              <p:spTgt spid="1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2" dur="750" fill="hold"/>
                                            <p:tgtEl>
                                              <p:spTgt spid="1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3" dur="750"/>
                                            <p:tgtEl>
                                              <p:spTgt spid="1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4" presetID="53" presetClass="entr" presetSubtype="16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6" dur="750" fill="hold"/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7" dur="750" fill="hold"/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8" dur="750"/>
                                            <p:tgtEl>
                                              <p:spTgt spid="1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9" presetID="45" presetClass="entr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1" dur="15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12" dur="1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3" dur="1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4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6" dur="1000"/>
                                            <p:tgtEl>
                                              <p:spTgt spid="12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17" dur="1000" fill="hold"/>
                                            <p:tgtEl>
                                              <p:spTgt spid="1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8" dur="1000" fill="hold"/>
                                            <p:tgtEl>
                                              <p:spTgt spid="1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9" presetID="47" presetClass="entr" presetSubtype="0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1" dur="1000"/>
                                            <p:tgtEl>
                                              <p:spTgt spid="12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2" dur="1000" fill="hold"/>
                                            <p:tgtEl>
                                              <p:spTgt spid="1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3" dur="1000" fill="hold"/>
                                            <p:tgtEl>
                                              <p:spTgt spid="1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4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6" dur="1000"/>
                                            <p:tgtEl>
                                              <p:spTgt spid="1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7" presetID="63" presetClass="path" presetSubtype="0" repeatCount="indefinite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5E-6 -1.85185E-6 L 0.0892 0.01482 " pathEditMode="relative" rAng="0" ptsTypes="AA">
                                          <p:cBhvr>
                                            <p:cTn id="128" dur="10000" fill="hold"/>
                                            <p:tgtEl>
                                              <p:spTgt spid="12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453" y="74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29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1" dur="1000"/>
                                            <p:tgtEl>
                                              <p:spTgt spid="1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2" presetID="63" presetClass="path" presetSubtype="0" repeatCount="indefinite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5E-6 2.96296E-6 L 0.22552 -0.0132 " pathEditMode="relative" rAng="0" ptsTypes="AA">
                                          <p:cBhvr>
                                            <p:cTn id="133" dur="10000" fill="hold"/>
                                            <p:tgtEl>
                                              <p:spTgt spid="1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1276" y="-67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4" fill="hold">
                                <p:stCondLst>
                                  <p:cond delay="20000"/>
                                </p:stCondLst>
                                <p:childTnLst>
                                  <p:par>
                                    <p:cTn id="135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7" dur="1000"/>
                                            <p:tgtEl>
                                              <p:spTgt spid="12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8" dur="1000" fill="hold"/>
                                            <p:tgtEl>
                                              <p:spTgt spid="1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9" dur="1000" fill="hold"/>
                                            <p:tgtEl>
                                              <p:spTgt spid="1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>
            <a:extLst>
              <a:ext uri="{FF2B5EF4-FFF2-40B4-BE49-F238E27FC236}">
                <a16:creationId xmlns:a16="http://schemas.microsoft.com/office/drawing/2014/main" id="{6DFEE99F-3B6E-4400-9228-DA896E86A4D1}"/>
              </a:ext>
            </a:extLst>
          </p:cNvPr>
          <p:cNvGrpSpPr/>
          <p:nvPr userDrawn="1"/>
        </p:nvGrpSpPr>
        <p:grpSpPr>
          <a:xfrm>
            <a:off x="6096000" y="0"/>
            <a:ext cx="6096000" cy="6858000"/>
            <a:chOff x="6096000" y="0"/>
            <a:chExt cx="6096000" cy="6858000"/>
          </a:xfrm>
        </p:grpSpPr>
        <p:cxnSp>
          <p:nvCxnSpPr>
            <p:cNvPr id="24" name="PHẠM DUYÊN 2 - 9Slide.vn">
              <a:extLst>
                <a:ext uri="{FF2B5EF4-FFF2-40B4-BE49-F238E27FC236}">
                  <a16:creationId xmlns:a16="http://schemas.microsoft.com/office/drawing/2014/main" id="{12B88EC7-B460-45D6-BFB7-E35A6F804F18}"/>
                </a:ext>
              </a:extLst>
            </p:cNvPr>
            <p:cNvCxnSpPr/>
            <p:nvPr userDrawn="1"/>
          </p:nvCxnSpPr>
          <p:spPr>
            <a:xfrm>
              <a:off x="6096000" y="0"/>
              <a:ext cx="0" cy="6858000"/>
            </a:xfrm>
            <a:prstGeom prst="line">
              <a:avLst/>
            </a:prstGeom>
            <a:ln w="19050">
              <a:solidFill>
                <a:srgbClr val="F5F5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PHẠM DUYÊN 3 - 9Slide.vn">
              <a:extLst>
                <a:ext uri="{FF2B5EF4-FFF2-40B4-BE49-F238E27FC236}">
                  <a16:creationId xmlns:a16="http://schemas.microsoft.com/office/drawing/2014/main" id="{1D0468BC-E065-48CA-8AEB-E7D46D843702}"/>
                </a:ext>
              </a:extLst>
            </p:cNvPr>
            <p:cNvCxnSpPr/>
            <p:nvPr userDrawn="1"/>
          </p:nvCxnSpPr>
          <p:spPr>
            <a:xfrm>
              <a:off x="6773333" y="0"/>
              <a:ext cx="0" cy="6858000"/>
            </a:xfrm>
            <a:prstGeom prst="line">
              <a:avLst/>
            </a:prstGeom>
            <a:ln w="19050">
              <a:solidFill>
                <a:srgbClr val="F5F5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PHẠM DUYÊN 4 - 9Slide.vn">
              <a:extLst>
                <a:ext uri="{FF2B5EF4-FFF2-40B4-BE49-F238E27FC236}">
                  <a16:creationId xmlns:a16="http://schemas.microsoft.com/office/drawing/2014/main" id="{DD45EF0C-377C-4EE5-BFCC-AE0245D71163}"/>
                </a:ext>
              </a:extLst>
            </p:cNvPr>
            <p:cNvCxnSpPr/>
            <p:nvPr userDrawn="1"/>
          </p:nvCxnSpPr>
          <p:spPr>
            <a:xfrm>
              <a:off x="7450666" y="0"/>
              <a:ext cx="0" cy="6858000"/>
            </a:xfrm>
            <a:prstGeom prst="line">
              <a:avLst/>
            </a:prstGeom>
            <a:ln w="19050">
              <a:solidFill>
                <a:srgbClr val="F5F5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PHẠM DUYÊN 5 - 9Slide.vn">
              <a:extLst>
                <a:ext uri="{FF2B5EF4-FFF2-40B4-BE49-F238E27FC236}">
                  <a16:creationId xmlns:a16="http://schemas.microsoft.com/office/drawing/2014/main" id="{E9619D41-688E-4F95-A516-778536936122}"/>
                </a:ext>
              </a:extLst>
            </p:cNvPr>
            <p:cNvCxnSpPr/>
            <p:nvPr userDrawn="1"/>
          </p:nvCxnSpPr>
          <p:spPr>
            <a:xfrm>
              <a:off x="8127999" y="0"/>
              <a:ext cx="0" cy="6858000"/>
            </a:xfrm>
            <a:prstGeom prst="line">
              <a:avLst/>
            </a:prstGeom>
            <a:ln w="19050">
              <a:solidFill>
                <a:srgbClr val="F5F5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PHẠM DUYÊN 6 - 9Slide.vn">
              <a:extLst>
                <a:ext uri="{FF2B5EF4-FFF2-40B4-BE49-F238E27FC236}">
                  <a16:creationId xmlns:a16="http://schemas.microsoft.com/office/drawing/2014/main" id="{43BD6D59-7335-4884-8A86-50EECCCCAA59}"/>
                </a:ext>
              </a:extLst>
            </p:cNvPr>
            <p:cNvCxnSpPr/>
            <p:nvPr userDrawn="1"/>
          </p:nvCxnSpPr>
          <p:spPr>
            <a:xfrm>
              <a:off x="10837331" y="0"/>
              <a:ext cx="0" cy="6858000"/>
            </a:xfrm>
            <a:prstGeom prst="line">
              <a:avLst/>
            </a:prstGeom>
            <a:ln w="19050">
              <a:solidFill>
                <a:srgbClr val="F5F5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PHẠM DUYÊN 7 - 9Slide.vn">
              <a:extLst>
                <a:ext uri="{FF2B5EF4-FFF2-40B4-BE49-F238E27FC236}">
                  <a16:creationId xmlns:a16="http://schemas.microsoft.com/office/drawing/2014/main" id="{0ECEF472-E290-4BED-8D19-AAFC1F6497E0}"/>
                </a:ext>
              </a:extLst>
            </p:cNvPr>
            <p:cNvCxnSpPr/>
            <p:nvPr userDrawn="1"/>
          </p:nvCxnSpPr>
          <p:spPr>
            <a:xfrm>
              <a:off x="11514664" y="0"/>
              <a:ext cx="0" cy="6858000"/>
            </a:xfrm>
            <a:prstGeom prst="line">
              <a:avLst/>
            </a:prstGeom>
            <a:ln w="19050">
              <a:solidFill>
                <a:srgbClr val="F5F5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PHẠM DUYÊN 8 - 9Slide.vn">
              <a:extLst>
                <a:ext uri="{FF2B5EF4-FFF2-40B4-BE49-F238E27FC236}">
                  <a16:creationId xmlns:a16="http://schemas.microsoft.com/office/drawing/2014/main" id="{E700AF86-255D-482D-BA3A-0AF83413B41F}"/>
                </a:ext>
              </a:extLst>
            </p:cNvPr>
            <p:cNvCxnSpPr/>
            <p:nvPr userDrawn="1"/>
          </p:nvCxnSpPr>
          <p:spPr>
            <a:xfrm>
              <a:off x="8805332" y="0"/>
              <a:ext cx="0" cy="6858000"/>
            </a:xfrm>
            <a:prstGeom prst="line">
              <a:avLst/>
            </a:prstGeom>
            <a:ln w="19050">
              <a:solidFill>
                <a:srgbClr val="F5F5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PHẠM DUYÊN 9 - 9Slide.vn">
              <a:extLst>
                <a:ext uri="{FF2B5EF4-FFF2-40B4-BE49-F238E27FC236}">
                  <a16:creationId xmlns:a16="http://schemas.microsoft.com/office/drawing/2014/main" id="{DD15711E-1EED-402B-B30E-E9669448C84D}"/>
                </a:ext>
              </a:extLst>
            </p:cNvPr>
            <p:cNvCxnSpPr/>
            <p:nvPr userDrawn="1"/>
          </p:nvCxnSpPr>
          <p:spPr>
            <a:xfrm>
              <a:off x="9482665" y="0"/>
              <a:ext cx="0" cy="6858000"/>
            </a:xfrm>
            <a:prstGeom prst="line">
              <a:avLst/>
            </a:prstGeom>
            <a:ln w="19050">
              <a:solidFill>
                <a:srgbClr val="F5F5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PHẠM DUYÊN 10 - 9Slide.vn">
              <a:extLst>
                <a:ext uri="{FF2B5EF4-FFF2-40B4-BE49-F238E27FC236}">
                  <a16:creationId xmlns:a16="http://schemas.microsoft.com/office/drawing/2014/main" id="{2C521D74-486E-4CB0-ACC7-ED1D074405C8}"/>
                </a:ext>
              </a:extLst>
            </p:cNvPr>
            <p:cNvCxnSpPr/>
            <p:nvPr userDrawn="1"/>
          </p:nvCxnSpPr>
          <p:spPr>
            <a:xfrm>
              <a:off x="10159998" y="0"/>
              <a:ext cx="0" cy="6858000"/>
            </a:xfrm>
            <a:prstGeom prst="line">
              <a:avLst/>
            </a:prstGeom>
            <a:ln w="19050">
              <a:solidFill>
                <a:srgbClr val="F5F5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PHẠM DUYÊN 11 - 9Slide.vn">
              <a:extLst>
                <a:ext uri="{FF2B5EF4-FFF2-40B4-BE49-F238E27FC236}">
                  <a16:creationId xmlns:a16="http://schemas.microsoft.com/office/drawing/2014/main" id="{F239073C-4E4D-4CF1-9F3F-EE898E306FCD}"/>
                </a:ext>
              </a:extLst>
            </p:cNvPr>
            <p:cNvCxnSpPr/>
            <p:nvPr userDrawn="1"/>
          </p:nvCxnSpPr>
          <p:spPr>
            <a:xfrm>
              <a:off x="6096000" y="622300"/>
              <a:ext cx="6096000" cy="0"/>
            </a:xfrm>
            <a:prstGeom prst="line">
              <a:avLst/>
            </a:prstGeom>
            <a:ln w="19050">
              <a:solidFill>
                <a:srgbClr val="F5F5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PHẠM DUYÊN 12 - 9Slide.vn">
              <a:extLst>
                <a:ext uri="{FF2B5EF4-FFF2-40B4-BE49-F238E27FC236}">
                  <a16:creationId xmlns:a16="http://schemas.microsoft.com/office/drawing/2014/main" id="{63BF8B10-5284-44A6-A3A0-36B06E02E3E5}"/>
                </a:ext>
              </a:extLst>
            </p:cNvPr>
            <p:cNvCxnSpPr/>
            <p:nvPr userDrawn="1"/>
          </p:nvCxnSpPr>
          <p:spPr>
            <a:xfrm>
              <a:off x="6096000" y="1244600"/>
              <a:ext cx="6096000" cy="0"/>
            </a:xfrm>
            <a:prstGeom prst="line">
              <a:avLst/>
            </a:prstGeom>
            <a:ln w="19050">
              <a:solidFill>
                <a:srgbClr val="F5F5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PHẠM DUYÊN 13 - 9Slide.vn">
              <a:extLst>
                <a:ext uri="{FF2B5EF4-FFF2-40B4-BE49-F238E27FC236}">
                  <a16:creationId xmlns:a16="http://schemas.microsoft.com/office/drawing/2014/main" id="{3C291FFE-C221-4B21-90EB-F5D4EBF539E3}"/>
                </a:ext>
              </a:extLst>
            </p:cNvPr>
            <p:cNvCxnSpPr/>
            <p:nvPr userDrawn="1"/>
          </p:nvCxnSpPr>
          <p:spPr>
            <a:xfrm>
              <a:off x="6096000" y="1866900"/>
              <a:ext cx="6096000" cy="0"/>
            </a:xfrm>
            <a:prstGeom prst="line">
              <a:avLst/>
            </a:prstGeom>
            <a:ln w="19050">
              <a:solidFill>
                <a:srgbClr val="F5F5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PHẠM DUYÊN 14 - 9Slide.vn">
              <a:extLst>
                <a:ext uri="{FF2B5EF4-FFF2-40B4-BE49-F238E27FC236}">
                  <a16:creationId xmlns:a16="http://schemas.microsoft.com/office/drawing/2014/main" id="{57C8568C-FC04-4FC2-8577-167D06E46CC7}"/>
                </a:ext>
              </a:extLst>
            </p:cNvPr>
            <p:cNvCxnSpPr/>
            <p:nvPr userDrawn="1"/>
          </p:nvCxnSpPr>
          <p:spPr>
            <a:xfrm>
              <a:off x="6096000" y="2489200"/>
              <a:ext cx="6096000" cy="0"/>
            </a:xfrm>
            <a:prstGeom prst="line">
              <a:avLst/>
            </a:prstGeom>
            <a:ln w="19050">
              <a:solidFill>
                <a:srgbClr val="F5F5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PHẠM DUYÊN 15 - 9Slide.vn">
              <a:extLst>
                <a:ext uri="{FF2B5EF4-FFF2-40B4-BE49-F238E27FC236}">
                  <a16:creationId xmlns:a16="http://schemas.microsoft.com/office/drawing/2014/main" id="{55D7EA6A-2AD7-4A77-8A91-750360A0D8F5}"/>
                </a:ext>
              </a:extLst>
            </p:cNvPr>
            <p:cNvCxnSpPr/>
            <p:nvPr userDrawn="1"/>
          </p:nvCxnSpPr>
          <p:spPr>
            <a:xfrm>
              <a:off x="6096000" y="3111500"/>
              <a:ext cx="6096000" cy="0"/>
            </a:xfrm>
            <a:prstGeom prst="line">
              <a:avLst/>
            </a:prstGeom>
            <a:ln w="19050">
              <a:solidFill>
                <a:srgbClr val="F5F5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PHẠM DUYÊN 16 - 9Slide.vn">
              <a:extLst>
                <a:ext uri="{FF2B5EF4-FFF2-40B4-BE49-F238E27FC236}">
                  <a16:creationId xmlns:a16="http://schemas.microsoft.com/office/drawing/2014/main" id="{64DB2218-8478-490C-AC1F-1ACA4B844EB8}"/>
                </a:ext>
              </a:extLst>
            </p:cNvPr>
            <p:cNvCxnSpPr/>
            <p:nvPr userDrawn="1"/>
          </p:nvCxnSpPr>
          <p:spPr>
            <a:xfrm>
              <a:off x="6096000" y="3733800"/>
              <a:ext cx="6096000" cy="0"/>
            </a:xfrm>
            <a:prstGeom prst="line">
              <a:avLst/>
            </a:prstGeom>
            <a:ln w="19050">
              <a:solidFill>
                <a:srgbClr val="F5F5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PHẠM DUYÊN 17 - 9Slide.vn">
              <a:extLst>
                <a:ext uri="{FF2B5EF4-FFF2-40B4-BE49-F238E27FC236}">
                  <a16:creationId xmlns:a16="http://schemas.microsoft.com/office/drawing/2014/main" id="{3A3F592A-2A7F-45B0-9AC9-C130C9305D45}"/>
                </a:ext>
              </a:extLst>
            </p:cNvPr>
            <p:cNvCxnSpPr/>
            <p:nvPr userDrawn="1"/>
          </p:nvCxnSpPr>
          <p:spPr>
            <a:xfrm>
              <a:off x="6096000" y="4356100"/>
              <a:ext cx="6096000" cy="0"/>
            </a:xfrm>
            <a:prstGeom prst="line">
              <a:avLst/>
            </a:prstGeom>
            <a:ln w="19050">
              <a:solidFill>
                <a:srgbClr val="F5F5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PHẠM DUYÊN 18 - 9Slide.vn">
              <a:extLst>
                <a:ext uri="{FF2B5EF4-FFF2-40B4-BE49-F238E27FC236}">
                  <a16:creationId xmlns:a16="http://schemas.microsoft.com/office/drawing/2014/main" id="{4E147146-6B77-413A-A95E-E66945079C61}"/>
                </a:ext>
              </a:extLst>
            </p:cNvPr>
            <p:cNvCxnSpPr/>
            <p:nvPr userDrawn="1"/>
          </p:nvCxnSpPr>
          <p:spPr>
            <a:xfrm>
              <a:off x="6096000" y="4978400"/>
              <a:ext cx="6096000" cy="0"/>
            </a:xfrm>
            <a:prstGeom prst="line">
              <a:avLst/>
            </a:prstGeom>
            <a:ln w="19050">
              <a:solidFill>
                <a:srgbClr val="F5F5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PHẠM DUYÊN 19 - 9Slide.vn">
              <a:extLst>
                <a:ext uri="{FF2B5EF4-FFF2-40B4-BE49-F238E27FC236}">
                  <a16:creationId xmlns:a16="http://schemas.microsoft.com/office/drawing/2014/main" id="{E9CDAC0E-9BC2-437F-AFC6-7914A6893CD9}"/>
                </a:ext>
              </a:extLst>
            </p:cNvPr>
            <p:cNvCxnSpPr/>
            <p:nvPr userDrawn="1"/>
          </p:nvCxnSpPr>
          <p:spPr>
            <a:xfrm>
              <a:off x="6096000" y="5600700"/>
              <a:ext cx="6096000" cy="0"/>
            </a:xfrm>
            <a:prstGeom prst="line">
              <a:avLst/>
            </a:prstGeom>
            <a:ln w="19050">
              <a:solidFill>
                <a:srgbClr val="F5F5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PHẠM DUYÊN 20 - 9Slide.vn">
              <a:extLst>
                <a:ext uri="{FF2B5EF4-FFF2-40B4-BE49-F238E27FC236}">
                  <a16:creationId xmlns:a16="http://schemas.microsoft.com/office/drawing/2014/main" id="{553264E3-F3F9-468E-B854-A9288556F0D2}"/>
                </a:ext>
              </a:extLst>
            </p:cNvPr>
            <p:cNvCxnSpPr/>
            <p:nvPr userDrawn="1"/>
          </p:nvCxnSpPr>
          <p:spPr>
            <a:xfrm>
              <a:off x="6096000" y="6223000"/>
              <a:ext cx="6096000" cy="0"/>
            </a:xfrm>
            <a:prstGeom prst="line">
              <a:avLst/>
            </a:prstGeom>
            <a:ln w="19050">
              <a:solidFill>
                <a:srgbClr val="F5F5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0EFE863-C26B-4B8C-B0A9-E850730CF85E}"/>
              </a:ext>
            </a:extLst>
          </p:cNvPr>
          <p:cNvSpPr/>
          <p:nvPr userDrawn="1"/>
        </p:nvSpPr>
        <p:spPr>
          <a:xfrm>
            <a:off x="342900" y="381000"/>
            <a:ext cx="11506200" cy="6096000"/>
          </a:xfrm>
          <a:custGeom>
            <a:avLst/>
            <a:gdLst>
              <a:gd name="connsiteX0" fmla="*/ 0 w 11506200"/>
              <a:gd name="connsiteY0" fmla="*/ 279441 h 6096000"/>
              <a:gd name="connsiteX1" fmla="*/ 279441 w 11506200"/>
              <a:gd name="connsiteY1" fmla="*/ 0 h 6096000"/>
              <a:gd name="connsiteX2" fmla="*/ 1073122 w 11506200"/>
              <a:gd name="connsiteY2" fmla="*/ 0 h 6096000"/>
              <a:gd name="connsiteX3" fmla="*/ 1538383 w 11506200"/>
              <a:gd name="connsiteY3" fmla="*/ 0 h 6096000"/>
              <a:gd name="connsiteX4" fmla="*/ 2332063 w 11506200"/>
              <a:gd name="connsiteY4" fmla="*/ 0 h 6096000"/>
              <a:gd name="connsiteX5" fmla="*/ 3125744 w 11506200"/>
              <a:gd name="connsiteY5" fmla="*/ 0 h 6096000"/>
              <a:gd name="connsiteX6" fmla="*/ 3591005 w 11506200"/>
              <a:gd name="connsiteY6" fmla="*/ 0 h 6096000"/>
              <a:gd name="connsiteX7" fmla="*/ 4384685 w 11506200"/>
              <a:gd name="connsiteY7" fmla="*/ 0 h 6096000"/>
              <a:gd name="connsiteX8" fmla="*/ 5068893 w 11506200"/>
              <a:gd name="connsiteY8" fmla="*/ 0 h 6096000"/>
              <a:gd name="connsiteX9" fmla="*/ 5534154 w 11506200"/>
              <a:gd name="connsiteY9" fmla="*/ 0 h 6096000"/>
              <a:gd name="connsiteX10" fmla="*/ 6437307 w 11506200"/>
              <a:gd name="connsiteY10" fmla="*/ 0 h 6096000"/>
              <a:gd name="connsiteX11" fmla="*/ 7340461 w 11506200"/>
              <a:gd name="connsiteY11" fmla="*/ 0 h 6096000"/>
              <a:gd name="connsiteX12" fmla="*/ 8243615 w 11506200"/>
              <a:gd name="connsiteY12" fmla="*/ 0 h 6096000"/>
              <a:gd name="connsiteX13" fmla="*/ 8818349 w 11506200"/>
              <a:gd name="connsiteY13" fmla="*/ 0 h 6096000"/>
              <a:gd name="connsiteX14" fmla="*/ 9283610 w 11506200"/>
              <a:gd name="connsiteY14" fmla="*/ 0 h 6096000"/>
              <a:gd name="connsiteX15" fmla="*/ 9967817 w 11506200"/>
              <a:gd name="connsiteY15" fmla="*/ 0 h 6096000"/>
              <a:gd name="connsiteX16" fmla="*/ 11226759 w 11506200"/>
              <a:gd name="connsiteY16" fmla="*/ 0 h 6096000"/>
              <a:gd name="connsiteX17" fmla="*/ 11506200 w 11506200"/>
              <a:gd name="connsiteY17" fmla="*/ 279441 h 6096000"/>
              <a:gd name="connsiteX18" fmla="*/ 11506200 w 11506200"/>
              <a:gd name="connsiteY18" fmla="*/ 971581 h 6096000"/>
              <a:gd name="connsiteX19" fmla="*/ 11506200 w 11506200"/>
              <a:gd name="connsiteY19" fmla="*/ 1774463 h 6096000"/>
              <a:gd name="connsiteX20" fmla="*/ 11506200 w 11506200"/>
              <a:gd name="connsiteY20" fmla="*/ 2300489 h 6096000"/>
              <a:gd name="connsiteX21" fmla="*/ 11506200 w 11506200"/>
              <a:gd name="connsiteY21" fmla="*/ 2937258 h 6096000"/>
              <a:gd name="connsiteX22" fmla="*/ 11506200 w 11506200"/>
              <a:gd name="connsiteY22" fmla="*/ 3629397 h 6096000"/>
              <a:gd name="connsiteX23" fmla="*/ 11506200 w 11506200"/>
              <a:gd name="connsiteY23" fmla="*/ 4321537 h 6096000"/>
              <a:gd name="connsiteX24" fmla="*/ 11506200 w 11506200"/>
              <a:gd name="connsiteY24" fmla="*/ 4902935 h 6096000"/>
              <a:gd name="connsiteX25" fmla="*/ 11506200 w 11506200"/>
              <a:gd name="connsiteY25" fmla="*/ 5816559 h 6096000"/>
              <a:gd name="connsiteX26" fmla="*/ 11226759 w 11506200"/>
              <a:gd name="connsiteY26" fmla="*/ 6096000 h 6096000"/>
              <a:gd name="connsiteX27" fmla="*/ 10433078 w 11506200"/>
              <a:gd name="connsiteY27" fmla="*/ 6096000 h 6096000"/>
              <a:gd name="connsiteX28" fmla="*/ 9748871 w 11506200"/>
              <a:gd name="connsiteY28" fmla="*/ 6096000 h 6096000"/>
              <a:gd name="connsiteX29" fmla="*/ 9393083 w 11506200"/>
              <a:gd name="connsiteY29" fmla="*/ 6096000 h 6096000"/>
              <a:gd name="connsiteX30" fmla="*/ 8708876 w 11506200"/>
              <a:gd name="connsiteY30" fmla="*/ 6096000 h 6096000"/>
              <a:gd name="connsiteX31" fmla="*/ 8243615 w 11506200"/>
              <a:gd name="connsiteY31" fmla="*/ 6096000 h 6096000"/>
              <a:gd name="connsiteX32" fmla="*/ 7887827 w 11506200"/>
              <a:gd name="connsiteY32" fmla="*/ 6096000 h 6096000"/>
              <a:gd name="connsiteX33" fmla="*/ 7422566 w 11506200"/>
              <a:gd name="connsiteY33" fmla="*/ 6096000 h 6096000"/>
              <a:gd name="connsiteX34" fmla="*/ 7066778 w 11506200"/>
              <a:gd name="connsiteY34" fmla="*/ 6096000 h 6096000"/>
              <a:gd name="connsiteX35" fmla="*/ 6710990 w 11506200"/>
              <a:gd name="connsiteY35" fmla="*/ 6096000 h 6096000"/>
              <a:gd name="connsiteX36" fmla="*/ 6136256 w 11506200"/>
              <a:gd name="connsiteY36" fmla="*/ 6096000 h 6096000"/>
              <a:gd name="connsiteX37" fmla="*/ 5342576 w 11506200"/>
              <a:gd name="connsiteY37" fmla="*/ 6096000 h 6096000"/>
              <a:gd name="connsiteX38" fmla="*/ 4658368 w 11506200"/>
              <a:gd name="connsiteY38" fmla="*/ 6096000 h 6096000"/>
              <a:gd name="connsiteX39" fmla="*/ 4193107 w 11506200"/>
              <a:gd name="connsiteY39" fmla="*/ 6096000 h 6096000"/>
              <a:gd name="connsiteX40" fmla="*/ 3837319 w 11506200"/>
              <a:gd name="connsiteY40" fmla="*/ 6096000 h 6096000"/>
              <a:gd name="connsiteX41" fmla="*/ 3372058 w 11506200"/>
              <a:gd name="connsiteY41" fmla="*/ 6096000 h 6096000"/>
              <a:gd name="connsiteX42" fmla="*/ 2468905 w 11506200"/>
              <a:gd name="connsiteY42" fmla="*/ 6096000 h 6096000"/>
              <a:gd name="connsiteX43" fmla="*/ 2113117 w 11506200"/>
              <a:gd name="connsiteY43" fmla="*/ 6096000 h 6096000"/>
              <a:gd name="connsiteX44" fmla="*/ 1428909 w 11506200"/>
              <a:gd name="connsiteY44" fmla="*/ 6096000 h 6096000"/>
              <a:gd name="connsiteX45" fmla="*/ 1073122 w 11506200"/>
              <a:gd name="connsiteY45" fmla="*/ 6096000 h 6096000"/>
              <a:gd name="connsiteX46" fmla="*/ 279441 w 11506200"/>
              <a:gd name="connsiteY46" fmla="*/ 6096000 h 6096000"/>
              <a:gd name="connsiteX47" fmla="*/ 0 w 11506200"/>
              <a:gd name="connsiteY47" fmla="*/ 5816559 h 6096000"/>
              <a:gd name="connsiteX48" fmla="*/ 0 w 11506200"/>
              <a:gd name="connsiteY48" fmla="*/ 5179790 h 6096000"/>
              <a:gd name="connsiteX49" fmla="*/ 0 w 11506200"/>
              <a:gd name="connsiteY49" fmla="*/ 4598393 h 6096000"/>
              <a:gd name="connsiteX50" fmla="*/ 0 w 11506200"/>
              <a:gd name="connsiteY50" fmla="*/ 3795511 h 6096000"/>
              <a:gd name="connsiteX51" fmla="*/ 0 w 11506200"/>
              <a:gd name="connsiteY51" fmla="*/ 3269485 h 6096000"/>
              <a:gd name="connsiteX52" fmla="*/ 0 w 11506200"/>
              <a:gd name="connsiteY52" fmla="*/ 2577345 h 6096000"/>
              <a:gd name="connsiteX53" fmla="*/ 0 w 11506200"/>
              <a:gd name="connsiteY53" fmla="*/ 1885205 h 6096000"/>
              <a:gd name="connsiteX54" fmla="*/ 0 w 11506200"/>
              <a:gd name="connsiteY54" fmla="*/ 1082323 h 6096000"/>
              <a:gd name="connsiteX55" fmla="*/ 0 w 11506200"/>
              <a:gd name="connsiteY55" fmla="*/ 279441 h 609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1506200" h="6096000" fill="none" extrusionOk="0">
                <a:moveTo>
                  <a:pt x="0" y="279441"/>
                </a:moveTo>
                <a:cubicBezTo>
                  <a:pt x="15317" y="95000"/>
                  <a:pt x="153315" y="4967"/>
                  <a:pt x="279441" y="0"/>
                </a:cubicBezTo>
                <a:cubicBezTo>
                  <a:pt x="513143" y="-36992"/>
                  <a:pt x="797775" y="-13190"/>
                  <a:pt x="1073122" y="0"/>
                </a:cubicBezTo>
                <a:cubicBezTo>
                  <a:pt x="1348469" y="13190"/>
                  <a:pt x="1320307" y="15184"/>
                  <a:pt x="1538383" y="0"/>
                </a:cubicBezTo>
                <a:cubicBezTo>
                  <a:pt x="1756459" y="-15184"/>
                  <a:pt x="2096796" y="-29110"/>
                  <a:pt x="2332063" y="0"/>
                </a:cubicBezTo>
                <a:cubicBezTo>
                  <a:pt x="2567330" y="29110"/>
                  <a:pt x="2915893" y="19013"/>
                  <a:pt x="3125744" y="0"/>
                </a:cubicBezTo>
                <a:cubicBezTo>
                  <a:pt x="3335595" y="-19013"/>
                  <a:pt x="3399251" y="6360"/>
                  <a:pt x="3591005" y="0"/>
                </a:cubicBezTo>
                <a:cubicBezTo>
                  <a:pt x="3782759" y="-6360"/>
                  <a:pt x="4213120" y="7885"/>
                  <a:pt x="4384685" y="0"/>
                </a:cubicBezTo>
                <a:cubicBezTo>
                  <a:pt x="4556250" y="-7885"/>
                  <a:pt x="4875007" y="28779"/>
                  <a:pt x="5068893" y="0"/>
                </a:cubicBezTo>
                <a:cubicBezTo>
                  <a:pt x="5262779" y="-28779"/>
                  <a:pt x="5319248" y="-15741"/>
                  <a:pt x="5534154" y="0"/>
                </a:cubicBezTo>
                <a:cubicBezTo>
                  <a:pt x="5749060" y="15741"/>
                  <a:pt x="6079616" y="29268"/>
                  <a:pt x="6437307" y="0"/>
                </a:cubicBezTo>
                <a:cubicBezTo>
                  <a:pt x="6794998" y="-29268"/>
                  <a:pt x="7054499" y="1981"/>
                  <a:pt x="7340461" y="0"/>
                </a:cubicBezTo>
                <a:cubicBezTo>
                  <a:pt x="7626423" y="-1981"/>
                  <a:pt x="7988001" y="-21523"/>
                  <a:pt x="8243615" y="0"/>
                </a:cubicBezTo>
                <a:cubicBezTo>
                  <a:pt x="8499229" y="21523"/>
                  <a:pt x="8665139" y="-10539"/>
                  <a:pt x="8818349" y="0"/>
                </a:cubicBezTo>
                <a:cubicBezTo>
                  <a:pt x="8971559" y="10539"/>
                  <a:pt x="9109484" y="-17331"/>
                  <a:pt x="9283610" y="0"/>
                </a:cubicBezTo>
                <a:cubicBezTo>
                  <a:pt x="9457736" y="17331"/>
                  <a:pt x="9718006" y="26093"/>
                  <a:pt x="9967817" y="0"/>
                </a:cubicBezTo>
                <a:cubicBezTo>
                  <a:pt x="10217628" y="-26093"/>
                  <a:pt x="10769665" y="-14760"/>
                  <a:pt x="11226759" y="0"/>
                </a:cubicBezTo>
                <a:cubicBezTo>
                  <a:pt x="11384965" y="-3472"/>
                  <a:pt x="11519087" y="112971"/>
                  <a:pt x="11506200" y="279441"/>
                </a:cubicBezTo>
                <a:cubicBezTo>
                  <a:pt x="11481513" y="436060"/>
                  <a:pt x="11498290" y="792597"/>
                  <a:pt x="11506200" y="971581"/>
                </a:cubicBezTo>
                <a:cubicBezTo>
                  <a:pt x="11514110" y="1150565"/>
                  <a:pt x="11478070" y="1434634"/>
                  <a:pt x="11506200" y="1774463"/>
                </a:cubicBezTo>
                <a:cubicBezTo>
                  <a:pt x="11534330" y="2114292"/>
                  <a:pt x="11530592" y="2106368"/>
                  <a:pt x="11506200" y="2300489"/>
                </a:cubicBezTo>
                <a:cubicBezTo>
                  <a:pt x="11481808" y="2494610"/>
                  <a:pt x="11479529" y="2749203"/>
                  <a:pt x="11506200" y="2937258"/>
                </a:cubicBezTo>
                <a:cubicBezTo>
                  <a:pt x="11532871" y="3125313"/>
                  <a:pt x="11530621" y="3369397"/>
                  <a:pt x="11506200" y="3629397"/>
                </a:cubicBezTo>
                <a:cubicBezTo>
                  <a:pt x="11481779" y="3889397"/>
                  <a:pt x="11502011" y="4150073"/>
                  <a:pt x="11506200" y="4321537"/>
                </a:cubicBezTo>
                <a:cubicBezTo>
                  <a:pt x="11510389" y="4493001"/>
                  <a:pt x="11525383" y="4677484"/>
                  <a:pt x="11506200" y="4902935"/>
                </a:cubicBezTo>
                <a:cubicBezTo>
                  <a:pt x="11487017" y="5128386"/>
                  <a:pt x="11506554" y="5365079"/>
                  <a:pt x="11506200" y="5816559"/>
                </a:cubicBezTo>
                <a:cubicBezTo>
                  <a:pt x="11517683" y="6000225"/>
                  <a:pt x="11376966" y="6091064"/>
                  <a:pt x="11226759" y="6096000"/>
                </a:cubicBezTo>
                <a:cubicBezTo>
                  <a:pt x="11034442" y="6130909"/>
                  <a:pt x="10652578" y="6060369"/>
                  <a:pt x="10433078" y="6096000"/>
                </a:cubicBezTo>
                <a:cubicBezTo>
                  <a:pt x="10213578" y="6131631"/>
                  <a:pt x="10056652" y="6082993"/>
                  <a:pt x="9748871" y="6096000"/>
                </a:cubicBezTo>
                <a:cubicBezTo>
                  <a:pt x="9441090" y="6109007"/>
                  <a:pt x="9496688" y="6090264"/>
                  <a:pt x="9393083" y="6096000"/>
                </a:cubicBezTo>
                <a:cubicBezTo>
                  <a:pt x="9289478" y="6101736"/>
                  <a:pt x="9040235" y="6079492"/>
                  <a:pt x="8708876" y="6096000"/>
                </a:cubicBezTo>
                <a:cubicBezTo>
                  <a:pt x="8377517" y="6112508"/>
                  <a:pt x="8347916" y="6102007"/>
                  <a:pt x="8243615" y="6096000"/>
                </a:cubicBezTo>
                <a:cubicBezTo>
                  <a:pt x="8139314" y="6089993"/>
                  <a:pt x="8048072" y="6096646"/>
                  <a:pt x="7887827" y="6096000"/>
                </a:cubicBezTo>
                <a:cubicBezTo>
                  <a:pt x="7727582" y="6095354"/>
                  <a:pt x="7592817" y="6116441"/>
                  <a:pt x="7422566" y="6096000"/>
                </a:cubicBezTo>
                <a:cubicBezTo>
                  <a:pt x="7252315" y="6075559"/>
                  <a:pt x="7158924" y="6096260"/>
                  <a:pt x="7066778" y="6096000"/>
                </a:cubicBezTo>
                <a:cubicBezTo>
                  <a:pt x="6974632" y="6095740"/>
                  <a:pt x="6878500" y="6093320"/>
                  <a:pt x="6710990" y="6096000"/>
                </a:cubicBezTo>
                <a:cubicBezTo>
                  <a:pt x="6543480" y="6098680"/>
                  <a:pt x="6347055" y="6119452"/>
                  <a:pt x="6136256" y="6096000"/>
                </a:cubicBezTo>
                <a:cubicBezTo>
                  <a:pt x="5925457" y="6072548"/>
                  <a:pt x="5626556" y="6083320"/>
                  <a:pt x="5342576" y="6096000"/>
                </a:cubicBezTo>
                <a:cubicBezTo>
                  <a:pt x="5058596" y="6108680"/>
                  <a:pt x="4806721" y="6097069"/>
                  <a:pt x="4658368" y="6096000"/>
                </a:cubicBezTo>
                <a:cubicBezTo>
                  <a:pt x="4510015" y="6094931"/>
                  <a:pt x="4379264" y="6110080"/>
                  <a:pt x="4193107" y="6096000"/>
                </a:cubicBezTo>
                <a:cubicBezTo>
                  <a:pt x="4006950" y="6081920"/>
                  <a:pt x="3957446" y="6099954"/>
                  <a:pt x="3837319" y="6096000"/>
                </a:cubicBezTo>
                <a:cubicBezTo>
                  <a:pt x="3717192" y="6092046"/>
                  <a:pt x="3562290" y="6113078"/>
                  <a:pt x="3372058" y="6096000"/>
                </a:cubicBezTo>
                <a:cubicBezTo>
                  <a:pt x="3181826" y="6078922"/>
                  <a:pt x="2822160" y="6135750"/>
                  <a:pt x="2468905" y="6096000"/>
                </a:cubicBezTo>
                <a:cubicBezTo>
                  <a:pt x="2115650" y="6056250"/>
                  <a:pt x="2236646" y="6090362"/>
                  <a:pt x="2113117" y="6096000"/>
                </a:cubicBezTo>
                <a:cubicBezTo>
                  <a:pt x="1989588" y="6101638"/>
                  <a:pt x="1694592" y="6110738"/>
                  <a:pt x="1428909" y="6096000"/>
                </a:cubicBezTo>
                <a:cubicBezTo>
                  <a:pt x="1163226" y="6081262"/>
                  <a:pt x="1194128" y="6103497"/>
                  <a:pt x="1073122" y="6096000"/>
                </a:cubicBezTo>
                <a:cubicBezTo>
                  <a:pt x="952116" y="6088503"/>
                  <a:pt x="672198" y="6079464"/>
                  <a:pt x="279441" y="6096000"/>
                </a:cubicBezTo>
                <a:cubicBezTo>
                  <a:pt x="144886" y="6111037"/>
                  <a:pt x="-4042" y="5968851"/>
                  <a:pt x="0" y="5816559"/>
                </a:cubicBezTo>
                <a:cubicBezTo>
                  <a:pt x="-14634" y="5655112"/>
                  <a:pt x="19887" y="5360954"/>
                  <a:pt x="0" y="5179790"/>
                </a:cubicBezTo>
                <a:cubicBezTo>
                  <a:pt x="-19887" y="4998626"/>
                  <a:pt x="-12826" y="4823684"/>
                  <a:pt x="0" y="4598393"/>
                </a:cubicBezTo>
                <a:cubicBezTo>
                  <a:pt x="12826" y="4373102"/>
                  <a:pt x="33361" y="3981406"/>
                  <a:pt x="0" y="3795511"/>
                </a:cubicBezTo>
                <a:cubicBezTo>
                  <a:pt x="-33361" y="3609616"/>
                  <a:pt x="-14582" y="3482541"/>
                  <a:pt x="0" y="3269485"/>
                </a:cubicBezTo>
                <a:cubicBezTo>
                  <a:pt x="14582" y="3056429"/>
                  <a:pt x="-23681" y="2875938"/>
                  <a:pt x="0" y="2577345"/>
                </a:cubicBezTo>
                <a:cubicBezTo>
                  <a:pt x="23681" y="2278752"/>
                  <a:pt x="-29934" y="2160142"/>
                  <a:pt x="0" y="1885205"/>
                </a:cubicBezTo>
                <a:cubicBezTo>
                  <a:pt x="29934" y="1610268"/>
                  <a:pt x="2333" y="1443917"/>
                  <a:pt x="0" y="1082323"/>
                </a:cubicBezTo>
                <a:cubicBezTo>
                  <a:pt x="-2333" y="720729"/>
                  <a:pt x="32278" y="451425"/>
                  <a:pt x="0" y="279441"/>
                </a:cubicBezTo>
                <a:close/>
              </a:path>
              <a:path w="11506200" h="6096000" stroke="0" extrusionOk="0">
                <a:moveTo>
                  <a:pt x="0" y="279441"/>
                </a:moveTo>
                <a:cubicBezTo>
                  <a:pt x="12379" y="152736"/>
                  <a:pt x="124151" y="10436"/>
                  <a:pt x="279441" y="0"/>
                </a:cubicBezTo>
                <a:cubicBezTo>
                  <a:pt x="473024" y="19805"/>
                  <a:pt x="610644" y="23154"/>
                  <a:pt x="854175" y="0"/>
                </a:cubicBezTo>
                <a:cubicBezTo>
                  <a:pt x="1097706" y="-23154"/>
                  <a:pt x="1176271" y="25001"/>
                  <a:pt x="1428909" y="0"/>
                </a:cubicBezTo>
                <a:cubicBezTo>
                  <a:pt x="1681547" y="-25001"/>
                  <a:pt x="1730124" y="-16805"/>
                  <a:pt x="2003644" y="0"/>
                </a:cubicBezTo>
                <a:cubicBezTo>
                  <a:pt x="2277165" y="16805"/>
                  <a:pt x="2204315" y="1223"/>
                  <a:pt x="2359431" y="0"/>
                </a:cubicBezTo>
                <a:cubicBezTo>
                  <a:pt x="2514547" y="-1223"/>
                  <a:pt x="3038348" y="-28552"/>
                  <a:pt x="3262585" y="0"/>
                </a:cubicBezTo>
                <a:cubicBezTo>
                  <a:pt x="3486822" y="28552"/>
                  <a:pt x="3630922" y="-3409"/>
                  <a:pt x="3727846" y="0"/>
                </a:cubicBezTo>
                <a:cubicBezTo>
                  <a:pt x="3824770" y="3409"/>
                  <a:pt x="4139499" y="-25812"/>
                  <a:pt x="4302580" y="0"/>
                </a:cubicBezTo>
                <a:cubicBezTo>
                  <a:pt x="4465661" y="25812"/>
                  <a:pt x="4672649" y="-6135"/>
                  <a:pt x="4986788" y="0"/>
                </a:cubicBezTo>
                <a:cubicBezTo>
                  <a:pt x="5300927" y="6135"/>
                  <a:pt x="5404691" y="2173"/>
                  <a:pt x="5780468" y="0"/>
                </a:cubicBezTo>
                <a:cubicBezTo>
                  <a:pt x="6156245" y="-2173"/>
                  <a:pt x="6087617" y="-14166"/>
                  <a:pt x="6245729" y="0"/>
                </a:cubicBezTo>
                <a:cubicBezTo>
                  <a:pt x="6403841" y="14166"/>
                  <a:pt x="6653312" y="14399"/>
                  <a:pt x="7039410" y="0"/>
                </a:cubicBezTo>
                <a:cubicBezTo>
                  <a:pt x="7425508" y="-14399"/>
                  <a:pt x="7257163" y="10515"/>
                  <a:pt x="7395198" y="0"/>
                </a:cubicBezTo>
                <a:cubicBezTo>
                  <a:pt x="7533233" y="-10515"/>
                  <a:pt x="7605762" y="-17522"/>
                  <a:pt x="7750986" y="0"/>
                </a:cubicBezTo>
                <a:cubicBezTo>
                  <a:pt x="7896210" y="17522"/>
                  <a:pt x="8169555" y="5348"/>
                  <a:pt x="8435193" y="0"/>
                </a:cubicBezTo>
                <a:cubicBezTo>
                  <a:pt x="8700831" y="-5348"/>
                  <a:pt x="8652326" y="-15015"/>
                  <a:pt x="8790981" y="0"/>
                </a:cubicBezTo>
                <a:cubicBezTo>
                  <a:pt x="8929636" y="15015"/>
                  <a:pt x="9329330" y="32766"/>
                  <a:pt x="9584661" y="0"/>
                </a:cubicBezTo>
                <a:cubicBezTo>
                  <a:pt x="9839992" y="-32766"/>
                  <a:pt x="10191525" y="-42193"/>
                  <a:pt x="10487815" y="0"/>
                </a:cubicBezTo>
                <a:cubicBezTo>
                  <a:pt x="10784105" y="42193"/>
                  <a:pt x="11015367" y="-32103"/>
                  <a:pt x="11226759" y="0"/>
                </a:cubicBezTo>
                <a:cubicBezTo>
                  <a:pt x="11414739" y="7102"/>
                  <a:pt x="11502079" y="107584"/>
                  <a:pt x="11506200" y="279441"/>
                </a:cubicBezTo>
                <a:cubicBezTo>
                  <a:pt x="11517459" y="519113"/>
                  <a:pt x="11507393" y="622255"/>
                  <a:pt x="11506200" y="805467"/>
                </a:cubicBezTo>
                <a:cubicBezTo>
                  <a:pt x="11505007" y="988679"/>
                  <a:pt x="11498798" y="1114681"/>
                  <a:pt x="11506200" y="1386865"/>
                </a:cubicBezTo>
                <a:cubicBezTo>
                  <a:pt x="11513602" y="1659049"/>
                  <a:pt x="11531166" y="1719944"/>
                  <a:pt x="11506200" y="1968262"/>
                </a:cubicBezTo>
                <a:cubicBezTo>
                  <a:pt x="11481234" y="2216580"/>
                  <a:pt x="11526905" y="2438205"/>
                  <a:pt x="11506200" y="2605031"/>
                </a:cubicBezTo>
                <a:cubicBezTo>
                  <a:pt x="11485495" y="2771857"/>
                  <a:pt x="11532705" y="3030784"/>
                  <a:pt x="11506200" y="3407913"/>
                </a:cubicBezTo>
                <a:cubicBezTo>
                  <a:pt x="11479695" y="3785042"/>
                  <a:pt x="11489467" y="4003258"/>
                  <a:pt x="11506200" y="4155424"/>
                </a:cubicBezTo>
                <a:cubicBezTo>
                  <a:pt x="11522933" y="4307590"/>
                  <a:pt x="11517325" y="4684752"/>
                  <a:pt x="11506200" y="4847563"/>
                </a:cubicBezTo>
                <a:cubicBezTo>
                  <a:pt x="11495075" y="5010374"/>
                  <a:pt x="11544122" y="5477718"/>
                  <a:pt x="11506200" y="5816559"/>
                </a:cubicBezTo>
                <a:cubicBezTo>
                  <a:pt x="11534987" y="5981851"/>
                  <a:pt x="11385318" y="6097676"/>
                  <a:pt x="11226759" y="6096000"/>
                </a:cubicBezTo>
                <a:cubicBezTo>
                  <a:pt x="10924667" y="6127945"/>
                  <a:pt x="10625861" y="6135773"/>
                  <a:pt x="10323605" y="6096000"/>
                </a:cubicBezTo>
                <a:cubicBezTo>
                  <a:pt x="10021349" y="6056227"/>
                  <a:pt x="9958574" y="6085218"/>
                  <a:pt x="9748871" y="6096000"/>
                </a:cubicBezTo>
                <a:cubicBezTo>
                  <a:pt x="9539168" y="6106782"/>
                  <a:pt x="9336021" y="6104472"/>
                  <a:pt x="9064664" y="6096000"/>
                </a:cubicBezTo>
                <a:cubicBezTo>
                  <a:pt x="8793307" y="6087528"/>
                  <a:pt x="8689773" y="6087348"/>
                  <a:pt x="8380456" y="6096000"/>
                </a:cubicBezTo>
                <a:cubicBezTo>
                  <a:pt x="8071139" y="6104652"/>
                  <a:pt x="8171842" y="6091586"/>
                  <a:pt x="8024668" y="6096000"/>
                </a:cubicBezTo>
                <a:cubicBezTo>
                  <a:pt x="7877494" y="6100414"/>
                  <a:pt x="7528986" y="6127023"/>
                  <a:pt x="7121515" y="6096000"/>
                </a:cubicBezTo>
                <a:cubicBezTo>
                  <a:pt x="6714044" y="6064977"/>
                  <a:pt x="6604884" y="6126697"/>
                  <a:pt x="6437307" y="6096000"/>
                </a:cubicBezTo>
                <a:cubicBezTo>
                  <a:pt x="6269730" y="6065303"/>
                  <a:pt x="6085995" y="6092960"/>
                  <a:pt x="5753100" y="6096000"/>
                </a:cubicBezTo>
                <a:cubicBezTo>
                  <a:pt x="5420205" y="6099040"/>
                  <a:pt x="5313752" y="6057186"/>
                  <a:pt x="4959419" y="6096000"/>
                </a:cubicBezTo>
                <a:cubicBezTo>
                  <a:pt x="4605086" y="6134814"/>
                  <a:pt x="4439180" y="6076350"/>
                  <a:pt x="4275212" y="6096000"/>
                </a:cubicBezTo>
                <a:cubicBezTo>
                  <a:pt x="4111244" y="6115650"/>
                  <a:pt x="3913269" y="6113840"/>
                  <a:pt x="3700478" y="6096000"/>
                </a:cubicBezTo>
                <a:cubicBezTo>
                  <a:pt x="3487687" y="6078160"/>
                  <a:pt x="3425743" y="6086268"/>
                  <a:pt x="3235217" y="6096000"/>
                </a:cubicBezTo>
                <a:cubicBezTo>
                  <a:pt x="3044691" y="6105732"/>
                  <a:pt x="2847537" y="6076429"/>
                  <a:pt x="2551009" y="6096000"/>
                </a:cubicBezTo>
                <a:cubicBezTo>
                  <a:pt x="2254481" y="6115571"/>
                  <a:pt x="1962955" y="6052393"/>
                  <a:pt x="1647856" y="6096000"/>
                </a:cubicBezTo>
                <a:cubicBezTo>
                  <a:pt x="1332757" y="6139607"/>
                  <a:pt x="1287808" y="6075801"/>
                  <a:pt x="1182595" y="6096000"/>
                </a:cubicBezTo>
                <a:cubicBezTo>
                  <a:pt x="1077382" y="6116199"/>
                  <a:pt x="503186" y="6094304"/>
                  <a:pt x="279441" y="6096000"/>
                </a:cubicBezTo>
                <a:cubicBezTo>
                  <a:pt x="128070" y="6077866"/>
                  <a:pt x="-7583" y="5959594"/>
                  <a:pt x="0" y="5816559"/>
                </a:cubicBezTo>
                <a:cubicBezTo>
                  <a:pt x="-21196" y="5493672"/>
                  <a:pt x="-29777" y="5308778"/>
                  <a:pt x="0" y="5069048"/>
                </a:cubicBezTo>
                <a:cubicBezTo>
                  <a:pt x="29777" y="4829318"/>
                  <a:pt x="-27796" y="4647345"/>
                  <a:pt x="0" y="4432280"/>
                </a:cubicBezTo>
                <a:cubicBezTo>
                  <a:pt x="27796" y="4217215"/>
                  <a:pt x="-33465" y="3799660"/>
                  <a:pt x="0" y="3629397"/>
                </a:cubicBezTo>
                <a:cubicBezTo>
                  <a:pt x="33465" y="3459134"/>
                  <a:pt x="8797" y="3177410"/>
                  <a:pt x="0" y="2937258"/>
                </a:cubicBezTo>
                <a:cubicBezTo>
                  <a:pt x="-8797" y="2697106"/>
                  <a:pt x="-23130" y="2603744"/>
                  <a:pt x="0" y="2300489"/>
                </a:cubicBezTo>
                <a:cubicBezTo>
                  <a:pt x="23130" y="1997234"/>
                  <a:pt x="17794" y="1873993"/>
                  <a:pt x="0" y="1719092"/>
                </a:cubicBezTo>
                <a:cubicBezTo>
                  <a:pt x="-17794" y="1564191"/>
                  <a:pt x="19166" y="1223456"/>
                  <a:pt x="0" y="1026952"/>
                </a:cubicBezTo>
                <a:cubicBezTo>
                  <a:pt x="-19166" y="830448"/>
                  <a:pt x="3965" y="493857"/>
                  <a:pt x="0" y="279441"/>
                </a:cubicBezTo>
                <a:close/>
              </a:path>
            </a:pathLst>
          </a:custGeom>
          <a:solidFill>
            <a:schemeClr val="bg1"/>
          </a:solidFill>
          <a:ln w="44450" cap="rnd">
            <a:solidFill>
              <a:srgbClr val="82C9F4"/>
            </a:solidFill>
            <a:prstDash val="lgDash"/>
            <a:round/>
            <a:extLst>
              <a:ext uri="{C807C97D-BFC1-408E-A445-0C87EB9F89A2}">
                <ask:lineSketchStyleProps xmlns:ask="http://schemas.microsoft.com/office/drawing/2018/sketchyshapes" xmlns="" sd="708384580">
                  <a:prstGeom prst="roundRect">
                    <a:avLst>
                      <a:gd name="adj" fmla="val 4584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Sofia Pro Soft"/>
              <a:ea typeface="+mn-ea"/>
              <a:cs typeface="+mn-cs"/>
            </a:endParaRPr>
          </a:p>
        </p:txBody>
      </p:sp>
      <p:pic>
        <p:nvPicPr>
          <p:cNvPr id="28" name="Graphic 27">
            <a:extLst>
              <a:ext uri="{FF2B5EF4-FFF2-40B4-BE49-F238E27FC236}">
                <a16:creationId xmlns:a16="http://schemas.microsoft.com/office/drawing/2014/main" id="{2E9196B3-8D6A-4D28-A3DE-0398A341F75A}"/>
              </a:ext>
            </a:extLst>
          </p:cNvPr>
          <p:cNvPicPr>
            <a:picLocks noChangeAspect="1"/>
          </p:cNvPicPr>
          <p:nvPr userDrawn="1"/>
        </p:nvPicPr>
        <p:blipFill>
          <a:blip/>
          <a:stretch>
            <a:fillRect/>
          </a:stretch>
        </p:blipFill>
        <p:spPr>
          <a:xfrm flipH="1">
            <a:off x="0" y="4991100"/>
            <a:ext cx="12192000" cy="1866900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  <a:scene3d>
            <a:camera prst="obliqueBottomRight"/>
            <a:lightRig rig="threePt" dir="t"/>
          </a:scene3d>
        </p:spPr>
      </p:pic>
      <p:pic>
        <p:nvPicPr>
          <p:cNvPr id="45" name="PHẠM DUYÊN 47 - 9Slide.vn">
            <a:extLst>
              <a:ext uri="{FF2B5EF4-FFF2-40B4-BE49-F238E27FC236}">
                <a16:creationId xmlns:a16="http://schemas.microsoft.com/office/drawing/2014/main" id="{D96C31DA-B9C7-4730-B817-2C7287F4B3E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816"/>
          <a:stretch/>
        </p:blipFill>
        <p:spPr>
          <a:xfrm>
            <a:off x="10677200" y="-14516"/>
            <a:ext cx="1025266" cy="2070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9012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 dir="in"/>
      </p:transition>
    </mc:Choice>
    <mc:Fallback xmlns="">
      <p:transition spd="slow">
        <p:split orient="vert" dir="in"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accel="10000" fill="hold" nodeType="withEffect" p14:presetBounceEnd="5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6000">
                                          <p:cBhvr additive="base">
                                            <p:cTn id="7" dur="17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6000">
                                          <p:cBhvr additive="base">
                                            <p:cTn id="8" dur="17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47" presetClass="entr" presetSubtype="0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10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accel="1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7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7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47" presetClass="entr" presetSubtype="0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10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" name="PHẠM DUYÊN 21 - 9Slide.vn">
            <a:extLst>
              <a:ext uri="{FF2B5EF4-FFF2-40B4-BE49-F238E27FC236}">
                <a16:creationId xmlns:a16="http://schemas.microsoft.com/office/drawing/2014/main" id="{7C69F175-B284-4DB6-A869-C1518EB7B55E}"/>
              </a:ext>
            </a:extLst>
          </p:cNvPr>
          <p:cNvGrpSpPr/>
          <p:nvPr userDrawn="1"/>
        </p:nvGrpSpPr>
        <p:grpSpPr>
          <a:xfrm>
            <a:off x="503382" y="285434"/>
            <a:ext cx="1045843" cy="349565"/>
            <a:chOff x="404091" y="302492"/>
            <a:chExt cx="1045843" cy="349565"/>
          </a:xfrm>
        </p:grpSpPr>
        <p:sp>
          <p:nvSpPr>
            <p:cNvPr id="60" name="Rectangle: Rounded Corners 59">
              <a:extLst>
                <a:ext uri="{FF2B5EF4-FFF2-40B4-BE49-F238E27FC236}">
                  <a16:creationId xmlns:a16="http://schemas.microsoft.com/office/drawing/2014/main" id="{02D8517B-DE9E-417D-B259-AE283EC29F37}"/>
                </a:ext>
              </a:extLst>
            </p:cNvPr>
            <p:cNvSpPr/>
            <p:nvPr userDrawn="1"/>
          </p:nvSpPr>
          <p:spPr>
            <a:xfrm>
              <a:off x="459336" y="347260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513428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870" y="18611"/>
                    <a:pt x="19597" y="-361"/>
                    <a:pt x="42083" y="0"/>
                  </a:cubicBezTo>
                  <a:cubicBezTo>
                    <a:pt x="200055" y="16871"/>
                    <a:pt x="303322" y="-21924"/>
                    <a:pt x="513428" y="0"/>
                  </a:cubicBezTo>
                  <a:cubicBezTo>
                    <a:pt x="723534" y="21924"/>
                    <a:pt x="839830" y="11545"/>
                    <a:pt x="948515" y="0"/>
                  </a:cubicBezTo>
                  <a:cubicBezTo>
                    <a:pt x="969839" y="-631"/>
                    <a:pt x="990500" y="23749"/>
                    <a:pt x="990598" y="42083"/>
                  </a:cubicBezTo>
                  <a:cubicBezTo>
                    <a:pt x="986727" y="110902"/>
                    <a:pt x="991373" y="195270"/>
                    <a:pt x="990598" y="262714"/>
                  </a:cubicBezTo>
                  <a:cubicBezTo>
                    <a:pt x="986125" y="285474"/>
                    <a:pt x="974744" y="302645"/>
                    <a:pt x="948515" y="304797"/>
                  </a:cubicBezTo>
                  <a:cubicBezTo>
                    <a:pt x="756072" y="311080"/>
                    <a:pt x="645398" y="290395"/>
                    <a:pt x="477170" y="304797"/>
                  </a:cubicBezTo>
                  <a:cubicBezTo>
                    <a:pt x="308943" y="319199"/>
                    <a:pt x="168522" y="321398"/>
                    <a:pt x="42083" y="304797"/>
                  </a:cubicBezTo>
                  <a:cubicBezTo>
                    <a:pt x="14910" y="302823"/>
                    <a:pt x="-1910" y="291109"/>
                    <a:pt x="0" y="262714"/>
                  </a:cubicBezTo>
                  <a:cubicBezTo>
                    <a:pt x="5987" y="210987"/>
                    <a:pt x="8339" y="103792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-924" y="21541"/>
                    <a:pt x="13669" y="1115"/>
                    <a:pt x="42083" y="0"/>
                  </a:cubicBezTo>
                  <a:cubicBezTo>
                    <a:pt x="212105" y="-4339"/>
                    <a:pt x="339606" y="-11427"/>
                    <a:pt x="513428" y="0"/>
                  </a:cubicBezTo>
                  <a:cubicBezTo>
                    <a:pt x="687251" y="11427"/>
                    <a:pt x="809018" y="9979"/>
                    <a:pt x="948515" y="0"/>
                  </a:cubicBezTo>
                  <a:cubicBezTo>
                    <a:pt x="973302" y="-2893"/>
                    <a:pt x="988513" y="18237"/>
                    <a:pt x="990598" y="42083"/>
                  </a:cubicBezTo>
                  <a:cubicBezTo>
                    <a:pt x="986193" y="131118"/>
                    <a:pt x="982265" y="161446"/>
                    <a:pt x="990598" y="262714"/>
                  </a:cubicBezTo>
                  <a:cubicBezTo>
                    <a:pt x="989597" y="287092"/>
                    <a:pt x="971718" y="305739"/>
                    <a:pt x="948515" y="304797"/>
                  </a:cubicBezTo>
                  <a:cubicBezTo>
                    <a:pt x="847314" y="287957"/>
                    <a:pt x="601015" y="315002"/>
                    <a:pt x="495299" y="304797"/>
                  </a:cubicBezTo>
                  <a:cubicBezTo>
                    <a:pt x="389583" y="294592"/>
                    <a:pt x="199920" y="289228"/>
                    <a:pt x="42083" y="304797"/>
                  </a:cubicBezTo>
                  <a:cubicBezTo>
                    <a:pt x="17478" y="305510"/>
                    <a:pt x="285" y="284421"/>
                    <a:pt x="0" y="262714"/>
                  </a:cubicBezTo>
                  <a:cubicBezTo>
                    <a:pt x="9330" y="190511"/>
                    <a:pt x="-4367" y="121157"/>
                    <a:pt x="0" y="42083"/>
                  </a:cubicBezTo>
                  <a:close/>
                </a:path>
              </a:pathLst>
            </a:custGeom>
            <a:solidFill>
              <a:srgbClr val="82C9F4"/>
            </a:solidFill>
            <a:ln>
              <a:solidFill>
                <a:srgbClr val="AFDAF5"/>
              </a:solidFill>
              <a:extLst>
                <a:ext uri="{C807C97D-BFC1-408E-A445-0C87EB9F89A2}">
                  <ask:lineSketchStyleProps xmlns:ask="http://schemas.microsoft.com/office/drawing/2018/sketchyshapes" xmlns="" sd="3060161415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endParaRPr>
            </a:p>
          </p:txBody>
        </p:sp>
        <p:sp>
          <p:nvSpPr>
            <p:cNvPr id="61" name="Rectangle: Rounded Corners 60">
              <a:extLst>
                <a:ext uri="{FF2B5EF4-FFF2-40B4-BE49-F238E27FC236}">
                  <a16:creationId xmlns:a16="http://schemas.microsoft.com/office/drawing/2014/main" id="{3925FD29-B506-403F-A7FF-47F7CC6F1769}"/>
                </a:ext>
              </a:extLst>
            </p:cNvPr>
            <p:cNvSpPr/>
            <p:nvPr userDrawn="1"/>
          </p:nvSpPr>
          <p:spPr>
            <a:xfrm>
              <a:off x="404091" y="302492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468106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977" y="20694"/>
                    <a:pt x="19245" y="722"/>
                    <a:pt x="42083" y="0"/>
                  </a:cubicBezTo>
                  <a:cubicBezTo>
                    <a:pt x="221894" y="10754"/>
                    <a:pt x="318265" y="20007"/>
                    <a:pt x="468106" y="0"/>
                  </a:cubicBezTo>
                  <a:cubicBezTo>
                    <a:pt x="617947" y="-20007"/>
                    <a:pt x="715005" y="-5387"/>
                    <a:pt x="948515" y="0"/>
                  </a:cubicBezTo>
                  <a:cubicBezTo>
                    <a:pt x="972855" y="-357"/>
                    <a:pt x="989439" y="16233"/>
                    <a:pt x="990598" y="42083"/>
                  </a:cubicBezTo>
                  <a:cubicBezTo>
                    <a:pt x="992746" y="141393"/>
                    <a:pt x="995960" y="161966"/>
                    <a:pt x="990598" y="262714"/>
                  </a:cubicBezTo>
                  <a:cubicBezTo>
                    <a:pt x="993037" y="283815"/>
                    <a:pt x="971270" y="305420"/>
                    <a:pt x="948515" y="304797"/>
                  </a:cubicBezTo>
                  <a:cubicBezTo>
                    <a:pt x="752540" y="283418"/>
                    <a:pt x="701366" y="287355"/>
                    <a:pt x="477170" y="304797"/>
                  </a:cubicBezTo>
                  <a:cubicBezTo>
                    <a:pt x="252975" y="322239"/>
                    <a:pt x="229942" y="295145"/>
                    <a:pt x="42083" y="304797"/>
                  </a:cubicBezTo>
                  <a:cubicBezTo>
                    <a:pt x="16663" y="308314"/>
                    <a:pt x="-1358" y="283979"/>
                    <a:pt x="0" y="262714"/>
                  </a:cubicBezTo>
                  <a:cubicBezTo>
                    <a:pt x="10643" y="153138"/>
                    <a:pt x="-2576" y="132647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616" y="20114"/>
                    <a:pt x="17689" y="-2743"/>
                    <a:pt x="42083" y="0"/>
                  </a:cubicBezTo>
                  <a:cubicBezTo>
                    <a:pt x="146263" y="17479"/>
                    <a:pt x="394439" y="-3804"/>
                    <a:pt x="486235" y="0"/>
                  </a:cubicBezTo>
                  <a:cubicBezTo>
                    <a:pt x="578031" y="3804"/>
                    <a:pt x="851471" y="2100"/>
                    <a:pt x="948515" y="0"/>
                  </a:cubicBezTo>
                  <a:cubicBezTo>
                    <a:pt x="972360" y="2281"/>
                    <a:pt x="993333" y="14369"/>
                    <a:pt x="990598" y="42083"/>
                  </a:cubicBezTo>
                  <a:cubicBezTo>
                    <a:pt x="987501" y="138821"/>
                    <a:pt x="995004" y="198704"/>
                    <a:pt x="990598" y="262714"/>
                  </a:cubicBezTo>
                  <a:cubicBezTo>
                    <a:pt x="990760" y="289960"/>
                    <a:pt x="966689" y="304345"/>
                    <a:pt x="948515" y="304797"/>
                  </a:cubicBezTo>
                  <a:cubicBezTo>
                    <a:pt x="773550" y="320872"/>
                    <a:pt x="639850" y="318824"/>
                    <a:pt x="486235" y="304797"/>
                  </a:cubicBezTo>
                  <a:cubicBezTo>
                    <a:pt x="332620" y="290770"/>
                    <a:pt x="192140" y="299897"/>
                    <a:pt x="42083" y="304797"/>
                  </a:cubicBezTo>
                  <a:cubicBezTo>
                    <a:pt x="19067" y="305555"/>
                    <a:pt x="2951" y="287178"/>
                    <a:pt x="0" y="262714"/>
                  </a:cubicBezTo>
                  <a:cubicBezTo>
                    <a:pt x="-8535" y="159310"/>
                    <a:pt x="7179" y="117303"/>
                    <a:pt x="0" y="42083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1">
                  <a:lumMod val="20000"/>
                  <a:lumOff val="8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xmlns="" sd="2774789027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endParaRPr>
            </a:p>
          </p:txBody>
        </p:sp>
      </p:grpSp>
      <p:grpSp>
        <p:nvGrpSpPr>
          <p:cNvPr id="62" name="PHẠM DUYÊN 22 - 9Slide.vn">
            <a:extLst>
              <a:ext uri="{FF2B5EF4-FFF2-40B4-BE49-F238E27FC236}">
                <a16:creationId xmlns:a16="http://schemas.microsoft.com/office/drawing/2014/main" id="{CCE95440-CD88-43EB-A537-5F79B06719F8}"/>
              </a:ext>
            </a:extLst>
          </p:cNvPr>
          <p:cNvGrpSpPr/>
          <p:nvPr userDrawn="1"/>
        </p:nvGrpSpPr>
        <p:grpSpPr>
          <a:xfrm>
            <a:off x="2200978" y="285434"/>
            <a:ext cx="1045843" cy="349565"/>
            <a:chOff x="404091" y="302492"/>
            <a:chExt cx="1045843" cy="349565"/>
          </a:xfrm>
        </p:grpSpPr>
        <p:sp>
          <p:nvSpPr>
            <p:cNvPr id="63" name="Rectangle: Rounded Corners 62">
              <a:extLst>
                <a:ext uri="{FF2B5EF4-FFF2-40B4-BE49-F238E27FC236}">
                  <a16:creationId xmlns:a16="http://schemas.microsoft.com/office/drawing/2014/main" id="{3B2A317C-7E92-41AA-8DE4-492E9EF5FAF1}"/>
                </a:ext>
              </a:extLst>
            </p:cNvPr>
            <p:cNvSpPr/>
            <p:nvPr userDrawn="1"/>
          </p:nvSpPr>
          <p:spPr>
            <a:xfrm>
              <a:off x="459336" y="347260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513428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870" y="18611"/>
                    <a:pt x="19597" y="-361"/>
                    <a:pt x="42083" y="0"/>
                  </a:cubicBezTo>
                  <a:cubicBezTo>
                    <a:pt x="200055" y="16871"/>
                    <a:pt x="303322" y="-21924"/>
                    <a:pt x="513428" y="0"/>
                  </a:cubicBezTo>
                  <a:cubicBezTo>
                    <a:pt x="723534" y="21924"/>
                    <a:pt x="839830" y="11545"/>
                    <a:pt x="948515" y="0"/>
                  </a:cubicBezTo>
                  <a:cubicBezTo>
                    <a:pt x="969839" y="-631"/>
                    <a:pt x="990500" y="23749"/>
                    <a:pt x="990598" y="42083"/>
                  </a:cubicBezTo>
                  <a:cubicBezTo>
                    <a:pt x="986727" y="110902"/>
                    <a:pt x="991373" y="195270"/>
                    <a:pt x="990598" y="262714"/>
                  </a:cubicBezTo>
                  <a:cubicBezTo>
                    <a:pt x="986125" y="285474"/>
                    <a:pt x="974744" y="302645"/>
                    <a:pt x="948515" y="304797"/>
                  </a:cubicBezTo>
                  <a:cubicBezTo>
                    <a:pt x="756072" y="311080"/>
                    <a:pt x="645398" y="290395"/>
                    <a:pt x="477170" y="304797"/>
                  </a:cubicBezTo>
                  <a:cubicBezTo>
                    <a:pt x="308943" y="319199"/>
                    <a:pt x="168522" y="321398"/>
                    <a:pt x="42083" y="304797"/>
                  </a:cubicBezTo>
                  <a:cubicBezTo>
                    <a:pt x="14910" y="302823"/>
                    <a:pt x="-1910" y="291109"/>
                    <a:pt x="0" y="262714"/>
                  </a:cubicBezTo>
                  <a:cubicBezTo>
                    <a:pt x="5987" y="210987"/>
                    <a:pt x="8339" y="103792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-924" y="21541"/>
                    <a:pt x="13669" y="1115"/>
                    <a:pt x="42083" y="0"/>
                  </a:cubicBezTo>
                  <a:cubicBezTo>
                    <a:pt x="212105" y="-4339"/>
                    <a:pt x="339606" y="-11427"/>
                    <a:pt x="513428" y="0"/>
                  </a:cubicBezTo>
                  <a:cubicBezTo>
                    <a:pt x="687251" y="11427"/>
                    <a:pt x="809018" y="9979"/>
                    <a:pt x="948515" y="0"/>
                  </a:cubicBezTo>
                  <a:cubicBezTo>
                    <a:pt x="973302" y="-2893"/>
                    <a:pt x="988513" y="18237"/>
                    <a:pt x="990598" y="42083"/>
                  </a:cubicBezTo>
                  <a:cubicBezTo>
                    <a:pt x="986193" y="131118"/>
                    <a:pt x="982265" y="161446"/>
                    <a:pt x="990598" y="262714"/>
                  </a:cubicBezTo>
                  <a:cubicBezTo>
                    <a:pt x="989597" y="287092"/>
                    <a:pt x="971718" y="305739"/>
                    <a:pt x="948515" y="304797"/>
                  </a:cubicBezTo>
                  <a:cubicBezTo>
                    <a:pt x="847314" y="287957"/>
                    <a:pt x="601015" y="315002"/>
                    <a:pt x="495299" y="304797"/>
                  </a:cubicBezTo>
                  <a:cubicBezTo>
                    <a:pt x="389583" y="294592"/>
                    <a:pt x="199920" y="289228"/>
                    <a:pt x="42083" y="304797"/>
                  </a:cubicBezTo>
                  <a:cubicBezTo>
                    <a:pt x="17478" y="305510"/>
                    <a:pt x="285" y="284421"/>
                    <a:pt x="0" y="262714"/>
                  </a:cubicBezTo>
                  <a:cubicBezTo>
                    <a:pt x="9330" y="190511"/>
                    <a:pt x="-4367" y="121157"/>
                    <a:pt x="0" y="42083"/>
                  </a:cubicBezTo>
                  <a:close/>
                </a:path>
              </a:pathLst>
            </a:custGeom>
            <a:solidFill>
              <a:srgbClr val="82C9F4"/>
            </a:solidFill>
            <a:ln>
              <a:solidFill>
                <a:srgbClr val="AFDAF5"/>
              </a:solidFill>
              <a:extLst>
                <a:ext uri="{C807C97D-BFC1-408E-A445-0C87EB9F89A2}">
                  <ask:lineSketchStyleProps xmlns:ask="http://schemas.microsoft.com/office/drawing/2018/sketchyshapes" xmlns="" sd="3060161415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endParaRPr>
            </a:p>
          </p:txBody>
        </p:sp>
        <p:sp>
          <p:nvSpPr>
            <p:cNvPr id="64" name="Rectangle: Rounded Corners 63">
              <a:extLst>
                <a:ext uri="{FF2B5EF4-FFF2-40B4-BE49-F238E27FC236}">
                  <a16:creationId xmlns:a16="http://schemas.microsoft.com/office/drawing/2014/main" id="{E294F320-C300-46F3-A3A8-4BB9D792263E}"/>
                </a:ext>
              </a:extLst>
            </p:cNvPr>
            <p:cNvSpPr/>
            <p:nvPr userDrawn="1"/>
          </p:nvSpPr>
          <p:spPr>
            <a:xfrm>
              <a:off x="404091" y="302492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468106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977" y="20694"/>
                    <a:pt x="19245" y="722"/>
                    <a:pt x="42083" y="0"/>
                  </a:cubicBezTo>
                  <a:cubicBezTo>
                    <a:pt x="221894" y="10754"/>
                    <a:pt x="318265" y="20007"/>
                    <a:pt x="468106" y="0"/>
                  </a:cubicBezTo>
                  <a:cubicBezTo>
                    <a:pt x="617947" y="-20007"/>
                    <a:pt x="715005" y="-5387"/>
                    <a:pt x="948515" y="0"/>
                  </a:cubicBezTo>
                  <a:cubicBezTo>
                    <a:pt x="972855" y="-357"/>
                    <a:pt x="989439" y="16233"/>
                    <a:pt x="990598" y="42083"/>
                  </a:cubicBezTo>
                  <a:cubicBezTo>
                    <a:pt x="992746" y="141393"/>
                    <a:pt x="995960" y="161966"/>
                    <a:pt x="990598" y="262714"/>
                  </a:cubicBezTo>
                  <a:cubicBezTo>
                    <a:pt x="993037" y="283815"/>
                    <a:pt x="971270" y="305420"/>
                    <a:pt x="948515" y="304797"/>
                  </a:cubicBezTo>
                  <a:cubicBezTo>
                    <a:pt x="752540" y="283418"/>
                    <a:pt x="701366" y="287355"/>
                    <a:pt x="477170" y="304797"/>
                  </a:cubicBezTo>
                  <a:cubicBezTo>
                    <a:pt x="252975" y="322239"/>
                    <a:pt x="229942" y="295145"/>
                    <a:pt x="42083" y="304797"/>
                  </a:cubicBezTo>
                  <a:cubicBezTo>
                    <a:pt x="16663" y="308314"/>
                    <a:pt x="-1358" y="283979"/>
                    <a:pt x="0" y="262714"/>
                  </a:cubicBezTo>
                  <a:cubicBezTo>
                    <a:pt x="10643" y="153138"/>
                    <a:pt x="-2576" y="132647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616" y="20114"/>
                    <a:pt x="17689" y="-2743"/>
                    <a:pt x="42083" y="0"/>
                  </a:cubicBezTo>
                  <a:cubicBezTo>
                    <a:pt x="146263" y="17479"/>
                    <a:pt x="394439" y="-3804"/>
                    <a:pt x="486235" y="0"/>
                  </a:cubicBezTo>
                  <a:cubicBezTo>
                    <a:pt x="578031" y="3804"/>
                    <a:pt x="851471" y="2100"/>
                    <a:pt x="948515" y="0"/>
                  </a:cubicBezTo>
                  <a:cubicBezTo>
                    <a:pt x="972360" y="2281"/>
                    <a:pt x="993333" y="14369"/>
                    <a:pt x="990598" y="42083"/>
                  </a:cubicBezTo>
                  <a:cubicBezTo>
                    <a:pt x="987501" y="138821"/>
                    <a:pt x="995004" y="198704"/>
                    <a:pt x="990598" y="262714"/>
                  </a:cubicBezTo>
                  <a:cubicBezTo>
                    <a:pt x="990760" y="289960"/>
                    <a:pt x="966689" y="304345"/>
                    <a:pt x="948515" y="304797"/>
                  </a:cubicBezTo>
                  <a:cubicBezTo>
                    <a:pt x="773550" y="320872"/>
                    <a:pt x="639850" y="318824"/>
                    <a:pt x="486235" y="304797"/>
                  </a:cubicBezTo>
                  <a:cubicBezTo>
                    <a:pt x="332620" y="290770"/>
                    <a:pt x="192140" y="299897"/>
                    <a:pt x="42083" y="304797"/>
                  </a:cubicBezTo>
                  <a:cubicBezTo>
                    <a:pt x="19067" y="305555"/>
                    <a:pt x="2951" y="287178"/>
                    <a:pt x="0" y="262714"/>
                  </a:cubicBezTo>
                  <a:cubicBezTo>
                    <a:pt x="-8535" y="159310"/>
                    <a:pt x="7179" y="117303"/>
                    <a:pt x="0" y="42083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1">
                  <a:lumMod val="20000"/>
                  <a:lumOff val="8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xmlns="" sd="2774789027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endParaRPr>
            </a:p>
          </p:txBody>
        </p:sp>
      </p:grpSp>
      <p:grpSp>
        <p:nvGrpSpPr>
          <p:cNvPr id="65" name="PHẠM DUYÊN 23 - 9Slide.vn">
            <a:extLst>
              <a:ext uri="{FF2B5EF4-FFF2-40B4-BE49-F238E27FC236}">
                <a16:creationId xmlns:a16="http://schemas.microsoft.com/office/drawing/2014/main" id="{9D66A33B-7A27-4EDD-895B-FF0207BF6E34}"/>
              </a:ext>
            </a:extLst>
          </p:cNvPr>
          <p:cNvGrpSpPr/>
          <p:nvPr userDrawn="1"/>
        </p:nvGrpSpPr>
        <p:grpSpPr>
          <a:xfrm>
            <a:off x="3898574" y="285434"/>
            <a:ext cx="1045843" cy="349565"/>
            <a:chOff x="404091" y="302492"/>
            <a:chExt cx="1045843" cy="349565"/>
          </a:xfrm>
        </p:grpSpPr>
        <p:sp>
          <p:nvSpPr>
            <p:cNvPr id="66" name="Rectangle: Rounded Corners 65">
              <a:extLst>
                <a:ext uri="{FF2B5EF4-FFF2-40B4-BE49-F238E27FC236}">
                  <a16:creationId xmlns:a16="http://schemas.microsoft.com/office/drawing/2014/main" id="{AAB230B8-E72F-4A18-994C-B78F4E62B50D}"/>
                </a:ext>
              </a:extLst>
            </p:cNvPr>
            <p:cNvSpPr/>
            <p:nvPr userDrawn="1"/>
          </p:nvSpPr>
          <p:spPr>
            <a:xfrm>
              <a:off x="459336" y="347260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513428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870" y="18611"/>
                    <a:pt x="19597" y="-361"/>
                    <a:pt x="42083" y="0"/>
                  </a:cubicBezTo>
                  <a:cubicBezTo>
                    <a:pt x="200055" y="16871"/>
                    <a:pt x="303322" y="-21924"/>
                    <a:pt x="513428" y="0"/>
                  </a:cubicBezTo>
                  <a:cubicBezTo>
                    <a:pt x="723534" y="21924"/>
                    <a:pt x="839830" y="11545"/>
                    <a:pt x="948515" y="0"/>
                  </a:cubicBezTo>
                  <a:cubicBezTo>
                    <a:pt x="969839" y="-631"/>
                    <a:pt x="990500" y="23749"/>
                    <a:pt x="990598" y="42083"/>
                  </a:cubicBezTo>
                  <a:cubicBezTo>
                    <a:pt x="986727" y="110902"/>
                    <a:pt x="991373" y="195270"/>
                    <a:pt x="990598" y="262714"/>
                  </a:cubicBezTo>
                  <a:cubicBezTo>
                    <a:pt x="986125" y="285474"/>
                    <a:pt x="974744" y="302645"/>
                    <a:pt x="948515" y="304797"/>
                  </a:cubicBezTo>
                  <a:cubicBezTo>
                    <a:pt x="756072" y="311080"/>
                    <a:pt x="645398" y="290395"/>
                    <a:pt x="477170" y="304797"/>
                  </a:cubicBezTo>
                  <a:cubicBezTo>
                    <a:pt x="308943" y="319199"/>
                    <a:pt x="168522" y="321398"/>
                    <a:pt x="42083" y="304797"/>
                  </a:cubicBezTo>
                  <a:cubicBezTo>
                    <a:pt x="14910" y="302823"/>
                    <a:pt x="-1910" y="291109"/>
                    <a:pt x="0" y="262714"/>
                  </a:cubicBezTo>
                  <a:cubicBezTo>
                    <a:pt x="5987" y="210987"/>
                    <a:pt x="8339" y="103792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-924" y="21541"/>
                    <a:pt x="13669" y="1115"/>
                    <a:pt x="42083" y="0"/>
                  </a:cubicBezTo>
                  <a:cubicBezTo>
                    <a:pt x="212105" y="-4339"/>
                    <a:pt x="339606" y="-11427"/>
                    <a:pt x="513428" y="0"/>
                  </a:cubicBezTo>
                  <a:cubicBezTo>
                    <a:pt x="687251" y="11427"/>
                    <a:pt x="809018" y="9979"/>
                    <a:pt x="948515" y="0"/>
                  </a:cubicBezTo>
                  <a:cubicBezTo>
                    <a:pt x="973302" y="-2893"/>
                    <a:pt x="988513" y="18237"/>
                    <a:pt x="990598" y="42083"/>
                  </a:cubicBezTo>
                  <a:cubicBezTo>
                    <a:pt x="986193" y="131118"/>
                    <a:pt x="982265" y="161446"/>
                    <a:pt x="990598" y="262714"/>
                  </a:cubicBezTo>
                  <a:cubicBezTo>
                    <a:pt x="989597" y="287092"/>
                    <a:pt x="971718" y="305739"/>
                    <a:pt x="948515" y="304797"/>
                  </a:cubicBezTo>
                  <a:cubicBezTo>
                    <a:pt x="847314" y="287957"/>
                    <a:pt x="601015" y="315002"/>
                    <a:pt x="495299" y="304797"/>
                  </a:cubicBezTo>
                  <a:cubicBezTo>
                    <a:pt x="389583" y="294592"/>
                    <a:pt x="199920" y="289228"/>
                    <a:pt x="42083" y="304797"/>
                  </a:cubicBezTo>
                  <a:cubicBezTo>
                    <a:pt x="17478" y="305510"/>
                    <a:pt x="285" y="284421"/>
                    <a:pt x="0" y="262714"/>
                  </a:cubicBezTo>
                  <a:cubicBezTo>
                    <a:pt x="9330" y="190511"/>
                    <a:pt x="-4367" y="121157"/>
                    <a:pt x="0" y="42083"/>
                  </a:cubicBezTo>
                  <a:close/>
                </a:path>
              </a:pathLst>
            </a:custGeom>
            <a:solidFill>
              <a:srgbClr val="82C9F4"/>
            </a:solidFill>
            <a:ln>
              <a:solidFill>
                <a:srgbClr val="AFDAF5"/>
              </a:solidFill>
              <a:extLst>
                <a:ext uri="{C807C97D-BFC1-408E-A445-0C87EB9F89A2}">
                  <ask:lineSketchStyleProps xmlns:ask="http://schemas.microsoft.com/office/drawing/2018/sketchyshapes" xmlns="" sd="3060161415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endParaRPr>
            </a:p>
          </p:txBody>
        </p:sp>
        <p:sp>
          <p:nvSpPr>
            <p:cNvPr id="68" name="Rectangle: Rounded Corners 67">
              <a:extLst>
                <a:ext uri="{FF2B5EF4-FFF2-40B4-BE49-F238E27FC236}">
                  <a16:creationId xmlns:a16="http://schemas.microsoft.com/office/drawing/2014/main" id="{3D548122-B9DD-4D71-A1FC-002610768984}"/>
                </a:ext>
              </a:extLst>
            </p:cNvPr>
            <p:cNvSpPr/>
            <p:nvPr userDrawn="1"/>
          </p:nvSpPr>
          <p:spPr>
            <a:xfrm>
              <a:off x="404091" y="302492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468106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977" y="20694"/>
                    <a:pt x="19245" y="722"/>
                    <a:pt x="42083" y="0"/>
                  </a:cubicBezTo>
                  <a:cubicBezTo>
                    <a:pt x="221894" y="10754"/>
                    <a:pt x="318265" y="20007"/>
                    <a:pt x="468106" y="0"/>
                  </a:cubicBezTo>
                  <a:cubicBezTo>
                    <a:pt x="617947" y="-20007"/>
                    <a:pt x="715005" y="-5387"/>
                    <a:pt x="948515" y="0"/>
                  </a:cubicBezTo>
                  <a:cubicBezTo>
                    <a:pt x="972855" y="-357"/>
                    <a:pt x="989439" y="16233"/>
                    <a:pt x="990598" y="42083"/>
                  </a:cubicBezTo>
                  <a:cubicBezTo>
                    <a:pt x="992746" y="141393"/>
                    <a:pt x="995960" y="161966"/>
                    <a:pt x="990598" y="262714"/>
                  </a:cubicBezTo>
                  <a:cubicBezTo>
                    <a:pt x="993037" y="283815"/>
                    <a:pt x="971270" y="305420"/>
                    <a:pt x="948515" y="304797"/>
                  </a:cubicBezTo>
                  <a:cubicBezTo>
                    <a:pt x="752540" y="283418"/>
                    <a:pt x="701366" y="287355"/>
                    <a:pt x="477170" y="304797"/>
                  </a:cubicBezTo>
                  <a:cubicBezTo>
                    <a:pt x="252975" y="322239"/>
                    <a:pt x="229942" y="295145"/>
                    <a:pt x="42083" y="304797"/>
                  </a:cubicBezTo>
                  <a:cubicBezTo>
                    <a:pt x="16663" y="308314"/>
                    <a:pt x="-1358" y="283979"/>
                    <a:pt x="0" y="262714"/>
                  </a:cubicBezTo>
                  <a:cubicBezTo>
                    <a:pt x="10643" y="153138"/>
                    <a:pt x="-2576" y="132647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616" y="20114"/>
                    <a:pt x="17689" y="-2743"/>
                    <a:pt x="42083" y="0"/>
                  </a:cubicBezTo>
                  <a:cubicBezTo>
                    <a:pt x="146263" y="17479"/>
                    <a:pt x="394439" y="-3804"/>
                    <a:pt x="486235" y="0"/>
                  </a:cubicBezTo>
                  <a:cubicBezTo>
                    <a:pt x="578031" y="3804"/>
                    <a:pt x="851471" y="2100"/>
                    <a:pt x="948515" y="0"/>
                  </a:cubicBezTo>
                  <a:cubicBezTo>
                    <a:pt x="972360" y="2281"/>
                    <a:pt x="993333" y="14369"/>
                    <a:pt x="990598" y="42083"/>
                  </a:cubicBezTo>
                  <a:cubicBezTo>
                    <a:pt x="987501" y="138821"/>
                    <a:pt x="995004" y="198704"/>
                    <a:pt x="990598" y="262714"/>
                  </a:cubicBezTo>
                  <a:cubicBezTo>
                    <a:pt x="990760" y="289960"/>
                    <a:pt x="966689" y="304345"/>
                    <a:pt x="948515" y="304797"/>
                  </a:cubicBezTo>
                  <a:cubicBezTo>
                    <a:pt x="773550" y="320872"/>
                    <a:pt x="639850" y="318824"/>
                    <a:pt x="486235" y="304797"/>
                  </a:cubicBezTo>
                  <a:cubicBezTo>
                    <a:pt x="332620" y="290770"/>
                    <a:pt x="192140" y="299897"/>
                    <a:pt x="42083" y="304797"/>
                  </a:cubicBezTo>
                  <a:cubicBezTo>
                    <a:pt x="19067" y="305555"/>
                    <a:pt x="2951" y="287178"/>
                    <a:pt x="0" y="262714"/>
                  </a:cubicBezTo>
                  <a:cubicBezTo>
                    <a:pt x="-8535" y="159310"/>
                    <a:pt x="7179" y="117303"/>
                    <a:pt x="0" y="42083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1">
                  <a:lumMod val="20000"/>
                  <a:lumOff val="8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xmlns="" sd="2774789027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endParaRPr>
            </a:p>
          </p:txBody>
        </p:sp>
      </p:grpSp>
      <p:grpSp>
        <p:nvGrpSpPr>
          <p:cNvPr id="69" name="PHẠM DUYÊN 24 - 9Slide.vn">
            <a:extLst>
              <a:ext uri="{FF2B5EF4-FFF2-40B4-BE49-F238E27FC236}">
                <a16:creationId xmlns:a16="http://schemas.microsoft.com/office/drawing/2014/main" id="{54663542-54EB-4058-A2C1-ED54FD1BFC5F}"/>
              </a:ext>
            </a:extLst>
          </p:cNvPr>
          <p:cNvGrpSpPr/>
          <p:nvPr userDrawn="1"/>
        </p:nvGrpSpPr>
        <p:grpSpPr>
          <a:xfrm>
            <a:off x="5596170" y="285434"/>
            <a:ext cx="1045843" cy="349565"/>
            <a:chOff x="404091" y="302492"/>
            <a:chExt cx="1045843" cy="349565"/>
          </a:xfrm>
        </p:grpSpPr>
        <p:sp>
          <p:nvSpPr>
            <p:cNvPr id="70" name="Rectangle: Rounded Corners 69">
              <a:extLst>
                <a:ext uri="{FF2B5EF4-FFF2-40B4-BE49-F238E27FC236}">
                  <a16:creationId xmlns:a16="http://schemas.microsoft.com/office/drawing/2014/main" id="{7535200A-6B13-40B2-A5A4-B5380E15058E}"/>
                </a:ext>
              </a:extLst>
            </p:cNvPr>
            <p:cNvSpPr/>
            <p:nvPr userDrawn="1"/>
          </p:nvSpPr>
          <p:spPr>
            <a:xfrm>
              <a:off x="459336" y="347260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513428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870" y="18611"/>
                    <a:pt x="19597" y="-361"/>
                    <a:pt x="42083" y="0"/>
                  </a:cubicBezTo>
                  <a:cubicBezTo>
                    <a:pt x="200055" y="16871"/>
                    <a:pt x="303322" y="-21924"/>
                    <a:pt x="513428" y="0"/>
                  </a:cubicBezTo>
                  <a:cubicBezTo>
                    <a:pt x="723534" y="21924"/>
                    <a:pt x="839830" y="11545"/>
                    <a:pt x="948515" y="0"/>
                  </a:cubicBezTo>
                  <a:cubicBezTo>
                    <a:pt x="969839" y="-631"/>
                    <a:pt x="990500" y="23749"/>
                    <a:pt x="990598" y="42083"/>
                  </a:cubicBezTo>
                  <a:cubicBezTo>
                    <a:pt x="986727" y="110902"/>
                    <a:pt x="991373" y="195270"/>
                    <a:pt x="990598" y="262714"/>
                  </a:cubicBezTo>
                  <a:cubicBezTo>
                    <a:pt x="986125" y="285474"/>
                    <a:pt x="974744" y="302645"/>
                    <a:pt x="948515" y="304797"/>
                  </a:cubicBezTo>
                  <a:cubicBezTo>
                    <a:pt x="756072" y="311080"/>
                    <a:pt x="645398" y="290395"/>
                    <a:pt x="477170" y="304797"/>
                  </a:cubicBezTo>
                  <a:cubicBezTo>
                    <a:pt x="308943" y="319199"/>
                    <a:pt x="168522" y="321398"/>
                    <a:pt x="42083" y="304797"/>
                  </a:cubicBezTo>
                  <a:cubicBezTo>
                    <a:pt x="14910" y="302823"/>
                    <a:pt x="-1910" y="291109"/>
                    <a:pt x="0" y="262714"/>
                  </a:cubicBezTo>
                  <a:cubicBezTo>
                    <a:pt x="5987" y="210987"/>
                    <a:pt x="8339" y="103792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-924" y="21541"/>
                    <a:pt x="13669" y="1115"/>
                    <a:pt x="42083" y="0"/>
                  </a:cubicBezTo>
                  <a:cubicBezTo>
                    <a:pt x="212105" y="-4339"/>
                    <a:pt x="339606" y="-11427"/>
                    <a:pt x="513428" y="0"/>
                  </a:cubicBezTo>
                  <a:cubicBezTo>
                    <a:pt x="687251" y="11427"/>
                    <a:pt x="809018" y="9979"/>
                    <a:pt x="948515" y="0"/>
                  </a:cubicBezTo>
                  <a:cubicBezTo>
                    <a:pt x="973302" y="-2893"/>
                    <a:pt x="988513" y="18237"/>
                    <a:pt x="990598" y="42083"/>
                  </a:cubicBezTo>
                  <a:cubicBezTo>
                    <a:pt x="986193" y="131118"/>
                    <a:pt x="982265" y="161446"/>
                    <a:pt x="990598" y="262714"/>
                  </a:cubicBezTo>
                  <a:cubicBezTo>
                    <a:pt x="989597" y="287092"/>
                    <a:pt x="971718" y="305739"/>
                    <a:pt x="948515" y="304797"/>
                  </a:cubicBezTo>
                  <a:cubicBezTo>
                    <a:pt x="847314" y="287957"/>
                    <a:pt x="601015" y="315002"/>
                    <a:pt x="495299" y="304797"/>
                  </a:cubicBezTo>
                  <a:cubicBezTo>
                    <a:pt x="389583" y="294592"/>
                    <a:pt x="199920" y="289228"/>
                    <a:pt x="42083" y="304797"/>
                  </a:cubicBezTo>
                  <a:cubicBezTo>
                    <a:pt x="17478" y="305510"/>
                    <a:pt x="285" y="284421"/>
                    <a:pt x="0" y="262714"/>
                  </a:cubicBezTo>
                  <a:cubicBezTo>
                    <a:pt x="9330" y="190511"/>
                    <a:pt x="-4367" y="121157"/>
                    <a:pt x="0" y="42083"/>
                  </a:cubicBezTo>
                  <a:close/>
                </a:path>
              </a:pathLst>
            </a:custGeom>
            <a:solidFill>
              <a:srgbClr val="82C9F4"/>
            </a:solidFill>
            <a:ln>
              <a:solidFill>
                <a:srgbClr val="AFDAF5"/>
              </a:solidFill>
              <a:extLst>
                <a:ext uri="{C807C97D-BFC1-408E-A445-0C87EB9F89A2}">
                  <ask:lineSketchStyleProps xmlns:ask="http://schemas.microsoft.com/office/drawing/2018/sketchyshapes" xmlns="" sd="3060161415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endParaRPr>
            </a:p>
          </p:txBody>
        </p:sp>
        <p:sp>
          <p:nvSpPr>
            <p:cNvPr id="71" name="Rectangle: Rounded Corners 70">
              <a:extLst>
                <a:ext uri="{FF2B5EF4-FFF2-40B4-BE49-F238E27FC236}">
                  <a16:creationId xmlns:a16="http://schemas.microsoft.com/office/drawing/2014/main" id="{6FBB6DB1-E531-4446-84A1-017A1CD3B53A}"/>
                </a:ext>
              </a:extLst>
            </p:cNvPr>
            <p:cNvSpPr/>
            <p:nvPr userDrawn="1"/>
          </p:nvSpPr>
          <p:spPr>
            <a:xfrm>
              <a:off x="404091" y="302492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468106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977" y="20694"/>
                    <a:pt x="19245" y="722"/>
                    <a:pt x="42083" y="0"/>
                  </a:cubicBezTo>
                  <a:cubicBezTo>
                    <a:pt x="221894" y="10754"/>
                    <a:pt x="318265" y="20007"/>
                    <a:pt x="468106" y="0"/>
                  </a:cubicBezTo>
                  <a:cubicBezTo>
                    <a:pt x="617947" y="-20007"/>
                    <a:pt x="715005" y="-5387"/>
                    <a:pt x="948515" y="0"/>
                  </a:cubicBezTo>
                  <a:cubicBezTo>
                    <a:pt x="972855" y="-357"/>
                    <a:pt x="989439" y="16233"/>
                    <a:pt x="990598" y="42083"/>
                  </a:cubicBezTo>
                  <a:cubicBezTo>
                    <a:pt x="992746" y="141393"/>
                    <a:pt x="995960" y="161966"/>
                    <a:pt x="990598" y="262714"/>
                  </a:cubicBezTo>
                  <a:cubicBezTo>
                    <a:pt x="993037" y="283815"/>
                    <a:pt x="971270" y="305420"/>
                    <a:pt x="948515" y="304797"/>
                  </a:cubicBezTo>
                  <a:cubicBezTo>
                    <a:pt x="752540" y="283418"/>
                    <a:pt x="701366" y="287355"/>
                    <a:pt x="477170" y="304797"/>
                  </a:cubicBezTo>
                  <a:cubicBezTo>
                    <a:pt x="252975" y="322239"/>
                    <a:pt x="229942" y="295145"/>
                    <a:pt x="42083" y="304797"/>
                  </a:cubicBezTo>
                  <a:cubicBezTo>
                    <a:pt x="16663" y="308314"/>
                    <a:pt x="-1358" y="283979"/>
                    <a:pt x="0" y="262714"/>
                  </a:cubicBezTo>
                  <a:cubicBezTo>
                    <a:pt x="10643" y="153138"/>
                    <a:pt x="-2576" y="132647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616" y="20114"/>
                    <a:pt x="17689" y="-2743"/>
                    <a:pt x="42083" y="0"/>
                  </a:cubicBezTo>
                  <a:cubicBezTo>
                    <a:pt x="146263" y="17479"/>
                    <a:pt x="394439" y="-3804"/>
                    <a:pt x="486235" y="0"/>
                  </a:cubicBezTo>
                  <a:cubicBezTo>
                    <a:pt x="578031" y="3804"/>
                    <a:pt x="851471" y="2100"/>
                    <a:pt x="948515" y="0"/>
                  </a:cubicBezTo>
                  <a:cubicBezTo>
                    <a:pt x="972360" y="2281"/>
                    <a:pt x="993333" y="14369"/>
                    <a:pt x="990598" y="42083"/>
                  </a:cubicBezTo>
                  <a:cubicBezTo>
                    <a:pt x="987501" y="138821"/>
                    <a:pt x="995004" y="198704"/>
                    <a:pt x="990598" y="262714"/>
                  </a:cubicBezTo>
                  <a:cubicBezTo>
                    <a:pt x="990760" y="289960"/>
                    <a:pt x="966689" y="304345"/>
                    <a:pt x="948515" y="304797"/>
                  </a:cubicBezTo>
                  <a:cubicBezTo>
                    <a:pt x="773550" y="320872"/>
                    <a:pt x="639850" y="318824"/>
                    <a:pt x="486235" y="304797"/>
                  </a:cubicBezTo>
                  <a:cubicBezTo>
                    <a:pt x="332620" y="290770"/>
                    <a:pt x="192140" y="299897"/>
                    <a:pt x="42083" y="304797"/>
                  </a:cubicBezTo>
                  <a:cubicBezTo>
                    <a:pt x="19067" y="305555"/>
                    <a:pt x="2951" y="287178"/>
                    <a:pt x="0" y="262714"/>
                  </a:cubicBezTo>
                  <a:cubicBezTo>
                    <a:pt x="-8535" y="159310"/>
                    <a:pt x="7179" y="117303"/>
                    <a:pt x="0" y="42083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1">
                  <a:lumMod val="20000"/>
                  <a:lumOff val="8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xmlns="" sd="2774789027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endParaRPr>
            </a:p>
          </p:txBody>
        </p:sp>
      </p:grpSp>
      <p:grpSp>
        <p:nvGrpSpPr>
          <p:cNvPr id="72" name="PHẠM DUYÊN 25 - 9Slide.vn">
            <a:extLst>
              <a:ext uri="{FF2B5EF4-FFF2-40B4-BE49-F238E27FC236}">
                <a16:creationId xmlns:a16="http://schemas.microsoft.com/office/drawing/2014/main" id="{80C01C46-85E4-42EF-9DEF-157A4FC55F85}"/>
              </a:ext>
            </a:extLst>
          </p:cNvPr>
          <p:cNvGrpSpPr/>
          <p:nvPr userDrawn="1"/>
        </p:nvGrpSpPr>
        <p:grpSpPr>
          <a:xfrm>
            <a:off x="7293766" y="285434"/>
            <a:ext cx="1045843" cy="349565"/>
            <a:chOff x="404091" y="302492"/>
            <a:chExt cx="1045843" cy="349565"/>
          </a:xfrm>
        </p:grpSpPr>
        <p:sp>
          <p:nvSpPr>
            <p:cNvPr id="73" name="Rectangle: Rounded Corners 72">
              <a:extLst>
                <a:ext uri="{FF2B5EF4-FFF2-40B4-BE49-F238E27FC236}">
                  <a16:creationId xmlns:a16="http://schemas.microsoft.com/office/drawing/2014/main" id="{D5F0278F-3018-44BF-B8EC-B64801AC9ABA}"/>
                </a:ext>
              </a:extLst>
            </p:cNvPr>
            <p:cNvSpPr/>
            <p:nvPr userDrawn="1"/>
          </p:nvSpPr>
          <p:spPr>
            <a:xfrm>
              <a:off x="459336" y="347260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513428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870" y="18611"/>
                    <a:pt x="19597" y="-361"/>
                    <a:pt x="42083" y="0"/>
                  </a:cubicBezTo>
                  <a:cubicBezTo>
                    <a:pt x="200055" y="16871"/>
                    <a:pt x="303322" y="-21924"/>
                    <a:pt x="513428" y="0"/>
                  </a:cubicBezTo>
                  <a:cubicBezTo>
                    <a:pt x="723534" y="21924"/>
                    <a:pt x="839830" y="11545"/>
                    <a:pt x="948515" y="0"/>
                  </a:cubicBezTo>
                  <a:cubicBezTo>
                    <a:pt x="969839" y="-631"/>
                    <a:pt x="990500" y="23749"/>
                    <a:pt x="990598" y="42083"/>
                  </a:cubicBezTo>
                  <a:cubicBezTo>
                    <a:pt x="986727" y="110902"/>
                    <a:pt x="991373" y="195270"/>
                    <a:pt x="990598" y="262714"/>
                  </a:cubicBezTo>
                  <a:cubicBezTo>
                    <a:pt x="986125" y="285474"/>
                    <a:pt x="974744" y="302645"/>
                    <a:pt x="948515" y="304797"/>
                  </a:cubicBezTo>
                  <a:cubicBezTo>
                    <a:pt x="756072" y="311080"/>
                    <a:pt x="645398" y="290395"/>
                    <a:pt x="477170" y="304797"/>
                  </a:cubicBezTo>
                  <a:cubicBezTo>
                    <a:pt x="308943" y="319199"/>
                    <a:pt x="168522" y="321398"/>
                    <a:pt x="42083" y="304797"/>
                  </a:cubicBezTo>
                  <a:cubicBezTo>
                    <a:pt x="14910" y="302823"/>
                    <a:pt x="-1910" y="291109"/>
                    <a:pt x="0" y="262714"/>
                  </a:cubicBezTo>
                  <a:cubicBezTo>
                    <a:pt x="5987" y="210987"/>
                    <a:pt x="8339" y="103792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-924" y="21541"/>
                    <a:pt x="13669" y="1115"/>
                    <a:pt x="42083" y="0"/>
                  </a:cubicBezTo>
                  <a:cubicBezTo>
                    <a:pt x="212105" y="-4339"/>
                    <a:pt x="339606" y="-11427"/>
                    <a:pt x="513428" y="0"/>
                  </a:cubicBezTo>
                  <a:cubicBezTo>
                    <a:pt x="687251" y="11427"/>
                    <a:pt x="809018" y="9979"/>
                    <a:pt x="948515" y="0"/>
                  </a:cubicBezTo>
                  <a:cubicBezTo>
                    <a:pt x="973302" y="-2893"/>
                    <a:pt x="988513" y="18237"/>
                    <a:pt x="990598" y="42083"/>
                  </a:cubicBezTo>
                  <a:cubicBezTo>
                    <a:pt x="986193" y="131118"/>
                    <a:pt x="982265" y="161446"/>
                    <a:pt x="990598" y="262714"/>
                  </a:cubicBezTo>
                  <a:cubicBezTo>
                    <a:pt x="989597" y="287092"/>
                    <a:pt x="971718" y="305739"/>
                    <a:pt x="948515" y="304797"/>
                  </a:cubicBezTo>
                  <a:cubicBezTo>
                    <a:pt x="847314" y="287957"/>
                    <a:pt x="601015" y="315002"/>
                    <a:pt x="495299" y="304797"/>
                  </a:cubicBezTo>
                  <a:cubicBezTo>
                    <a:pt x="389583" y="294592"/>
                    <a:pt x="199920" y="289228"/>
                    <a:pt x="42083" y="304797"/>
                  </a:cubicBezTo>
                  <a:cubicBezTo>
                    <a:pt x="17478" y="305510"/>
                    <a:pt x="285" y="284421"/>
                    <a:pt x="0" y="262714"/>
                  </a:cubicBezTo>
                  <a:cubicBezTo>
                    <a:pt x="9330" y="190511"/>
                    <a:pt x="-4367" y="121157"/>
                    <a:pt x="0" y="42083"/>
                  </a:cubicBezTo>
                  <a:close/>
                </a:path>
              </a:pathLst>
            </a:custGeom>
            <a:solidFill>
              <a:srgbClr val="82C9F4"/>
            </a:solidFill>
            <a:ln>
              <a:solidFill>
                <a:srgbClr val="AFDAF5"/>
              </a:solidFill>
              <a:extLst>
                <a:ext uri="{C807C97D-BFC1-408E-A445-0C87EB9F89A2}">
                  <ask:lineSketchStyleProps xmlns:ask="http://schemas.microsoft.com/office/drawing/2018/sketchyshapes" xmlns="" sd="3060161415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endParaRPr>
            </a:p>
          </p:txBody>
        </p:sp>
        <p:sp>
          <p:nvSpPr>
            <p:cNvPr id="74" name="Rectangle: Rounded Corners 73">
              <a:extLst>
                <a:ext uri="{FF2B5EF4-FFF2-40B4-BE49-F238E27FC236}">
                  <a16:creationId xmlns:a16="http://schemas.microsoft.com/office/drawing/2014/main" id="{5A5B43DB-D042-4D6D-A849-41188F3FC16B}"/>
                </a:ext>
              </a:extLst>
            </p:cNvPr>
            <p:cNvSpPr/>
            <p:nvPr userDrawn="1"/>
          </p:nvSpPr>
          <p:spPr>
            <a:xfrm>
              <a:off x="404091" y="302492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468106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977" y="20694"/>
                    <a:pt x="19245" y="722"/>
                    <a:pt x="42083" y="0"/>
                  </a:cubicBezTo>
                  <a:cubicBezTo>
                    <a:pt x="221894" y="10754"/>
                    <a:pt x="318265" y="20007"/>
                    <a:pt x="468106" y="0"/>
                  </a:cubicBezTo>
                  <a:cubicBezTo>
                    <a:pt x="617947" y="-20007"/>
                    <a:pt x="715005" y="-5387"/>
                    <a:pt x="948515" y="0"/>
                  </a:cubicBezTo>
                  <a:cubicBezTo>
                    <a:pt x="972855" y="-357"/>
                    <a:pt x="989439" y="16233"/>
                    <a:pt x="990598" y="42083"/>
                  </a:cubicBezTo>
                  <a:cubicBezTo>
                    <a:pt x="992746" y="141393"/>
                    <a:pt x="995960" y="161966"/>
                    <a:pt x="990598" y="262714"/>
                  </a:cubicBezTo>
                  <a:cubicBezTo>
                    <a:pt x="993037" y="283815"/>
                    <a:pt x="971270" y="305420"/>
                    <a:pt x="948515" y="304797"/>
                  </a:cubicBezTo>
                  <a:cubicBezTo>
                    <a:pt x="752540" y="283418"/>
                    <a:pt x="701366" y="287355"/>
                    <a:pt x="477170" y="304797"/>
                  </a:cubicBezTo>
                  <a:cubicBezTo>
                    <a:pt x="252975" y="322239"/>
                    <a:pt x="229942" y="295145"/>
                    <a:pt x="42083" y="304797"/>
                  </a:cubicBezTo>
                  <a:cubicBezTo>
                    <a:pt x="16663" y="308314"/>
                    <a:pt x="-1358" y="283979"/>
                    <a:pt x="0" y="262714"/>
                  </a:cubicBezTo>
                  <a:cubicBezTo>
                    <a:pt x="10643" y="153138"/>
                    <a:pt x="-2576" y="132647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616" y="20114"/>
                    <a:pt x="17689" y="-2743"/>
                    <a:pt x="42083" y="0"/>
                  </a:cubicBezTo>
                  <a:cubicBezTo>
                    <a:pt x="146263" y="17479"/>
                    <a:pt x="394439" y="-3804"/>
                    <a:pt x="486235" y="0"/>
                  </a:cubicBezTo>
                  <a:cubicBezTo>
                    <a:pt x="578031" y="3804"/>
                    <a:pt x="851471" y="2100"/>
                    <a:pt x="948515" y="0"/>
                  </a:cubicBezTo>
                  <a:cubicBezTo>
                    <a:pt x="972360" y="2281"/>
                    <a:pt x="993333" y="14369"/>
                    <a:pt x="990598" y="42083"/>
                  </a:cubicBezTo>
                  <a:cubicBezTo>
                    <a:pt x="987501" y="138821"/>
                    <a:pt x="995004" y="198704"/>
                    <a:pt x="990598" y="262714"/>
                  </a:cubicBezTo>
                  <a:cubicBezTo>
                    <a:pt x="990760" y="289960"/>
                    <a:pt x="966689" y="304345"/>
                    <a:pt x="948515" y="304797"/>
                  </a:cubicBezTo>
                  <a:cubicBezTo>
                    <a:pt x="773550" y="320872"/>
                    <a:pt x="639850" y="318824"/>
                    <a:pt x="486235" y="304797"/>
                  </a:cubicBezTo>
                  <a:cubicBezTo>
                    <a:pt x="332620" y="290770"/>
                    <a:pt x="192140" y="299897"/>
                    <a:pt x="42083" y="304797"/>
                  </a:cubicBezTo>
                  <a:cubicBezTo>
                    <a:pt x="19067" y="305555"/>
                    <a:pt x="2951" y="287178"/>
                    <a:pt x="0" y="262714"/>
                  </a:cubicBezTo>
                  <a:cubicBezTo>
                    <a:pt x="-8535" y="159310"/>
                    <a:pt x="7179" y="117303"/>
                    <a:pt x="0" y="42083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1">
                  <a:lumMod val="20000"/>
                  <a:lumOff val="8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xmlns="" sd="2774789027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endParaRPr>
            </a:p>
          </p:txBody>
        </p:sp>
      </p:grpSp>
      <p:grpSp>
        <p:nvGrpSpPr>
          <p:cNvPr id="78" name="PHẠM DUYÊN 26 - 9Slide.vn">
            <a:extLst>
              <a:ext uri="{FF2B5EF4-FFF2-40B4-BE49-F238E27FC236}">
                <a16:creationId xmlns:a16="http://schemas.microsoft.com/office/drawing/2014/main" id="{A51ACB2B-41FB-4E56-BF2D-AF690238C6A8}"/>
              </a:ext>
            </a:extLst>
          </p:cNvPr>
          <p:cNvGrpSpPr/>
          <p:nvPr userDrawn="1"/>
        </p:nvGrpSpPr>
        <p:grpSpPr>
          <a:xfrm>
            <a:off x="8991362" y="285434"/>
            <a:ext cx="1045843" cy="349565"/>
            <a:chOff x="404091" y="302492"/>
            <a:chExt cx="1045843" cy="349565"/>
          </a:xfrm>
        </p:grpSpPr>
        <p:sp>
          <p:nvSpPr>
            <p:cNvPr id="79" name="Rectangle: Rounded Corners 78">
              <a:extLst>
                <a:ext uri="{FF2B5EF4-FFF2-40B4-BE49-F238E27FC236}">
                  <a16:creationId xmlns:a16="http://schemas.microsoft.com/office/drawing/2014/main" id="{C089441F-6490-45B6-8076-035626F2C010}"/>
                </a:ext>
              </a:extLst>
            </p:cNvPr>
            <p:cNvSpPr/>
            <p:nvPr userDrawn="1"/>
          </p:nvSpPr>
          <p:spPr>
            <a:xfrm>
              <a:off x="459336" y="347260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513428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870" y="18611"/>
                    <a:pt x="19597" y="-361"/>
                    <a:pt x="42083" y="0"/>
                  </a:cubicBezTo>
                  <a:cubicBezTo>
                    <a:pt x="200055" y="16871"/>
                    <a:pt x="303322" y="-21924"/>
                    <a:pt x="513428" y="0"/>
                  </a:cubicBezTo>
                  <a:cubicBezTo>
                    <a:pt x="723534" y="21924"/>
                    <a:pt x="839830" y="11545"/>
                    <a:pt x="948515" y="0"/>
                  </a:cubicBezTo>
                  <a:cubicBezTo>
                    <a:pt x="969839" y="-631"/>
                    <a:pt x="990500" y="23749"/>
                    <a:pt x="990598" y="42083"/>
                  </a:cubicBezTo>
                  <a:cubicBezTo>
                    <a:pt x="986727" y="110902"/>
                    <a:pt x="991373" y="195270"/>
                    <a:pt x="990598" y="262714"/>
                  </a:cubicBezTo>
                  <a:cubicBezTo>
                    <a:pt x="986125" y="285474"/>
                    <a:pt x="974744" y="302645"/>
                    <a:pt x="948515" y="304797"/>
                  </a:cubicBezTo>
                  <a:cubicBezTo>
                    <a:pt x="756072" y="311080"/>
                    <a:pt x="645398" y="290395"/>
                    <a:pt x="477170" y="304797"/>
                  </a:cubicBezTo>
                  <a:cubicBezTo>
                    <a:pt x="308943" y="319199"/>
                    <a:pt x="168522" y="321398"/>
                    <a:pt x="42083" y="304797"/>
                  </a:cubicBezTo>
                  <a:cubicBezTo>
                    <a:pt x="14910" y="302823"/>
                    <a:pt x="-1910" y="291109"/>
                    <a:pt x="0" y="262714"/>
                  </a:cubicBezTo>
                  <a:cubicBezTo>
                    <a:pt x="5987" y="210987"/>
                    <a:pt x="8339" y="103792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-924" y="21541"/>
                    <a:pt x="13669" y="1115"/>
                    <a:pt x="42083" y="0"/>
                  </a:cubicBezTo>
                  <a:cubicBezTo>
                    <a:pt x="212105" y="-4339"/>
                    <a:pt x="339606" y="-11427"/>
                    <a:pt x="513428" y="0"/>
                  </a:cubicBezTo>
                  <a:cubicBezTo>
                    <a:pt x="687251" y="11427"/>
                    <a:pt x="809018" y="9979"/>
                    <a:pt x="948515" y="0"/>
                  </a:cubicBezTo>
                  <a:cubicBezTo>
                    <a:pt x="973302" y="-2893"/>
                    <a:pt x="988513" y="18237"/>
                    <a:pt x="990598" y="42083"/>
                  </a:cubicBezTo>
                  <a:cubicBezTo>
                    <a:pt x="986193" y="131118"/>
                    <a:pt x="982265" y="161446"/>
                    <a:pt x="990598" y="262714"/>
                  </a:cubicBezTo>
                  <a:cubicBezTo>
                    <a:pt x="989597" y="287092"/>
                    <a:pt x="971718" y="305739"/>
                    <a:pt x="948515" y="304797"/>
                  </a:cubicBezTo>
                  <a:cubicBezTo>
                    <a:pt x="847314" y="287957"/>
                    <a:pt x="601015" y="315002"/>
                    <a:pt x="495299" y="304797"/>
                  </a:cubicBezTo>
                  <a:cubicBezTo>
                    <a:pt x="389583" y="294592"/>
                    <a:pt x="199920" y="289228"/>
                    <a:pt x="42083" y="304797"/>
                  </a:cubicBezTo>
                  <a:cubicBezTo>
                    <a:pt x="17478" y="305510"/>
                    <a:pt x="285" y="284421"/>
                    <a:pt x="0" y="262714"/>
                  </a:cubicBezTo>
                  <a:cubicBezTo>
                    <a:pt x="9330" y="190511"/>
                    <a:pt x="-4367" y="121157"/>
                    <a:pt x="0" y="42083"/>
                  </a:cubicBezTo>
                  <a:close/>
                </a:path>
              </a:pathLst>
            </a:custGeom>
            <a:solidFill>
              <a:srgbClr val="82C9F4"/>
            </a:solidFill>
            <a:ln>
              <a:solidFill>
                <a:srgbClr val="AFDAF5"/>
              </a:solidFill>
              <a:extLst>
                <a:ext uri="{C807C97D-BFC1-408E-A445-0C87EB9F89A2}">
                  <ask:lineSketchStyleProps xmlns:ask="http://schemas.microsoft.com/office/drawing/2018/sketchyshapes" xmlns="" sd="3060161415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endParaRPr>
            </a:p>
          </p:txBody>
        </p:sp>
        <p:sp>
          <p:nvSpPr>
            <p:cNvPr id="80" name="Rectangle: Rounded Corners 79">
              <a:extLst>
                <a:ext uri="{FF2B5EF4-FFF2-40B4-BE49-F238E27FC236}">
                  <a16:creationId xmlns:a16="http://schemas.microsoft.com/office/drawing/2014/main" id="{AB05D132-BE7B-4D9F-99CA-4C99D953BB98}"/>
                </a:ext>
              </a:extLst>
            </p:cNvPr>
            <p:cNvSpPr/>
            <p:nvPr userDrawn="1"/>
          </p:nvSpPr>
          <p:spPr>
            <a:xfrm>
              <a:off x="404091" y="302492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468106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977" y="20694"/>
                    <a:pt x="19245" y="722"/>
                    <a:pt x="42083" y="0"/>
                  </a:cubicBezTo>
                  <a:cubicBezTo>
                    <a:pt x="221894" y="10754"/>
                    <a:pt x="318265" y="20007"/>
                    <a:pt x="468106" y="0"/>
                  </a:cubicBezTo>
                  <a:cubicBezTo>
                    <a:pt x="617947" y="-20007"/>
                    <a:pt x="715005" y="-5387"/>
                    <a:pt x="948515" y="0"/>
                  </a:cubicBezTo>
                  <a:cubicBezTo>
                    <a:pt x="972855" y="-357"/>
                    <a:pt x="989439" y="16233"/>
                    <a:pt x="990598" y="42083"/>
                  </a:cubicBezTo>
                  <a:cubicBezTo>
                    <a:pt x="992746" y="141393"/>
                    <a:pt x="995960" y="161966"/>
                    <a:pt x="990598" y="262714"/>
                  </a:cubicBezTo>
                  <a:cubicBezTo>
                    <a:pt x="993037" y="283815"/>
                    <a:pt x="971270" y="305420"/>
                    <a:pt x="948515" y="304797"/>
                  </a:cubicBezTo>
                  <a:cubicBezTo>
                    <a:pt x="752540" y="283418"/>
                    <a:pt x="701366" y="287355"/>
                    <a:pt x="477170" y="304797"/>
                  </a:cubicBezTo>
                  <a:cubicBezTo>
                    <a:pt x="252975" y="322239"/>
                    <a:pt x="229942" y="295145"/>
                    <a:pt x="42083" y="304797"/>
                  </a:cubicBezTo>
                  <a:cubicBezTo>
                    <a:pt x="16663" y="308314"/>
                    <a:pt x="-1358" y="283979"/>
                    <a:pt x="0" y="262714"/>
                  </a:cubicBezTo>
                  <a:cubicBezTo>
                    <a:pt x="10643" y="153138"/>
                    <a:pt x="-2576" y="132647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616" y="20114"/>
                    <a:pt x="17689" y="-2743"/>
                    <a:pt x="42083" y="0"/>
                  </a:cubicBezTo>
                  <a:cubicBezTo>
                    <a:pt x="146263" y="17479"/>
                    <a:pt x="394439" y="-3804"/>
                    <a:pt x="486235" y="0"/>
                  </a:cubicBezTo>
                  <a:cubicBezTo>
                    <a:pt x="578031" y="3804"/>
                    <a:pt x="851471" y="2100"/>
                    <a:pt x="948515" y="0"/>
                  </a:cubicBezTo>
                  <a:cubicBezTo>
                    <a:pt x="972360" y="2281"/>
                    <a:pt x="993333" y="14369"/>
                    <a:pt x="990598" y="42083"/>
                  </a:cubicBezTo>
                  <a:cubicBezTo>
                    <a:pt x="987501" y="138821"/>
                    <a:pt x="995004" y="198704"/>
                    <a:pt x="990598" y="262714"/>
                  </a:cubicBezTo>
                  <a:cubicBezTo>
                    <a:pt x="990760" y="289960"/>
                    <a:pt x="966689" y="304345"/>
                    <a:pt x="948515" y="304797"/>
                  </a:cubicBezTo>
                  <a:cubicBezTo>
                    <a:pt x="773550" y="320872"/>
                    <a:pt x="639850" y="318824"/>
                    <a:pt x="486235" y="304797"/>
                  </a:cubicBezTo>
                  <a:cubicBezTo>
                    <a:pt x="332620" y="290770"/>
                    <a:pt x="192140" y="299897"/>
                    <a:pt x="42083" y="304797"/>
                  </a:cubicBezTo>
                  <a:cubicBezTo>
                    <a:pt x="19067" y="305555"/>
                    <a:pt x="2951" y="287178"/>
                    <a:pt x="0" y="262714"/>
                  </a:cubicBezTo>
                  <a:cubicBezTo>
                    <a:pt x="-8535" y="159310"/>
                    <a:pt x="7179" y="117303"/>
                    <a:pt x="0" y="42083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1">
                  <a:lumMod val="20000"/>
                  <a:lumOff val="8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xmlns="" sd="2774789027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endParaRPr>
            </a:p>
          </p:txBody>
        </p:sp>
      </p:grpSp>
      <p:grpSp>
        <p:nvGrpSpPr>
          <p:cNvPr id="81" name="PHẠM DUYÊN 27 - 9Slide.vn">
            <a:extLst>
              <a:ext uri="{FF2B5EF4-FFF2-40B4-BE49-F238E27FC236}">
                <a16:creationId xmlns:a16="http://schemas.microsoft.com/office/drawing/2014/main" id="{454D8836-6BCB-4B6E-AC7E-4EE96F65E719}"/>
              </a:ext>
            </a:extLst>
          </p:cNvPr>
          <p:cNvGrpSpPr/>
          <p:nvPr userDrawn="1"/>
        </p:nvGrpSpPr>
        <p:grpSpPr>
          <a:xfrm>
            <a:off x="10688957" y="285434"/>
            <a:ext cx="1045843" cy="349565"/>
            <a:chOff x="404091" y="302492"/>
            <a:chExt cx="1045843" cy="349565"/>
          </a:xfrm>
        </p:grpSpPr>
        <p:sp>
          <p:nvSpPr>
            <p:cNvPr id="82" name="Rectangle: Rounded Corners 81">
              <a:extLst>
                <a:ext uri="{FF2B5EF4-FFF2-40B4-BE49-F238E27FC236}">
                  <a16:creationId xmlns:a16="http://schemas.microsoft.com/office/drawing/2014/main" id="{BE8D1AAF-94E3-4519-A7FB-4F7966A4A271}"/>
                </a:ext>
              </a:extLst>
            </p:cNvPr>
            <p:cNvSpPr/>
            <p:nvPr userDrawn="1"/>
          </p:nvSpPr>
          <p:spPr>
            <a:xfrm>
              <a:off x="459336" y="347260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513428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870" y="18611"/>
                    <a:pt x="19597" y="-361"/>
                    <a:pt x="42083" y="0"/>
                  </a:cubicBezTo>
                  <a:cubicBezTo>
                    <a:pt x="200055" y="16871"/>
                    <a:pt x="303322" y="-21924"/>
                    <a:pt x="513428" y="0"/>
                  </a:cubicBezTo>
                  <a:cubicBezTo>
                    <a:pt x="723534" y="21924"/>
                    <a:pt x="839830" y="11545"/>
                    <a:pt x="948515" y="0"/>
                  </a:cubicBezTo>
                  <a:cubicBezTo>
                    <a:pt x="969839" y="-631"/>
                    <a:pt x="990500" y="23749"/>
                    <a:pt x="990598" y="42083"/>
                  </a:cubicBezTo>
                  <a:cubicBezTo>
                    <a:pt x="986727" y="110902"/>
                    <a:pt x="991373" y="195270"/>
                    <a:pt x="990598" y="262714"/>
                  </a:cubicBezTo>
                  <a:cubicBezTo>
                    <a:pt x="986125" y="285474"/>
                    <a:pt x="974744" y="302645"/>
                    <a:pt x="948515" y="304797"/>
                  </a:cubicBezTo>
                  <a:cubicBezTo>
                    <a:pt x="756072" y="311080"/>
                    <a:pt x="645398" y="290395"/>
                    <a:pt x="477170" y="304797"/>
                  </a:cubicBezTo>
                  <a:cubicBezTo>
                    <a:pt x="308943" y="319199"/>
                    <a:pt x="168522" y="321398"/>
                    <a:pt x="42083" y="304797"/>
                  </a:cubicBezTo>
                  <a:cubicBezTo>
                    <a:pt x="14910" y="302823"/>
                    <a:pt x="-1910" y="291109"/>
                    <a:pt x="0" y="262714"/>
                  </a:cubicBezTo>
                  <a:cubicBezTo>
                    <a:pt x="5987" y="210987"/>
                    <a:pt x="8339" y="103792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-924" y="21541"/>
                    <a:pt x="13669" y="1115"/>
                    <a:pt x="42083" y="0"/>
                  </a:cubicBezTo>
                  <a:cubicBezTo>
                    <a:pt x="212105" y="-4339"/>
                    <a:pt x="339606" y="-11427"/>
                    <a:pt x="513428" y="0"/>
                  </a:cubicBezTo>
                  <a:cubicBezTo>
                    <a:pt x="687251" y="11427"/>
                    <a:pt x="809018" y="9979"/>
                    <a:pt x="948515" y="0"/>
                  </a:cubicBezTo>
                  <a:cubicBezTo>
                    <a:pt x="973302" y="-2893"/>
                    <a:pt x="988513" y="18237"/>
                    <a:pt x="990598" y="42083"/>
                  </a:cubicBezTo>
                  <a:cubicBezTo>
                    <a:pt x="986193" y="131118"/>
                    <a:pt x="982265" y="161446"/>
                    <a:pt x="990598" y="262714"/>
                  </a:cubicBezTo>
                  <a:cubicBezTo>
                    <a:pt x="989597" y="287092"/>
                    <a:pt x="971718" y="305739"/>
                    <a:pt x="948515" y="304797"/>
                  </a:cubicBezTo>
                  <a:cubicBezTo>
                    <a:pt x="847314" y="287957"/>
                    <a:pt x="601015" y="315002"/>
                    <a:pt x="495299" y="304797"/>
                  </a:cubicBezTo>
                  <a:cubicBezTo>
                    <a:pt x="389583" y="294592"/>
                    <a:pt x="199920" y="289228"/>
                    <a:pt x="42083" y="304797"/>
                  </a:cubicBezTo>
                  <a:cubicBezTo>
                    <a:pt x="17478" y="305510"/>
                    <a:pt x="285" y="284421"/>
                    <a:pt x="0" y="262714"/>
                  </a:cubicBezTo>
                  <a:cubicBezTo>
                    <a:pt x="9330" y="190511"/>
                    <a:pt x="-4367" y="121157"/>
                    <a:pt x="0" y="42083"/>
                  </a:cubicBezTo>
                  <a:close/>
                </a:path>
              </a:pathLst>
            </a:custGeom>
            <a:solidFill>
              <a:srgbClr val="82C9F4"/>
            </a:solidFill>
            <a:ln>
              <a:solidFill>
                <a:srgbClr val="AFDAF5"/>
              </a:solidFill>
              <a:extLst>
                <a:ext uri="{C807C97D-BFC1-408E-A445-0C87EB9F89A2}">
                  <ask:lineSketchStyleProps xmlns:ask="http://schemas.microsoft.com/office/drawing/2018/sketchyshapes" xmlns="" sd="3060161415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endParaRPr>
            </a:p>
          </p:txBody>
        </p:sp>
        <p:sp>
          <p:nvSpPr>
            <p:cNvPr id="83" name="Rectangle: Rounded Corners 82">
              <a:extLst>
                <a:ext uri="{FF2B5EF4-FFF2-40B4-BE49-F238E27FC236}">
                  <a16:creationId xmlns:a16="http://schemas.microsoft.com/office/drawing/2014/main" id="{9F8B860E-F6C5-40D2-9BFB-1A1E1B76585E}"/>
                </a:ext>
              </a:extLst>
            </p:cNvPr>
            <p:cNvSpPr/>
            <p:nvPr userDrawn="1"/>
          </p:nvSpPr>
          <p:spPr>
            <a:xfrm>
              <a:off x="404091" y="302492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468106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977" y="20694"/>
                    <a:pt x="19245" y="722"/>
                    <a:pt x="42083" y="0"/>
                  </a:cubicBezTo>
                  <a:cubicBezTo>
                    <a:pt x="221894" y="10754"/>
                    <a:pt x="318265" y="20007"/>
                    <a:pt x="468106" y="0"/>
                  </a:cubicBezTo>
                  <a:cubicBezTo>
                    <a:pt x="617947" y="-20007"/>
                    <a:pt x="715005" y="-5387"/>
                    <a:pt x="948515" y="0"/>
                  </a:cubicBezTo>
                  <a:cubicBezTo>
                    <a:pt x="972855" y="-357"/>
                    <a:pt x="989439" y="16233"/>
                    <a:pt x="990598" y="42083"/>
                  </a:cubicBezTo>
                  <a:cubicBezTo>
                    <a:pt x="992746" y="141393"/>
                    <a:pt x="995960" y="161966"/>
                    <a:pt x="990598" y="262714"/>
                  </a:cubicBezTo>
                  <a:cubicBezTo>
                    <a:pt x="993037" y="283815"/>
                    <a:pt x="971270" y="305420"/>
                    <a:pt x="948515" y="304797"/>
                  </a:cubicBezTo>
                  <a:cubicBezTo>
                    <a:pt x="752540" y="283418"/>
                    <a:pt x="701366" y="287355"/>
                    <a:pt x="477170" y="304797"/>
                  </a:cubicBezTo>
                  <a:cubicBezTo>
                    <a:pt x="252975" y="322239"/>
                    <a:pt x="229942" y="295145"/>
                    <a:pt x="42083" y="304797"/>
                  </a:cubicBezTo>
                  <a:cubicBezTo>
                    <a:pt x="16663" y="308314"/>
                    <a:pt x="-1358" y="283979"/>
                    <a:pt x="0" y="262714"/>
                  </a:cubicBezTo>
                  <a:cubicBezTo>
                    <a:pt x="10643" y="153138"/>
                    <a:pt x="-2576" y="132647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616" y="20114"/>
                    <a:pt x="17689" y="-2743"/>
                    <a:pt x="42083" y="0"/>
                  </a:cubicBezTo>
                  <a:cubicBezTo>
                    <a:pt x="146263" y="17479"/>
                    <a:pt x="394439" y="-3804"/>
                    <a:pt x="486235" y="0"/>
                  </a:cubicBezTo>
                  <a:cubicBezTo>
                    <a:pt x="578031" y="3804"/>
                    <a:pt x="851471" y="2100"/>
                    <a:pt x="948515" y="0"/>
                  </a:cubicBezTo>
                  <a:cubicBezTo>
                    <a:pt x="972360" y="2281"/>
                    <a:pt x="993333" y="14369"/>
                    <a:pt x="990598" y="42083"/>
                  </a:cubicBezTo>
                  <a:cubicBezTo>
                    <a:pt x="987501" y="138821"/>
                    <a:pt x="995004" y="198704"/>
                    <a:pt x="990598" y="262714"/>
                  </a:cubicBezTo>
                  <a:cubicBezTo>
                    <a:pt x="990760" y="289960"/>
                    <a:pt x="966689" y="304345"/>
                    <a:pt x="948515" y="304797"/>
                  </a:cubicBezTo>
                  <a:cubicBezTo>
                    <a:pt x="773550" y="320872"/>
                    <a:pt x="639850" y="318824"/>
                    <a:pt x="486235" y="304797"/>
                  </a:cubicBezTo>
                  <a:cubicBezTo>
                    <a:pt x="332620" y="290770"/>
                    <a:pt x="192140" y="299897"/>
                    <a:pt x="42083" y="304797"/>
                  </a:cubicBezTo>
                  <a:cubicBezTo>
                    <a:pt x="19067" y="305555"/>
                    <a:pt x="2951" y="287178"/>
                    <a:pt x="0" y="262714"/>
                  </a:cubicBezTo>
                  <a:cubicBezTo>
                    <a:pt x="-8535" y="159310"/>
                    <a:pt x="7179" y="117303"/>
                    <a:pt x="0" y="42083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1">
                  <a:lumMod val="20000"/>
                  <a:lumOff val="8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xmlns="" sd="2774789027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endParaRPr>
            </a:p>
          </p:txBody>
        </p:sp>
      </p:grpSp>
      <p:grpSp>
        <p:nvGrpSpPr>
          <p:cNvPr id="84" name="PHẠM DUYÊN 28 - 9Slide.vn">
            <a:extLst>
              <a:ext uri="{FF2B5EF4-FFF2-40B4-BE49-F238E27FC236}">
                <a16:creationId xmlns:a16="http://schemas.microsoft.com/office/drawing/2014/main" id="{FE950BD2-57BC-47C2-ABDC-4B404D845626}"/>
              </a:ext>
            </a:extLst>
          </p:cNvPr>
          <p:cNvGrpSpPr/>
          <p:nvPr userDrawn="1"/>
        </p:nvGrpSpPr>
        <p:grpSpPr>
          <a:xfrm rot="16200000" flipH="1">
            <a:off x="11031857" y="1207296"/>
            <a:ext cx="1045843" cy="349565"/>
            <a:chOff x="404091" y="302492"/>
            <a:chExt cx="1045843" cy="349565"/>
          </a:xfrm>
        </p:grpSpPr>
        <p:sp>
          <p:nvSpPr>
            <p:cNvPr id="85" name="Rectangle: Rounded Corners 84">
              <a:extLst>
                <a:ext uri="{FF2B5EF4-FFF2-40B4-BE49-F238E27FC236}">
                  <a16:creationId xmlns:a16="http://schemas.microsoft.com/office/drawing/2014/main" id="{79FF2221-86D9-4CA4-A38C-FEF6ED0B1B88}"/>
                </a:ext>
              </a:extLst>
            </p:cNvPr>
            <p:cNvSpPr/>
            <p:nvPr userDrawn="1"/>
          </p:nvSpPr>
          <p:spPr>
            <a:xfrm>
              <a:off x="459336" y="347260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513428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870" y="18611"/>
                    <a:pt x="19597" y="-361"/>
                    <a:pt x="42083" y="0"/>
                  </a:cubicBezTo>
                  <a:cubicBezTo>
                    <a:pt x="200055" y="16871"/>
                    <a:pt x="303322" y="-21924"/>
                    <a:pt x="513428" y="0"/>
                  </a:cubicBezTo>
                  <a:cubicBezTo>
                    <a:pt x="723534" y="21924"/>
                    <a:pt x="839830" y="11545"/>
                    <a:pt x="948515" y="0"/>
                  </a:cubicBezTo>
                  <a:cubicBezTo>
                    <a:pt x="969839" y="-631"/>
                    <a:pt x="990500" y="23749"/>
                    <a:pt x="990598" y="42083"/>
                  </a:cubicBezTo>
                  <a:cubicBezTo>
                    <a:pt x="986727" y="110902"/>
                    <a:pt x="991373" y="195270"/>
                    <a:pt x="990598" y="262714"/>
                  </a:cubicBezTo>
                  <a:cubicBezTo>
                    <a:pt x="986125" y="285474"/>
                    <a:pt x="974744" y="302645"/>
                    <a:pt x="948515" y="304797"/>
                  </a:cubicBezTo>
                  <a:cubicBezTo>
                    <a:pt x="756072" y="311080"/>
                    <a:pt x="645398" y="290395"/>
                    <a:pt x="477170" y="304797"/>
                  </a:cubicBezTo>
                  <a:cubicBezTo>
                    <a:pt x="308943" y="319199"/>
                    <a:pt x="168522" y="321398"/>
                    <a:pt x="42083" y="304797"/>
                  </a:cubicBezTo>
                  <a:cubicBezTo>
                    <a:pt x="14910" y="302823"/>
                    <a:pt x="-1910" y="291109"/>
                    <a:pt x="0" y="262714"/>
                  </a:cubicBezTo>
                  <a:cubicBezTo>
                    <a:pt x="5987" y="210987"/>
                    <a:pt x="8339" y="103792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-924" y="21541"/>
                    <a:pt x="13669" y="1115"/>
                    <a:pt x="42083" y="0"/>
                  </a:cubicBezTo>
                  <a:cubicBezTo>
                    <a:pt x="212105" y="-4339"/>
                    <a:pt x="339606" y="-11427"/>
                    <a:pt x="513428" y="0"/>
                  </a:cubicBezTo>
                  <a:cubicBezTo>
                    <a:pt x="687251" y="11427"/>
                    <a:pt x="809018" y="9979"/>
                    <a:pt x="948515" y="0"/>
                  </a:cubicBezTo>
                  <a:cubicBezTo>
                    <a:pt x="973302" y="-2893"/>
                    <a:pt x="988513" y="18237"/>
                    <a:pt x="990598" y="42083"/>
                  </a:cubicBezTo>
                  <a:cubicBezTo>
                    <a:pt x="986193" y="131118"/>
                    <a:pt x="982265" y="161446"/>
                    <a:pt x="990598" y="262714"/>
                  </a:cubicBezTo>
                  <a:cubicBezTo>
                    <a:pt x="989597" y="287092"/>
                    <a:pt x="971718" y="305739"/>
                    <a:pt x="948515" y="304797"/>
                  </a:cubicBezTo>
                  <a:cubicBezTo>
                    <a:pt x="847314" y="287957"/>
                    <a:pt x="601015" y="315002"/>
                    <a:pt x="495299" y="304797"/>
                  </a:cubicBezTo>
                  <a:cubicBezTo>
                    <a:pt x="389583" y="294592"/>
                    <a:pt x="199920" y="289228"/>
                    <a:pt x="42083" y="304797"/>
                  </a:cubicBezTo>
                  <a:cubicBezTo>
                    <a:pt x="17478" y="305510"/>
                    <a:pt x="285" y="284421"/>
                    <a:pt x="0" y="262714"/>
                  </a:cubicBezTo>
                  <a:cubicBezTo>
                    <a:pt x="9330" y="190511"/>
                    <a:pt x="-4367" y="121157"/>
                    <a:pt x="0" y="42083"/>
                  </a:cubicBezTo>
                  <a:close/>
                </a:path>
              </a:pathLst>
            </a:custGeom>
            <a:solidFill>
              <a:srgbClr val="82C9F4"/>
            </a:solidFill>
            <a:ln>
              <a:solidFill>
                <a:srgbClr val="AFDAF5"/>
              </a:solidFill>
              <a:extLst>
                <a:ext uri="{C807C97D-BFC1-408E-A445-0C87EB9F89A2}">
                  <ask:lineSketchStyleProps xmlns:ask="http://schemas.microsoft.com/office/drawing/2018/sketchyshapes" xmlns="" sd="3060161415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endParaRPr>
            </a:p>
          </p:txBody>
        </p:sp>
        <p:sp>
          <p:nvSpPr>
            <p:cNvPr id="86" name="Rectangle: Rounded Corners 85">
              <a:extLst>
                <a:ext uri="{FF2B5EF4-FFF2-40B4-BE49-F238E27FC236}">
                  <a16:creationId xmlns:a16="http://schemas.microsoft.com/office/drawing/2014/main" id="{72877C7E-DDC8-40CE-AB73-73A126287EDF}"/>
                </a:ext>
              </a:extLst>
            </p:cNvPr>
            <p:cNvSpPr/>
            <p:nvPr userDrawn="1"/>
          </p:nvSpPr>
          <p:spPr>
            <a:xfrm>
              <a:off x="404091" y="302492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468106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977" y="20694"/>
                    <a:pt x="19245" y="722"/>
                    <a:pt x="42083" y="0"/>
                  </a:cubicBezTo>
                  <a:cubicBezTo>
                    <a:pt x="221894" y="10754"/>
                    <a:pt x="318265" y="20007"/>
                    <a:pt x="468106" y="0"/>
                  </a:cubicBezTo>
                  <a:cubicBezTo>
                    <a:pt x="617947" y="-20007"/>
                    <a:pt x="715005" y="-5387"/>
                    <a:pt x="948515" y="0"/>
                  </a:cubicBezTo>
                  <a:cubicBezTo>
                    <a:pt x="972855" y="-357"/>
                    <a:pt x="989439" y="16233"/>
                    <a:pt x="990598" y="42083"/>
                  </a:cubicBezTo>
                  <a:cubicBezTo>
                    <a:pt x="992746" y="141393"/>
                    <a:pt x="995960" y="161966"/>
                    <a:pt x="990598" y="262714"/>
                  </a:cubicBezTo>
                  <a:cubicBezTo>
                    <a:pt x="993037" y="283815"/>
                    <a:pt x="971270" y="305420"/>
                    <a:pt x="948515" y="304797"/>
                  </a:cubicBezTo>
                  <a:cubicBezTo>
                    <a:pt x="752540" y="283418"/>
                    <a:pt x="701366" y="287355"/>
                    <a:pt x="477170" y="304797"/>
                  </a:cubicBezTo>
                  <a:cubicBezTo>
                    <a:pt x="252975" y="322239"/>
                    <a:pt x="229942" y="295145"/>
                    <a:pt x="42083" y="304797"/>
                  </a:cubicBezTo>
                  <a:cubicBezTo>
                    <a:pt x="16663" y="308314"/>
                    <a:pt x="-1358" y="283979"/>
                    <a:pt x="0" y="262714"/>
                  </a:cubicBezTo>
                  <a:cubicBezTo>
                    <a:pt x="10643" y="153138"/>
                    <a:pt x="-2576" y="132647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616" y="20114"/>
                    <a:pt x="17689" y="-2743"/>
                    <a:pt x="42083" y="0"/>
                  </a:cubicBezTo>
                  <a:cubicBezTo>
                    <a:pt x="146263" y="17479"/>
                    <a:pt x="394439" y="-3804"/>
                    <a:pt x="486235" y="0"/>
                  </a:cubicBezTo>
                  <a:cubicBezTo>
                    <a:pt x="578031" y="3804"/>
                    <a:pt x="851471" y="2100"/>
                    <a:pt x="948515" y="0"/>
                  </a:cubicBezTo>
                  <a:cubicBezTo>
                    <a:pt x="972360" y="2281"/>
                    <a:pt x="993333" y="14369"/>
                    <a:pt x="990598" y="42083"/>
                  </a:cubicBezTo>
                  <a:cubicBezTo>
                    <a:pt x="987501" y="138821"/>
                    <a:pt x="995004" y="198704"/>
                    <a:pt x="990598" y="262714"/>
                  </a:cubicBezTo>
                  <a:cubicBezTo>
                    <a:pt x="990760" y="289960"/>
                    <a:pt x="966689" y="304345"/>
                    <a:pt x="948515" y="304797"/>
                  </a:cubicBezTo>
                  <a:cubicBezTo>
                    <a:pt x="773550" y="320872"/>
                    <a:pt x="639850" y="318824"/>
                    <a:pt x="486235" y="304797"/>
                  </a:cubicBezTo>
                  <a:cubicBezTo>
                    <a:pt x="332620" y="290770"/>
                    <a:pt x="192140" y="299897"/>
                    <a:pt x="42083" y="304797"/>
                  </a:cubicBezTo>
                  <a:cubicBezTo>
                    <a:pt x="19067" y="305555"/>
                    <a:pt x="2951" y="287178"/>
                    <a:pt x="0" y="262714"/>
                  </a:cubicBezTo>
                  <a:cubicBezTo>
                    <a:pt x="-8535" y="159310"/>
                    <a:pt x="7179" y="117303"/>
                    <a:pt x="0" y="42083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1">
                  <a:lumMod val="20000"/>
                  <a:lumOff val="8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xmlns="" sd="2774789027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endParaRPr>
            </a:p>
          </p:txBody>
        </p:sp>
      </p:grpSp>
      <p:pic>
        <p:nvPicPr>
          <p:cNvPr id="87" name="Graphic 86">
            <a:extLst>
              <a:ext uri="{FF2B5EF4-FFF2-40B4-BE49-F238E27FC236}">
                <a16:creationId xmlns:a16="http://schemas.microsoft.com/office/drawing/2014/main" id="{566CA816-C97C-4342-8E75-F53A8A4D8F3F}"/>
              </a:ext>
            </a:extLst>
          </p:cNvPr>
          <p:cNvPicPr>
            <a:picLocks noChangeAspect="1"/>
          </p:cNvPicPr>
          <p:nvPr userDrawn="1"/>
        </p:nvPicPr>
        <p:blipFill>
          <a:blip/>
          <a:stretch>
            <a:fillRect/>
          </a:stretch>
        </p:blipFill>
        <p:spPr>
          <a:xfrm flipH="1">
            <a:off x="0" y="4470400"/>
            <a:ext cx="12192000" cy="2387600"/>
          </a:xfrm>
          <a:prstGeom prst="rect">
            <a:avLst/>
          </a:prstGeom>
          <a:scene3d>
            <a:camera prst="obliqueBottomRight"/>
            <a:lightRig rig="threePt" dir="t"/>
          </a:scene3d>
        </p:spPr>
      </p:pic>
      <p:grpSp>
        <p:nvGrpSpPr>
          <p:cNvPr id="88" name="PHẠM DUYÊN 29 - 9Slide.vn">
            <a:extLst>
              <a:ext uri="{FF2B5EF4-FFF2-40B4-BE49-F238E27FC236}">
                <a16:creationId xmlns:a16="http://schemas.microsoft.com/office/drawing/2014/main" id="{04C09018-A1E7-4C40-9CAE-4245546A4F31}"/>
              </a:ext>
            </a:extLst>
          </p:cNvPr>
          <p:cNvGrpSpPr/>
          <p:nvPr userDrawn="1"/>
        </p:nvGrpSpPr>
        <p:grpSpPr>
          <a:xfrm rot="16200000" flipH="1">
            <a:off x="11031857" y="3254218"/>
            <a:ext cx="1045843" cy="349565"/>
            <a:chOff x="404091" y="302492"/>
            <a:chExt cx="1045843" cy="349565"/>
          </a:xfrm>
        </p:grpSpPr>
        <p:sp>
          <p:nvSpPr>
            <p:cNvPr id="89" name="Rectangle: Rounded Corners 88">
              <a:extLst>
                <a:ext uri="{FF2B5EF4-FFF2-40B4-BE49-F238E27FC236}">
                  <a16:creationId xmlns:a16="http://schemas.microsoft.com/office/drawing/2014/main" id="{7AA4EB46-E18E-4FF8-817C-0ACC34DF5AE7}"/>
                </a:ext>
              </a:extLst>
            </p:cNvPr>
            <p:cNvSpPr/>
            <p:nvPr userDrawn="1"/>
          </p:nvSpPr>
          <p:spPr>
            <a:xfrm>
              <a:off x="459336" y="347260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513428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870" y="18611"/>
                    <a:pt x="19597" y="-361"/>
                    <a:pt x="42083" y="0"/>
                  </a:cubicBezTo>
                  <a:cubicBezTo>
                    <a:pt x="200055" y="16871"/>
                    <a:pt x="303322" y="-21924"/>
                    <a:pt x="513428" y="0"/>
                  </a:cubicBezTo>
                  <a:cubicBezTo>
                    <a:pt x="723534" y="21924"/>
                    <a:pt x="839830" y="11545"/>
                    <a:pt x="948515" y="0"/>
                  </a:cubicBezTo>
                  <a:cubicBezTo>
                    <a:pt x="969839" y="-631"/>
                    <a:pt x="990500" y="23749"/>
                    <a:pt x="990598" y="42083"/>
                  </a:cubicBezTo>
                  <a:cubicBezTo>
                    <a:pt x="986727" y="110902"/>
                    <a:pt x="991373" y="195270"/>
                    <a:pt x="990598" y="262714"/>
                  </a:cubicBezTo>
                  <a:cubicBezTo>
                    <a:pt x="986125" y="285474"/>
                    <a:pt x="974744" y="302645"/>
                    <a:pt x="948515" y="304797"/>
                  </a:cubicBezTo>
                  <a:cubicBezTo>
                    <a:pt x="756072" y="311080"/>
                    <a:pt x="645398" y="290395"/>
                    <a:pt x="477170" y="304797"/>
                  </a:cubicBezTo>
                  <a:cubicBezTo>
                    <a:pt x="308943" y="319199"/>
                    <a:pt x="168522" y="321398"/>
                    <a:pt x="42083" y="304797"/>
                  </a:cubicBezTo>
                  <a:cubicBezTo>
                    <a:pt x="14910" y="302823"/>
                    <a:pt x="-1910" y="291109"/>
                    <a:pt x="0" y="262714"/>
                  </a:cubicBezTo>
                  <a:cubicBezTo>
                    <a:pt x="5987" y="210987"/>
                    <a:pt x="8339" y="103792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-924" y="21541"/>
                    <a:pt x="13669" y="1115"/>
                    <a:pt x="42083" y="0"/>
                  </a:cubicBezTo>
                  <a:cubicBezTo>
                    <a:pt x="212105" y="-4339"/>
                    <a:pt x="339606" y="-11427"/>
                    <a:pt x="513428" y="0"/>
                  </a:cubicBezTo>
                  <a:cubicBezTo>
                    <a:pt x="687251" y="11427"/>
                    <a:pt x="809018" y="9979"/>
                    <a:pt x="948515" y="0"/>
                  </a:cubicBezTo>
                  <a:cubicBezTo>
                    <a:pt x="973302" y="-2893"/>
                    <a:pt x="988513" y="18237"/>
                    <a:pt x="990598" y="42083"/>
                  </a:cubicBezTo>
                  <a:cubicBezTo>
                    <a:pt x="986193" y="131118"/>
                    <a:pt x="982265" y="161446"/>
                    <a:pt x="990598" y="262714"/>
                  </a:cubicBezTo>
                  <a:cubicBezTo>
                    <a:pt x="989597" y="287092"/>
                    <a:pt x="971718" y="305739"/>
                    <a:pt x="948515" y="304797"/>
                  </a:cubicBezTo>
                  <a:cubicBezTo>
                    <a:pt x="847314" y="287957"/>
                    <a:pt x="601015" y="315002"/>
                    <a:pt x="495299" y="304797"/>
                  </a:cubicBezTo>
                  <a:cubicBezTo>
                    <a:pt x="389583" y="294592"/>
                    <a:pt x="199920" y="289228"/>
                    <a:pt x="42083" y="304797"/>
                  </a:cubicBezTo>
                  <a:cubicBezTo>
                    <a:pt x="17478" y="305510"/>
                    <a:pt x="285" y="284421"/>
                    <a:pt x="0" y="262714"/>
                  </a:cubicBezTo>
                  <a:cubicBezTo>
                    <a:pt x="9330" y="190511"/>
                    <a:pt x="-4367" y="121157"/>
                    <a:pt x="0" y="42083"/>
                  </a:cubicBezTo>
                  <a:close/>
                </a:path>
              </a:pathLst>
            </a:custGeom>
            <a:solidFill>
              <a:srgbClr val="82C9F4"/>
            </a:solidFill>
            <a:ln>
              <a:solidFill>
                <a:srgbClr val="AFDAF5"/>
              </a:solidFill>
              <a:extLst>
                <a:ext uri="{C807C97D-BFC1-408E-A445-0C87EB9F89A2}">
                  <ask:lineSketchStyleProps xmlns:ask="http://schemas.microsoft.com/office/drawing/2018/sketchyshapes" xmlns="" sd="3060161415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endParaRPr>
            </a:p>
          </p:txBody>
        </p:sp>
        <p:sp>
          <p:nvSpPr>
            <p:cNvPr id="90" name="Rectangle: Rounded Corners 89">
              <a:extLst>
                <a:ext uri="{FF2B5EF4-FFF2-40B4-BE49-F238E27FC236}">
                  <a16:creationId xmlns:a16="http://schemas.microsoft.com/office/drawing/2014/main" id="{D14EE974-21DC-4625-9873-5657739AEB34}"/>
                </a:ext>
              </a:extLst>
            </p:cNvPr>
            <p:cNvSpPr/>
            <p:nvPr userDrawn="1"/>
          </p:nvSpPr>
          <p:spPr>
            <a:xfrm>
              <a:off x="404091" y="302492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468106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977" y="20694"/>
                    <a:pt x="19245" y="722"/>
                    <a:pt x="42083" y="0"/>
                  </a:cubicBezTo>
                  <a:cubicBezTo>
                    <a:pt x="221894" y="10754"/>
                    <a:pt x="318265" y="20007"/>
                    <a:pt x="468106" y="0"/>
                  </a:cubicBezTo>
                  <a:cubicBezTo>
                    <a:pt x="617947" y="-20007"/>
                    <a:pt x="715005" y="-5387"/>
                    <a:pt x="948515" y="0"/>
                  </a:cubicBezTo>
                  <a:cubicBezTo>
                    <a:pt x="972855" y="-357"/>
                    <a:pt x="989439" y="16233"/>
                    <a:pt x="990598" y="42083"/>
                  </a:cubicBezTo>
                  <a:cubicBezTo>
                    <a:pt x="992746" y="141393"/>
                    <a:pt x="995960" y="161966"/>
                    <a:pt x="990598" y="262714"/>
                  </a:cubicBezTo>
                  <a:cubicBezTo>
                    <a:pt x="993037" y="283815"/>
                    <a:pt x="971270" y="305420"/>
                    <a:pt x="948515" y="304797"/>
                  </a:cubicBezTo>
                  <a:cubicBezTo>
                    <a:pt x="752540" y="283418"/>
                    <a:pt x="701366" y="287355"/>
                    <a:pt x="477170" y="304797"/>
                  </a:cubicBezTo>
                  <a:cubicBezTo>
                    <a:pt x="252975" y="322239"/>
                    <a:pt x="229942" y="295145"/>
                    <a:pt x="42083" y="304797"/>
                  </a:cubicBezTo>
                  <a:cubicBezTo>
                    <a:pt x="16663" y="308314"/>
                    <a:pt x="-1358" y="283979"/>
                    <a:pt x="0" y="262714"/>
                  </a:cubicBezTo>
                  <a:cubicBezTo>
                    <a:pt x="10643" y="153138"/>
                    <a:pt x="-2576" y="132647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616" y="20114"/>
                    <a:pt x="17689" y="-2743"/>
                    <a:pt x="42083" y="0"/>
                  </a:cubicBezTo>
                  <a:cubicBezTo>
                    <a:pt x="146263" y="17479"/>
                    <a:pt x="394439" y="-3804"/>
                    <a:pt x="486235" y="0"/>
                  </a:cubicBezTo>
                  <a:cubicBezTo>
                    <a:pt x="578031" y="3804"/>
                    <a:pt x="851471" y="2100"/>
                    <a:pt x="948515" y="0"/>
                  </a:cubicBezTo>
                  <a:cubicBezTo>
                    <a:pt x="972360" y="2281"/>
                    <a:pt x="993333" y="14369"/>
                    <a:pt x="990598" y="42083"/>
                  </a:cubicBezTo>
                  <a:cubicBezTo>
                    <a:pt x="987501" y="138821"/>
                    <a:pt x="995004" y="198704"/>
                    <a:pt x="990598" y="262714"/>
                  </a:cubicBezTo>
                  <a:cubicBezTo>
                    <a:pt x="990760" y="289960"/>
                    <a:pt x="966689" y="304345"/>
                    <a:pt x="948515" y="304797"/>
                  </a:cubicBezTo>
                  <a:cubicBezTo>
                    <a:pt x="773550" y="320872"/>
                    <a:pt x="639850" y="318824"/>
                    <a:pt x="486235" y="304797"/>
                  </a:cubicBezTo>
                  <a:cubicBezTo>
                    <a:pt x="332620" y="290770"/>
                    <a:pt x="192140" y="299897"/>
                    <a:pt x="42083" y="304797"/>
                  </a:cubicBezTo>
                  <a:cubicBezTo>
                    <a:pt x="19067" y="305555"/>
                    <a:pt x="2951" y="287178"/>
                    <a:pt x="0" y="262714"/>
                  </a:cubicBezTo>
                  <a:cubicBezTo>
                    <a:pt x="-8535" y="159310"/>
                    <a:pt x="7179" y="117303"/>
                    <a:pt x="0" y="42083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1">
                  <a:lumMod val="20000"/>
                  <a:lumOff val="8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xmlns="" sd="2774789027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endParaRPr>
            </a:p>
          </p:txBody>
        </p:sp>
      </p:grpSp>
      <p:grpSp>
        <p:nvGrpSpPr>
          <p:cNvPr id="91" name="PHẠM DUYÊN 30 - 9Slide.vn">
            <a:extLst>
              <a:ext uri="{FF2B5EF4-FFF2-40B4-BE49-F238E27FC236}">
                <a16:creationId xmlns:a16="http://schemas.microsoft.com/office/drawing/2014/main" id="{593D9CC7-5D56-4022-A695-906A00E8BDDC}"/>
              </a:ext>
            </a:extLst>
          </p:cNvPr>
          <p:cNvGrpSpPr/>
          <p:nvPr userDrawn="1"/>
        </p:nvGrpSpPr>
        <p:grpSpPr>
          <a:xfrm rot="16200000" flipH="1">
            <a:off x="11031857" y="5301140"/>
            <a:ext cx="1045843" cy="349565"/>
            <a:chOff x="404091" y="302492"/>
            <a:chExt cx="1045843" cy="349565"/>
          </a:xfrm>
        </p:grpSpPr>
        <p:sp>
          <p:nvSpPr>
            <p:cNvPr id="92" name="Rectangle: Rounded Corners 91">
              <a:extLst>
                <a:ext uri="{FF2B5EF4-FFF2-40B4-BE49-F238E27FC236}">
                  <a16:creationId xmlns:a16="http://schemas.microsoft.com/office/drawing/2014/main" id="{67C1850C-B270-4DEC-A657-BE749ACCEB96}"/>
                </a:ext>
              </a:extLst>
            </p:cNvPr>
            <p:cNvSpPr/>
            <p:nvPr userDrawn="1"/>
          </p:nvSpPr>
          <p:spPr>
            <a:xfrm>
              <a:off x="459336" y="347260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513428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870" y="18611"/>
                    <a:pt x="19597" y="-361"/>
                    <a:pt x="42083" y="0"/>
                  </a:cubicBezTo>
                  <a:cubicBezTo>
                    <a:pt x="200055" y="16871"/>
                    <a:pt x="303322" y="-21924"/>
                    <a:pt x="513428" y="0"/>
                  </a:cubicBezTo>
                  <a:cubicBezTo>
                    <a:pt x="723534" y="21924"/>
                    <a:pt x="839830" y="11545"/>
                    <a:pt x="948515" y="0"/>
                  </a:cubicBezTo>
                  <a:cubicBezTo>
                    <a:pt x="969839" y="-631"/>
                    <a:pt x="990500" y="23749"/>
                    <a:pt x="990598" y="42083"/>
                  </a:cubicBezTo>
                  <a:cubicBezTo>
                    <a:pt x="986727" y="110902"/>
                    <a:pt x="991373" y="195270"/>
                    <a:pt x="990598" y="262714"/>
                  </a:cubicBezTo>
                  <a:cubicBezTo>
                    <a:pt x="986125" y="285474"/>
                    <a:pt x="974744" y="302645"/>
                    <a:pt x="948515" y="304797"/>
                  </a:cubicBezTo>
                  <a:cubicBezTo>
                    <a:pt x="756072" y="311080"/>
                    <a:pt x="645398" y="290395"/>
                    <a:pt x="477170" y="304797"/>
                  </a:cubicBezTo>
                  <a:cubicBezTo>
                    <a:pt x="308943" y="319199"/>
                    <a:pt x="168522" y="321398"/>
                    <a:pt x="42083" y="304797"/>
                  </a:cubicBezTo>
                  <a:cubicBezTo>
                    <a:pt x="14910" y="302823"/>
                    <a:pt x="-1910" y="291109"/>
                    <a:pt x="0" y="262714"/>
                  </a:cubicBezTo>
                  <a:cubicBezTo>
                    <a:pt x="5987" y="210987"/>
                    <a:pt x="8339" y="103792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-924" y="21541"/>
                    <a:pt x="13669" y="1115"/>
                    <a:pt x="42083" y="0"/>
                  </a:cubicBezTo>
                  <a:cubicBezTo>
                    <a:pt x="212105" y="-4339"/>
                    <a:pt x="339606" y="-11427"/>
                    <a:pt x="513428" y="0"/>
                  </a:cubicBezTo>
                  <a:cubicBezTo>
                    <a:pt x="687251" y="11427"/>
                    <a:pt x="809018" y="9979"/>
                    <a:pt x="948515" y="0"/>
                  </a:cubicBezTo>
                  <a:cubicBezTo>
                    <a:pt x="973302" y="-2893"/>
                    <a:pt x="988513" y="18237"/>
                    <a:pt x="990598" y="42083"/>
                  </a:cubicBezTo>
                  <a:cubicBezTo>
                    <a:pt x="986193" y="131118"/>
                    <a:pt x="982265" y="161446"/>
                    <a:pt x="990598" y="262714"/>
                  </a:cubicBezTo>
                  <a:cubicBezTo>
                    <a:pt x="989597" y="287092"/>
                    <a:pt x="971718" y="305739"/>
                    <a:pt x="948515" y="304797"/>
                  </a:cubicBezTo>
                  <a:cubicBezTo>
                    <a:pt x="847314" y="287957"/>
                    <a:pt x="601015" y="315002"/>
                    <a:pt x="495299" y="304797"/>
                  </a:cubicBezTo>
                  <a:cubicBezTo>
                    <a:pt x="389583" y="294592"/>
                    <a:pt x="199920" y="289228"/>
                    <a:pt x="42083" y="304797"/>
                  </a:cubicBezTo>
                  <a:cubicBezTo>
                    <a:pt x="17478" y="305510"/>
                    <a:pt x="285" y="284421"/>
                    <a:pt x="0" y="262714"/>
                  </a:cubicBezTo>
                  <a:cubicBezTo>
                    <a:pt x="9330" y="190511"/>
                    <a:pt x="-4367" y="121157"/>
                    <a:pt x="0" y="42083"/>
                  </a:cubicBezTo>
                  <a:close/>
                </a:path>
              </a:pathLst>
            </a:custGeom>
            <a:solidFill>
              <a:srgbClr val="82C9F4"/>
            </a:solidFill>
            <a:ln>
              <a:solidFill>
                <a:srgbClr val="AFDAF5"/>
              </a:solidFill>
              <a:extLst>
                <a:ext uri="{C807C97D-BFC1-408E-A445-0C87EB9F89A2}">
                  <ask:lineSketchStyleProps xmlns:ask="http://schemas.microsoft.com/office/drawing/2018/sketchyshapes" xmlns="" sd="3060161415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endParaRPr>
            </a:p>
          </p:txBody>
        </p:sp>
        <p:sp>
          <p:nvSpPr>
            <p:cNvPr id="93" name="Rectangle: Rounded Corners 92">
              <a:extLst>
                <a:ext uri="{FF2B5EF4-FFF2-40B4-BE49-F238E27FC236}">
                  <a16:creationId xmlns:a16="http://schemas.microsoft.com/office/drawing/2014/main" id="{459487D0-705C-4EEB-B9D9-AFD8139FFADB}"/>
                </a:ext>
              </a:extLst>
            </p:cNvPr>
            <p:cNvSpPr/>
            <p:nvPr userDrawn="1"/>
          </p:nvSpPr>
          <p:spPr>
            <a:xfrm>
              <a:off x="404091" y="302492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468106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977" y="20694"/>
                    <a:pt x="19245" y="722"/>
                    <a:pt x="42083" y="0"/>
                  </a:cubicBezTo>
                  <a:cubicBezTo>
                    <a:pt x="221894" y="10754"/>
                    <a:pt x="318265" y="20007"/>
                    <a:pt x="468106" y="0"/>
                  </a:cubicBezTo>
                  <a:cubicBezTo>
                    <a:pt x="617947" y="-20007"/>
                    <a:pt x="715005" y="-5387"/>
                    <a:pt x="948515" y="0"/>
                  </a:cubicBezTo>
                  <a:cubicBezTo>
                    <a:pt x="972855" y="-357"/>
                    <a:pt x="989439" y="16233"/>
                    <a:pt x="990598" y="42083"/>
                  </a:cubicBezTo>
                  <a:cubicBezTo>
                    <a:pt x="992746" y="141393"/>
                    <a:pt x="995960" y="161966"/>
                    <a:pt x="990598" y="262714"/>
                  </a:cubicBezTo>
                  <a:cubicBezTo>
                    <a:pt x="993037" y="283815"/>
                    <a:pt x="971270" y="305420"/>
                    <a:pt x="948515" y="304797"/>
                  </a:cubicBezTo>
                  <a:cubicBezTo>
                    <a:pt x="752540" y="283418"/>
                    <a:pt x="701366" y="287355"/>
                    <a:pt x="477170" y="304797"/>
                  </a:cubicBezTo>
                  <a:cubicBezTo>
                    <a:pt x="252975" y="322239"/>
                    <a:pt x="229942" y="295145"/>
                    <a:pt x="42083" y="304797"/>
                  </a:cubicBezTo>
                  <a:cubicBezTo>
                    <a:pt x="16663" y="308314"/>
                    <a:pt x="-1358" y="283979"/>
                    <a:pt x="0" y="262714"/>
                  </a:cubicBezTo>
                  <a:cubicBezTo>
                    <a:pt x="10643" y="153138"/>
                    <a:pt x="-2576" y="132647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616" y="20114"/>
                    <a:pt x="17689" y="-2743"/>
                    <a:pt x="42083" y="0"/>
                  </a:cubicBezTo>
                  <a:cubicBezTo>
                    <a:pt x="146263" y="17479"/>
                    <a:pt x="394439" y="-3804"/>
                    <a:pt x="486235" y="0"/>
                  </a:cubicBezTo>
                  <a:cubicBezTo>
                    <a:pt x="578031" y="3804"/>
                    <a:pt x="851471" y="2100"/>
                    <a:pt x="948515" y="0"/>
                  </a:cubicBezTo>
                  <a:cubicBezTo>
                    <a:pt x="972360" y="2281"/>
                    <a:pt x="993333" y="14369"/>
                    <a:pt x="990598" y="42083"/>
                  </a:cubicBezTo>
                  <a:cubicBezTo>
                    <a:pt x="987501" y="138821"/>
                    <a:pt x="995004" y="198704"/>
                    <a:pt x="990598" y="262714"/>
                  </a:cubicBezTo>
                  <a:cubicBezTo>
                    <a:pt x="990760" y="289960"/>
                    <a:pt x="966689" y="304345"/>
                    <a:pt x="948515" y="304797"/>
                  </a:cubicBezTo>
                  <a:cubicBezTo>
                    <a:pt x="773550" y="320872"/>
                    <a:pt x="639850" y="318824"/>
                    <a:pt x="486235" y="304797"/>
                  </a:cubicBezTo>
                  <a:cubicBezTo>
                    <a:pt x="332620" y="290770"/>
                    <a:pt x="192140" y="299897"/>
                    <a:pt x="42083" y="304797"/>
                  </a:cubicBezTo>
                  <a:cubicBezTo>
                    <a:pt x="19067" y="305555"/>
                    <a:pt x="2951" y="287178"/>
                    <a:pt x="0" y="262714"/>
                  </a:cubicBezTo>
                  <a:cubicBezTo>
                    <a:pt x="-8535" y="159310"/>
                    <a:pt x="7179" y="117303"/>
                    <a:pt x="0" y="42083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1">
                  <a:lumMod val="20000"/>
                  <a:lumOff val="8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xmlns="" sd="2774789027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endParaRPr>
            </a:p>
          </p:txBody>
        </p:sp>
      </p:grpSp>
      <p:grpSp>
        <p:nvGrpSpPr>
          <p:cNvPr id="94" name="PHẠM DUYÊN 32 - 9Slide.vn">
            <a:extLst>
              <a:ext uri="{FF2B5EF4-FFF2-40B4-BE49-F238E27FC236}">
                <a16:creationId xmlns:a16="http://schemas.microsoft.com/office/drawing/2014/main" id="{8719C772-3911-484F-8DD0-F3A53D150A1C}"/>
              </a:ext>
            </a:extLst>
          </p:cNvPr>
          <p:cNvGrpSpPr/>
          <p:nvPr userDrawn="1"/>
        </p:nvGrpSpPr>
        <p:grpSpPr>
          <a:xfrm>
            <a:off x="503382" y="6241734"/>
            <a:ext cx="1045843" cy="349565"/>
            <a:chOff x="404091" y="302492"/>
            <a:chExt cx="1045843" cy="349565"/>
          </a:xfrm>
        </p:grpSpPr>
        <p:sp>
          <p:nvSpPr>
            <p:cNvPr id="95" name="Rectangle: Rounded Corners 94">
              <a:extLst>
                <a:ext uri="{FF2B5EF4-FFF2-40B4-BE49-F238E27FC236}">
                  <a16:creationId xmlns:a16="http://schemas.microsoft.com/office/drawing/2014/main" id="{C29C2E8B-468F-4A49-AEBB-F20E75D15B52}"/>
                </a:ext>
              </a:extLst>
            </p:cNvPr>
            <p:cNvSpPr/>
            <p:nvPr userDrawn="1"/>
          </p:nvSpPr>
          <p:spPr>
            <a:xfrm>
              <a:off x="459336" y="347260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513428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870" y="18611"/>
                    <a:pt x="19597" y="-361"/>
                    <a:pt x="42083" y="0"/>
                  </a:cubicBezTo>
                  <a:cubicBezTo>
                    <a:pt x="200055" y="16871"/>
                    <a:pt x="303322" y="-21924"/>
                    <a:pt x="513428" y="0"/>
                  </a:cubicBezTo>
                  <a:cubicBezTo>
                    <a:pt x="723534" y="21924"/>
                    <a:pt x="839830" y="11545"/>
                    <a:pt x="948515" y="0"/>
                  </a:cubicBezTo>
                  <a:cubicBezTo>
                    <a:pt x="969839" y="-631"/>
                    <a:pt x="990500" y="23749"/>
                    <a:pt x="990598" y="42083"/>
                  </a:cubicBezTo>
                  <a:cubicBezTo>
                    <a:pt x="986727" y="110902"/>
                    <a:pt x="991373" y="195270"/>
                    <a:pt x="990598" y="262714"/>
                  </a:cubicBezTo>
                  <a:cubicBezTo>
                    <a:pt x="986125" y="285474"/>
                    <a:pt x="974744" y="302645"/>
                    <a:pt x="948515" y="304797"/>
                  </a:cubicBezTo>
                  <a:cubicBezTo>
                    <a:pt x="756072" y="311080"/>
                    <a:pt x="645398" y="290395"/>
                    <a:pt x="477170" y="304797"/>
                  </a:cubicBezTo>
                  <a:cubicBezTo>
                    <a:pt x="308943" y="319199"/>
                    <a:pt x="168522" y="321398"/>
                    <a:pt x="42083" y="304797"/>
                  </a:cubicBezTo>
                  <a:cubicBezTo>
                    <a:pt x="14910" y="302823"/>
                    <a:pt x="-1910" y="291109"/>
                    <a:pt x="0" y="262714"/>
                  </a:cubicBezTo>
                  <a:cubicBezTo>
                    <a:pt x="5987" y="210987"/>
                    <a:pt x="8339" y="103792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-924" y="21541"/>
                    <a:pt x="13669" y="1115"/>
                    <a:pt x="42083" y="0"/>
                  </a:cubicBezTo>
                  <a:cubicBezTo>
                    <a:pt x="212105" y="-4339"/>
                    <a:pt x="339606" y="-11427"/>
                    <a:pt x="513428" y="0"/>
                  </a:cubicBezTo>
                  <a:cubicBezTo>
                    <a:pt x="687251" y="11427"/>
                    <a:pt x="809018" y="9979"/>
                    <a:pt x="948515" y="0"/>
                  </a:cubicBezTo>
                  <a:cubicBezTo>
                    <a:pt x="973302" y="-2893"/>
                    <a:pt x="988513" y="18237"/>
                    <a:pt x="990598" y="42083"/>
                  </a:cubicBezTo>
                  <a:cubicBezTo>
                    <a:pt x="986193" y="131118"/>
                    <a:pt x="982265" y="161446"/>
                    <a:pt x="990598" y="262714"/>
                  </a:cubicBezTo>
                  <a:cubicBezTo>
                    <a:pt x="989597" y="287092"/>
                    <a:pt x="971718" y="305739"/>
                    <a:pt x="948515" y="304797"/>
                  </a:cubicBezTo>
                  <a:cubicBezTo>
                    <a:pt x="847314" y="287957"/>
                    <a:pt x="601015" y="315002"/>
                    <a:pt x="495299" y="304797"/>
                  </a:cubicBezTo>
                  <a:cubicBezTo>
                    <a:pt x="389583" y="294592"/>
                    <a:pt x="199920" y="289228"/>
                    <a:pt x="42083" y="304797"/>
                  </a:cubicBezTo>
                  <a:cubicBezTo>
                    <a:pt x="17478" y="305510"/>
                    <a:pt x="285" y="284421"/>
                    <a:pt x="0" y="262714"/>
                  </a:cubicBezTo>
                  <a:cubicBezTo>
                    <a:pt x="9330" y="190511"/>
                    <a:pt x="-4367" y="121157"/>
                    <a:pt x="0" y="42083"/>
                  </a:cubicBezTo>
                  <a:close/>
                </a:path>
              </a:pathLst>
            </a:custGeom>
            <a:solidFill>
              <a:srgbClr val="82C9F4"/>
            </a:solidFill>
            <a:ln>
              <a:solidFill>
                <a:srgbClr val="AFDAF5"/>
              </a:solidFill>
              <a:extLst>
                <a:ext uri="{C807C97D-BFC1-408E-A445-0C87EB9F89A2}">
                  <ask:lineSketchStyleProps xmlns:ask="http://schemas.microsoft.com/office/drawing/2018/sketchyshapes" xmlns="" sd="3060161415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endParaRPr>
            </a:p>
          </p:txBody>
        </p:sp>
        <p:sp>
          <p:nvSpPr>
            <p:cNvPr id="96" name="Rectangle: Rounded Corners 95">
              <a:extLst>
                <a:ext uri="{FF2B5EF4-FFF2-40B4-BE49-F238E27FC236}">
                  <a16:creationId xmlns:a16="http://schemas.microsoft.com/office/drawing/2014/main" id="{7DAA92A0-8A9B-4989-A4EE-B9035F9C55EC}"/>
                </a:ext>
              </a:extLst>
            </p:cNvPr>
            <p:cNvSpPr/>
            <p:nvPr userDrawn="1"/>
          </p:nvSpPr>
          <p:spPr>
            <a:xfrm>
              <a:off x="404091" y="302492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468106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977" y="20694"/>
                    <a:pt x="19245" y="722"/>
                    <a:pt x="42083" y="0"/>
                  </a:cubicBezTo>
                  <a:cubicBezTo>
                    <a:pt x="221894" y="10754"/>
                    <a:pt x="318265" y="20007"/>
                    <a:pt x="468106" y="0"/>
                  </a:cubicBezTo>
                  <a:cubicBezTo>
                    <a:pt x="617947" y="-20007"/>
                    <a:pt x="715005" y="-5387"/>
                    <a:pt x="948515" y="0"/>
                  </a:cubicBezTo>
                  <a:cubicBezTo>
                    <a:pt x="972855" y="-357"/>
                    <a:pt x="989439" y="16233"/>
                    <a:pt x="990598" y="42083"/>
                  </a:cubicBezTo>
                  <a:cubicBezTo>
                    <a:pt x="992746" y="141393"/>
                    <a:pt x="995960" y="161966"/>
                    <a:pt x="990598" y="262714"/>
                  </a:cubicBezTo>
                  <a:cubicBezTo>
                    <a:pt x="993037" y="283815"/>
                    <a:pt x="971270" y="305420"/>
                    <a:pt x="948515" y="304797"/>
                  </a:cubicBezTo>
                  <a:cubicBezTo>
                    <a:pt x="752540" y="283418"/>
                    <a:pt x="701366" y="287355"/>
                    <a:pt x="477170" y="304797"/>
                  </a:cubicBezTo>
                  <a:cubicBezTo>
                    <a:pt x="252975" y="322239"/>
                    <a:pt x="229942" y="295145"/>
                    <a:pt x="42083" y="304797"/>
                  </a:cubicBezTo>
                  <a:cubicBezTo>
                    <a:pt x="16663" y="308314"/>
                    <a:pt x="-1358" y="283979"/>
                    <a:pt x="0" y="262714"/>
                  </a:cubicBezTo>
                  <a:cubicBezTo>
                    <a:pt x="10643" y="153138"/>
                    <a:pt x="-2576" y="132647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616" y="20114"/>
                    <a:pt x="17689" y="-2743"/>
                    <a:pt x="42083" y="0"/>
                  </a:cubicBezTo>
                  <a:cubicBezTo>
                    <a:pt x="146263" y="17479"/>
                    <a:pt x="394439" y="-3804"/>
                    <a:pt x="486235" y="0"/>
                  </a:cubicBezTo>
                  <a:cubicBezTo>
                    <a:pt x="578031" y="3804"/>
                    <a:pt x="851471" y="2100"/>
                    <a:pt x="948515" y="0"/>
                  </a:cubicBezTo>
                  <a:cubicBezTo>
                    <a:pt x="972360" y="2281"/>
                    <a:pt x="993333" y="14369"/>
                    <a:pt x="990598" y="42083"/>
                  </a:cubicBezTo>
                  <a:cubicBezTo>
                    <a:pt x="987501" y="138821"/>
                    <a:pt x="995004" y="198704"/>
                    <a:pt x="990598" y="262714"/>
                  </a:cubicBezTo>
                  <a:cubicBezTo>
                    <a:pt x="990760" y="289960"/>
                    <a:pt x="966689" y="304345"/>
                    <a:pt x="948515" y="304797"/>
                  </a:cubicBezTo>
                  <a:cubicBezTo>
                    <a:pt x="773550" y="320872"/>
                    <a:pt x="639850" y="318824"/>
                    <a:pt x="486235" y="304797"/>
                  </a:cubicBezTo>
                  <a:cubicBezTo>
                    <a:pt x="332620" y="290770"/>
                    <a:pt x="192140" y="299897"/>
                    <a:pt x="42083" y="304797"/>
                  </a:cubicBezTo>
                  <a:cubicBezTo>
                    <a:pt x="19067" y="305555"/>
                    <a:pt x="2951" y="287178"/>
                    <a:pt x="0" y="262714"/>
                  </a:cubicBezTo>
                  <a:cubicBezTo>
                    <a:pt x="-8535" y="159310"/>
                    <a:pt x="7179" y="117303"/>
                    <a:pt x="0" y="42083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1">
                  <a:lumMod val="20000"/>
                  <a:lumOff val="8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xmlns="" sd="2774789027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endParaRPr>
            </a:p>
          </p:txBody>
        </p:sp>
      </p:grpSp>
      <p:grpSp>
        <p:nvGrpSpPr>
          <p:cNvPr id="97" name="PHẠM DUYÊN 33 - 9Slide.vn">
            <a:extLst>
              <a:ext uri="{FF2B5EF4-FFF2-40B4-BE49-F238E27FC236}">
                <a16:creationId xmlns:a16="http://schemas.microsoft.com/office/drawing/2014/main" id="{6130CEE3-8712-48A6-8CD7-404820A3CF3D}"/>
              </a:ext>
            </a:extLst>
          </p:cNvPr>
          <p:cNvGrpSpPr/>
          <p:nvPr userDrawn="1"/>
        </p:nvGrpSpPr>
        <p:grpSpPr>
          <a:xfrm>
            <a:off x="2200978" y="6241734"/>
            <a:ext cx="1045843" cy="349565"/>
            <a:chOff x="404091" y="302492"/>
            <a:chExt cx="1045843" cy="349565"/>
          </a:xfrm>
        </p:grpSpPr>
        <p:sp>
          <p:nvSpPr>
            <p:cNvPr id="98" name="Rectangle: Rounded Corners 97">
              <a:extLst>
                <a:ext uri="{FF2B5EF4-FFF2-40B4-BE49-F238E27FC236}">
                  <a16:creationId xmlns:a16="http://schemas.microsoft.com/office/drawing/2014/main" id="{4609D0B3-1795-4509-9222-B06690BF7208}"/>
                </a:ext>
              </a:extLst>
            </p:cNvPr>
            <p:cNvSpPr/>
            <p:nvPr userDrawn="1"/>
          </p:nvSpPr>
          <p:spPr>
            <a:xfrm>
              <a:off x="459336" y="347260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513428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870" y="18611"/>
                    <a:pt x="19597" y="-361"/>
                    <a:pt x="42083" y="0"/>
                  </a:cubicBezTo>
                  <a:cubicBezTo>
                    <a:pt x="200055" y="16871"/>
                    <a:pt x="303322" y="-21924"/>
                    <a:pt x="513428" y="0"/>
                  </a:cubicBezTo>
                  <a:cubicBezTo>
                    <a:pt x="723534" y="21924"/>
                    <a:pt x="839830" y="11545"/>
                    <a:pt x="948515" y="0"/>
                  </a:cubicBezTo>
                  <a:cubicBezTo>
                    <a:pt x="969839" y="-631"/>
                    <a:pt x="990500" y="23749"/>
                    <a:pt x="990598" y="42083"/>
                  </a:cubicBezTo>
                  <a:cubicBezTo>
                    <a:pt x="986727" y="110902"/>
                    <a:pt x="991373" y="195270"/>
                    <a:pt x="990598" y="262714"/>
                  </a:cubicBezTo>
                  <a:cubicBezTo>
                    <a:pt x="986125" y="285474"/>
                    <a:pt x="974744" y="302645"/>
                    <a:pt x="948515" y="304797"/>
                  </a:cubicBezTo>
                  <a:cubicBezTo>
                    <a:pt x="756072" y="311080"/>
                    <a:pt x="645398" y="290395"/>
                    <a:pt x="477170" y="304797"/>
                  </a:cubicBezTo>
                  <a:cubicBezTo>
                    <a:pt x="308943" y="319199"/>
                    <a:pt x="168522" y="321398"/>
                    <a:pt x="42083" y="304797"/>
                  </a:cubicBezTo>
                  <a:cubicBezTo>
                    <a:pt x="14910" y="302823"/>
                    <a:pt x="-1910" y="291109"/>
                    <a:pt x="0" y="262714"/>
                  </a:cubicBezTo>
                  <a:cubicBezTo>
                    <a:pt x="5987" y="210987"/>
                    <a:pt x="8339" y="103792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-924" y="21541"/>
                    <a:pt x="13669" y="1115"/>
                    <a:pt x="42083" y="0"/>
                  </a:cubicBezTo>
                  <a:cubicBezTo>
                    <a:pt x="212105" y="-4339"/>
                    <a:pt x="339606" y="-11427"/>
                    <a:pt x="513428" y="0"/>
                  </a:cubicBezTo>
                  <a:cubicBezTo>
                    <a:pt x="687251" y="11427"/>
                    <a:pt x="809018" y="9979"/>
                    <a:pt x="948515" y="0"/>
                  </a:cubicBezTo>
                  <a:cubicBezTo>
                    <a:pt x="973302" y="-2893"/>
                    <a:pt x="988513" y="18237"/>
                    <a:pt x="990598" y="42083"/>
                  </a:cubicBezTo>
                  <a:cubicBezTo>
                    <a:pt x="986193" y="131118"/>
                    <a:pt x="982265" y="161446"/>
                    <a:pt x="990598" y="262714"/>
                  </a:cubicBezTo>
                  <a:cubicBezTo>
                    <a:pt x="989597" y="287092"/>
                    <a:pt x="971718" y="305739"/>
                    <a:pt x="948515" y="304797"/>
                  </a:cubicBezTo>
                  <a:cubicBezTo>
                    <a:pt x="847314" y="287957"/>
                    <a:pt x="601015" y="315002"/>
                    <a:pt x="495299" y="304797"/>
                  </a:cubicBezTo>
                  <a:cubicBezTo>
                    <a:pt x="389583" y="294592"/>
                    <a:pt x="199920" y="289228"/>
                    <a:pt x="42083" y="304797"/>
                  </a:cubicBezTo>
                  <a:cubicBezTo>
                    <a:pt x="17478" y="305510"/>
                    <a:pt x="285" y="284421"/>
                    <a:pt x="0" y="262714"/>
                  </a:cubicBezTo>
                  <a:cubicBezTo>
                    <a:pt x="9330" y="190511"/>
                    <a:pt x="-4367" y="121157"/>
                    <a:pt x="0" y="42083"/>
                  </a:cubicBezTo>
                  <a:close/>
                </a:path>
              </a:pathLst>
            </a:custGeom>
            <a:solidFill>
              <a:srgbClr val="82C9F4"/>
            </a:solidFill>
            <a:ln>
              <a:solidFill>
                <a:srgbClr val="AFDAF5"/>
              </a:solidFill>
              <a:extLst>
                <a:ext uri="{C807C97D-BFC1-408E-A445-0C87EB9F89A2}">
                  <ask:lineSketchStyleProps xmlns:ask="http://schemas.microsoft.com/office/drawing/2018/sketchyshapes" xmlns="" sd="3060161415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endParaRPr>
            </a:p>
          </p:txBody>
        </p:sp>
        <p:sp>
          <p:nvSpPr>
            <p:cNvPr id="99" name="Rectangle: Rounded Corners 98">
              <a:extLst>
                <a:ext uri="{FF2B5EF4-FFF2-40B4-BE49-F238E27FC236}">
                  <a16:creationId xmlns:a16="http://schemas.microsoft.com/office/drawing/2014/main" id="{6672973A-C838-4BF0-A835-243BC217E8A0}"/>
                </a:ext>
              </a:extLst>
            </p:cNvPr>
            <p:cNvSpPr/>
            <p:nvPr userDrawn="1"/>
          </p:nvSpPr>
          <p:spPr>
            <a:xfrm>
              <a:off x="404091" y="302492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468106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977" y="20694"/>
                    <a:pt x="19245" y="722"/>
                    <a:pt x="42083" y="0"/>
                  </a:cubicBezTo>
                  <a:cubicBezTo>
                    <a:pt x="221894" y="10754"/>
                    <a:pt x="318265" y="20007"/>
                    <a:pt x="468106" y="0"/>
                  </a:cubicBezTo>
                  <a:cubicBezTo>
                    <a:pt x="617947" y="-20007"/>
                    <a:pt x="715005" y="-5387"/>
                    <a:pt x="948515" y="0"/>
                  </a:cubicBezTo>
                  <a:cubicBezTo>
                    <a:pt x="972855" y="-357"/>
                    <a:pt x="989439" y="16233"/>
                    <a:pt x="990598" y="42083"/>
                  </a:cubicBezTo>
                  <a:cubicBezTo>
                    <a:pt x="992746" y="141393"/>
                    <a:pt x="995960" y="161966"/>
                    <a:pt x="990598" y="262714"/>
                  </a:cubicBezTo>
                  <a:cubicBezTo>
                    <a:pt x="993037" y="283815"/>
                    <a:pt x="971270" y="305420"/>
                    <a:pt x="948515" y="304797"/>
                  </a:cubicBezTo>
                  <a:cubicBezTo>
                    <a:pt x="752540" y="283418"/>
                    <a:pt x="701366" y="287355"/>
                    <a:pt x="477170" y="304797"/>
                  </a:cubicBezTo>
                  <a:cubicBezTo>
                    <a:pt x="252975" y="322239"/>
                    <a:pt x="229942" y="295145"/>
                    <a:pt x="42083" y="304797"/>
                  </a:cubicBezTo>
                  <a:cubicBezTo>
                    <a:pt x="16663" y="308314"/>
                    <a:pt x="-1358" y="283979"/>
                    <a:pt x="0" y="262714"/>
                  </a:cubicBezTo>
                  <a:cubicBezTo>
                    <a:pt x="10643" y="153138"/>
                    <a:pt x="-2576" y="132647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616" y="20114"/>
                    <a:pt x="17689" y="-2743"/>
                    <a:pt x="42083" y="0"/>
                  </a:cubicBezTo>
                  <a:cubicBezTo>
                    <a:pt x="146263" y="17479"/>
                    <a:pt x="394439" y="-3804"/>
                    <a:pt x="486235" y="0"/>
                  </a:cubicBezTo>
                  <a:cubicBezTo>
                    <a:pt x="578031" y="3804"/>
                    <a:pt x="851471" y="2100"/>
                    <a:pt x="948515" y="0"/>
                  </a:cubicBezTo>
                  <a:cubicBezTo>
                    <a:pt x="972360" y="2281"/>
                    <a:pt x="993333" y="14369"/>
                    <a:pt x="990598" y="42083"/>
                  </a:cubicBezTo>
                  <a:cubicBezTo>
                    <a:pt x="987501" y="138821"/>
                    <a:pt x="995004" y="198704"/>
                    <a:pt x="990598" y="262714"/>
                  </a:cubicBezTo>
                  <a:cubicBezTo>
                    <a:pt x="990760" y="289960"/>
                    <a:pt x="966689" y="304345"/>
                    <a:pt x="948515" y="304797"/>
                  </a:cubicBezTo>
                  <a:cubicBezTo>
                    <a:pt x="773550" y="320872"/>
                    <a:pt x="639850" y="318824"/>
                    <a:pt x="486235" y="304797"/>
                  </a:cubicBezTo>
                  <a:cubicBezTo>
                    <a:pt x="332620" y="290770"/>
                    <a:pt x="192140" y="299897"/>
                    <a:pt x="42083" y="304797"/>
                  </a:cubicBezTo>
                  <a:cubicBezTo>
                    <a:pt x="19067" y="305555"/>
                    <a:pt x="2951" y="287178"/>
                    <a:pt x="0" y="262714"/>
                  </a:cubicBezTo>
                  <a:cubicBezTo>
                    <a:pt x="-8535" y="159310"/>
                    <a:pt x="7179" y="117303"/>
                    <a:pt x="0" y="42083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1">
                  <a:lumMod val="20000"/>
                  <a:lumOff val="8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xmlns="" sd="2774789027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endParaRPr>
            </a:p>
          </p:txBody>
        </p:sp>
      </p:grpSp>
      <p:grpSp>
        <p:nvGrpSpPr>
          <p:cNvPr id="100" name="PHẠM DUYÊN 34 - 9Slide.vn">
            <a:extLst>
              <a:ext uri="{FF2B5EF4-FFF2-40B4-BE49-F238E27FC236}">
                <a16:creationId xmlns:a16="http://schemas.microsoft.com/office/drawing/2014/main" id="{237CF63F-D429-424F-8846-FF1D8DFCC342}"/>
              </a:ext>
            </a:extLst>
          </p:cNvPr>
          <p:cNvGrpSpPr/>
          <p:nvPr userDrawn="1"/>
        </p:nvGrpSpPr>
        <p:grpSpPr>
          <a:xfrm>
            <a:off x="3898574" y="6241734"/>
            <a:ext cx="1045843" cy="349565"/>
            <a:chOff x="404091" y="302492"/>
            <a:chExt cx="1045843" cy="349565"/>
          </a:xfrm>
        </p:grpSpPr>
        <p:sp>
          <p:nvSpPr>
            <p:cNvPr id="101" name="Rectangle: Rounded Corners 100">
              <a:extLst>
                <a:ext uri="{FF2B5EF4-FFF2-40B4-BE49-F238E27FC236}">
                  <a16:creationId xmlns:a16="http://schemas.microsoft.com/office/drawing/2014/main" id="{09662B89-AA1C-4E21-A993-659CAAC82AC4}"/>
                </a:ext>
              </a:extLst>
            </p:cNvPr>
            <p:cNvSpPr/>
            <p:nvPr userDrawn="1"/>
          </p:nvSpPr>
          <p:spPr>
            <a:xfrm>
              <a:off x="459336" y="347260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513428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870" y="18611"/>
                    <a:pt x="19597" y="-361"/>
                    <a:pt x="42083" y="0"/>
                  </a:cubicBezTo>
                  <a:cubicBezTo>
                    <a:pt x="200055" y="16871"/>
                    <a:pt x="303322" y="-21924"/>
                    <a:pt x="513428" y="0"/>
                  </a:cubicBezTo>
                  <a:cubicBezTo>
                    <a:pt x="723534" y="21924"/>
                    <a:pt x="839830" y="11545"/>
                    <a:pt x="948515" y="0"/>
                  </a:cubicBezTo>
                  <a:cubicBezTo>
                    <a:pt x="969839" y="-631"/>
                    <a:pt x="990500" y="23749"/>
                    <a:pt x="990598" y="42083"/>
                  </a:cubicBezTo>
                  <a:cubicBezTo>
                    <a:pt x="986727" y="110902"/>
                    <a:pt x="991373" y="195270"/>
                    <a:pt x="990598" y="262714"/>
                  </a:cubicBezTo>
                  <a:cubicBezTo>
                    <a:pt x="986125" y="285474"/>
                    <a:pt x="974744" y="302645"/>
                    <a:pt x="948515" y="304797"/>
                  </a:cubicBezTo>
                  <a:cubicBezTo>
                    <a:pt x="756072" y="311080"/>
                    <a:pt x="645398" y="290395"/>
                    <a:pt x="477170" y="304797"/>
                  </a:cubicBezTo>
                  <a:cubicBezTo>
                    <a:pt x="308943" y="319199"/>
                    <a:pt x="168522" y="321398"/>
                    <a:pt x="42083" y="304797"/>
                  </a:cubicBezTo>
                  <a:cubicBezTo>
                    <a:pt x="14910" y="302823"/>
                    <a:pt x="-1910" y="291109"/>
                    <a:pt x="0" y="262714"/>
                  </a:cubicBezTo>
                  <a:cubicBezTo>
                    <a:pt x="5987" y="210987"/>
                    <a:pt x="8339" y="103792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-924" y="21541"/>
                    <a:pt x="13669" y="1115"/>
                    <a:pt x="42083" y="0"/>
                  </a:cubicBezTo>
                  <a:cubicBezTo>
                    <a:pt x="212105" y="-4339"/>
                    <a:pt x="339606" y="-11427"/>
                    <a:pt x="513428" y="0"/>
                  </a:cubicBezTo>
                  <a:cubicBezTo>
                    <a:pt x="687251" y="11427"/>
                    <a:pt x="809018" y="9979"/>
                    <a:pt x="948515" y="0"/>
                  </a:cubicBezTo>
                  <a:cubicBezTo>
                    <a:pt x="973302" y="-2893"/>
                    <a:pt x="988513" y="18237"/>
                    <a:pt x="990598" y="42083"/>
                  </a:cubicBezTo>
                  <a:cubicBezTo>
                    <a:pt x="986193" y="131118"/>
                    <a:pt x="982265" y="161446"/>
                    <a:pt x="990598" y="262714"/>
                  </a:cubicBezTo>
                  <a:cubicBezTo>
                    <a:pt x="989597" y="287092"/>
                    <a:pt x="971718" y="305739"/>
                    <a:pt x="948515" y="304797"/>
                  </a:cubicBezTo>
                  <a:cubicBezTo>
                    <a:pt x="847314" y="287957"/>
                    <a:pt x="601015" y="315002"/>
                    <a:pt x="495299" y="304797"/>
                  </a:cubicBezTo>
                  <a:cubicBezTo>
                    <a:pt x="389583" y="294592"/>
                    <a:pt x="199920" y="289228"/>
                    <a:pt x="42083" y="304797"/>
                  </a:cubicBezTo>
                  <a:cubicBezTo>
                    <a:pt x="17478" y="305510"/>
                    <a:pt x="285" y="284421"/>
                    <a:pt x="0" y="262714"/>
                  </a:cubicBezTo>
                  <a:cubicBezTo>
                    <a:pt x="9330" y="190511"/>
                    <a:pt x="-4367" y="121157"/>
                    <a:pt x="0" y="42083"/>
                  </a:cubicBezTo>
                  <a:close/>
                </a:path>
              </a:pathLst>
            </a:custGeom>
            <a:solidFill>
              <a:srgbClr val="82C9F4"/>
            </a:solidFill>
            <a:ln>
              <a:solidFill>
                <a:srgbClr val="AFDAF5"/>
              </a:solidFill>
              <a:extLst>
                <a:ext uri="{C807C97D-BFC1-408E-A445-0C87EB9F89A2}">
                  <ask:lineSketchStyleProps xmlns:ask="http://schemas.microsoft.com/office/drawing/2018/sketchyshapes" xmlns="" sd="3060161415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endParaRPr>
            </a:p>
          </p:txBody>
        </p:sp>
        <p:sp>
          <p:nvSpPr>
            <p:cNvPr id="102" name="Rectangle: Rounded Corners 101">
              <a:extLst>
                <a:ext uri="{FF2B5EF4-FFF2-40B4-BE49-F238E27FC236}">
                  <a16:creationId xmlns:a16="http://schemas.microsoft.com/office/drawing/2014/main" id="{F45B6C7C-AB79-43C2-BE13-1B6E5EF3BA7B}"/>
                </a:ext>
              </a:extLst>
            </p:cNvPr>
            <p:cNvSpPr/>
            <p:nvPr userDrawn="1"/>
          </p:nvSpPr>
          <p:spPr>
            <a:xfrm>
              <a:off x="404091" y="302492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468106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977" y="20694"/>
                    <a:pt x="19245" y="722"/>
                    <a:pt x="42083" y="0"/>
                  </a:cubicBezTo>
                  <a:cubicBezTo>
                    <a:pt x="221894" y="10754"/>
                    <a:pt x="318265" y="20007"/>
                    <a:pt x="468106" y="0"/>
                  </a:cubicBezTo>
                  <a:cubicBezTo>
                    <a:pt x="617947" y="-20007"/>
                    <a:pt x="715005" y="-5387"/>
                    <a:pt x="948515" y="0"/>
                  </a:cubicBezTo>
                  <a:cubicBezTo>
                    <a:pt x="972855" y="-357"/>
                    <a:pt x="989439" y="16233"/>
                    <a:pt x="990598" y="42083"/>
                  </a:cubicBezTo>
                  <a:cubicBezTo>
                    <a:pt x="992746" y="141393"/>
                    <a:pt x="995960" y="161966"/>
                    <a:pt x="990598" y="262714"/>
                  </a:cubicBezTo>
                  <a:cubicBezTo>
                    <a:pt x="993037" y="283815"/>
                    <a:pt x="971270" y="305420"/>
                    <a:pt x="948515" y="304797"/>
                  </a:cubicBezTo>
                  <a:cubicBezTo>
                    <a:pt x="752540" y="283418"/>
                    <a:pt x="701366" y="287355"/>
                    <a:pt x="477170" y="304797"/>
                  </a:cubicBezTo>
                  <a:cubicBezTo>
                    <a:pt x="252975" y="322239"/>
                    <a:pt x="229942" y="295145"/>
                    <a:pt x="42083" y="304797"/>
                  </a:cubicBezTo>
                  <a:cubicBezTo>
                    <a:pt x="16663" y="308314"/>
                    <a:pt x="-1358" y="283979"/>
                    <a:pt x="0" y="262714"/>
                  </a:cubicBezTo>
                  <a:cubicBezTo>
                    <a:pt x="10643" y="153138"/>
                    <a:pt x="-2576" y="132647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616" y="20114"/>
                    <a:pt x="17689" y="-2743"/>
                    <a:pt x="42083" y="0"/>
                  </a:cubicBezTo>
                  <a:cubicBezTo>
                    <a:pt x="146263" y="17479"/>
                    <a:pt x="394439" y="-3804"/>
                    <a:pt x="486235" y="0"/>
                  </a:cubicBezTo>
                  <a:cubicBezTo>
                    <a:pt x="578031" y="3804"/>
                    <a:pt x="851471" y="2100"/>
                    <a:pt x="948515" y="0"/>
                  </a:cubicBezTo>
                  <a:cubicBezTo>
                    <a:pt x="972360" y="2281"/>
                    <a:pt x="993333" y="14369"/>
                    <a:pt x="990598" y="42083"/>
                  </a:cubicBezTo>
                  <a:cubicBezTo>
                    <a:pt x="987501" y="138821"/>
                    <a:pt x="995004" y="198704"/>
                    <a:pt x="990598" y="262714"/>
                  </a:cubicBezTo>
                  <a:cubicBezTo>
                    <a:pt x="990760" y="289960"/>
                    <a:pt x="966689" y="304345"/>
                    <a:pt x="948515" y="304797"/>
                  </a:cubicBezTo>
                  <a:cubicBezTo>
                    <a:pt x="773550" y="320872"/>
                    <a:pt x="639850" y="318824"/>
                    <a:pt x="486235" y="304797"/>
                  </a:cubicBezTo>
                  <a:cubicBezTo>
                    <a:pt x="332620" y="290770"/>
                    <a:pt x="192140" y="299897"/>
                    <a:pt x="42083" y="304797"/>
                  </a:cubicBezTo>
                  <a:cubicBezTo>
                    <a:pt x="19067" y="305555"/>
                    <a:pt x="2951" y="287178"/>
                    <a:pt x="0" y="262714"/>
                  </a:cubicBezTo>
                  <a:cubicBezTo>
                    <a:pt x="-8535" y="159310"/>
                    <a:pt x="7179" y="117303"/>
                    <a:pt x="0" y="42083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1">
                  <a:lumMod val="20000"/>
                  <a:lumOff val="8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xmlns="" sd="2774789027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endParaRPr>
            </a:p>
          </p:txBody>
        </p:sp>
      </p:grpSp>
      <p:grpSp>
        <p:nvGrpSpPr>
          <p:cNvPr id="103" name="PHẠM DUYÊN 35 - 9Slide.vn">
            <a:extLst>
              <a:ext uri="{FF2B5EF4-FFF2-40B4-BE49-F238E27FC236}">
                <a16:creationId xmlns:a16="http://schemas.microsoft.com/office/drawing/2014/main" id="{DD588ED7-089C-4263-B6E0-4892BB7FD01E}"/>
              </a:ext>
            </a:extLst>
          </p:cNvPr>
          <p:cNvGrpSpPr/>
          <p:nvPr userDrawn="1"/>
        </p:nvGrpSpPr>
        <p:grpSpPr>
          <a:xfrm>
            <a:off x="5596170" y="6241734"/>
            <a:ext cx="1045843" cy="349565"/>
            <a:chOff x="404091" y="302492"/>
            <a:chExt cx="1045843" cy="349565"/>
          </a:xfrm>
        </p:grpSpPr>
        <p:sp>
          <p:nvSpPr>
            <p:cNvPr id="104" name="Rectangle: Rounded Corners 103">
              <a:extLst>
                <a:ext uri="{FF2B5EF4-FFF2-40B4-BE49-F238E27FC236}">
                  <a16:creationId xmlns:a16="http://schemas.microsoft.com/office/drawing/2014/main" id="{A961B287-9E54-45F1-9CA5-023633D1159A}"/>
                </a:ext>
              </a:extLst>
            </p:cNvPr>
            <p:cNvSpPr/>
            <p:nvPr userDrawn="1"/>
          </p:nvSpPr>
          <p:spPr>
            <a:xfrm>
              <a:off x="459336" y="347260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513428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870" y="18611"/>
                    <a:pt x="19597" y="-361"/>
                    <a:pt x="42083" y="0"/>
                  </a:cubicBezTo>
                  <a:cubicBezTo>
                    <a:pt x="200055" y="16871"/>
                    <a:pt x="303322" y="-21924"/>
                    <a:pt x="513428" y="0"/>
                  </a:cubicBezTo>
                  <a:cubicBezTo>
                    <a:pt x="723534" y="21924"/>
                    <a:pt x="839830" y="11545"/>
                    <a:pt x="948515" y="0"/>
                  </a:cubicBezTo>
                  <a:cubicBezTo>
                    <a:pt x="969839" y="-631"/>
                    <a:pt x="990500" y="23749"/>
                    <a:pt x="990598" y="42083"/>
                  </a:cubicBezTo>
                  <a:cubicBezTo>
                    <a:pt x="986727" y="110902"/>
                    <a:pt x="991373" y="195270"/>
                    <a:pt x="990598" y="262714"/>
                  </a:cubicBezTo>
                  <a:cubicBezTo>
                    <a:pt x="986125" y="285474"/>
                    <a:pt x="974744" y="302645"/>
                    <a:pt x="948515" y="304797"/>
                  </a:cubicBezTo>
                  <a:cubicBezTo>
                    <a:pt x="756072" y="311080"/>
                    <a:pt x="645398" y="290395"/>
                    <a:pt x="477170" y="304797"/>
                  </a:cubicBezTo>
                  <a:cubicBezTo>
                    <a:pt x="308943" y="319199"/>
                    <a:pt x="168522" y="321398"/>
                    <a:pt x="42083" y="304797"/>
                  </a:cubicBezTo>
                  <a:cubicBezTo>
                    <a:pt x="14910" y="302823"/>
                    <a:pt x="-1910" y="291109"/>
                    <a:pt x="0" y="262714"/>
                  </a:cubicBezTo>
                  <a:cubicBezTo>
                    <a:pt x="5987" y="210987"/>
                    <a:pt x="8339" y="103792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-924" y="21541"/>
                    <a:pt x="13669" y="1115"/>
                    <a:pt x="42083" y="0"/>
                  </a:cubicBezTo>
                  <a:cubicBezTo>
                    <a:pt x="212105" y="-4339"/>
                    <a:pt x="339606" y="-11427"/>
                    <a:pt x="513428" y="0"/>
                  </a:cubicBezTo>
                  <a:cubicBezTo>
                    <a:pt x="687251" y="11427"/>
                    <a:pt x="809018" y="9979"/>
                    <a:pt x="948515" y="0"/>
                  </a:cubicBezTo>
                  <a:cubicBezTo>
                    <a:pt x="973302" y="-2893"/>
                    <a:pt x="988513" y="18237"/>
                    <a:pt x="990598" y="42083"/>
                  </a:cubicBezTo>
                  <a:cubicBezTo>
                    <a:pt x="986193" y="131118"/>
                    <a:pt x="982265" y="161446"/>
                    <a:pt x="990598" y="262714"/>
                  </a:cubicBezTo>
                  <a:cubicBezTo>
                    <a:pt x="989597" y="287092"/>
                    <a:pt x="971718" y="305739"/>
                    <a:pt x="948515" y="304797"/>
                  </a:cubicBezTo>
                  <a:cubicBezTo>
                    <a:pt x="847314" y="287957"/>
                    <a:pt x="601015" y="315002"/>
                    <a:pt x="495299" y="304797"/>
                  </a:cubicBezTo>
                  <a:cubicBezTo>
                    <a:pt x="389583" y="294592"/>
                    <a:pt x="199920" y="289228"/>
                    <a:pt x="42083" y="304797"/>
                  </a:cubicBezTo>
                  <a:cubicBezTo>
                    <a:pt x="17478" y="305510"/>
                    <a:pt x="285" y="284421"/>
                    <a:pt x="0" y="262714"/>
                  </a:cubicBezTo>
                  <a:cubicBezTo>
                    <a:pt x="9330" y="190511"/>
                    <a:pt x="-4367" y="121157"/>
                    <a:pt x="0" y="42083"/>
                  </a:cubicBezTo>
                  <a:close/>
                </a:path>
              </a:pathLst>
            </a:custGeom>
            <a:solidFill>
              <a:srgbClr val="82C9F4"/>
            </a:solidFill>
            <a:ln>
              <a:solidFill>
                <a:srgbClr val="AFDAF5"/>
              </a:solidFill>
              <a:extLst>
                <a:ext uri="{C807C97D-BFC1-408E-A445-0C87EB9F89A2}">
                  <ask:lineSketchStyleProps xmlns:ask="http://schemas.microsoft.com/office/drawing/2018/sketchyshapes" xmlns="" sd="3060161415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endParaRPr>
            </a:p>
          </p:txBody>
        </p:sp>
        <p:sp>
          <p:nvSpPr>
            <p:cNvPr id="105" name="Rectangle: Rounded Corners 104">
              <a:extLst>
                <a:ext uri="{FF2B5EF4-FFF2-40B4-BE49-F238E27FC236}">
                  <a16:creationId xmlns:a16="http://schemas.microsoft.com/office/drawing/2014/main" id="{1E25E34E-6FBD-4709-94B4-F042593C0BC9}"/>
                </a:ext>
              </a:extLst>
            </p:cNvPr>
            <p:cNvSpPr/>
            <p:nvPr userDrawn="1"/>
          </p:nvSpPr>
          <p:spPr>
            <a:xfrm>
              <a:off x="404091" y="302492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468106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977" y="20694"/>
                    <a:pt x="19245" y="722"/>
                    <a:pt x="42083" y="0"/>
                  </a:cubicBezTo>
                  <a:cubicBezTo>
                    <a:pt x="221894" y="10754"/>
                    <a:pt x="318265" y="20007"/>
                    <a:pt x="468106" y="0"/>
                  </a:cubicBezTo>
                  <a:cubicBezTo>
                    <a:pt x="617947" y="-20007"/>
                    <a:pt x="715005" y="-5387"/>
                    <a:pt x="948515" y="0"/>
                  </a:cubicBezTo>
                  <a:cubicBezTo>
                    <a:pt x="972855" y="-357"/>
                    <a:pt x="989439" y="16233"/>
                    <a:pt x="990598" y="42083"/>
                  </a:cubicBezTo>
                  <a:cubicBezTo>
                    <a:pt x="992746" y="141393"/>
                    <a:pt x="995960" y="161966"/>
                    <a:pt x="990598" y="262714"/>
                  </a:cubicBezTo>
                  <a:cubicBezTo>
                    <a:pt x="993037" y="283815"/>
                    <a:pt x="971270" y="305420"/>
                    <a:pt x="948515" y="304797"/>
                  </a:cubicBezTo>
                  <a:cubicBezTo>
                    <a:pt x="752540" y="283418"/>
                    <a:pt x="701366" y="287355"/>
                    <a:pt x="477170" y="304797"/>
                  </a:cubicBezTo>
                  <a:cubicBezTo>
                    <a:pt x="252975" y="322239"/>
                    <a:pt x="229942" y="295145"/>
                    <a:pt x="42083" y="304797"/>
                  </a:cubicBezTo>
                  <a:cubicBezTo>
                    <a:pt x="16663" y="308314"/>
                    <a:pt x="-1358" y="283979"/>
                    <a:pt x="0" y="262714"/>
                  </a:cubicBezTo>
                  <a:cubicBezTo>
                    <a:pt x="10643" y="153138"/>
                    <a:pt x="-2576" y="132647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616" y="20114"/>
                    <a:pt x="17689" y="-2743"/>
                    <a:pt x="42083" y="0"/>
                  </a:cubicBezTo>
                  <a:cubicBezTo>
                    <a:pt x="146263" y="17479"/>
                    <a:pt x="394439" y="-3804"/>
                    <a:pt x="486235" y="0"/>
                  </a:cubicBezTo>
                  <a:cubicBezTo>
                    <a:pt x="578031" y="3804"/>
                    <a:pt x="851471" y="2100"/>
                    <a:pt x="948515" y="0"/>
                  </a:cubicBezTo>
                  <a:cubicBezTo>
                    <a:pt x="972360" y="2281"/>
                    <a:pt x="993333" y="14369"/>
                    <a:pt x="990598" y="42083"/>
                  </a:cubicBezTo>
                  <a:cubicBezTo>
                    <a:pt x="987501" y="138821"/>
                    <a:pt x="995004" y="198704"/>
                    <a:pt x="990598" y="262714"/>
                  </a:cubicBezTo>
                  <a:cubicBezTo>
                    <a:pt x="990760" y="289960"/>
                    <a:pt x="966689" y="304345"/>
                    <a:pt x="948515" y="304797"/>
                  </a:cubicBezTo>
                  <a:cubicBezTo>
                    <a:pt x="773550" y="320872"/>
                    <a:pt x="639850" y="318824"/>
                    <a:pt x="486235" y="304797"/>
                  </a:cubicBezTo>
                  <a:cubicBezTo>
                    <a:pt x="332620" y="290770"/>
                    <a:pt x="192140" y="299897"/>
                    <a:pt x="42083" y="304797"/>
                  </a:cubicBezTo>
                  <a:cubicBezTo>
                    <a:pt x="19067" y="305555"/>
                    <a:pt x="2951" y="287178"/>
                    <a:pt x="0" y="262714"/>
                  </a:cubicBezTo>
                  <a:cubicBezTo>
                    <a:pt x="-8535" y="159310"/>
                    <a:pt x="7179" y="117303"/>
                    <a:pt x="0" y="42083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1">
                  <a:lumMod val="20000"/>
                  <a:lumOff val="8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xmlns="" sd="2774789027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endParaRPr>
            </a:p>
          </p:txBody>
        </p:sp>
      </p:grpSp>
      <p:grpSp>
        <p:nvGrpSpPr>
          <p:cNvPr id="106" name="PHẠM DUYÊN 36 - 9Slide.vn">
            <a:extLst>
              <a:ext uri="{FF2B5EF4-FFF2-40B4-BE49-F238E27FC236}">
                <a16:creationId xmlns:a16="http://schemas.microsoft.com/office/drawing/2014/main" id="{8E58BA7A-A76B-4072-97D0-700793F75FC5}"/>
              </a:ext>
            </a:extLst>
          </p:cNvPr>
          <p:cNvGrpSpPr/>
          <p:nvPr userDrawn="1"/>
        </p:nvGrpSpPr>
        <p:grpSpPr>
          <a:xfrm>
            <a:off x="7293766" y="6241734"/>
            <a:ext cx="1045843" cy="349565"/>
            <a:chOff x="404091" y="302492"/>
            <a:chExt cx="1045843" cy="349565"/>
          </a:xfrm>
        </p:grpSpPr>
        <p:sp>
          <p:nvSpPr>
            <p:cNvPr id="107" name="Rectangle: Rounded Corners 106">
              <a:extLst>
                <a:ext uri="{FF2B5EF4-FFF2-40B4-BE49-F238E27FC236}">
                  <a16:creationId xmlns:a16="http://schemas.microsoft.com/office/drawing/2014/main" id="{2A2E7C2B-4678-4896-BAE0-8EDFEA254920}"/>
                </a:ext>
              </a:extLst>
            </p:cNvPr>
            <p:cNvSpPr/>
            <p:nvPr userDrawn="1"/>
          </p:nvSpPr>
          <p:spPr>
            <a:xfrm>
              <a:off x="459336" y="347260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513428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870" y="18611"/>
                    <a:pt x="19597" y="-361"/>
                    <a:pt x="42083" y="0"/>
                  </a:cubicBezTo>
                  <a:cubicBezTo>
                    <a:pt x="200055" y="16871"/>
                    <a:pt x="303322" y="-21924"/>
                    <a:pt x="513428" y="0"/>
                  </a:cubicBezTo>
                  <a:cubicBezTo>
                    <a:pt x="723534" y="21924"/>
                    <a:pt x="839830" y="11545"/>
                    <a:pt x="948515" y="0"/>
                  </a:cubicBezTo>
                  <a:cubicBezTo>
                    <a:pt x="969839" y="-631"/>
                    <a:pt x="990500" y="23749"/>
                    <a:pt x="990598" y="42083"/>
                  </a:cubicBezTo>
                  <a:cubicBezTo>
                    <a:pt x="986727" y="110902"/>
                    <a:pt x="991373" y="195270"/>
                    <a:pt x="990598" y="262714"/>
                  </a:cubicBezTo>
                  <a:cubicBezTo>
                    <a:pt x="986125" y="285474"/>
                    <a:pt x="974744" y="302645"/>
                    <a:pt x="948515" y="304797"/>
                  </a:cubicBezTo>
                  <a:cubicBezTo>
                    <a:pt x="756072" y="311080"/>
                    <a:pt x="645398" y="290395"/>
                    <a:pt x="477170" y="304797"/>
                  </a:cubicBezTo>
                  <a:cubicBezTo>
                    <a:pt x="308943" y="319199"/>
                    <a:pt x="168522" y="321398"/>
                    <a:pt x="42083" y="304797"/>
                  </a:cubicBezTo>
                  <a:cubicBezTo>
                    <a:pt x="14910" y="302823"/>
                    <a:pt x="-1910" y="291109"/>
                    <a:pt x="0" y="262714"/>
                  </a:cubicBezTo>
                  <a:cubicBezTo>
                    <a:pt x="5987" y="210987"/>
                    <a:pt x="8339" y="103792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-924" y="21541"/>
                    <a:pt x="13669" y="1115"/>
                    <a:pt x="42083" y="0"/>
                  </a:cubicBezTo>
                  <a:cubicBezTo>
                    <a:pt x="212105" y="-4339"/>
                    <a:pt x="339606" y="-11427"/>
                    <a:pt x="513428" y="0"/>
                  </a:cubicBezTo>
                  <a:cubicBezTo>
                    <a:pt x="687251" y="11427"/>
                    <a:pt x="809018" y="9979"/>
                    <a:pt x="948515" y="0"/>
                  </a:cubicBezTo>
                  <a:cubicBezTo>
                    <a:pt x="973302" y="-2893"/>
                    <a:pt x="988513" y="18237"/>
                    <a:pt x="990598" y="42083"/>
                  </a:cubicBezTo>
                  <a:cubicBezTo>
                    <a:pt x="986193" y="131118"/>
                    <a:pt x="982265" y="161446"/>
                    <a:pt x="990598" y="262714"/>
                  </a:cubicBezTo>
                  <a:cubicBezTo>
                    <a:pt x="989597" y="287092"/>
                    <a:pt x="971718" y="305739"/>
                    <a:pt x="948515" y="304797"/>
                  </a:cubicBezTo>
                  <a:cubicBezTo>
                    <a:pt x="847314" y="287957"/>
                    <a:pt x="601015" y="315002"/>
                    <a:pt x="495299" y="304797"/>
                  </a:cubicBezTo>
                  <a:cubicBezTo>
                    <a:pt x="389583" y="294592"/>
                    <a:pt x="199920" y="289228"/>
                    <a:pt x="42083" y="304797"/>
                  </a:cubicBezTo>
                  <a:cubicBezTo>
                    <a:pt x="17478" y="305510"/>
                    <a:pt x="285" y="284421"/>
                    <a:pt x="0" y="262714"/>
                  </a:cubicBezTo>
                  <a:cubicBezTo>
                    <a:pt x="9330" y="190511"/>
                    <a:pt x="-4367" y="121157"/>
                    <a:pt x="0" y="42083"/>
                  </a:cubicBezTo>
                  <a:close/>
                </a:path>
              </a:pathLst>
            </a:custGeom>
            <a:solidFill>
              <a:srgbClr val="82C9F4"/>
            </a:solidFill>
            <a:ln>
              <a:solidFill>
                <a:srgbClr val="AFDAF5"/>
              </a:solidFill>
              <a:extLst>
                <a:ext uri="{C807C97D-BFC1-408E-A445-0C87EB9F89A2}">
                  <ask:lineSketchStyleProps xmlns:ask="http://schemas.microsoft.com/office/drawing/2018/sketchyshapes" xmlns="" sd="3060161415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endParaRPr>
            </a:p>
          </p:txBody>
        </p:sp>
        <p:sp>
          <p:nvSpPr>
            <p:cNvPr id="108" name="Rectangle: Rounded Corners 107">
              <a:extLst>
                <a:ext uri="{FF2B5EF4-FFF2-40B4-BE49-F238E27FC236}">
                  <a16:creationId xmlns:a16="http://schemas.microsoft.com/office/drawing/2014/main" id="{1EAA30F9-B4F6-4602-9D73-060CD29A133A}"/>
                </a:ext>
              </a:extLst>
            </p:cNvPr>
            <p:cNvSpPr/>
            <p:nvPr userDrawn="1"/>
          </p:nvSpPr>
          <p:spPr>
            <a:xfrm>
              <a:off x="404091" y="302492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468106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977" y="20694"/>
                    <a:pt x="19245" y="722"/>
                    <a:pt x="42083" y="0"/>
                  </a:cubicBezTo>
                  <a:cubicBezTo>
                    <a:pt x="221894" y="10754"/>
                    <a:pt x="318265" y="20007"/>
                    <a:pt x="468106" y="0"/>
                  </a:cubicBezTo>
                  <a:cubicBezTo>
                    <a:pt x="617947" y="-20007"/>
                    <a:pt x="715005" y="-5387"/>
                    <a:pt x="948515" y="0"/>
                  </a:cubicBezTo>
                  <a:cubicBezTo>
                    <a:pt x="972855" y="-357"/>
                    <a:pt x="989439" y="16233"/>
                    <a:pt x="990598" y="42083"/>
                  </a:cubicBezTo>
                  <a:cubicBezTo>
                    <a:pt x="992746" y="141393"/>
                    <a:pt x="995960" y="161966"/>
                    <a:pt x="990598" y="262714"/>
                  </a:cubicBezTo>
                  <a:cubicBezTo>
                    <a:pt x="993037" y="283815"/>
                    <a:pt x="971270" y="305420"/>
                    <a:pt x="948515" y="304797"/>
                  </a:cubicBezTo>
                  <a:cubicBezTo>
                    <a:pt x="752540" y="283418"/>
                    <a:pt x="701366" y="287355"/>
                    <a:pt x="477170" y="304797"/>
                  </a:cubicBezTo>
                  <a:cubicBezTo>
                    <a:pt x="252975" y="322239"/>
                    <a:pt x="229942" y="295145"/>
                    <a:pt x="42083" y="304797"/>
                  </a:cubicBezTo>
                  <a:cubicBezTo>
                    <a:pt x="16663" y="308314"/>
                    <a:pt x="-1358" y="283979"/>
                    <a:pt x="0" y="262714"/>
                  </a:cubicBezTo>
                  <a:cubicBezTo>
                    <a:pt x="10643" y="153138"/>
                    <a:pt x="-2576" y="132647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616" y="20114"/>
                    <a:pt x="17689" y="-2743"/>
                    <a:pt x="42083" y="0"/>
                  </a:cubicBezTo>
                  <a:cubicBezTo>
                    <a:pt x="146263" y="17479"/>
                    <a:pt x="394439" y="-3804"/>
                    <a:pt x="486235" y="0"/>
                  </a:cubicBezTo>
                  <a:cubicBezTo>
                    <a:pt x="578031" y="3804"/>
                    <a:pt x="851471" y="2100"/>
                    <a:pt x="948515" y="0"/>
                  </a:cubicBezTo>
                  <a:cubicBezTo>
                    <a:pt x="972360" y="2281"/>
                    <a:pt x="993333" y="14369"/>
                    <a:pt x="990598" y="42083"/>
                  </a:cubicBezTo>
                  <a:cubicBezTo>
                    <a:pt x="987501" y="138821"/>
                    <a:pt x="995004" y="198704"/>
                    <a:pt x="990598" y="262714"/>
                  </a:cubicBezTo>
                  <a:cubicBezTo>
                    <a:pt x="990760" y="289960"/>
                    <a:pt x="966689" y="304345"/>
                    <a:pt x="948515" y="304797"/>
                  </a:cubicBezTo>
                  <a:cubicBezTo>
                    <a:pt x="773550" y="320872"/>
                    <a:pt x="639850" y="318824"/>
                    <a:pt x="486235" y="304797"/>
                  </a:cubicBezTo>
                  <a:cubicBezTo>
                    <a:pt x="332620" y="290770"/>
                    <a:pt x="192140" y="299897"/>
                    <a:pt x="42083" y="304797"/>
                  </a:cubicBezTo>
                  <a:cubicBezTo>
                    <a:pt x="19067" y="305555"/>
                    <a:pt x="2951" y="287178"/>
                    <a:pt x="0" y="262714"/>
                  </a:cubicBezTo>
                  <a:cubicBezTo>
                    <a:pt x="-8535" y="159310"/>
                    <a:pt x="7179" y="117303"/>
                    <a:pt x="0" y="42083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1">
                  <a:lumMod val="20000"/>
                  <a:lumOff val="8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xmlns="" sd="2774789027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endParaRPr>
            </a:p>
          </p:txBody>
        </p:sp>
      </p:grpSp>
      <p:grpSp>
        <p:nvGrpSpPr>
          <p:cNvPr id="109" name="PHẠM DUYÊN 37 - 9Slide.vn">
            <a:extLst>
              <a:ext uri="{FF2B5EF4-FFF2-40B4-BE49-F238E27FC236}">
                <a16:creationId xmlns:a16="http://schemas.microsoft.com/office/drawing/2014/main" id="{D39EB1AC-4910-4711-B9B1-7596D9A5D0D1}"/>
              </a:ext>
            </a:extLst>
          </p:cNvPr>
          <p:cNvGrpSpPr/>
          <p:nvPr userDrawn="1"/>
        </p:nvGrpSpPr>
        <p:grpSpPr>
          <a:xfrm>
            <a:off x="8991362" y="6241734"/>
            <a:ext cx="1045843" cy="349565"/>
            <a:chOff x="404091" y="302492"/>
            <a:chExt cx="1045843" cy="349565"/>
          </a:xfrm>
        </p:grpSpPr>
        <p:sp>
          <p:nvSpPr>
            <p:cNvPr id="110" name="Rectangle: Rounded Corners 109">
              <a:extLst>
                <a:ext uri="{FF2B5EF4-FFF2-40B4-BE49-F238E27FC236}">
                  <a16:creationId xmlns:a16="http://schemas.microsoft.com/office/drawing/2014/main" id="{8957928B-B156-4A8E-9471-85E9BC8D1AB9}"/>
                </a:ext>
              </a:extLst>
            </p:cNvPr>
            <p:cNvSpPr/>
            <p:nvPr userDrawn="1"/>
          </p:nvSpPr>
          <p:spPr>
            <a:xfrm>
              <a:off x="459336" y="347260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513428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870" y="18611"/>
                    <a:pt x="19597" y="-361"/>
                    <a:pt x="42083" y="0"/>
                  </a:cubicBezTo>
                  <a:cubicBezTo>
                    <a:pt x="200055" y="16871"/>
                    <a:pt x="303322" y="-21924"/>
                    <a:pt x="513428" y="0"/>
                  </a:cubicBezTo>
                  <a:cubicBezTo>
                    <a:pt x="723534" y="21924"/>
                    <a:pt x="839830" y="11545"/>
                    <a:pt x="948515" y="0"/>
                  </a:cubicBezTo>
                  <a:cubicBezTo>
                    <a:pt x="969839" y="-631"/>
                    <a:pt x="990500" y="23749"/>
                    <a:pt x="990598" y="42083"/>
                  </a:cubicBezTo>
                  <a:cubicBezTo>
                    <a:pt x="986727" y="110902"/>
                    <a:pt x="991373" y="195270"/>
                    <a:pt x="990598" y="262714"/>
                  </a:cubicBezTo>
                  <a:cubicBezTo>
                    <a:pt x="986125" y="285474"/>
                    <a:pt x="974744" y="302645"/>
                    <a:pt x="948515" y="304797"/>
                  </a:cubicBezTo>
                  <a:cubicBezTo>
                    <a:pt x="756072" y="311080"/>
                    <a:pt x="645398" y="290395"/>
                    <a:pt x="477170" y="304797"/>
                  </a:cubicBezTo>
                  <a:cubicBezTo>
                    <a:pt x="308943" y="319199"/>
                    <a:pt x="168522" y="321398"/>
                    <a:pt x="42083" y="304797"/>
                  </a:cubicBezTo>
                  <a:cubicBezTo>
                    <a:pt x="14910" y="302823"/>
                    <a:pt x="-1910" y="291109"/>
                    <a:pt x="0" y="262714"/>
                  </a:cubicBezTo>
                  <a:cubicBezTo>
                    <a:pt x="5987" y="210987"/>
                    <a:pt x="8339" y="103792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-924" y="21541"/>
                    <a:pt x="13669" y="1115"/>
                    <a:pt x="42083" y="0"/>
                  </a:cubicBezTo>
                  <a:cubicBezTo>
                    <a:pt x="212105" y="-4339"/>
                    <a:pt x="339606" y="-11427"/>
                    <a:pt x="513428" y="0"/>
                  </a:cubicBezTo>
                  <a:cubicBezTo>
                    <a:pt x="687251" y="11427"/>
                    <a:pt x="809018" y="9979"/>
                    <a:pt x="948515" y="0"/>
                  </a:cubicBezTo>
                  <a:cubicBezTo>
                    <a:pt x="973302" y="-2893"/>
                    <a:pt x="988513" y="18237"/>
                    <a:pt x="990598" y="42083"/>
                  </a:cubicBezTo>
                  <a:cubicBezTo>
                    <a:pt x="986193" y="131118"/>
                    <a:pt x="982265" y="161446"/>
                    <a:pt x="990598" y="262714"/>
                  </a:cubicBezTo>
                  <a:cubicBezTo>
                    <a:pt x="989597" y="287092"/>
                    <a:pt x="971718" y="305739"/>
                    <a:pt x="948515" y="304797"/>
                  </a:cubicBezTo>
                  <a:cubicBezTo>
                    <a:pt x="847314" y="287957"/>
                    <a:pt x="601015" y="315002"/>
                    <a:pt x="495299" y="304797"/>
                  </a:cubicBezTo>
                  <a:cubicBezTo>
                    <a:pt x="389583" y="294592"/>
                    <a:pt x="199920" y="289228"/>
                    <a:pt x="42083" y="304797"/>
                  </a:cubicBezTo>
                  <a:cubicBezTo>
                    <a:pt x="17478" y="305510"/>
                    <a:pt x="285" y="284421"/>
                    <a:pt x="0" y="262714"/>
                  </a:cubicBezTo>
                  <a:cubicBezTo>
                    <a:pt x="9330" y="190511"/>
                    <a:pt x="-4367" y="121157"/>
                    <a:pt x="0" y="42083"/>
                  </a:cubicBezTo>
                  <a:close/>
                </a:path>
              </a:pathLst>
            </a:custGeom>
            <a:solidFill>
              <a:srgbClr val="82C9F4"/>
            </a:solidFill>
            <a:ln>
              <a:solidFill>
                <a:srgbClr val="AFDAF5"/>
              </a:solidFill>
              <a:extLst>
                <a:ext uri="{C807C97D-BFC1-408E-A445-0C87EB9F89A2}">
                  <ask:lineSketchStyleProps xmlns:ask="http://schemas.microsoft.com/office/drawing/2018/sketchyshapes" xmlns="" sd="3060161415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endParaRPr>
            </a:p>
          </p:txBody>
        </p:sp>
        <p:sp>
          <p:nvSpPr>
            <p:cNvPr id="111" name="Rectangle: Rounded Corners 110">
              <a:extLst>
                <a:ext uri="{FF2B5EF4-FFF2-40B4-BE49-F238E27FC236}">
                  <a16:creationId xmlns:a16="http://schemas.microsoft.com/office/drawing/2014/main" id="{351129B2-4C2E-4C2D-83D5-529DC09A2E8F}"/>
                </a:ext>
              </a:extLst>
            </p:cNvPr>
            <p:cNvSpPr/>
            <p:nvPr userDrawn="1"/>
          </p:nvSpPr>
          <p:spPr>
            <a:xfrm>
              <a:off x="404091" y="302492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468106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977" y="20694"/>
                    <a:pt x="19245" y="722"/>
                    <a:pt x="42083" y="0"/>
                  </a:cubicBezTo>
                  <a:cubicBezTo>
                    <a:pt x="221894" y="10754"/>
                    <a:pt x="318265" y="20007"/>
                    <a:pt x="468106" y="0"/>
                  </a:cubicBezTo>
                  <a:cubicBezTo>
                    <a:pt x="617947" y="-20007"/>
                    <a:pt x="715005" y="-5387"/>
                    <a:pt x="948515" y="0"/>
                  </a:cubicBezTo>
                  <a:cubicBezTo>
                    <a:pt x="972855" y="-357"/>
                    <a:pt x="989439" y="16233"/>
                    <a:pt x="990598" y="42083"/>
                  </a:cubicBezTo>
                  <a:cubicBezTo>
                    <a:pt x="992746" y="141393"/>
                    <a:pt x="995960" y="161966"/>
                    <a:pt x="990598" y="262714"/>
                  </a:cubicBezTo>
                  <a:cubicBezTo>
                    <a:pt x="993037" y="283815"/>
                    <a:pt x="971270" y="305420"/>
                    <a:pt x="948515" y="304797"/>
                  </a:cubicBezTo>
                  <a:cubicBezTo>
                    <a:pt x="752540" y="283418"/>
                    <a:pt x="701366" y="287355"/>
                    <a:pt x="477170" y="304797"/>
                  </a:cubicBezTo>
                  <a:cubicBezTo>
                    <a:pt x="252975" y="322239"/>
                    <a:pt x="229942" y="295145"/>
                    <a:pt x="42083" y="304797"/>
                  </a:cubicBezTo>
                  <a:cubicBezTo>
                    <a:pt x="16663" y="308314"/>
                    <a:pt x="-1358" y="283979"/>
                    <a:pt x="0" y="262714"/>
                  </a:cubicBezTo>
                  <a:cubicBezTo>
                    <a:pt x="10643" y="153138"/>
                    <a:pt x="-2576" y="132647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616" y="20114"/>
                    <a:pt x="17689" y="-2743"/>
                    <a:pt x="42083" y="0"/>
                  </a:cubicBezTo>
                  <a:cubicBezTo>
                    <a:pt x="146263" y="17479"/>
                    <a:pt x="394439" y="-3804"/>
                    <a:pt x="486235" y="0"/>
                  </a:cubicBezTo>
                  <a:cubicBezTo>
                    <a:pt x="578031" y="3804"/>
                    <a:pt x="851471" y="2100"/>
                    <a:pt x="948515" y="0"/>
                  </a:cubicBezTo>
                  <a:cubicBezTo>
                    <a:pt x="972360" y="2281"/>
                    <a:pt x="993333" y="14369"/>
                    <a:pt x="990598" y="42083"/>
                  </a:cubicBezTo>
                  <a:cubicBezTo>
                    <a:pt x="987501" y="138821"/>
                    <a:pt x="995004" y="198704"/>
                    <a:pt x="990598" y="262714"/>
                  </a:cubicBezTo>
                  <a:cubicBezTo>
                    <a:pt x="990760" y="289960"/>
                    <a:pt x="966689" y="304345"/>
                    <a:pt x="948515" y="304797"/>
                  </a:cubicBezTo>
                  <a:cubicBezTo>
                    <a:pt x="773550" y="320872"/>
                    <a:pt x="639850" y="318824"/>
                    <a:pt x="486235" y="304797"/>
                  </a:cubicBezTo>
                  <a:cubicBezTo>
                    <a:pt x="332620" y="290770"/>
                    <a:pt x="192140" y="299897"/>
                    <a:pt x="42083" y="304797"/>
                  </a:cubicBezTo>
                  <a:cubicBezTo>
                    <a:pt x="19067" y="305555"/>
                    <a:pt x="2951" y="287178"/>
                    <a:pt x="0" y="262714"/>
                  </a:cubicBezTo>
                  <a:cubicBezTo>
                    <a:pt x="-8535" y="159310"/>
                    <a:pt x="7179" y="117303"/>
                    <a:pt x="0" y="42083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1">
                  <a:lumMod val="20000"/>
                  <a:lumOff val="8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xmlns="" sd="2774789027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endParaRPr>
            </a:p>
          </p:txBody>
        </p:sp>
      </p:grpSp>
      <p:grpSp>
        <p:nvGrpSpPr>
          <p:cNvPr id="112" name="PHẠM DUYÊN 38 - 9Slide.vn">
            <a:extLst>
              <a:ext uri="{FF2B5EF4-FFF2-40B4-BE49-F238E27FC236}">
                <a16:creationId xmlns:a16="http://schemas.microsoft.com/office/drawing/2014/main" id="{5DDB1735-C7A8-4FF1-81BF-F74A8AC3F9DA}"/>
              </a:ext>
            </a:extLst>
          </p:cNvPr>
          <p:cNvGrpSpPr/>
          <p:nvPr userDrawn="1"/>
        </p:nvGrpSpPr>
        <p:grpSpPr>
          <a:xfrm>
            <a:off x="10688957" y="6241734"/>
            <a:ext cx="1045843" cy="349565"/>
            <a:chOff x="404091" y="302492"/>
            <a:chExt cx="1045843" cy="349565"/>
          </a:xfrm>
        </p:grpSpPr>
        <p:sp>
          <p:nvSpPr>
            <p:cNvPr id="113" name="Rectangle: Rounded Corners 112">
              <a:extLst>
                <a:ext uri="{FF2B5EF4-FFF2-40B4-BE49-F238E27FC236}">
                  <a16:creationId xmlns:a16="http://schemas.microsoft.com/office/drawing/2014/main" id="{B60D5DC6-F21E-4BF5-AFEF-80468AB065AE}"/>
                </a:ext>
              </a:extLst>
            </p:cNvPr>
            <p:cNvSpPr/>
            <p:nvPr userDrawn="1"/>
          </p:nvSpPr>
          <p:spPr>
            <a:xfrm>
              <a:off x="459336" y="347260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513428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870" y="18611"/>
                    <a:pt x="19597" y="-361"/>
                    <a:pt x="42083" y="0"/>
                  </a:cubicBezTo>
                  <a:cubicBezTo>
                    <a:pt x="200055" y="16871"/>
                    <a:pt x="303322" y="-21924"/>
                    <a:pt x="513428" y="0"/>
                  </a:cubicBezTo>
                  <a:cubicBezTo>
                    <a:pt x="723534" y="21924"/>
                    <a:pt x="839830" y="11545"/>
                    <a:pt x="948515" y="0"/>
                  </a:cubicBezTo>
                  <a:cubicBezTo>
                    <a:pt x="969839" y="-631"/>
                    <a:pt x="990500" y="23749"/>
                    <a:pt x="990598" y="42083"/>
                  </a:cubicBezTo>
                  <a:cubicBezTo>
                    <a:pt x="986727" y="110902"/>
                    <a:pt x="991373" y="195270"/>
                    <a:pt x="990598" y="262714"/>
                  </a:cubicBezTo>
                  <a:cubicBezTo>
                    <a:pt x="986125" y="285474"/>
                    <a:pt x="974744" y="302645"/>
                    <a:pt x="948515" y="304797"/>
                  </a:cubicBezTo>
                  <a:cubicBezTo>
                    <a:pt x="756072" y="311080"/>
                    <a:pt x="645398" y="290395"/>
                    <a:pt x="477170" y="304797"/>
                  </a:cubicBezTo>
                  <a:cubicBezTo>
                    <a:pt x="308943" y="319199"/>
                    <a:pt x="168522" y="321398"/>
                    <a:pt x="42083" y="304797"/>
                  </a:cubicBezTo>
                  <a:cubicBezTo>
                    <a:pt x="14910" y="302823"/>
                    <a:pt x="-1910" y="291109"/>
                    <a:pt x="0" y="262714"/>
                  </a:cubicBezTo>
                  <a:cubicBezTo>
                    <a:pt x="5987" y="210987"/>
                    <a:pt x="8339" y="103792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-924" y="21541"/>
                    <a:pt x="13669" y="1115"/>
                    <a:pt x="42083" y="0"/>
                  </a:cubicBezTo>
                  <a:cubicBezTo>
                    <a:pt x="212105" y="-4339"/>
                    <a:pt x="339606" y="-11427"/>
                    <a:pt x="513428" y="0"/>
                  </a:cubicBezTo>
                  <a:cubicBezTo>
                    <a:pt x="687251" y="11427"/>
                    <a:pt x="809018" y="9979"/>
                    <a:pt x="948515" y="0"/>
                  </a:cubicBezTo>
                  <a:cubicBezTo>
                    <a:pt x="973302" y="-2893"/>
                    <a:pt x="988513" y="18237"/>
                    <a:pt x="990598" y="42083"/>
                  </a:cubicBezTo>
                  <a:cubicBezTo>
                    <a:pt x="986193" y="131118"/>
                    <a:pt x="982265" y="161446"/>
                    <a:pt x="990598" y="262714"/>
                  </a:cubicBezTo>
                  <a:cubicBezTo>
                    <a:pt x="989597" y="287092"/>
                    <a:pt x="971718" y="305739"/>
                    <a:pt x="948515" y="304797"/>
                  </a:cubicBezTo>
                  <a:cubicBezTo>
                    <a:pt x="847314" y="287957"/>
                    <a:pt x="601015" y="315002"/>
                    <a:pt x="495299" y="304797"/>
                  </a:cubicBezTo>
                  <a:cubicBezTo>
                    <a:pt x="389583" y="294592"/>
                    <a:pt x="199920" y="289228"/>
                    <a:pt x="42083" y="304797"/>
                  </a:cubicBezTo>
                  <a:cubicBezTo>
                    <a:pt x="17478" y="305510"/>
                    <a:pt x="285" y="284421"/>
                    <a:pt x="0" y="262714"/>
                  </a:cubicBezTo>
                  <a:cubicBezTo>
                    <a:pt x="9330" y="190511"/>
                    <a:pt x="-4367" y="121157"/>
                    <a:pt x="0" y="42083"/>
                  </a:cubicBezTo>
                  <a:close/>
                </a:path>
              </a:pathLst>
            </a:custGeom>
            <a:solidFill>
              <a:srgbClr val="82C9F4"/>
            </a:solidFill>
            <a:ln>
              <a:solidFill>
                <a:srgbClr val="AFDAF5"/>
              </a:solidFill>
              <a:extLst>
                <a:ext uri="{C807C97D-BFC1-408E-A445-0C87EB9F89A2}">
                  <ask:lineSketchStyleProps xmlns:ask="http://schemas.microsoft.com/office/drawing/2018/sketchyshapes" xmlns="" sd="3060161415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endParaRPr>
            </a:p>
          </p:txBody>
        </p:sp>
        <p:sp>
          <p:nvSpPr>
            <p:cNvPr id="114" name="Rectangle: Rounded Corners 113">
              <a:extLst>
                <a:ext uri="{FF2B5EF4-FFF2-40B4-BE49-F238E27FC236}">
                  <a16:creationId xmlns:a16="http://schemas.microsoft.com/office/drawing/2014/main" id="{D62D8E9D-7847-480C-B205-70735771E855}"/>
                </a:ext>
              </a:extLst>
            </p:cNvPr>
            <p:cNvSpPr/>
            <p:nvPr userDrawn="1"/>
          </p:nvSpPr>
          <p:spPr>
            <a:xfrm>
              <a:off x="404091" y="302492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468106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977" y="20694"/>
                    <a:pt x="19245" y="722"/>
                    <a:pt x="42083" y="0"/>
                  </a:cubicBezTo>
                  <a:cubicBezTo>
                    <a:pt x="221894" y="10754"/>
                    <a:pt x="318265" y="20007"/>
                    <a:pt x="468106" y="0"/>
                  </a:cubicBezTo>
                  <a:cubicBezTo>
                    <a:pt x="617947" y="-20007"/>
                    <a:pt x="715005" y="-5387"/>
                    <a:pt x="948515" y="0"/>
                  </a:cubicBezTo>
                  <a:cubicBezTo>
                    <a:pt x="972855" y="-357"/>
                    <a:pt x="989439" y="16233"/>
                    <a:pt x="990598" y="42083"/>
                  </a:cubicBezTo>
                  <a:cubicBezTo>
                    <a:pt x="992746" y="141393"/>
                    <a:pt x="995960" y="161966"/>
                    <a:pt x="990598" y="262714"/>
                  </a:cubicBezTo>
                  <a:cubicBezTo>
                    <a:pt x="993037" y="283815"/>
                    <a:pt x="971270" y="305420"/>
                    <a:pt x="948515" y="304797"/>
                  </a:cubicBezTo>
                  <a:cubicBezTo>
                    <a:pt x="752540" y="283418"/>
                    <a:pt x="701366" y="287355"/>
                    <a:pt x="477170" y="304797"/>
                  </a:cubicBezTo>
                  <a:cubicBezTo>
                    <a:pt x="252975" y="322239"/>
                    <a:pt x="229942" y="295145"/>
                    <a:pt x="42083" y="304797"/>
                  </a:cubicBezTo>
                  <a:cubicBezTo>
                    <a:pt x="16663" y="308314"/>
                    <a:pt x="-1358" y="283979"/>
                    <a:pt x="0" y="262714"/>
                  </a:cubicBezTo>
                  <a:cubicBezTo>
                    <a:pt x="10643" y="153138"/>
                    <a:pt x="-2576" y="132647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616" y="20114"/>
                    <a:pt x="17689" y="-2743"/>
                    <a:pt x="42083" y="0"/>
                  </a:cubicBezTo>
                  <a:cubicBezTo>
                    <a:pt x="146263" y="17479"/>
                    <a:pt x="394439" y="-3804"/>
                    <a:pt x="486235" y="0"/>
                  </a:cubicBezTo>
                  <a:cubicBezTo>
                    <a:pt x="578031" y="3804"/>
                    <a:pt x="851471" y="2100"/>
                    <a:pt x="948515" y="0"/>
                  </a:cubicBezTo>
                  <a:cubicBezTo>
                    <a:pt x="972360" y="2281"/>
                    <a:pt x="993333" y="14369"/>
                    <a:pt x="990598" y="42083"/>
                  </a:cubicBezTo>
                  <a:cubicBezTo>
                    <a:pt x="987501" y="138821"/>
                    <a:pt x="995004" y="198704"/>
                    <a:pt x="990598" y="262714"/>
                  </a:cubicBezTo>
                  <a:cubicBezTo>
                    <a:pt x="990760" y="289960"/>
                    <a:pt x="966689" y="304345"/>
                    <a:pt x="948515" y="304797"/>
                  </a:cubicBezTo>
                  <a:cubicBezTo>
                    <a:pt x="773550" y="320872"/>
                    <a:pt x="639850" y="318824"/>
                    <a:pt x="486235" y="304797"/>
                  </a:cubicBezTo>
                  <a:cubicBezTo>
                    <a:pt x="332620" y="290770"/>
                    <a:pt x="192140" y="299897"/>
                    <a:pt x="42083" y="304797"/>
                  </a:cubicBezTo>
                  <a:cubicBezTo>
                    <a:pt x="19067" y="305555"/>
                    <a:pt x="2951" y="287178"/>
                    <a:pt x="0" y="262714"/>
                  </a:cubicBezTo>
                  <a:cubicBezTo>
                    <a:pt x="-8535" y="159310"/>
                    <a:pt x="7179" y="117303"/>
                    <a:pt x="0" y="42083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1">
                  <a:lumMod val="20000"/>
                  <a:lumOff val="8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xmlns="" sd="2774789027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endParaRPr>
            </a:p>
          </p:txBody>
        </p:sp>
      </p:grpSp>
      <p:grpSp>
        <p:nvGrpSpPr>
          <p:cNvPr id="115" name="PHẠM DUYÊN 39 - 9Slide.vn">
            <a:extLst>
              <a:ext uri="{FF2B5EF4-FFF2-40B4-BE49-F238E27FC236}">
                <a16:creationId xmlns:a16="http://schemas.microsoft.com/office/drawing/2014/main" id="{63470C9C-31E0-49A0-B88D-2048ECBB02BF}"/>
              </a:ext>
            </a:extLst>
          </p:cNvPr>
          <p:cNvGrpSpPr/>
          <p:nvPr userDrawn="1"/>
        </p:nvGrpSpPr>
        <p:grpSpPr>
          <a:xfrm rot="16200000" flipH="1">
            <a:off x="155243" y="1207296"/>
            <a:ext cx="1045843" cy="349565"/>
            <a:chOff x="404091" y="302492"/>
            <a:chExt cx="1045843" cy="349565"/>
          </a:xfrm>
        </p:grpSpPr>
        <p:sp>
          <p:nvSpPr>
            <p:cNvPr id="116" name="Rectangle: Rounded Corners 115">
              <a:extLst>
                <a:ext uri="{FF2B5EF4-FFF2-40B4-BE49-F238E27FC236}">
                  <a16:creationId xmlns:a16="http://schemas.microsoft.com/office/drawing/2014/main" id="{B5D1A6AE-6F57-4AFD-8AB6-19116510D5E0}"/>
                </a:ext>
              </a:extLst>
            </p:cNvPr>
            <p:cNvSpPr/>
            <p:nvPr userDrawn="1"/>
          </p:nvSpPr>
          <p:spPr>
            <a:xfrm>
              <a:off x="459336" y="347260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513428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870" y="18611"/>
                    <a:pt x="19597" y="-361"/>
                    <a:pt x="42083" y="0"/>
                  </a:cubicBezTo>
                  <a:cubicBezTo>
                    <a:pt x="200055" y="16871"/>
                    <a:pt x="303322" y="-21924"/>
                    <a:pt x="513428" y="0"/>
                  </a:cubicBezTo>
                  <a:cubicBezTo>
                    <a:pt x="723534" y="21924"/>
                    <a:pt x="839830" y="11545"/>
                    <a:pt x="948515" y="0"/>
                  </a:cubicBezTo>
                  <a:cubicBezTo>
                    <a:pt x="969839" y="-631"/>
                    <a:pt x="990500" y="23749"/>
                    <a:pt x="990598" y="42083"/>
                  </a:cubicBezTo>
                  <a:cubicBezTo>
                    <a:pt x="986727" y="110902"/>
                    <a:pt x="991373" y="195270"/>
                    <a:pt x="990598" y="262714"/>
                  </a:cubicBezTo>
                  <a:cubicBezTo>
                    <a:pt x="986125" y="285474"/>
                    <a:pt x="974744" y="302645"/>
                    <a:pt x="948515" y="304797"/>
                  </a:cubicBezTo>
                  <a:cubicBezTo>
                    <a:pt x="756072" y="311080"/>
                    <a:pt x="645398" y="290395"/>
                    <a:pt x="477170" y="304797"/>
                  </a:cubicBezTo>
                  <a:cubicBezTo>
                    <a:pt x="308943" y="319199"/>
                    <a:pt x="168522" y="321398"/>
                    <a:pt x="42083" y="304797"/>
                  </a:cubicBezTo>
                  <a:cubicBezTo>
                    <a:pt x="14910" y="302823"/>
                    <a:pt x="-1910" y="291109"/>
                    <a:pt x="0" y="262714"/>
                  </a:cubicBezTo>
                  <a:cubicBezTo>
                    <a:pt x="5987" y="210987"/>
                    <a:pt x="8339" y="103792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-924" y="21541"/>
                    <a:pt x="13669" y="1115"/>
                    <a:pt x="42083" y="0"/>
                  </a:cubicBezTo>
                  <a:cubicBezTo>
                    <a:pt x="212105" y="-4339"/>
                    <a:pt x="339606" y="-11427"/>
                    <a:pt x="513428" y="0"/>
                  </a:cubicBezTo>
                  <a:cubicBezTo>
                    <a:pt x="687251" y="11427"/>
                    <a:pt x="809018" y="9979"/>
                    <a:pt x="948515" y="0"/>
                  </a:cubicBezTo>
                  <a:cubicBezTo>
                    <a:pt x="973302" y="-2893"/>
                    <a:pt x="988513" y="18237"/>
                    <a:pt x="990598" y="42083"/>
                  </a:cubicBezTo>
                  <a:cubicBezTo>
                    <a:pt x="986193" y="131118"/>
                    <a:pt x="982265" y="161446"/>
                    <a:pt x="990598" y="262714"/>
                  </a:cubicBezTo>
                  <a:cubicBezTo>
                    <a:pt x="989597" y="287092"/>
                    <a:pt x="971718" y="305739"/>
                    <a:pt x="948515" y="304797"/>
                  </a:cubicBezTo>
                  <a:cubicBezTo>
                    <a:pt x="847314" y="287957"/>
                    <a:pt x="601015" y="315002"/>
                    <a:pt x="495299" y="304797"/>
                  </a:cubicBezTo>
                  <a:cubicBezTo>
                    <a:pt x="389583" y="294592"/>
                    <a:pt x="199920" y="289228"/>
                    <a:pt x="42083" y="304797"/>
                  </a:cubicBezTo>
                  <a:cubicBezTo>
                    <a:pt x="17478" y="305510"/>
                    <a:pt x="285" y="284421"/>
                    <a:pt x="0" y="262714"/>
                  </a:cubicBezTo>
                  <a:cubicBezTo>
                    <a:pt x="9330" y="190511"/>
                    <a:pt x="-4367" y="121157"/>
                    <a:pt x="0" y="42083"/>
                  </a:cubicBezTo>
                  <a:close/>
                </a:path>
              </a:pathLst>
            </a:custGeom>
            <a:solidFill>
              <a:srgbClr val="82C9F4"/>
            </a:solidFill>
            <a:ln>
              <a:solidFill>
                <a:srgbClr val="AFDAF5"/>
              </a:solidFill>
              <a:extLst>
                <a:ext uri="{C807C97D-BFC1-408E-A445-0C87EB9F89A2}">
                  <ask:lineSketchStyleProps xmlns:ask="http://schemas.microsoft.com/office/drawing/2018/sketchyshapes" xmlns="" sd="3060161415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endParaRPr>
            </a:p>
          </p:txBody>
        </p:sp>
        <p:sp>
          <p:nvSpPr>
            <p:cNvPr id="117" name="Rectangle: Rounded Corners 116">
              <a:extLst>
                <a:ext uri="{FF2B5EF4-FFF2-40B4-BE49-F238E27FC236}">
                  <a16:creationId xmlns:a16="http://schemas.microsoft.com/office/drawing/2014/main" id="{1A989C8C-A8F8-4E0C-9434-82CDEFDB5202}"/>
                </a:ext>
              </a:extLst>
            </p:cNvPr>
            <p:cNvSpPr/>
            <p:nvPr userDrawn="1"/>
          </p:nvSpPr>
          <p:spPr>
            <a:xfrm>
              <a:off x="404091" y="302492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468106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977" y="20694"/>
                    <a:pt x="19245" y="722"/>
                    <a:pt x="42083" y="0"/>
                  </a:cubicBezTo>
                  <a:cubicBezTo>
                    <a:pt x="221894" y="10754"/>
                    <a:pt x="318265" y="20007"/>
                    <a:pt x="468106" y="0"/>
                  </a:cubicBezTo>
                  <a:cubicBezTo>
                    <a:pt x="617947" y="-20007"/>
                    <a:pt x="715005" y="-5387"/>
                    <a:pt x="948515" y="0"/>
                  </a:cubicBezTo>
                  <a:cubicBezTo>
                    <a:pt x="972855" y="-357"/>
                    <a:pt x="989439" y="16233"/>
                    <a:pt x="990598" y="42083"/>
                  </a:cubicBezTo>
                  <a:cubicBezTo>
                    <a:pt x="992746" y="141393"/>
                    <a:pt x="995960" y="161966"/>
                    <a:pt x="990598" y="262714"/>
                  </a:cubicBezTo>
                  <a:cubicBezTo>
                    <a:pt x="993037" y="283815"/>
                    <a:pt x="971270" y="305420"/>
                    <a:pt x="948515" y="304797"/>
                  </a:cubicBezTo>
                  <a:cubicBezTo>
                    <a:pt x="752540" y="283418"/>
                    <a:pt x="701366" y="287355"/>
                    <a:pt x="477170" y="304797"/>
                  </a:cubicBezTo>
                  <a:cubicBezTo>
                    <a:pt x="252975" y="322239"/>
                    <a:pt x="229942" y="295145"/>
                    <a:pt x="42083" y="304797"/>
                  </a:cubicBezTo>
                  <a:cubicBezTo>
                    <a:pt x="16663" y="308314"/>
                    <a:pt x="-1358" y="283979"/>
                    <a:pt x="0" y="262714"/>
                  </a:cubicBezTo>
                  <a:cubicBezTo>
                    <a:pt x="10643" y="153138"/>
                    <a:pt x="-2576" y="132647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616" y="20114"/>
                    <a:pt x="17689" y="-2743"/>
                    <a:pt x="42083" y="0"/>
                  </a:cubicBezTo>
                  <a:cubicBezTo>
                    <a:pt x="146263" y="17479"/>
                    <a:pt x="394439" y="-3804"/>
                    <a:pt x="486235" y="0"/>
                  </a:cubicBezTo>
                  <a:cubicBezTo>
                    <a:pt x="578031" y="3804"/>
                    <a:pt x="851471" y="2100"/>
                    <a:pt x="948515" y="0"/>
                  </a:cubicBezTo>
                  <a:cubicBezTo>
                    <a:pt x="972360" y="2281"/>
                    <a:pt x="993333" y="14369"/>
                    <a:pt x="990598" y="42083"/>
                  </a:cubicBezTo>
                  <a:cubicBezTo>
                    <a:pt x="987501" y="138821"/>
                    <a:pt x="995004" y="198704"/>
                    <a:pt x="990598" y="262714"/>
                  </a:cubicBezTo>
                  <a:cubicBezTo>
                    <a:pt x="990760" y="289960"/>
                    <a:pt x="966689" y="304345"/>
                    <a:pt x="948515" y="304797"/>
                  </a:cubicBezTo>
                  <a:cubicBezTo>
                    <a:pt x="773550" y="320872"/>
                    <a:pt x="639850" y="318824"/>
                    <a:pt x="486235" y="304797"/>
                  </a:cubicBezTo>
                  <a:cubicBezTo>
                    <a:pt x="332620" y="290770"/>
                    <a:pt x="192140" y="299897"/>
                    <a:pt x="42083" y="304797"/>
                  </a:cubicBezTo>
                  <a:cubicBezTo>
                    <a:pt x="19067" y="305555"/>
                    <a:pt x="2951" y="287178"/>
                    <a:pt x="0" y="262714"/>
                  </a:cubicBezTo>
                  <a:cubicBezTo>
                    <a:pt x="-8535" y="159310"/>
                    <a:pt x="7179" y="117303"/>
                    <a:pt x="0" y="42083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1">
                  <a:lumMod val="20000"/>
                  <a:lumOff val="8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xmlns="" sd="2774789027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endParaRPr>
            </a:p>
          </p:txBody>
        </p:sp>
      </p:grpSp>
      <p:grpSp>
        <p:nvGrpSpPr>
          <p:cNvPr id="118" name="PHẠM DUYÊN 40 - 9Slide.vn">
            <a:extLst>
              <a:ext uri="{FF2B5EF4-FFF2-40B4-BE49-F238E27FC236}">
                <a16:creationId xmlns:a16="http://schemas.microsoft.com/office/drawing/2014/main" id="{7C56B6A8-84F2-4717-8AD2-828A50628B08}"/>
              </a:ext>
            </a:extLst>
          </p:cNvPr>
          <p:cNvGrpSpPr/>
          <p:nvPr userDrawn="1"/>
        </p:nvGrpSpPr>
        <p:grpSpPr>
          <a:xfrm rot="16200000" flipH="1">
            <a:off x="155243" y="3254218"/>
            <a:ext cx="1045843" cy="349565"/>
            <a:chOff x="404091" y="302492"/>
            <a:chExt cx="1045843" cy="349565"/>
          </a:xfrm>
        </p:grpSpPr>
        <p:sp>
          <p:nvSpPr>
            <p:cNvPr id="119" name="Rectangle: Rounded Corners 118">
              <a:extLst>
                <a:ext uri="{FF2B5EF4-FFF2-40B4-BE49-F238E27FC236}">
                  <a16:creationId xmlns:a16="http://schemas.microsoft.com/office/drawing/2014/main" id="{7784E0CE-3E16-4488-8D55-FDC8DB3C8111}"/>
                </a:ext>
              </a:extLst>
            </p:cNvPr>
            <p:cNvSpPr/>
            <p:nvPr userDrawn="1"/>
          </p:nvSpPr>
          <p:spPr>
            <a:xfrm>
              <a:off x="459336" y="347260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513428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870" y="18611"/>
                    <a:pt x="19597" y="-361"/>
                    <a:pt x="42083" y="0"/>
                  </a:cubicBezTo>
                  <a:cubicBezTo>
                    <a:pt x="200055" y="16871"/>
                    <a:pt x="303322" y="-21924"/>
                    <a:pt x="513428" y="0"/>
                  </a:cubicBezTo>
                  <a:cubicBezTo>
                    <a:pt x="723534" y="21924"/>
                    <a:pt x="839830" y="11545"/>
                    <a:pt x="948515" y="0"/>
                  </a:cubicBezTo>
                  <a:cubicBezTo>
                    <a:pt x="969839" y="-631"/>
                    <a:pt x="990500" y="23749"/>
                    <a:pt x="990598" y="42083"/>
                  </a:cubicBezTo>
                  <a:cubicBezTo>
                    <a:pt x="986727" y="110902"/>
                    <a:pt x="991373" y="195270"/>
                    <a:pt x="990598" y="262714"/>
                  </a:cubicBezTo>
                  <a:cubicBezTo>
                    <a:pt x="986125" y="285474"/>
                    <a:pt x="974744" y="302645"/>
                    <a:pt x="948515" y="304797"/>
                  </a:cubicBezTo>
                  <a:cubicBezTo>
                    <a:pt x="756072" y="311080"/>
                    <a:pt x="645398" y="290395"/>
                    <a:pt x="477170" y="304797"/>
                  </a:cubicBezTo>
                  <a:cubicBezTo>
                    <a:pt x="308943" y="319199"/>
                    <a:pt x="168522" y="321398"/>
                    <a:pt x="42083" y="304797"/>
                  </a:cubicBezTo>
                  <a:cubicBezTo>
                    <a:pt x="14910" y="302823"/>
                    <a:pt x="-1910" y="291109"/>
                    <a:pt x="0" y="262714"/>
                  </a:cubicBezTo>
                  <a:cubicBezTo>
                    <a:pt x="5987" y="210987"/>
                    <a:pt x="8339" y="103792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-924" y="21541"/>
                    <a:pt x="13669" y="1115"/>
                    <a:pt x="42083" y="0"/>
                  </a:cubicBezTo>
                  <a:cubicBezTo>
                    <a:pt x="212105" y="-4339"/>
                    <a:pt x="339606" y="-11427"/>
                    <a:pt x="513428" y="0"/>
                  </a:cubicBezTo>
                  <a:cubicBezTo>
                    <a:pt x="687251" y="11427"/>
                    <a:pt x="809018" y="9979"/>
                    <a:pt x="948515" y="0"/>
                  </a:cubicBezTo>
                  <a:cubicBezTo>
                    <a:pt x="973302" y="-2893"/>
                    <a:pt x="988513" y="18237"/>
                    <a:pt x="990598" y="42083"/>
                  </a:cubicBezTo>
                  <a:cubicBezTo>
                    <a:pt x="986193" y="131118"/>
                    <a:pt x="982265" y="161446"/>
                    <a:pt x="990598" y="262714"/>
                  </a:cubicBezTo>
                  <a:cubicBezTo>
                    <a:pt x="989597" y="287092"/>
                    <a:pt x="971718" y="305739"/>
                    <a:pt x="948515" y="304797"/>
                  </a:cubicBezTo>
                  <a:cubicBezTo>
                    <a:pt x="847314" y="287957"/>
                    <a:pt x="601015" y="315002"/>
                    <a:pt x="495299" y="304797"/>
                  </a:cubicBezTo>
                  <a:cubicBezTo>
                    <a:pt x="389583" y="294592"/>
                    <a:pt x="199920" y="289228"/>
                    <a:pt x="42083" y="304797"/>
                  </a:cubicBezTo>
                  <a:cubicBezTo>
                    <a:pt x="17478" y="305510"/>
                    <a:pt x="285" y="284421"/>
                    <a:pt x="0" y="262714"/>
                  </a:cubicBezTo>
                  <a:cubicBezTo>
                    <a:pt x="9330" y="190511"/>
                    <a:pt x="-4367" y="121157"/>
                    <a:pt x="0" y="42083"/>
                  </a:cubicBezTo>
                  <a:close/>
                </a:path>
              </a:pathLst>
            </a:custGeom>
            <a:solidFill>
              <a:srgbClr val="82C9F4"/>
            </a:solidFill>
            <a:ln>
              <a:solidFill>
                <a:srgbClr val="AFDAF5"/>
              </a:solidFill>
              <a:extLst>
                <a:ext uri="{C807C97D-BFC1-408E-A445-0C87EB9F89A2}">
                  <ask:lineSketchStyleProps xmlns:ask="http://schemas.microsoft.com/office/drawing/2018/sketchyshapes" xmlns="" sd="3060161415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endParaRPr>
            </a:p>
          </p:txBody>
        </p:sp>
        <p:sp>
          <p:nvSpPr>
            <p:cNvPr id="120" name="Rectangle: Rounded Corners 119">
              <a:extLst>
                <a:ext uri="{FF2B5EF4-FFF2-40B4-BE49-F238E27FC236}">
                  <a16:creationId xmlns:a16="http://schemas.microsoft.com/office/drawing/2014/main" id="{FBA4105B-4A01-4B13-9A76-9F8A1160F527}"/>
                </a:ext>
              </a:extLst>
            </p:cNvPr>
            <p:cNvSpPr/>
            <p:nvPr userDrawn="1"/>
          </p:nvSpPr>
          <p:spPr>
            <a:xfrm>
              <a:off x="404091" y="302492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468106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977" y="20694"/>
                    <a:pt x="19245" y="722"/>
                    <a:pt x="42083" y="0"/>
                  </a:cubicBezTo>
                  <a:cubicBezTo>
                    <a:pt x="221894" y="10754"/>
                    <a:pt x="318265" y="20007"/>
                    <a:pt x="468106" y="0"/>
                  </a:cubicBezTo>
                  <a:cubicBezTo>
                    <a:pt x="617947" y="-20007"/>
                    <a:pt x="715005" y="-5387"/>
                    <a:pt x="948515" y="0"/>
                  </a:cubicBezTo>
                  <a:cubicBezTo>
                    <a:pt x="972855" y="-357"/>
                    <a:pt x="989439" y="16233"/>
                    <a:pt x="990598" y="42083"/>
                  </a:cubicBezTo>
                  <a:cubicBezTo>
                    <a:pt x="992746" y="141393"/>
                    <a:pt x="995960" y="161966"/>
                    <a:pt x="990598" y="262714"/>
                  </a:cubicBezTo>
                  <a:cubicBezTo>
                    <a:pt x="993037" y="283815"/>
                    <a:pt x="971270" y="305420"/>
                    <a:pt x="948515" y="304797"/>
                  </a:cubicBezTo>
                  <a:cubicBezTo>
                    <a:pt x="752540" y="283418"/>
                    <a:pt x="701366" y="287355"/>
                    <a:pt x="477170" y="304797"/>
                  </a:cubicBezTo>
                  <a:cubicBezTo>
                    <a:pt x="252975" y="322239"/>
                    <a:pt x="229942" y="295145"/>
                    <a:pt x="42083" y="304797"/>
                  </a:cubicBezTo>
                  <a:cubicBezTo>
                    <a:pt x="16663" y="308314"/>
                    <a:pt x="-1358" y="283979"/>
                    <a:pt x="0" y="262714"/>
                  </a:cubicBezTo>
                  <a:cubicBezTo>
                    <a:pt x="10643" y="153138"/>
                    <a:pt x="-2576" y="132647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616" y="20114"/>
                    <a:pt x="17689" y="-2743"/>
                    <a:pt x="42083" y="0"/>
                  </a:cubicBezTo>
                  <a:cubicBezTo>
                    <a:pt x="146263" y="17479"/>
                    <a:pt x="394439" y="-3804"/>
                    <a:pt x="486235" y="0"/>
                  </a:cubicBezTo>
                  <a:cubicBezTo>
                    <a:pt x="578031" y="3804"/>
                    <a:pt x="851471" y="2100"/>
                    <a:pt x="948515" y="0"/>
                  </a:cubicBezTo>
                  <a:cubicBezTo>
                    <a:pt x="972360" y="2281"/>
                    <a:pt x="993333" y="14369"/>
                    <a:pt x="990598" y="42083"/>
                  </a:cubicBezTo>
                  <a:cubicBezTo>
                    <a:pt x="987501" y="138821"/>
                    <a:pt x="995004" y="198704"/>
                    <a:pt x="990598" y="262714"/>
                  </a:cubicBezTo>
                  <a:cubicBezTo>
                    <a:pt x="990760" y="289960"/>
                    <a:pt x="966689" y="304345"/>
                    <a:pt x="948515" y="304797"/>
                  </a:cubicBezTo>
                  <a:cubicBezTo>
                    <a:pt x="773550" y="320872"/>
                    <a:pt x="639850" y="318824"/>
                    <a:pt x="486235" y="304797"/>
                  </a:cubicBezTo>
                  <a:cubicBezTo>
                    <a:pt x="332620" y="290770"/>
                    <a:pt x="192140" y="299897"/>
                    <a:pt x="42083" y="304797"/>
                  </a:cubicBezTo>
                  <a:cubicBezTo>
                    <a:pt x="19067" y="305555"/>
                    <a:pt x="2951" y="287178"/>
                    <a:pt x="0" y="262714"/>
                  </a:cubicBezTo>
                  <a:cubicBezTo>
                    <a:pt x="-8535" y="159310"/>
                    <a:pt x="7179" y="117303"/>
                    <a:pt x="0" y="42083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1">
                  <a:lumMod val="20000"/>
                  <a:lumOff val="8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xmlns="" sd="2774789027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endParaRPr>
            </a:p>
          </p:txBody>
        </p:sp>
      </p:grpSp>
      <p:pic>
        <p:nvPicPr>
          <p:cNvPr id="129" name="PHẠM DUYÊN 43 - 9Slide.vn">
            <a:extLst>
              <a:ext uri="{FF2B5EF4-FFF2-40B4-BE49-F238E27FC236}">
                <a16:creationId xmlns:a16="http://schemas.microsoft.com/office/drawing/2014/main" id="{23C3DFD1-852B-4DC4-850A-853D63D862D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303858" cy="6858000"/>
          </a:xfrm>
          <a:prstGeom prst="rect">
            <a:avLst/>
          </a:prstGeom>
        </p:spPr>
      </p:pic>
      <p:grpSp>
        <p:nvGrpSpPr>
          <p:cNvPr id="121" name="PHẠM DUYÊN 41 - 9Slide.vn">
            <a:extLst>
              <a:ext uri="{FF2B5EF4-FFF2-40B4-BE49-F238E27FC236}">
                <a16:creationId xmlns:a16="http://schemas.microsoft.com/office/drawing/2014/main" id="{BD80B0F9-73BF-45CD-9863-21BF53FDE9D1}"/>
              </a:ext>
            </a:extLst>
          </p:cNvPr>
          <p:cNvGrpSpPr/>
          <p:nvPr userDrawn="1"/>
        </p:nvGrpSpPr>
        <p:grpSpPr>
          <a:xfrm rot="16200000" flipH="1">
            <a:off x="155243" y="5301140"/>
            <a:ext cx="1045843" cy="349565"/>
            <a:chOff x="404091" y="302492"/>
            <a:chExt cx="1045843" cy="349565"/>
          </a:xfrm>
        </p:grpSpPr>
        <p:sp>
          <p:nvSpPr>
            <p:cNvPr id="122" name="Rectangle: Rounded Corners 121">
              <a:extLst>
                <a:ext uri="{FF2B5EF4-FFF2-40B4-BE49-F238E27FC236}">
                  <a16:creationId xmlns:a16="http://schemas.microsoft.com/office/drawing/2014/main" id="{B7725A35-2443-4EBA-A95B-C62FF3A21790}"/>
                </a:ext>
              </a:extLst>
            </p:cNvPr>
            <p:cNvSpPr/>
            <p:nvPr userDrawn="1"/>
          </p:nvSpPr>
          <p:spPr>
            <a:xfrm>
              <a:off x="459336" y="347260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513428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870" y="18611"/>
                    <a:pt x="19597" y="-361"/>
                    <a:pt x="42083" y="0"/>
                  </a:cubicBezTo>
                  <a:cubicBezTo>
                    <a:pt x="200055" y="16871"/>
                    <a:pt x="303322" y="-21924"/>
                    <a:pt x="513428" y="0"/>
                  </a:cubicBezTo>
                  <a:cubicBezTo>
                    <a:pt x="723534" y="21924"/>
                    <a:pt x="839830" y="11545"/>
                    <a:pt x="948515" y="0"/>
                  </a:cubicBezTo>
                  <a:cubicBezTo>
                    <a:pt x="969839" y="-631"/>
                    <a:pt x="990500" y="23749"/>
                    <a:pt x="990598" y="42083"/>
                  </a:cubicBezTo>
                  <a:cubicBezTo>
                    <a:pt x="986727" y="110902"/>
                    <a:pt x="991373" y="195270"/>
                    <a:pt x="990598" y="262714"/>
                  </a:cubicBezTo>
                  <a:cubicBezTo>
                    <a:pt x="986125" y="285474"/>
                    <a:pt x="974744" y="302645"/>
                    <a:pt x="948515" y="304797"/>
                  </a:cubicBezTo>
                  <a:cubicBezTo>
                    <a:pt x="756072" y="311080"/>
                    <a:pt x="645398" y="290395"/>
                    <a:pt x="477170" y="304797"/>
                  </a:cubicBezTo>
                  <a:cubicBezTo>
                    <a:pt x="308943" y="319199"/>
                    <a:pt x="168522" y="321398"/>
                    <a:pt x="42083" y="304797"/>
                  </a:cubicBezTo>
                  <a:cubicBezTo>
                    <a:pt x="14910" y="302823"/>
                    <a:pt x="-1910" y="291109"/>
                    <a:pt x="0" y="262714"/>
                  </a:cubicBezTo>
                  <a:cubicBezTo>
                    <a:pt x="5987" y="210987"/>
                    <a:pt x="8339" y="103792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-924" y="21541"/>
                    <a:pt x="13669" y="1115"/>
                    <a:pt x="42083" y="0"/>
                  </a:cubicBezTo>
                  <a:cubicBezTo>
                    <a:pt x="212105" y="-4339"/>
                    <a:pt x="339606" y="-11427"/>
                    <a:pt x="513428" y="0"/>
                  </a:cubicBezTo>
                  <a:cubicBezTo>
                    <a:pt x="687251" y="11427"/>
                    <a:pt x="809018" y="9979"/>
                    <a:pt x="948515" y="0"/>
                  </a:cubicBezTo>
                  <a:cubicBezTo>
                    <a:pt x="973302" y="-2893"/>
                    <a:pt x="988513" y="18237"/>
                    <a:pt x="990598" y="42083"/>
                  </a:cubicBezTo>
                  <a:cubicBezTo>
                    <a:pt x="986193" y="131118"/>
                    <a:pt x="982265" y="161446"/>
                    <a:pt x="990598" y="262714"/>
                  </a:cubicBezTo>
                  <a:cubicBezTo>
                    <a:pt x="989597" y="287092"/>
                    <a:pt x="971718" y="305739"/>
                    <a:pt x="948515" y="304797"/>
                  </a:cubicBezTo>
                  <a:cubicBezTo>
                    <a:pt x="847314" y="287957"/>
                    <a:pt x="601015" y="315002"/>
                    <a:pt x="495299" y="304797"/>
                  </a:cubicBezTo>
                  <a:cubicBezTo>
                    <a:pt x="389583" y="294592"/>
                    <a:pt x="199920" y="289228"/>
                    <a:pt x="42083" y="304797"/>
                  </a:cubicBezTo>
                  <a:cubicBezTo>
                    <a:pt x="17478" y="305510"/>
                    <a:pt x="285" y="284421"/>
                    <a:pt x="0" y="262714"/>
                  </a:cubicBezTo>
                  <a:cubicBezTo>
                    <a:pt x="9330" y="190511"/>
                    <a:pt x="-4367" y="121157"/>
                    <a:pt x="0" y="42083"/>
                  </a:cubicBezTo>
                  <a:close/>
                </a:path>
              </a:pathLst>
            </a:custGeom>
            <a:solidFill>
              <a:srgbClr val="82C9F4"/>
            </a:solidFill>
            <a:ln>
              <a:solidFill>
                <a:srgbClr val="AFDAF5"/>
              </a:solidFill>
              <a:extLst>
                <a:ext uri="{C807C97D-BFC1-408E-A445-0C87EB9F89A2}">
                  <ask:lineSketchStyleProps xmlns:ask="http://schemas.microsoft.com/office/drawing/2018/sketchyshapes" xmlns="" sd="3060161415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endParaRPr>
            </a:p>
          </p:txBody>
        </p:sp>
        <p:sp>
          <p:nvSpPr>
            <p:cNvPr id="123" name="Rectangle: Rounded Corners 122">
              <a:extLst>
                <a:ext uri="{FF2B5EF4-FFF2-40B4-BE49-F238E27FC236}">
                  <a16:creationId xmlns:a16="http://schemas.microsoft.com/office/drawing/2014/main" id="{6F5911A4-FF61-4676-AE88-27DE0251992B}"/>
                </a:ext>
              </a:extLst>
            </p:cNvPr>
            <p:cNvSpPr/>
            <p:nvPr userDrawn="1"/>
          </p:nvSpPr>
          <p:spPr>
            <a:xfrm>
              <a:off x="404091" y="302492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468106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977" y="20694"/>
                    <a:pt x="19245" y="722"/>
                    <a:pt x="42083" y="0"/>
                  </a:cubicBezTo>
                  <a:cubicBezTo>
                    <a:pt x="221894" y="10754"/>
                    <a:pt x="318265" y="20007"/>
                    <a:pt x="468106" y="0"/>
                  </a:cubicBezTo>
                  <a:cubicBezTo>
                    <a:pt x="617947" y="-20007"/>
                    <a:pt x="715005" y="-5387"/>
                    <a:pt x="948515" y="0"/>
                  </a:cubicBezTo>
                  <a:cubicBezTo>
                    <a:pt x="972855" y="-357"/>
                    <a:pt x="989439" y="16233"/>
                    <a:pt x="990598" y="42083"/>
                  </a:cubicBezTo>
                  <a:cubicBezTo>
                    <a:pt x="992746" y="141393"/>
                    <a:pt x="995960" y="161966"/>
                    <a:pt x="990598" y="262714"/>
                  </a:cubicBezTo>
                  <a:cubicBezTo>
                    <a:pt x="993037" y="283815"/>
                    <a:pt x="971270" y="305420"/>
                    <a:pt x="948515" y="304797"/>
                  </a:cubicBezTo>
                  <a:cubicBezTo>
                    <a:pt x="752540" y="283418"/>
                    <a:pt x="701366" y="287355"/>
                    <a:pt x="477170" y="304797"/>
                  </a:cubicBezTo>
                  <a:cubicBezTo>
                    <a:pt x="252975" y="322239"/>
                    <a:pt x="229942" y="295145"/>
                    <a:pt x="42083" y="304797"/>
                  </a:cubicBezTo>
                  <a:cubicBezTo>
                    <a:pt x="16663" y="308314"/>
                    <a:pt x="-1358" y="283979"/>
                    <a:pt x="0" y="262714"/>
                  </a:cubicBezTo>
                  <a:cubicBezTo>
                    <a:pt x="10643" y="153138"/>
                    <a:pt x="-2576" y="132647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616" y="20114"/>
                    <a:pt x="17689" y="-2743"/>
                    <a:pt x="42083" y="0"/>
                  </a:cubicBezTo>
                  <a:cubicBezTo>
                    <a:pt x="146263" y="17479"/>
                    <a:pt x="394439" y="-3804"/>
                    <a:pt x="486235" y="0"/>
                  </a:cubicBezTo>
                  <a:cubicBezTo>
                    <a:pt x="578031" y="3804"/>
                    <a:pt x="851471" y="2100"/>
                    <a:pt x="948515" y="0"/>
                  </a:cubicBezTo>
                  <a:cubicBezTo>
                    <a:pt x="972360" y="2281"/>
                    <a:pt x="993333" y="14369"/>
                    <a:pt x="990598" y="42083"/>
                  </a:cubicBezTo>
                  <a:cubicBezTo>
                    <a:pt x="987501" y="138821"/>
                    <a:pt x="995004" y="198704"/>
                    <a:pt x="990598" y="262714"/>
                  </a:cubicBezTo>
                  <a:cubicBezTo>
                    <a:pt x="990760" y="289960"/>
                    <a:pt x="966689" y="304345"/>
                    <a:pt x="948515" y="304797"/>
                  </a:cubicBezTo>
                  <a:cubicBezTo>
                    <a:pt x="773550" y="320872"/>
                    <a:pt x="639850" y="318824"/>
                    <a:pt x="486235" y="304797"/>
                  </a:cubicBezTo>
                  <a:cubicBezTo>
                    <a:pt x="332620" y="290770"/>
                    <a:pt x="192140" y="299897"/>
                    <a:pt x="42083" y="304797"/>
                  </a:cubicBezTo>
                  <a:cubicBezTo>
                    <a:pt x="19067" y="305555"/>
                    <a:pt x="2951" y="287178"/>
                    <a:pt x="0" y="262714"/>
                  </a:cubicBezTo>
                  <a:cubicBezTo>
                    <a:pt x="-8535" y="159310"/>
                    <a:pt x="7179" y="117303"/>
                    <a:pt x="0" y="42083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1">
                  <a:lumMod val="20000"/>
                  <a:lumOff val="8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xmlns="" sd="2774789027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endParaRPr>
            </a:p>
          </p:txBody>
        </p:sp>
      </p:grpSp>
      <p:pic>
        <p:nvPicPr>
          <p:cNvPr id="125" name="PHẠM DUYÊN 45 - 9Slide.vn">
            <a:extLst>
              <a:ext uri="{FF2B5EF4-FFF2-40B4-BE49-F238E27FC236}">
                <a16:creationId xmlns:a16="http://schemas.microsoft.com/office/drawing/2014/main" id="{C9A13927-43BF-42F8-91CD-90367D0EB2D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1953" y="-9813"/>
            <a:ext cx="1455165" cy="1846869"/>
          </a:xfrm>
          <a:prstGeom prst="rect">
            <a:avLst/>
          </a:prstGeom>
        </p:spPr>
      </p:pic>
      <p:pic>
        <p:nvPicPr>
          <p:cNvPr id="126" name="PHẠM DUYÊN 47 - 9Slide.vn">
            <a:extLst>
              <a:ext uri="{FF2B5EF4-FFF2-40B4-BE49-F238E27FC236}">
                <a16:creationId xmlns:a16="http://schemas.microsoft.com/office/drawing/2014/main" id="{9C9C90BA-F44A-4B37-A16A-4436B75B536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785" b="-1"/>
          <a:stretch/>
        </p:blipFill>
        <p:spPr>
          <a:xfrm>
            <a:off x="10088732" y="-12700"/>
            <a:ext cx="1025266" cy="3923867"/>
          </a:xfrm>
          <a:prstGeom prst="rect">
            <a:avLst/>
          </a:prstGeom>
        </p:spPr>
      </p:pic>
      <p:pic>
        <p:nvPicPr>
          <p:cNvPr id="127" name="PHẠM DUYÊN 48 - 9Slide.vn">
            <a:extLst>
              <a:ext uri="{FF2B5EF4-FFF2-40B4-BE49-F238E27FC236}">
                <a16:creationId xmlns:a16="http://schemas.microsoft.com/office/drawing/2014/main" id="{13C5A4E9-C126-422F-B059-D39DD60E4634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5841" y="831345"/>
            <a:ext cx="1188534" cy="644262"/>
          </a:xfrm>
          <a:prstGeom prst="rect">
            <a:avLst/>
          </a:prstGeom>
        </p:spPr>
      </p:pic>
      <p:pic>
        <p:nvPicPr>
          <p:cNvPr id="128" name="PHẠM DUYÊN 48 - 9Slide.vn">
            <a:extLst>
              <a:ext uri="{FF2B5EF4-FFF2-40B4-BE49-F238E27FC236}">
                <a16:creationId xmlns:a16="http://schemas.microsoft.com/office/drawing/2014/main" id="{53AA1714-69BF-47E7-83E1-CE1A7C7652D2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7988" y="1139294"/>
            <a:ext cx="744674" cy="403662"/>
          </a:xfrm>
          <a:prstGeom prst="rect">
            <a:avLst/>
          </a:prstGeom>
        </p:spPr>
      </p:pic>
      <p:sp>
        <p:nvSpPr>
          <p:cNvPr id="124" name="PHẠM DUYÊN 1 - 9Slide.vn 4 - 9Slide.vn">
            <a:extLst>
              <a:ext uri="{FF2B5EF4-FFF2-40B4-BE49-F238E27FC236}">
                <a16:creationId xmlns:a16="http://schemas.microsoft.com/office/drawing/2014/main" id="{64143D84-1B6A-4E65-B679-906AC061B1BC}"/>
              </a:ext>
            </a:extLst>
          </p:cNvPr>
          <p:cNvSpPr txBox="1"/>
          <p:nvPr userDrawn="1"/>
        </p:nvSpPr>
        <p:spPr>
          <a:xfrm>
            <a:off x="3040080" y="1447800"/>
            <a:ext cx="6111841" cy="29327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1" i="0" u="none" strike="noStrike" kern="1200" cap="none" spc="600" normalizeH="0" baseline="0" noProof="0">
                <a:ln w="28575" cap="rnd">
                  <a:solidFill>
                    <a:prstClr val="white"/>
                  </a:solidFill>
                </a:ln>
                <a:solidFill>
                  <a:srgbClr val="0B5ECC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Soup of Justice" pitchFamily="2" charset="0"/>
                <a:ea typeface="+mn-ea"/>
                <a:cs typeface="+mn-cs"/>
                <a:sym typeface="+mn-lt"/>
              </a:rPr>
              <a:t>TIẾT HỌC</a:t>
            </a:r>
            <a:br>
              <a:rPr kumimoji="0" lang="en-US" altLang="zh-CN" sz="8800" b="1" i="0" u="none" strike="noStrike" kern="1200" cap="none" spc="600" normalizeH="0" baseline="0" noProof="0">
                <a:ln w="28575" cap="rnd">
                  <a:solidFill>
                    <a:prstClr val="white"/>
                  </a:solidFill>
                </a:ln>
                <a:solidFill>
                  <a:srgbClr val="0B5ECC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Soup of Justice" pitchFamily="2" charset="0"/>
                <a:ea typeface="+mn-ea"/>
                <a:cs typeface="+mn-cs"/>
                <a:sym typeface="+mn-lt"/>
              </a:rPr>
            </a:br>
            <a:r>
              <a:rPr kumimoji="0" lang="en-US" altLang="zh-CN" sz="8800" b="1" i="0" u="none" strike="noStrike" kern="1200" cap="none" spc="600" normalizeH="0" baseline="0" noProof="0">
                <a:ln w="28575" cap="rnd">
                  <a:solidFill>
                    <a:prstClr val="white"/>
                  </a:solidFill>
                </a:ln>
                <a:solidFill>
                  <a:srgbClr val="0B5ECC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Soup of Justice" pitchFamily="2" charset="0"/>
                <a:ea typeface="+mn-ea"/>
                <a:cs typeface="+mn-cs"/>
                <a:sym typeface="+mn-lt"/>
              </a:rPr>
              <a:t>KẾT THÚC</a:t>
            </a:r>
            <a:endParaRPr kumimoji="0" lang="en-US" altLang="zh-CN" sz="8800" b="1" i="0" u="none" strike="noStrike" kern="1200" cap="none" spc="600" normalizeH="0" baseline="0" noProof="0" dirty="0">
              <a:ln w="28575" cap="rnd">
                <a:solidFill>
                  <a:prstClr val="white"/>
                </a:solidFill>
              </a:ln>
              <a:solidFill>
                <a:srgbClr val="0B5ECC">
                  <a:lumMod val="60000"/>
                  <a:lumOff val="40000"/>
                </a:srgbClr>
              </a:solidFill>
              <a:effectLst/>
              <a:uLnTx/>
              <a:uFillTx/>
              <a:latin typeface="#9Slide07 Soup of Justice" pitchFamily="2" charset="0"/>
              <a:ea typeface="+mn-ea"/>
              <a:cs typeface="+mn-cs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642118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 dir="in"/>
      </p:transition>
    </mc:Choice>
    <mc:Fallback xmlns="">
      <p:transition spd="slow">
        <p:split orient="vert" dir="in"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accel="10000" fill="hold" nodeType="withEffect" p14:presetBounceEnd="5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6000">
                                          <p:cBhvr additive="base">
                                            <p:cTn id="7" dur="175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6000">
                                          <p:cBhvr additive="base">
                                            <p:cTn id="8" dur="175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3" presetClass="entr" presetSubtype="16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75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75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75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75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75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8" dur="75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53" presetClass="entr" presetSubtype="16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1" dur="75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75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3" dur="750"/>
                                            <p:tgtEl>
                                              <p:spTgt spid="6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53" presetClass="entr" presetSubtype="16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6" dur="75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75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8" dur="75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53" presetClass="entr" presetSubtype="16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" dur="75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75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3" dur="750"/>
                                            <p:tgtEl>
                                              <p:spTgt spid="7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4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6" dur="750" fill="hold"/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750" fill="hold"/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8" dur="750"/>
                                            <p:tgtEl>
                                              <p:spTgt spid="7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53" presetClass="entr" presetSubtype="16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1" dur="750" fill="hold"/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750" fill="hold"/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3" dur="750"/>
                                            <p:tgtEl>
                                              <p:spTgt spid="8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4" presetID="53" presetClass="entr" presetSubtype="16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6" dur="750" fill="hold"/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750" fill="hold"/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8" dur="750"/>
                                            <p:tgtEl>
                                              <p:spTgt spid="8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1" dur="750" fill="hold"/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750" fill="hold"/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3" dur="750"/>
                                            <p:tgtEl>
                                              <p:spTgt spid="8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4" presetID="53" presetClass="entr" presetSubtype="16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6" dur="750" fill="hold"/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750" fill="hold"/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8" dur="750"/>
                                            <p:tgtEl>
                                              <p:spTgt spid="9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9" presetID="53" presetClass="entr" presetSubtype="16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1" dur="750" fill="hold"/>
                                            <p:tgtEl>
                                              <p:spTgt spid="1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750" fill="hold"/>
                                            <p:tgtEl>
                                              <p:spTgt spid="1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3" dur="750"/>
                                            <p:tgtEl>
                                              <p:spTgt spid="1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4" presetID="53" presetClass="entr" presetSubtype="16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6" dur="750" fill="hold"/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7" dur="750" fill="hold"/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8" dur="750"/>
                                            <p:tgtEl>
                                              <p:spTgt spid="10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9" presetID="53" presetClass="entr" presetSubtype="16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1" dur="750" fill="hold"/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2" dur="750" fill="hold"/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3" dur="750"/>
                                            <p:tgtEl>
                                              <p:spTgt spid="10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4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6" dur="750" fill="hold"/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7" dur="750" fill="hold"/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8" dur="750"/>
                                            <p:tgtEl>
                                              <p:spTgt spid="10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9" presetID="53" presetClass="entr" presetSubtype="16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1" dur="75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2" dur="75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3" dur="750"/>
                                            <p:tgtEl>
                                              <p:spTgt spid="10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4" presetID="53" presetClass="entr" presetSubtype="16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6" dur="75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7" dur="75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8" dur="750"/>
                                            <p:tgtEl>
                                              <p:spTgt spid="9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1" dur="75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2" dur="75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3" dur="750"/>
                                            <p:tgtEl>
                                              <p:spTgt spid="9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4" presetID="53" presetClass="entr" presetSubtype="16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6" dur="750" fill="hold"/>
                                            <p:tgtEl>
                                              <p:spTgt spid="1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7" dur="750" fill="hold"/>
                                            <p:tgtEl>
                                              <p:spTgt spid="1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8" dur="750"/>
                                            <p:tgtEl>
                                              <p:spTgt spid="1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9" presetID="53" presetClass="entr" presetSubtype="16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0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1" dur="750" fill="hold"/>
                                            <p:tgtEl>
                                              <p:spTgt spid="1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2" dur="750" fill="hold"/>
                                            <p:tgtEl>
                                              <p:spTgt spid="1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3" dur="750"/>
                                            <p:tgtEl>
                                              <p:spTgt spid="1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4" presetID="53" presetClass="entr" presetSubtype="16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6" dur="750" fill="hold"/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7" dur="750" fill="hold"/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8" dur="750"/>
                                            <p:tgtEl>
                                              <p:spTgt spid="1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9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1" dur="1000"/>
                                            <p:tgtEl>
                                              <p:spTgt spid="12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12" dur="1000" fill="hold"/>
                                            <p:tgtEl>
                                              <p:spTgt spid="1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3" dur="1000" fill="hold"/>
                                            <p:tgtEl>
                                              <p:spTgt spid="1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4" presetID="47" presetClass="entr" presetSubtype="0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6" dur="1000"/>
                                            <p:tgtEl>
                                              <p:spTgt spid="12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17" dur="1000" fill="hold"/>
                                            <p:tgtEl>
                                              <p:spTgt spid="1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8" dur="1000" fill="hold"/>
                                            <p:tgtEl>
                                              <p:spTgt spid="1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9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1" dur="1000"/>
                                            <p:tgtEl>
                                              <p:spTgt spid="1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2" presetID="63" presetClass="path" presetSubtype="0" repeatCount="indefinite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5E-6 -1.85185E-6 L 0.0892 0.01482 " pathEditMode="relative" rAng="0" ptsTypes="AA">
                                          <p:cBhvr>
                                            <p:cTn id="123" dur="10000" fill="hold"/>
                                            <p:tgtEl>
                                              <p:spTgt spid="12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453" y="74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24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6" dur="1000"/>
                                            <p:tgtEl>
                                              <p:spTgt spid="1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7" presetID="63" presetClass="path" presetSubtype="0" repeatCount="indefinite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5E-6 2.96296E-6 L 0.22552 -0.0132 " pathEditMode="relative" rAng="0" ptsTypes="AA">
                                          <p:cBhvr>
                                            <p:cTn id="128" dur="10000" fill="hold"/>
                                            <p:tgtEl>
                                              <p:spTgt spid="1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1276" y="-67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29" presetID="3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linds(horizontal)">
                                          <p:cBhvr>
                                            <p:cTn id="131" dur="2000"/>
                                            <p:tgtEl>
                                              <p:spTgt spid="1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2" fill="hold">
                                <p:stCondLst>
                                  <p:cond delay="20000"/>
                                </p:stCondLst>
                                <p:childTnLst>
                                  <p:par>
                                    <p:cTn id="133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5" dur="1000"/>
                                            <p:tgtEl>
                                              <p:spTgt spid="12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6" dur="1000" fill="hold"/>
                                            <p:tgtEl>
                                              <p:spTgt spid="1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7" dur="1000" fill="hold"/>
                                            <p:tgtEl>
                                              <p:spTgt spid="1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24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accel="1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75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75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3" presetClass="entr" presetSubtype="16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75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75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75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75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75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8" dur="75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53" presetClass="entr" presetSubtype="16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1" dur="75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75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3" dur="750"/>
                                            <p:tgtEl>
                                              <p:spTgt spid="6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53" presetClass="entr" presetSubtype="16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6" dur="75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75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8" dur="75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53" presetClass="entr" presetSubtype="16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" dur="75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75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3" dur="750"/>
                                            <p:tgtEl>
                                              <p:spTgt spid="7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4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6" dur="750" fill="hold"/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750" fill="hold"/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8" dur="750"/>
                                            <p:tgtEl>
                                              <p:spTgt spid="7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53" presetClass="entr" presetSubtype="16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1" dur="750" fill="hold"/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750" fill="hold"/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3" dur="750"/>
                                            <p:tgtEl>
                                              <p:spTgt spid="8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4" presetID="53" presetClass="entr" presetSubtype="16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6" dur="750" fill="hold"/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750" fill="hold"/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8" dur="750"/>
                                            <p:tgtEl>
                                              <p:spTgt spid="8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1" dur="750" fill="hold"/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750" fill="hold"/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3" dur="750"/>
                                            <p:tgtEl>
                                              <p:spTgt spid="8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4" presetID="53" presetClass="entr" presetSubtype="16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6" dur="750" fill="hold"/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750" fill="hold"/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8" dur="750"/>
                                            <p:tgtEl>
                                              <p:spTgt spid="9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9" presetID="53" presetClass="entr" presetSubtype="16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1" dur="750" fill="hold"/>
                                            <p:tgtEl>
                                              <p:spTgt spid="1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750" fill="hold"/>
                                            <p:tgtEl>
                                              <p:spTgt spid="1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3" dur="750"/>
                                            <p:tgtEl>
                                              <p:spTgt spid="1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4" presetID="53" presetClass="entr" presetSubtype="16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6" dur="750" fill="hold"/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7" dur="750" fill="hold"/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8" dur="750"/>
                                            <p:tgtEl>
                                              <p:spTgt spid="10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9" presetID="53" presetClass="entr" presetSubtype="16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1" dur="750" fill="hold"/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2" dur="750" fill="hold"/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3" dur="750"/>
                                            <p:tgtEl>
                                              <p:spTgt spid="10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4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6" dur="750" fill="hold"/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7" dur="750" fill="hold"/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8" dur="750"/>
                                            <p:tgtEl>
                                              <p:spTgt spid="10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9" presetID="53" presetClass="entr" presetSubtype="16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1" dur="75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2" dur="75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3" dur="750"/>
                                            <p:tgtEl>
                                              <p:spTgt spid="10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4" presetID="53" presetClass="entr" presetSubtype="16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6" dur="75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7" dur="75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8" dur="750"/>
                                            <p:tgtEl>
                                              <p:spTgt spid="9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1" dur="75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2" dur="75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3" dur="750"/>
                                            <p:tgtEl>
                                              <p:spTgt spid="9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4" presetID="53" presetClass="entr" presetSubtype="16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6" dur="750" fill="hold"/>
                                            <p:tgtEl>
                                              <p:spTgt spid="1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7" dur="750" fill="hold"/>
                                            <p:tgtEl>
                                              <p:spTgt spid="1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8" dur="750"/>
                                            <p:tgtEl>
                                              <p:spTgt spid="1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9" presetID="53" presetClass="entr" presetSubtype="16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0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1" dur="750" fill="hold"/>
                                            <p:tgtEl>
                                              <p:spTgt spid="1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2" dur="750" fill="hold"/>
                                            <p:tgtEl>
                                              <p:spTgt spid="1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3" dur="750"/>
                                            <p:tgtEl>
                                              <p:spTgt spid="1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4" presetID="53" presetClass="entr" presetSubtype="16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6" dur="750" fill="hold"/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7" dur="750" fill="hold"/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8" dur="750"/>
                                            <p:tgtEl>
                                              <p:spTgt spid="1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9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1" dur="1000"/>
                                            <p:tgtEl>
                                              <p:spTgt spid="12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12" dur="1000" fill="hold"/>
                                            <p:tgtEl>
                                              <p:spTgt spid="1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3" dur="1000" fill="hold"/>
                                            <p:tgtEl>
                                              <p:spTgt spid="1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4" presetID="47" presetClass="entr" presetSubtype="0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6" dur="1000"/>
                                            <p:tgtEl>
                                              <p:spTgt spid="12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17" dur="1000" fill="hold"/>
                                            <p:tgtEl>
                                              <p:spTgt spid="1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8" dur="1000" fill="hold"/>
                                            <p:tgtEl>
                                              <p:spTgt spid="1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9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1" dur="1000"/>
                                            <p:tgtEl>
                                              <p:spTgt spid="1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2" presetID="63" presetClass="path" presetSubtype="0" repeatCount="indefinite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5E-6 -1.85185E-6 L 0.0892 0.01482 " pathEditMode="relative" rAng="0" ptsTypes="AA">
                                          <p:cBhvr>
                                            <p:cTn id="123" dur="10000" fill="hold"/>
                                            <p:tgtEl>
                                              <p:spTgt spid="12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453" y="74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24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6" dur="1000"/>
                                            <p:tgtEl>
                                              <p:spTgt spid="1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7" presetID="63" presetClass="path" presetSubtype="0" repeatCount="indefinite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5E-6 2.96296E-6 L 0.22552 -0.0132 " pathEditMode="relative" rAng="0" ptsTypes="AA">
                                          <p:cBhvr>
                                            <p:cTn id="128" dur="10000" fill="hold"/>
                                            <p:tgtEl>
                                              <p:spTgt spid="1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1276" y="-67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29" presetID="3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linds(horizontal)">
                                          <p:cBhvr>
                                            <p:cTn id="131" dur="2000"/>
                                            <p:tgtEl>
                                              <p:spTgt spid="1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2" fill="hold">
                                <p:stCondLst>
                                  <p:cond delay="20000"/>
                                </p:stCondLst>
                                <p:childTnLst>
                                  <p:par>
                                    <p:cTn id="133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5" dur="1000"/>
                                            <p:tgtEl>
                                              <p:spTgt spid="12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6" dur="1000" fill="hold"/>
                                            <p:tgtEl>
                                              <p:spTgt spid="1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7" dur="1000" fill="hold"/>
                                            <p:tgtEl>
                                              <p:spTgt spid="1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24" grpId="0"/>
        </p:bldLst>
      </p:timing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PHẠM DUYÊN 2 - 9Slide.vn">
            <a:extLst>
              <a:ext uri="{FF2B5EF4-FFF2-40B4-BE49-F238E27FC236}">
                <a16:creationId xmlns:a16="http://schemas.microsoft.com/office/drawing/2014/main" id="{68852910-92BE-438E-80C5-FC602DC53EFB}"/>
              </a:ext>
            </a:extLst>
          </p:cNvPr>
          <p:cNvCxnSpPr/>
          <p:nvPr userDrawn="1"/>
        </p:nvCxnSpPr>
        <p:spPr>
          <a:xfrm>
            <a:off x="6096000" y="0"/>
            <a:ext cx="0" cy="6858000"/>
          </a:xfrm>
          <a:prstGeom prst="line">
            <a:avLst/>
          </a:prstGeom>
          <a:ln w="19050">
            <a:solidFill>
              <a:srgbClr val="F5F5F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PHẠM DUYÊN 3 - 9Slide.vn">
            <a:extLst>
              <a:ext uri="{FF2B5EF4-FFF2-40B4-BE49-F238E27FC236}">
                <a16:creationId xmlns:a16="http://schemas.microsoft.com/office/drawing/2014/main" id="{52BDC313-D1F2-4DAC-B407-75F7D613DBCF}"/>
              </a:ext>
            </a:extLst>
          </p:cNvPr>
          <p:cNvCxnSpPr/>
          <p:nvPr userDrawn="1"/>
        </p:nvCxnSpPr>
        <p:spPr>
          <a:xfrm>
            <a:off x="6773333" y="0"/>
            <a:ext cx="0" cy="6858000"/>
          </a:xfrm>
          <a:prstGeom prst="line">
            <a:avLst/>
          </a:prstGeom>
          <a:ln w="19050">
            <a:solidFill>
              <a:srgbClr val="F5F5F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PHẠM DUYÊN 4 - 9Slide.vn">
            <a:extLst>
              <a:ext uri="{FF2B5EF4-FFF2-40B4-BE49-F238E27FC236}">
                <a16:creationId xmlns:a16="http://schemas.microsoft.com/office/drawing/2014/main" id="{8BD2ED97-B6FE-4171-AA44-5001F38D47CE}"/>
              </a:ext>
            </a:extLst>
          </p:cNvPr>
          <p:cNvCxnSpPr/>
          <p:nvPr userDrawn="1"/>
        </p:nvCxnSpPr>
        <p:spPr>
          <a:xfrm>
            <a:off x="7450666" y="0"/>
            <a:ext cx="0" cy="6858000"/>
          </a:xfrm>
          <a:prstGeom prst="line">
            <a:avLst/>
          </a:prstGeom>
          <a:ln w="19050">
            <a:solidFill>
              <a:srgbClr val="F5F5F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PHẠM DUYÊN 5 - 9Slide.vn">
            <a:extLst>
              <a:ext uri="{FF2B5EF4-FFF2-40B4-BE49-F238E27FC236}">
                <a16:creationId xmlns:a16="http://schemas.microsoft.com/office/drawing/2014/main" id="{E544BCFF-78B0-4784-85F7-7F8F56CD41BC}"/>
              </a:ext>
            </a:extLst>
          </p:cNvPr>
          <p:cNvCxnSpPr/>
          <p:nvPr userDrawn="1"/>
        </p:nvCxnSpPr>
        <p:spPr>
          <a:xfrm>
            <a:off x="8127999" y="0"/>
            <a:ext cx="0" cy="6858000"/>
          </a:xfrm>
          <a:prstGeom prst="line">
            <a:avLst/>
          </a:prstGeom>
          <a:ln w="19050">
            <a:solidFill>
              <a:srgbClr val="F5F5F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PHẠM DUYÊN 6 - 9Slide.vn">
            <a:extLst>
              <a:ext uri="{FF2B5EF4-FFF2-40B4-BE49-F238E27FC236}">
                <a16:creationId xmlns:a16="http://schemas.microsoft.com/office/drawing/2014/main" id="{E9AFEFB0-7719-4686-91F1-160440B0F751}"/>
              </a:ext>
            </a:extLst>
          </p:cNvPr>
          <p:cNvCxnSpPr/>
          <p:nvPr userDrawn="1"/>
        </p:nvCxnSpPr>
        <p:spPr>
          <a:xfrm>
            <a:off x="10837331" y="0"/>
            <a:ext cx="0" cy="6858000"/>
          </a:xfrm>
          <a:prstGeom prst="line">
            <a:avLst/>
          </a:prstGeom>
          <a:ln w="19050">
            <a:solidFill>
              <a:srgbClr val="F5F5F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PHẠM DUYÊN 7 - 9Slide.vn">
            <a:extLst>
              <a:ext uri="{FF2B5EF4-FFF2-40B4-BE49-F238E27FC236}">
                <a16:creationId xmlns:a16="http://schemas.microsoft.com/office/drawing/2014/main" id="{CDBEF03C-B689-46C8-A005-337EF37377E2}"/>
              </a:ext>
            </a:extLst>
          </p:cNvPr>
          <p:cNvCxnSpPr/>
          <p:nvPr userDrawn="1"/>
        </p:nvCxnSpPr>
        <p:spPr>
          <a:xfrm>
            <a:off x="11514664" y="0"/>
            <a:ext cx="0" cy="6858000"/>
          </a:xfrm>
          <a:prstGeom prst="line">
            <a:avLst/>
          </a:prstGeom>
          <a:ln w="19050">
            <a:solidFill>
              <a:srgbClr val="F5F5F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PHẠM DUYÊN 8 - 9Slide.vn">
            <a:extLst>
              <a:ext uri="{FF2B5EF4-FFF2-40B4-BE49-F238E27FC236}">
                <a16:creationId xmlns:a16="http://schemas.microsoft.com/office/drawing/2014/main" id="{7BB73645-BCF1-4677-A458-741D49007336}"/>
              </a:ext>
            </a:extLst>
          </p:cNvPr>
          <p:cNvCxnSpPr/>
          <p:nvPr userDrawn="1"/>
        </p:nvCxnSpPr>
        <p:spPr>
          <a:xfrm>
            <a:off x="8805332" y="0"/>
            <a:ext cx="0" cy="6858000"/>
          </a:xfrm>
          <a:prstGeom prst="line">
            <a:avLst/>
          </a:prstGeom>
          <a:ln w="19050">
            <a:solidFill>
              <a:srgbClr val="F5F5F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PHẠM DUYÊN 9 - 9Slide.vn">
            <a:extLst>
              <a:ext uri="{FF2B5EF4-FFF2-40B4-BE49-F238E27FC236}">
                <a16:creationId xmlns:a16="http://schemas.microsoft.com/office/drawing/2014/main" id="{09DF791D-C2B0-4D54-A20F-2D0663C3CF20}"/>
              </a:ext>
            </a:extLst>
          </p:cNvPr>
          <p:cNvCxnSpPr/>
          <p:nvPr userDrawn="1"/>
        </p:nvCxnSpPr>
        <p:spPr>
          <a:xfrm>
            <a:off x="9482665" y="0"/>
            <a:ext cx="0" cy="6858000"/>
          </a:xfrm>
          <a:prstGeom prst="line">
            <a:avLst/>
          </a:prstGeom>
          <a:ln w="19050">
            <a:solidFill>
              <a:srgbClr val="F5F5F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PHẠM DUYÊN 10 - 9Slide.vn">
            <a:extLst>
              <a:ext uri="{FF2B5EF4-FFF2-40B4-BE49-F238E27FC236}">
                <a16:creationId xmlns:a16="http://schemas.microsoft.com/office/drawing/2014/main" id="{1EBC7F78-BCBE-48FC-96B4-825456F7B550}"/>
              </a:ext>
            </a:extLst>
          </p:cNvPr>
          <p:cNvCxnSpPr/>
          <p:nvPr userDrawn="1"/>
        </p:nvCxnSpPr>
        <p:spPr>
          <a:xfrm>
            <a:off x="10159998" y="0"/>
            <a:ext cx="0" cy="6858000"/>
          </a:xfrm>
          <a:prstGeom prst="line">
            <a:avLst/>
          </a:prstGeom>
          <a:ln w="19050">
            <a:solidFill>
              <a:srgbClr val="F5F5F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PHẠM DUYÊN 11 - 9Slide.vn">
            <a:extLst>
              <a:ext uri="{FF2B5EF4-FFF2-40B4-BE49-F238E27FC236}">
                <a16:creationId xmlns:a16="http://schemas.microsoft.com/office/drawing/2014/main" id="{EC04F769-885F-4867-B385-AA3BD24E0427}"/>
              </a:ext>
            </a:extLst>
          </p:cNvPr>
          <p:cNvCxnSpPr/>
          <p:nvPr userDrawn="1"/>
        </p:nvCxnSpPr>
        <p:spPr>
          <a:xfrm>
            <a:off x="6096000" y="622300"/>
            <a:ext cx="6096000" cy="0"/>
          </a:xfrm>
          <a:prstGeom prst="line">
            <a:avLst/>
          </a:prstGeom>
          <a:ln w="19050">
            <a:solidFill>
              <a:srgbClr val="F5F5F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PHẠM DUYÊN 12 - 9Slide.vn">
            <a:extLst>
              <a:ext uri="{FF2B5EF4-FFF2-40B4-BE49-F238E27FC236}">
                <a16:creationId xmlns:a16="http://schemas.microsoft.com/office/drawing/2014/main" id="{0ECCC703-D2E5-4259-981E-6DBB986B4F2B}"/>
              </a:ext>
            </a:extLst>
          </p:cNvPr>
          <p:cNvCxnSpPr/>
          <p:nvPr userDrawn="1"/>
        </p:nvCxnSpPr>
        <p:spPr>
          <a:xfrm>
            <a:off x="6096000" y="1244600"/>
            <a:ext cx="6096000" cy="0"/>
          </a:xfrm>
          <a:prstGeom prst="line">
            <a:avLst/>
          </a:prstGeom>
          <a:ln w="19050">
            <a:solidFill>
              <a:srgbClr val="F5F5F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PHẠM DUYÊN 13 - 9Slide.vn">
            <a:extLst>
              <a:ext uri="{FF2B5EF4-FFF2-40B4-BE49-F238E27FC236}">
                <a16:creationId xmlns:a16="http://schemas.microsoft.com/office/drawing/2014/main" id="{27FD3989-8D4B-4A49-9DC8-228C8C898310}"/>
              </a:ext>
            </a:extLst>
          </p:cNvPr>
          <p:cNvCxnSpPr/>
          <p:nvPr userDrawn="1"/>
        </p:nvCxnSpPr>
        <p:spPr>
          <a:xfrm>
            <a:off x="6096000" y="1866900"/>
            <a:ext cx="6096000" cy="0"/>
          </a:xfrm>
          <a:prstGeom prst="line">
            <a:avLst/>
          </a:prstGeom>
          <a:ln w="19050">
            <a:solidFill>
              <a:srgbClr val="F5F5F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PHẠM DUYÊN 14 - 9Slide.vn">
            <a:extLst>
              <a:ext uri="{FF2B5EF4-FFF2-40B4-BE49-F238E27FC236}">
                <a16:creationId xmlns:a16="http://schemas.microsoft.com/office/drawing/2014/main" id="{490546AA-F4C8-41F4-9453-EF5606484C3B}"/>
              </a:ext>
            </a:extLst>
          </p:cNvPr>
          <p:cNvCxnSpPr/>
          <p:nvPr userDrawn="1"/>
        </p:nvCxnSpPr>
        <p:spPr>
          <a:xfrm>
            <a:off x="6096000" y="2489200"/>
            <a:ext cx="6096000" cy="0"/>
          </a:xfrm>
          <a:prstGeom prst="line">
            <a:avLst/>
          </a:prstGeom>
          <a:ln w="19050">
            <a:solidFill>
              <a:srgbClr val="F5F5F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PHẠM DUYÊN 15 - 9Slide.vn">
            <a:extLst>
              <a:ext uri="{FF2B5EF4-FFF2-40B4-BE49-F238E27FC236}">
                <a16:creationId xmlns:a16="http://schemas.microsoft.com/office/drawing/2014/main" id="{CACDEE12-5D70-40C5-96EB-8F1FFDA689B7}"/>
              </a:ext>
            </a:extLst>
          </p:cNvPr>
          <p:cNvCxnSpPr/>
          <p:nvPr userDrawn="1"/>
        </p:nvCxnSpPr>
        <p:spPr>
          <a:xfrm>
            <a:off x="6096000" y="3111500"/>
            <a:ext cx="6096000" cy="0"/>
          </a:xfrm>
          <a:prstGeom prst="line">
            <a:avLst/>
          </a:prstGeom>
          <a:ln w="19050">
            <a:solidFill>
              <a:srgbClr val="F5F5F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PHẠM DUYÊN 16 - 9Slide.vn">
            <a:extLst>
              <a:ext uri="{FF2B5EF4-FFF2-40B4-BE49-F238E27FC236}">
                <a16:creationId xmlns:a16="http://schemas.microsoft.com/office/drawing/2014/main" id="{7EB71AF0-3A84-4512-A600-45931E6267C3}"/>
              </a:ext>
            </a:extLst>
          </p:cNvPr>
          <p:cNvCxnSpPr/>
          <p:nvPr userDrawn="1"/>
        </p:nvCxnSpPr>
        <p:spPr>
          <a:xfrm>
            <a:off x="6096000" y="3733800"/>
            <a:ext cx="6096000" cy="0"/>
          </a:xfrm>
          <a:prstGeom prst="line">
            <a:avLst/>
          </a:prstGeom>
          <a:ln w="19050">
            <a:solidFill>
              <a:srgbClr val="F5F5F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PHẠM DUYÊN 17 - 9Slide.vn">
            <a:extLst>
              <a:ext uri="{FF2B5EF4-FFF2-40B4-BE49-F238E27FC236}">
                <a16:creationId xmlns:a16="http://schemas.microsoft.com/office/drawing/2014/main" id="{69DC270A-6FA3-4F9A-8A25-68A6E23F5A36}"/>
              </a:ext>
            </a:extLst>
          </p:cNvPr>
          <p:cNvCxnSpPr/>
          <p:nvPr userDrawn="1"/>
        </p:nvCxnSpPr>
        <p:spPr>
          <a:xfrm>
            <a:off x="6096000" y="4356100"/>
            <a:ext cx="6096000" cy="0"/>
          </a:xfrm>
          <a:prstGeom prst="line">
            <a:avLst/>
          </a:prstGeom>
          <a:ln w="19050">
            <a:solidFill>
              <a:srgbClr val="F5F5F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PHẠM DUYÊN 18 - 9Slide.vn">
            <a:extLst>
              <a:ext uri="{FF2B5EF4-FFF2-40B4-BE49-F238E27FC236}">
                <a16:creationId xmlns:a16="http://schemas.microsoft.com/office/drawing/2014/main" id="{672C5549-2E7A-4EA4-9D2D-B8BBBA7B981C}"/>
              </a:ext>
            </a:extLst>
          </p:cNvPr>
          <p:cNvCxnSpPr/>
          <p:nvPr userDrawn="1"/>
        </p:nvCxnSpPr>
        <p:spPr>
          <a:xfrm>
            <a:off x="6096000" y="4978400"/>
            <a:ext cx="6096000" cy="0"/>
          </a:xfrm>
          <a:prstGeom prst="line">
            <a:avLst/>
          </a:prstGeom>
          <a:ln w="19050">
            <a:solidFill>
              <a:srgbClr val="F5F5F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PHẠM DUYÊN 19 - 9Slide.vn">
            <a:extLst>
              <a:ext uri="{FF2B5EF4-FFF2-40B4-BE49-F238E27FC236}">
                <a16:creationId xmlns:a16="http://schemas.microsoft.com/office/drawing/2014/main" id="{A644098A-26FF-430E-AC2C-7EC1A67FA1B7}"/>
              </a:ext>
            </a:extLst>
          </p:cNvPr>
          <p:cNvCxnSpPr/>
          <p:nvPr userDrawn="1"/>
        </p:nvCxnSpPr>
        <p:spPr>
          <a:xfrm>
            <a:off x="6096000" y="5600700"/>
            <a:ext cx="6096000" cy="0"/>
          </a:xfrm>
          <a:prstGeom prst="line">
            <a:avLst/>
          </a:prstGeom>
          <a:ln w="19050">
            <a:solidFill>
              <a:srgbClr val="F5F5F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PHẠM DUYÊN 20 - 9Slide.vn">
            <a:extLst>
              <a:ext uri="{FF2B5EF4-FFF2-40B4-BE49-F238E27FC236}">
                <a16:creationId xmlns:a16="http://schemas.microsoft.com/office/drawing/2014/main" id="{F2558BFB-21D4-4D20-8423-0EECFEF3D6F3}"/>
              </a:ext>
            </a:extLst>
          </p:cNvPr>
          <p:cNvCxnSpPr/>
          <p:nvPr userDrawn="1"/>
        </p:nvCxnSpPr>
        <p:spPr>
          <a:xfrm>
            <a:off x="6096000" y="6223000"/>
            <a:ext cx="6096000" cy="0"/>
          </a:xfrm>
          <a:prstGeom prst="line">
            <a:avLst/>
          </a:prstGeom>
          <a:ln w="19050">
            <a:solidFill>
              <a:srgbClr val="F5F5F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7" name="PHẠM DUYÊN 21 - 9Slide.vn">
            <a:extLst>
              <a:ext uri="{FF2B5EF4-FFF2-40B4-BE49-F238E27FC236}">
                <a16:creationId xmlns:a16="http://schemas.microsoft.com/office/drawing/2014/main" id="{23C2AFEE-81B3-4E0D-9DF6-91AF85E552F8}"/>
              </a:ext>
            </a:extLst>
          </p:cNvPr>
          <p:cNvGrpSpPr/>
          <p:nvPr userDrawn="1"/>
        </p:nvGrpSpPr>
        <p:grpSpPr>
          <a:xfrm>
            <a:off x="503382" y="285434"/>
            <a:ext cx="1045843" cy="349565"/>
            <a:chOff x="404091" y="302492"/>
            <a:chExt cx="1045843" cy="349565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B6C97DDC-19EA-42DC-9AFF-258C74772AE3}"/>
                </a:ext>
              </a:extLst>
            </p:cNvPr>
            <p:cNvSpPr/>
            <p:nvPr userDrawn="1"/>
          </p:nvSpPr>
          <p:spPr>
            <a:xfrm>
              <a:off x="459336" y="347260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513428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870" y="18611"/>
                    <a:pt x="19597" y="-361"/>
                    <a:pt x="42083" y="0"/>
                  </a:cubicBezTo>
                  <a:cubicBezTo>
                    <a:pt x="200055" y="16871"/>
                    <a:pt x="303322" y="-21924"/>
                    <a:pt x="513428" y="0"/>
                  </a:cubicBezTo>
                  <a:cubicBezTo>
                    <a:pt x="723534" y="21924"/>
                    <a:pt x="839830" y="11545"/>
                    <a:pt x="948515" y="0"/>
                  </a:cubicBezTo>
                  <a:cubicBezTo>
                    <a:pt x="969839" y="-631"/>
                    <a:pt x="990500" y="23749"/>
                    <a:pt x="990598" y="42083"/>
                  </a:cubicBezTo>
                  <a:cubicBezTo>
                    <a:pt x="986727" y="110902"/>
                    <a:pt x="991373" y="195270"/>
                    <a:pt x="990598" y="262714"/>
                  </a:cubicBezTo>
                  <a:cubicBezTo>
                    <a:pt x="986125" y="285474"/>
                    <a:pt x="974744" y="302645"/>
                    <a:pt x="948515" y="304797"/>
                  </a:cubicBezTo>
                  <a:cubicBezTo>
                    <a:pt x="756072" y="311080"/>
                    <a:pt x="645398" y="290395"/>
                    <a:pt x="477170" y="304797"/>
                  </a:cubicBezTo>
                  <a:cubicBezTo>
                    <a:pt x="308943" y="319199"/>
                    <a:pt x="168522" y="321398"/>
                    <a:pt x="42083" y="304797"/>
                  </a:cubicBezTo>
                  <a:cubicBezTo>
                    <a:pt x="14910" y="302823"/>
                    <a:pt x="-1910" y="291109"/>
                    <a:pt x="0" y="262714"/>
                  </a:cubicBezTo>
                  <a:cubicBezTo>
                    <a:pt x="5987" y="210987"/>
                    <a:pt x="8339" y="103792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-924" y="21541"/>
                    <a:pt x="13669" y="1115"/>
                    <a:pt x="42083" y="0"/>
                  </a:cubicBezTo>
                  <a:cubicBezTo>
                    <a:pt x="212105" y="-4339"/>
                    <a:pt x="339606" y="-11427"/>
                    <a:pt x="513428" y="0"/>
                  </a:cubicBezTo>
                  <a:cubicBezTo>
                    <a:pt x="687251" y="11427"/>
                    <a:pt x="809018" y="9979"/>
                    <a:pt x="948515" y="0"/>
                  </a:cubicBezTo>
                  <a:cubicBezTo>
                    <a:pt x="973302" y="-2893"/>
                    <a:pt x="988513" y="18237"/>
                    <a:pt x="990598" y="42083"/>
                  </a:cubicBezTo>
                  <a:cubicBezTo>
                    <a:pt x="986193" y="131118"/>
                    <a:pt x="982265" y="161446"/>
                    <a:pt x="990598" y="262714"/>
                  </a:cubicBezTo>
                  <a:cubicBezTo>
                    <a:pt x="989597" y="287092"/>
                    <a:pt x="971718" y="305739"/>
                    <a:pt x="948515" y="304797"/>
                  </a:cubicBezTo>
                  <a:cubicBezTo>
                    <a:pt x="847314" y="287957"/>
                    <a:pt x="601015" y="315002"/>
                    <a:pt x="495299" y="304797"/>
                  </a:cubicBezTo>
                  <a:cubicBezTo>
                    <a:pt x="389583" y="294592"/>
                    <a:pt x="199920" y="289228"/>
                    <a:pt x="42083" y="304797"/>
                  </a:cubicBezTo>
                  <a:cubicBezTo>
                    <a:pt x="17478" y="305510"/>
                    <a:pt x="285" y="284421"/>
                    <a:pt x="0" y="262714"/>
                  </a:cubicBezTo>
                  <a:cubicBezTo>
                    <a:pt x="9330" y="190511"/>
                    <a:pt x="-4367" y="121157"/>
                    <a:pt x="0" y="42083"/>
                  </a:cubicBezTo>
                  <a:close/>
                </a:path>
              </a:pathLst>
            </a:custGeom>
            <a:solidFill>
              <a:srgbClr val="82C9F4"/>
            </a:solidFill>
            <a:ln>
              <a:solidFill>
                <a:srgbClr val="AFDAF5"/>
              </a:solidFill>
              <a:extLst>
                <a:ext uri="{C807C97D-BFC1-408E-A445-0C87EB9F89A2}">
                  <ask:lineSketchStyleProps xmlns:ask="http://schemas.microsoft.com/office/drawing/2018/sketchyshapes" xmlns="" sd="3060161415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endParaRPr>
            </a:p>
          </p:txBody>
        </p:sp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3A41D36E-16BB-482D-A3B7-C3D5E8E73596}"/>
                </a:ext>
              </a:extLst>
            </p:cNvPr>
            <p:cNvSpPr/>
            <p:nvPr userDrawn="1"/>
          </p:nvSpPr>
          <p:spPr>
            <a:xfrm>
              <a:off x="404091" y="302492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468106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977" y="20694"/>
                    <a:pt x="19245" y="722"/>
                    <a:pt x="42083" y="0"/>
                  </a:cubicBezTo>
                  <a:cubicBezTo>
                    <a:pt x="221894" y="10754"/>
                    <a:pt x="318265" y="20007"/>
                    <a:pt x="468106" y="0"/>
                  </a:cubicBezTo>
                  <a:cubicBezTo>
                    <a:pt x="617947" y="-20007"/>
                    <a:pt x="715005" y="-5387"/>
                    <a:pt x="948515" y="0"/>
                  </a:cubicBezTo>
                  <a:cubicBezTo>
                    <a:pt x="972855" y="-357"/>
                    <a:pt x="989439" y="16233"/>
                    <a:pt x="990598" y="42083"/>
                  </a:cubicBezTo>
                  <a:cubicBezTo>
                    <a:pt x="992746" y="141393"/>
                    <a:pt x="995960" y="161966"/>
                    <a:pt x="990598" y="262714"/>
                  </a:cubicBezTo>
                  <a:cubicBezTo>
                    <a:pt x="993037" y="283815"/>
                    <a:pt x="971270" y="305420"/>
                    <a:pt x="948515" y="304797"/>
                  </a:cubicBezTo>
                  <a:cubicBezTo>
                    <a:pt x="752540" y="283418"/>
                    <a:pt x="701366" y="287355"/>
                    <a:pt x="477170" y="304797"/>
                  </a:cubicBezTo>
                  <a:cubicBezTo>
                    <a:pt x="252975" y="322239"/>
                    <a:pt x="229942" y="295145"/>
                    <a:pt x="42083" y="304797"/>
                  </a:cubicBezTo>
                  <a:cubicBezTo>
                    <a:pt x="16663" y="308314"/>
                    <a:pt x="-1358" y="283979"/>
                    <a:pt x="0" y="262714"/>
                  </a:cubicBezTo>
                  <a:cubicBezTo>
                    <a:pt x="10643" y="153138"/>
                    <a:pt x="-2576" y="132647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616" y="20114"/>
                    <a:pt x="17689" y="-2743"/>
                    <a:pt x="42083" y="0"/>
                  </a:cubicBezTo>
                  <a:cubicBezTo>
                    <a:pt x="146263" y="17479"/>
                    <a:pt x="394439" y="-3804"/>
                    <a:pt x="486235" y="0"/>
                  </a:cubicBezTo>
                  <a:cubicBezTo>
                    <a:pt x="578031" y="3804"/>
                    <a:pt x="851471" y="2100"/>
                    <a:pt x="948515" y="0"/>
                  </a:cubicBezTo>
                  <a:cubicBezTo>
                    <a:pt x="972360" y="2281"/>
                    <a:pt x="993333" y="14369"/>
                    <a:pt x="990598" y="42083"/>
                  </a:cubicBezTo>
                  <a:cubicBezTo>
                    <a:pt x="987501" y="138821"/>
                    <a:pt x="995004" y="198704"/>
                    <a:pt x="990598" y="262714"/>
                  </a:cubicBezTo>
                  <a:cubicBezTo>
                    <a:pt x="990760" y="289960"/>
                    <a:pt x="966689" y="304345"/>
                    <a:pt x="948515" y="304797"/>
                  </a:cubicBezTo>
                  <a:cubicBezTo>
                    <a:pt x="773550" y="320872"/>
                    <a:pt x="639850" y="318824"/>
                    <a:pt x="486235" y="304797"/>
                  </a:cubicBezTo>
                  <a:cubicBezTo>
                    <a:pt x="332620" y="290770"/>
                    <a:pt x="192140" y="299897"/>
                    <a:pt x="42083" y="304797"/>
                  </a:cubicBezTo>
                  <a:cubicBezTo>
                    <a:pt x="19067" y="305555"/>
                    <a:pt x="2951" y="287178"/>
                    <a:pt x="0" y="262714"/>
                  </a:cubicBezTo>
                  <a:cubicBezTo>
                    <a:pt x="-8535" y="159310"/>
                    <a:pt x="7179" y="117303"/>
                    <a:pt x="0" y="42083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1">
                  <a:lumMod val="20000"/>
                  <a:lumOff val="8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xmlns="" sd="2774789027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endParaRPr>
            </a:p>
          </p:txBody>
        </p:sp>
      </p:grpSp>
      <p:grpSp>
        <p:nvGrpSpPr>
          <p:cNvPr id="30" name="PHẠM DUYÊN 22 - 9Slide.vn">
            <a:extLst>
              <a:ext uri="{FF2B5EF4-FFF2-40B4-BE49-F238E27FC236}">
                <a16:creationId xmlns:a16="http://schemas.microsoft.com/office/drawing/2014/main" id="{61B15FB5-C1ED-424C-A782-895C867AEF1D}"/>
              </a:ext>
            </a:extLst>
          </p:cNvPr>
          <p:cNvGrpSpPr/>
          <p:nvPr userDrawn="1"/>
        </p:nvGrpSpPr>
        <p:grpSpPr>
          <a:xfrm>
            <a:off x="2200978" y="285434"/>
            <a:ext cx="1045843" cy="349565"/>
            <a:chOff x="404091" y="302492"/>
            <a:chExt cx="1045843" cy="349565"/>
          </a:xfrm>
        </p:grpSpPr>
        <p:sp>
          <p:nvSpPr>
            <p:cNvPr id="31" name="Rectangle: Rounded Corners 30">
              <a:extLst>
                <a:ext uri="{FF2B5EF4-FFF2-40B4-BE49-F238E27FC236}">
                  <a16:creationId xmlns:a16="http://schemas.microsoft.com/office/drawing/2014/main" id="{8B4CE69A-CDB8-4C04-B1D0-2815ABCB05FE}"/>
                </a:ext>
              </a:extLst>
            </p:cNvPr>
            <p:cNvSpPr/>
            <p:nvPr userDrawn="1"/>
          </p:nvSpPr>
          <p:spPr>
            <a:xfrm>
              <a:off x="459336" y="347260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513428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870" y="18611"/>
                    <a:pt x="19597" y="-361"/>
                    <a:pt x="42083" y="0"/>
                  </a:cubicBezTo>
                  <a:cubicBezTo>
                    <a:pt x="200055" y="16871"/>
                    <a:pt x="303322" y="-21924"/>
                    <a:pt x="513428" y="0"/>
                  </a:cubicBezTo>
                  <a:cubicBezTo>
                    <a:pt x="723534" y="21924"/>
                    <a:pt x="839830" y="11545"/>
                    <a:pt x="948515" y="0"/>
                  </a:cubicBezTo>
                  <a:cubicBezTo>
                    <a:pt x="969839" y="-631"/>
                    <a:pt x="990500" y="23749"/>
                    <a:pt x="990598" y="42083"/>
                  </a:cubicBezTo>
                  <a:cubicBezTo>
                    <a:pt x="986727" y="110902"/>
                    <a:pt x="991373" y="195270"/>
                    <a:pt x="990598" y="262714"/>
                  </a:cubicBezTo>
                  <a:cubicBezTo>
                    <a:pt x="986125" y="285474"/>
                    <a:pt x="974744" y="302645"/>
                    <a:pt x="948515" y="304797"/>
                  </a:cubicBezTo>
                  <a:cubicBezTo>
                    <a:pt x="756072" y="311080"/>
                    <a:pt x="645398" y="290395"/>
                    <a:pt x="477170" y="304797"/>
                  </a:cubicBezTo>
                  <a:cubicBezTo>
                    <a:pt x="308943" y="319199"/>
                    <a:pt x="168522" y="321398"/>
                    <a:pt x="42083" y="304797"/>
                  </a:cubicBezTo>
                  <a:cubicBezTo>
                    <a:pt x="14910" y="302823"/>
                    <a:pt x="-1910" y="291109"/>
                    <a:pt x="0" y="262714"/>
                  </a:cubicBezTo>
                  <a:cubicBezTo>
                    <a:pt x="5987" y="210987"/>
                    <a:pt x="8339" y="103792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-924" y="21541"/>
                    <a:pt x="13669" y="1115"/>
                    <a:pt x="42083" y="0"/>
                  </a:cubicBezTo>
                  <a:cubicBezTo>
                    <a:pt x="212105" y="-4339"/>
                    <a:pt x="339606" y="-11427"/>
                    <a:pt x="513428" y="0"/>
                  </a:cubicBezTo>
                  <a:cubicBezTo>
                    <a:pt x="687251" y="11427"/>
                    <a:pt x="809018" y="9979"/>
                    <a:pt x="948515" y="0"/>
                  </a:cubicBezTo>
                  <a:cubicBezTo>
                    <a:pt x="973302" y="-2893"/>
                    <a:pt x="988513" y="18237"/>
                    <a:pt x="990598" y="42083"/>
                  </a:cubicBezTo>
                  <a:cubicBezTo>
                    <a:pt x="986193" y="131118"/>
                    <a:pt x="982265" y="161446"/>
                    <a:pt x="990598" y="262714"/>
                  </a:cubicBezTo>
                  <a:cubicBezTo>
                    <a:pt x="989597" y="287092"/>
                    <a:pt x="971718" y="305739"/>
                    <a:pt x="948515" y="304797"/>
                  </a:cubicBezTo>
                  <a:cubicBezTo>
                    <a:pt x="847314" y="287957"/>
                    <a:pt x="601015" y="315002"/>
                    <a:pt x="495299" y="304797"/>
                  </a:cubicBezTo>
                  <a:cubicBezTo>
                    <a:pt x="389583" y="294592"/>
                    <a:pt x="199920" y="289228"/>
                    <a:pt x="42083" y="304797"/>
                  </a:cubicBezTo>
                  <a:cubicBezTo>
                    <a:pt x="17478" y="305510"/>
                    <a:pt x="285" y="284421"/>
                    <a:pt x="0" y="262714"/>
                  </a:cubicBezTo>
                  <a:cubicBezTo>
                    <a:pt x="9330" y="190511"/>
                    <a:pt x="-4367" y="121157"/>
                    <a:pt x="0" y="42083"/>
                  </a:cubicBezTo>
                  <a:close/>
                </a:path>
              </a:pathLst>
            </a:custGeom>
            <a:solidFill>
              <a:srgbClr val="82C9F4"/>
            </a:solidFill>
            <a:ln>
              <a:solidFill>
                <a:srgbClr val="AFDAF5"/>
              </a:solidFill>
              <a:extLst>
                <a:ext uri="{C807C97D-BFC1-408E-A445-0C87EB9F89A2}">
                  <ask:lineSketchStyleProps xmlns:ask="http://schemas.microsoft.com/office/drawing/2018/sketchyshapes" xmlns="" sd="3060161415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endParaRPr>
            </a:p>
          </p:txBody>
        </p:sp>
        <p:sp>
          <p:nvSpPr>
            <p:cNvPr id="32" name="Rectangle: Rounded Corners 31">
              <a:extLst>
                <a:ext uri="{FF2B5EF4-FFF2-40B4-BE49-F238E27FC236}">
                  <a16:creationId xmlns:a16="http://schemas.microsoft.com/office/drawing/2014/main" id="{2347FEDE-6B8F-4D63-8216-C956B568A99E}"/>
                </a:ext>
              </a:extLst>
            </p:cNvPr>
            <p:cNvSpPr/>
            <p:nvPr userDrawn="1"/>
          </p:nvSpPr>
          <p:spPr>
            <a:xfrm>
              <a:off x="404091" y="302492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468106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977" y="20694"/>
                    <a:pt x="19245" y="722"/>
                    <a:pt x="42083" y="0"/>
                  </a:cubicBezTo>
                  <a:cubicBezTo>
                    <a:pt x="221894" y="10754"/>
                    <a:pt x="318265" y="20007"/>
                    <a:pt x="468106" y="0"/>
                  </a:cubicBezTo>
                  <a:cubicBezTo>
                    <a:pt x="617947" y="-20007"/>
                    <a:pt x="715005" y="-5387"/>
                    <a:pt x="948515" y="0"/>
                  </a:cubicBezTo>
                  <a:cubicBezTo>
                    <a:pt x="972855" y="-357"/>
                    <a:pt x="989439" y="16233"/>
                    <a:pt x="990598" y="42083"/>
                  </a:cubicBezTo>
                  <a:cubicBezTo>
                    <a:pt x="992746" y="141393"/>
                    <a:pt x="995960" y="161966"/>
                    <a:pt x="990598" y="262714"/>
                  </a:cubicBezTo>
                  <a:cubicBezTo>
                    <a:pt x="993037" y="283815"/>
                    <a:pt x="971270" y="305420"/>
                    <a:pt x="948515" y="304797"/>
                  </a:cubicBezTo>
                  <a:cubicBezTo>
                    <a:pt x="752540" y="283418"/>
                    <a:pt x="701366" y="287355"/>
                    <a:pt x="477170" y="304797"/>
                  </a:cubicBezTo>
                  <a:cubicBezTo>
                    <a:pt x="252975" y="322239"/>
                    <a:pt x="229942" y="295145"/>
                    <a:pt x="42083" y="304797"/>
                  </a:cubicBezTo>
                  <a:cubicBezTo>
                    <a:pt x="16663" y="308314"/>
                    <a:pt x="-1358" y="283979"/>
                    <a:pt x="0" y="262714"/>
                  </a:cubicBezTo>
                  <a:cubicBezTo>
                    <a:pt x="10643" y="153138"/>
                    <a:pt x="-2576" y="132647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616" y="20114"/>
                    <a:pt x="17689" y="-2743"/>
                    <a:pt x="42083" y="0"/>
                  </a:cubicBezTo>
                  <a:cubicBezTo>
                    <a:pt x="146263" y="17479"/>
                    <a:pt x="394439" y="-3804"/>
                    <a:pt x="486235" y="0"/>
                  </a:cubicBezTo>
                  <a:cubicBezTo>
                    <a:pt x="578031" y="3804"/>
                    <a:pt x="851471" y="2100"/>
                    <a:pt x="948515" y="0"/>
                  </a:cubicBezTo>
                  <a:cubicBezTo>
                    <a:pt x="972360" y="2281"/>
                    <a:pt x="993333" y="14369"/>
                    <a:pt x="990598" y="42083"/>
                  </a:cubicBezTo>
                  <a:cubicBezTo>
                    <a:pt x="987501" y="138821"/>
                    <a:pt x="995004" y="198704"/>
                    <a:pt x="990598" y="262714"/>
                  </a:cubicBezTo>
                  <a:cubicBezTo>
                    <a:pt x="990760" y="289960"/>
                    <a:pt x="966689" y="304345"/>
                    <a:pt x="948515" y="304797"/>
                  </a:cubicBezTo>
                  <a:cubicBezTo>
                    <a:pt x="773550" y="320872"/>
                    <a:pt x="639850" y="318824"/>
                    <a:pt x="486235" y="304797"/>
                  </a:cubicBezTo>
                  <a:cubicBezTo>
                    <a:pt x="332620" y="290770"/>
                    <a:pt x="192140" y="299897"/>
                    <a:pt x="42083" y="304797"/>
                  </a:cubicBezTo>
                  <a:cubicBezTo>
                    <a:pt x="19067" y="305555"/>
                    <a:pt x="2951" y="287178"/>
                    <a:pt x="0" y="262714"/>
                  </a:cubicBezTo>
                  <a:cubicBezTo>
                    <a:pt x="-8535" y="159310"/>
                    <a:pt x="7179" y="117303"/>
                    <a:pt x="0" y="42083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1">
                  <a:lumMod val="20000"/>
                  <a:lumOff val="8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xmlns="" sd="2774789027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endParaRPr>
            </a:p>
          </p:txBody>
        </p:sp>
      </p:grpSp>
      <p:grpSp>
        <p:nvGrpSpPr>
          <p:cNvPr id="33" name="PHẠM DUYÊN 23 - 9Slide.vn">
            <a:extLst>
              <a:ext uri="{FF2B5EF4-FFF2-40B4-BE49-F238E27FC236}">
                <a16:creationId xmlns:a16="http://schemas.microsoft.com/office/drawing/2014/main" id="{3A96AC7A-0CF5-42E2-8D97-F7E4C9A27C7B}"/>
              </a:ext>
            </a:extLst>
          </p:cNvPr>
          <p:cNvGrpSpPr/>
          <p:nvPr userDrawn="1"/>
        </p:nvGrpSpPr>
        <p:grpSpPr>
          <a:xfrm>
            <a:off x="3898574" y="285434"/>
            <a:ext cx="1045843" cy="349565"/>
            <a:chOff x="404091" y="302492"/>
            <a:chExt cx="1045843" cy="349565"/>
          </a:xfrm>
        </p:grpSpPr>
        <p:sp>
          <p:nvSpPr>
            <p:cNvPr id="34" name="Rectangle: Rounded Corners 33">
              <a:extLst>
                <a:ext uri="{FF2B5EF4-FFF2-40B4-BE49-F238E27FC236}">
                  <a16:creationId xmlns:a16="http://schemas.microsoft.com/office/drawing/2014/main" id="{4181D756-5D73-4E6D-8F3F-BE2B5C5F7586}"/>
                </a:ext>
              </a:extLst>
            </p:cNvPr>
            <p:cNvSpPr/>
            <p:nvPr userDrawn="1"/>
          </p:nvSpPr>
          <p:spPr>
            <a:xfrm>
              <a:off x="459336" y="347260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513428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870" y="18611"/>
                    <a:pt x="19597" y="-361"/>
                    <a:pt x="42083" y="0"/>
                  </a:cubicBezTo>
                  <a:cubicBezTo>
                    <a:pt x="200055" y="16871"/>
                    <a:pt x="303322" y="-21924"/>
                    <a:pt x="513428" y="0"/>
                  </a:cubicBezTo>
                  <a:cubicBezTo>
                    <a:pt x="723534" y="21924"/>
                    <a:pt x="839830" y="11545"/>
                    <a:pt x="948515" y="0"/>
                  </a:cubicBezTo>
                  <a:cubicBezTo>
                    <a:pt x="969839" y="-631"/>
                    <a:pt x="990500" y="23749"/>
                    <a:pt x="990598" y="42083"/>
                  </a:cubicBezTo>
                  <a:cubicBezTo>
                    <a:pt x="986727" y="110902"/>
                    <a:pt x="991373" y="195270"/>
                    <a:pt x="990598" y="262714"/>
                  </a:cubicBezTo>
                  <a:cubicBezTo>
                    <a:pt x="986125" y="285474"/>
                    <a:pt x="974744" y="302645"/>
                    <a:pt x="948515" y="304797"/>
                  </a:cubicBezTo>
                  <a:cubicBezTo>
                    <a:pt x="756072" y="311080"/>
                    <a:pt x="645398" y="290395"/>
                    <a:pt x="477170" y="304797"/>
                  </a:cubicBezTo>
                  <a:cubicBezTo>
                    <a:pt x="308943" y="319199"/>
                    <a:pt x="168522" y="321398"/>
                    <a:pt x="42083" y="304797"/>
                  </a:cubicBezTo>
                  <a:cubicBezTo>
                    <a:pt x="14910" y="302823"/>
                    <a:pt x="-1910" y="291109"/>
                    <a:pt x="0" y="262714"/>
                  </a:cubicBezTo>
                  <a:cubicBezTo>
                    <a:pt x="5987" y="210987"/>
                    <a:pt x="8339" y="103792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-924" y="21541"/>
                    <a:pt x="13669" y="1115"/>
                    <a:pt x="42083" y="0"/>
                  </a:cubicBezTo>
                  <a:cubicBezTo>
                    <a:pt x="212105" y="-4339"/>
                    <a:pt x="339606" y="-11427"/>
                    <a:pt x="513428" y="0"/>
                  </a:cubicBezTo>
                  <a:cubicBezTo>
                    <a:pt x="687251" y="11427"/>
                    <a:pt x="809018" y="9979"/>
                    <a:pt x="948515" y="0"/>
                  </a:cubicBezTo>
                  <a:cubicBezTo>
                    <a:pt x="973302" y="-2893"/>
                    <a:pt x="988513" y="18237"/>
                    <a:pt x="990598" y="42083"/>
                  </a:cubicBezTo>
                  <a:cubicBezTo>
                    <a:pt x="986193" y="131118"/>
                    <a:pt x="982265" y="161446"/>
                    <a:pt x="990598" y="262714"/>
                  </a:cubicBezTo>
                  <a:cubicBezTo>
                    <a:pt x="989597" y="287092"/>
                    <a:pt x="971718" y="305739"/>
                    <a:pt x="948515" y="304797"/>
                  </a:cubicBezTo>
                  <a:cubicBezTo>
                    <a:pt x="847314" y="287957"/>
                    <a:pt x="601015" y="315002"/>
                    <a:pt x="495299" y="304797"/>
                  </a:cubicBezTo>
                  <a:cubicBezTo>
                    <a:pt x="389583" y="294592"/>
                    <a:pt x="199920" y="289228"/>
                    <a:pt x="42083" y="304797"/>
                  </a:cubicBezTo>
                  <a:cubicBezTo>
                    <a:pt x="17478" y="305510"/>
                    <a:pt x="285" y="284421"/>
                    <a:pt x="0" y="262714"/>
                  </a:cubicBezTo>
                  <a:cubicBezTo>
                    <a:pt x="9330" y="190511"/>
                    <a:pt x="-4367" y="121157"/>
                    <a:pt x="0" y="42083"/>
                  </a:cubicBezTo>
                  <a:close/>
                </a:path>
              </a:pathLst>
            </a:custGeom>
            <a:solidFill>
              <a:srgbClr val="82C9F4"/>
            </a:solidFill>
            <a:ln>
              <a:solidFill>
                <a:srgbClr val="AFDAF5"/>
              </a:solidFill>
              <a:extLst>
                <a:ext uri="{C807C97D-BFC1-408E-A445-0C87EB9F89A2}">
                  <ask:lineSketchStyleProps xmlns:ask="http://schemas.microsoft.com/office/drawing/2018/sketchyshapes" xmlns="" sd="3060161415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endParaRPr>
            </a:p>
          </p:txBody>
        </p:sp>
        <p:sp>
          <p:nvSpPr>
            <p:cNvPr id="35" name="Rectangle: Rounded Corners 34">
              <a:extLst>
                <a:ext uri="{FF2B5EF4-FFF2-40B4-BE49-F238E27FC236}">
                  <a16:creationId xmlns:a16="http://schemas.microsoft.com/office/drawing/2014/main" id="{9F346CA2-5EA4-44E2-9CC9-2BEA46F00D97}"/>
                </a:ext>
              </a:extLst>
            </p:cNvPr>
            <p:cNvSpPr/>
            <p:nvPr userDrawn="1"/>
          </p:nvSpPr>
          <p:spPr>
            <a:xfrm>
              <a:off x="404091" y="302492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468106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977" y="20694"/>
                    <a:pt x="19245" y="722"/>
                    <a:pt x="42083" y="0"/>
                  </a:cubicBezTo>
                  <a:cubicBezTo>
                    <a:pt x="221894" y="10754"/>
                    <a:pt x="318265" y="20007"/>
                    <a:pt x="468106" y="0"/>
                  </a:cubicBezTo>
                  <a:cubicBezTo>
                    <a:pt x="617947" y="-20007"/>
                    <a:pt x="715005" y="-5387"/>
                    <a:pt x="948515" y="0"/>
                  </a:cubicBezTo>
                  <a:cubicBezTo>
                    <a:pt x="972855" y="-357"/>
                    <a:pt x="989439" y="16233"/>
                    <a:pt x="990598" y="42083"/>
                  </a:cubicBezTo>
                  <a:cubicBezTo>
                    <a:pt x="992746" y="141393"/>
                    <a:pt x="995960" y="161966"/>
                    <a:pt x="990598" y="262714"/>
                  </a:cubicBezTo>
                  <a:cubicBezTo>
                    <a:pt x="993037" y="283815"/>
                    <a:pt x="971270" y="305420"/>
                    <a:pt x="948515" y="304797"/>
                  </a:cubicBezTo>
                  <a:cubicBezTo>
                    <a:pt x="752540" y="283418"/>
                    <a:pt x="701366" y="287355"/>
                    <a:pt x="477170" y="304797"/>
                  </a:cubicBezTo>
                  <a:cubicBezTo>
                    <a:pt x="252975" y="322239"/>
                    <a:pt x="229942" y="295145"/>
                    <a:pt x="42083" y="304797"/>
                  </a:cubicBezTo>
                  <a:cubicBezTo>
                    <a:pt x="16663" y="308314"/>
                    <a:pt x="-1358" y="283979"/>
                    <a:pt x="0" y="262714"/>
                  </a:cubicBezTo>
                  <a:cubicBezTo>
                    <a:pt x="10643" y="153138"/>
                    <a:pt x="-2576" y="132647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616" y="20114"/>
                    <a:pt x="17689" y="-2743"/>
                    <a:pt x="42083" y="0"/>
                  </a:cubicBezTo>
                  <a:cubicBezTo>
                    <a:pt x="146263" y="17479"/>
                    <a:pt x="394439" y="-3804"/>
                    <a:pt x="486235" y="0"/>
                  </a:cubicBezTo>
                  <a:cubicBezTo>
                    <a:pt x="578031" y="3804"/>
                    <a:pt x="851471" y="2100"/>
                    <a:pt x="948515" y="0"/>
                  </a:cubicBezTo>
                  <a:cubicBezTo>
                    <a:pt x="972360" y="2281"/>
                    <a:pt x="993333" y="14369"/>
                    <a:pt x="990598" y="42083"/>
                  </a:cubicBezTo>
                  <a:cubicBezTo>
                    <a:pt x="987501" y="138821"/>
                    <a:pt x="995004" y="198704"/>
                    <a:pt x="990598" y="262714"/>
                  </a:cubicBezTo>
                  <a:cubicBezTo>
                    <a:pt x="990760" y="289960"/>
                    <a:pt x="966689" y="304345"/>
                    <a:pt x="948515" y="304797"/>
                  </a:cubicBezTo>
                  <a:cubicBezTo>
                    <a:pt x="773550" y="320872"/>
                    <a:pt x="639850" y="318824"/>
                    <a:pt x="486235" y="304797"/>
                  </a:cubicBezTo>
                  <a:cubicBezTo>
                    <a:pt x="332620" y="290770"/>
                    <a:pt x="192140" y="299897"/>
                    <a:pt x="42083" y="304797"/>
                  </a:cubicBezTo>
                  <a:cubicBezTo>
                    <a:pt x="19067" y="305555"/>
                    <a:pt x="2951" y="287178"/>
                    <a:pt x="0" y="262714"/>
                  </a:cubicBezTo>
                  <a:cubicBezTo>
                    <a:pt x="-8535" y="159310"/>
                    <a:pt x="7179" y="117303"/>
                    <a:pt x="0" y="42083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1">
                  <a:lumMod val="20000"/>
                  <a:lumOff val="8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xmlns="" sd="2774789027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endParaRPr>
            </a:p>
          </p:txBody>
        </p:sp>
      </p:grpSp>
      <p:grpSp>
        <p:nvGrpSpPr>
          <p:cNvPr id="36" name="PHẠM DUYÊN 24 - 9Slide.vn">
            <a:extLst>
              <a:ext uri="{FF2B5EF4-FFF2-40B4-BE49-F238E27FC236}">
                <a16:creationId xmlns:a16="http://schemas.microsoft.com/office/drawing/2014/main" id="{7AECCB8C-6BA4-40E4-BAB7-4E55DEE0F3BC}"/>
              </a:ext>
            </a:extLst>
          </p:cNvPr>
          <p:cNvGrpSpPr/>
          <p:nvPr userDrawn="1"/>
        </p:nvGrpSpPr>
        <p:grpSpPr>
          <a:xfrm>
            <a:off x="5596170" y="285434"/>
            <a:ext cx="1045843" cy="349565"/>
            <a:chOff x="404091" y="302492"/>
            <a:chExt cx="1045843" cy="349565"/>
          </a:xfrm>
        </p:grpSpPr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B92285D4-6033-4509-89A6-15C81DB515BC}"/>
                </a:ext>
              </a:extLst>
            </p:cNvPr>
            <p:cNvSpPr/>
            <p:nvPr userDrawn="1"/>
          </p:nvSpPr>
          <p:spPr>
            <a:xfrm>
              <a:off x="459336" y="347260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513428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870" y="18611"/>
                    <a:pt x="19597" y="-361"/>
                    <a:pt x="42083" y="0"/>
                  </a:cubicBezTo>
                  <a:cubicBezTo>
                    <a:pt x="200055" y="16871"/>
                    <a:pt x="303322" y="-21924"/>
                    <a:pt x="513428" y="0"/>
                  </a:cubicBezTo>
                  <a:cubicBezTo>
                    <a:pt x="723534" y="21924"/>
                    <a:pt x="839830" y="11545"/>
                    <a:pt x="948515" y="0"/>
                  </a:cubicBezTo>
                  <a:cubicBezTo>
                    <a:pt x="969839" y="-631"/>
                    <a:pt x="990500" y="23749"/>
                    <a:pt x="990598" y="42083"/>
                  </a:cubicBezTo>
                  <a:cubicBezTo>
                    <a:pt x="986727" y="110902"/>
                    <a:pt x="991373" y="195270"/>
                    <a:pt x="990598" y="262714"/>
                  </a:cubicBezTo>
                  <a:cubicBezTo>
                    <a:pt x="986125" y="285474"/>
                    <a:pt x="974744" y="302645"/>
                    <a:pt x="948515" y="304797"/>
                  </a:cubicBezTo>
                  <a:cubicBezTo>
                    <a:pt x="756072" y="311080"/>
                    <a:pt x="645398" y="290395"/>
                    <a:pt x="477170" y="304797"/>
                  </a:cubicBezTo>
                  <a:cubicBezTo>
                    <a:pt x="308943" y="319199"/>
                    <a:pt x="168522" y="321398"/>
                    <a:pt x="42083" y="304797"/>
                  </a:cubicBezTo>
                  <a:cubicBezTo>
                    <a:pt x="14910" y="302823"/>
                    <a:pt x="-1910" y="291109"/>
                    <a:pt x="0" y="262714"/>
                  </a:cubicBezTo>
                  <a:cubicBezTo>
                    <a:pt x="5987" y="210987"/>
                    <a:pt x="8339" y="103792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-924" y="21541"/>
                    <a:pt x="13669" y="1115"/>
                    <a:pt x="42083" y="0"/>
                  </a:cubicBezTo>
                  <a:cubicBezTo>
                    <a:pt x="212105" y="-4339"/>
                    <a:pt x="339606" y="-11427"/>
                    <a:pt x="513428" y="0"/>
                  </a:cubicBezTo>
                  <a:cubicBezTo>
                    <a:pt x="687251" y="11427"/>
                    <a:pt x="809018" y="9979"/>
                    <a:pt x="948515" y="0"/>
                  </a:cubicBezTo>
                  <a:cubicBezTo>
                    <a:pt x="973302" y="-2893"/>
                    <a:pt x="988513" y="18237"/>
                    <a:pt x="990598" y="42083"/>
                  </a:cubicBezTo>
                  <a:cubicBezTo>
                    <a:pt x="986193" y="131118"/>
                    <a:pt x="982265" y="161446"/>
                    <a:pt x="990598" y="262714"/>
                  </a:cubicBezTo>
                  <a:cubicBezTo>
                    <a:pt x="989597" y="287092"/>
                    <a:pt x="971718" y="305739"/>
                    <a:pt x="948515" y="304797"/>
                  </a:cubicBezTo>
                  <a:cubicBezTo>
                    <a:pt x="847314" y="287957"/>
                    <a:pt x="601015" y="315002"/>
                    <a:pt x="495299" y="304797"/>
                  </a:cubicBezTo>
                  <a:cubicBezTo>
                    <a:pt x="389583" y="294592"/>
                    <a:pt x="199920" y="289228"/>
                    <a:pt x="42083" y="304797"/>
                  </a:cubicBezTo>
                  <a:cubicBezTo>
                    <a:pt x="17478" y="305510"/>
                    <a:pt x="285" y="284421"/>
                    <a:pt x="0" y="262714"/>
                  </a:cubicBezTo>
                  <a:cubicBezTo>
                    <a:pt x="9330" y="190511"/>
                    <a:pt x="-4367" y="121157"/>
                    <a:pt x="0" y="42083"/>
                  </a:cubicBezTo>
                  <a:close/>
                </a:path>
              </a:pathLst>
            </a:custGeom>
            <a:solidFill>
              <a:srgbClr val="82C9F4"/>
            </a:solidFill>
            <a:ln>
              <a:solidFill>
                <a:srgbClr val="AFDAF5"/>
              </a:solidFill>
              <a:extLst>
                <a:ext uri="{C807C97D-BFC1-408E-A445-0C87EB9F89A2}">
                  <ask:lineSketchStyleProps xmlns:ask="http://schemas.microsoft.com/office/drawing/2018/sketchyshapes" xmlns="" sd="3060161415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endParaRPr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E766731B-1A6F-4A5C-BD98-FB9140054275}"/>
                </a:ext>
              </a:extLst>
            </p:cNvPr>
            <p:cNvSpPr/>
            <p:nvPr userDrawn="1"/>
          </p:nvSpPr>
          <p:spPr>
            <a:xfrm>
              <a:off x="404091" y="302492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468106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977" y="20694"/>
                    <a:pt x="19245" y="722"/>
                    <a:pt x="42083" y="0"/>
                  </a:cubicBezTo>
                  <a:cubicBezTo>
                    <a:pt x="221894" y="10754"/>
                    <a:pt x="318265" y="20007"/>
                    <a:pt x="468106" y="0"/>
                  </a:cubicBezTo>
                  <a:cubicBezTo>
                    <a:pt x="617947" y="-20007"/>
                    <a:pt x="715005" y="-5387"/>
                    <a:pt x="948515" y="0"/>
                  </a:cubicBezTo>
                  <a:cubicBezTo>
                    <a:pt x="972855" y="-357"/>
                    <a:pt x="989439" y="16233"/>
                    <a:pt x="990598" y="42083"/>
                  </a:cubicBezTo>
                  <a:cubicBezTo>
                    <a:pt x="992746" y="141393"/>
                    <a:pt x="995960" y="161966"/>
                    <a:pt x="990598" y="262714"/>
                  </a:cubicBezTo>
                  <a:cubicBezTo>
                    <a:pt x="993037" y="283815"/>
                    <a:pt x="971270" y="305420"/>
                    <a:pt x="948515" y="304797"/>
                  </a:cubicBezTo>
                  <a:cubicBezTo>
                    <a:pt x="752540" y="283418"/>
                    <a:pt x="701366" y="287355"/>
                    <a:pt x="477170" y="304797"/>
                  </a:cubicBezTo>
                  <a:cubicBezTo>
                    <a:pt x="252975" y="322239"/>
                    <a:pt x="229942" y="295145"/>
                    <a:pt x="42083" y="304797"/>
                  </a:cubicBezTo>
                  <a:cubicBezTo>
                    <a:pt x="16663" y="308314"/>
                    <a:pt x="-1358" y="283979"/>
                    <a:pt x="0" y="262714"/>
                  </a:cubicBezTo>
                  <a:cubicBezTo>
                    <a:pt x="10643" y="153138"/>
                    <a:pt x="-2576" y="132647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616" y="20114"/>
                    <a:pt x="17689" y="-2743"/>
                    <a:pt x="42083" y="0"/>
                  </a:cubicBezTo>
                  <a:cubicBezTo>
                    <a:pt x="146263" y="17479"/>
                    <a:pt x="394439" y="-3804"/>
                    <a:pt x="486235" y="0"/>
                  </a:cubicBezTo>
                  <a:cubicBezTo>
                    <a:pt x="578031" y="3804"/>
                    <a:pt x="851471" y="2100"/>
                    <a:pt x="948515" y="0"/>
                  </a:cubicBezTo>
                  <a:cubicBezTo>
                    <a:pt x="972360" y="2281"/>
                    <a:pt x="993333" y="14369"/>
                    <a:pt x="990598" y="42083"/>
                  </a:cubicBezTo>
                  <a:cubicBezTo>
                    <a:pt x="987501" y="138821"/>
                    <a:pt x="995004" y="198704"/>
                    <a:pt x="990598" y="262714"/>
                  </a:cubicBezTo>
                  <a:cubicBezTo>
                    <a:pt x="990760" y="289960"/>
                    <a:pt x="966689" y="304345"/>
                    <a:pt x="948515" y="304797"/>
                  </a:cubicBezTo>
                  <a:cubicBezTo>
                    <a:pt x="773550" y="320872"/>
                    <a:pt x="639850" y="318824"/>
                    <a:pt x="486235" y="304797"/>
                  </a:cubicBezTo>
                  <a:cubicBezTo>
                    <a:pt x="332620" y="290770"/>
                    <a:pt x="192140" y="299897"/>
                    <a:pt x="42083" y="304797"/>
                  </a:cubicBezTo>
                  <a:cubicBezTo>
                    <a:pt x="19067" y="305555"/>
                    <a:pt x="2951" y="287178"/>
                    <a:pt x="0" y="262714"/>
                  </a:cubicBezTo>
                  <a:cubicBezTo>
                    <a:pt x="-8535" y="159310"/>
                    <a:pt x="7179" y="117303"/>
                    <a:pt x="0" y="42083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1">
                  <a:lumMod val="20000"/>
                  <a:lumOff val="8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xmlns="" sd="2774789027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endParaRPr>
            </a:p>
          </p:txBody>
        </p:sp>
      </p:grpSp>
      <p:grpSp>
        <p:nvGrpSpPr>
          <p:cNvPr id="39" name="PHẠM DUYÊN 25 - 9Slide.vn">
            <a:extLst>
              <a:ext uri="{FF2B5EF4-FFF2-40B4-BE49-F238E27FC236}">
                <a16:creationId xmlns:a16="http://schemas.microsoft.com/office/drawing/2014/main" id="{F0AD4663-6ECF-4BD0-9938-D879E7C92761}"/>
              </a:ext>
            </a:extLst>
          </p:cNvPr>
          <p:cNvGrpSpPr/>
          <p:nvPr userDrawn="1"/>
        </p:nvGrpSpPr>
        <p:grpSpPr>
          <a:xfrm>
            <a:off x="7293766" y="285434"/>
            <a:ext cx="1045843" cy="349565"/>
            <a:chOff x="404091" y="302492"/>
            <a:chExt cx="1045843" cy="349565"/>
          </a:xfrm>
        </p:grpSpPr>
        <p:sp>
          <p:nvSpPr>
            <p:cNvPr id="40" name="Rectangle: Rounded Corners 39">
              <a:extLst>
                <a:ext uri="{FF2B5EF4-FFF2-40B4-BE49-F238E27FC236}">
                  <a16:creationId xmlns:a16="http://schemas.microsoft.com/office/drawing/2014/main" id="{AAB6D145-9DD4-49A5-84E2-0C08F7BAA5F9}"/>
                </a:ext>
              </a:extLst>
            </p:cNvPr>
            <p:cNvSpPr/>
            <p:nvPr userDrawn="1"/>
          </p:nvSpPr>
          <p:spPr>
            <a:xfrm>
              <a:off x="459336" y="347260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513428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870" y="18611"/>
                    <a:pt x="19597" y="-361"/>
                    <a:pt x="42083" y="0"/>
                  </a:cubicBezTo>
                  <a:cubicBezTo>
                    <a:pt x="200055" y="16871"/>
                    <a:pt x="303322" y="-21924"/>
                    <a:pt x="513428" y="0"/>
                  </a:cubicBezTo>
                  <a:cubicBezTo>
                    <a:pt x="723534" y="21924"/>
                    <a:pt x="839830" y="11545"/>
                    <a:pt x="948515" y="0"/>
                  </a:cubicBezTo>
                  <a:cubicBezTo>
                    <a:pt x="969839" y="-631"/>
                    <a:pt x="990500" y="23749"/>
                    <a:pt x="990598" y="42083"/>
                  </a:cubicBezTo>
                  <a:cubicBezTo>
                    <a:pt x="986727" y="110902"/>
                    <a:pt x="991373" y="195270"/>
                    <a:pt x="990598" y="262714"/>
                  </a:cubicBezTo>
                  <a:cubicBezTo>
                    <a:pt x="986125" y="285474"/>
                    <a:pt x="974744" y="302645"/>
                    <a:pt x="948515" y="304797"/>
                  </a:cubicBezTo>
                  <a:cubicBezTo>
                    <a:pt x="756072" y="311080"/>
                    <a:pt x="645398" y="290395"/>
                    <a:pt x="477170" y="304797"/>
                  </a:cubicBezTo>
                  <a:cubicBezTo>
                    <a:pt x="308943" y="319199"/>
                    <a:pt x="168522" y="321398"/>
                    <a:pt x="42083" y="304797"/>
                  </a:cubicBezTo>
                  <a:cubicBezTo>
                    <a:pt x="14910" y="302823"/>
                    <a:pt x="-1910" y="291109"/>
                    <a:pt x="0" y="262714"/>
                  </a:cubicBezTo>
                  <a:cubicBezTo>
                    <a:pt x="5987" y="210987"/>
                    <a:pt x="8339" y="103792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-924" y="21541"/>
                    <a:pt x="13669" y="1115"/>
                    <a:pt x="42083" y="0"/>
                  </a:cubicBezTo>
                  <a:cubicBezTo>
                    <a:pt x="212105" y="-4339"/>
                    <a:pt x="339606" y="-11427"/>
                    <a:pt x="513428" y="0"/>
                  </a:cubicBezTo>
                  <a:cubicBezTo>
                    <a:pt x="687251" y="11427"/>
                    <a:pt x="809018" y="9979"/>
                    <a:pt x="948515" y="0"/>
                  </a:cubicBezTo>
                  <a:cubicBezTo>
                    <a:pt x="973302" y="-2893"/>
                    <a:pt x="988513" y="18237"/>
                    <a:pt x="990598" y="42083"/>
                  </a:cubicBezTo>
                  <a:cubicBezTo>
                    <a:pt x="986193" y="131118"/>
                    <a:pt x="982265" y="161446"/>
                    <a:pt x="990598" y="262714"/>
                  </a:cubicBezTo>
                  <a:cubicBezTo>
                    <a:pt x="989597" y="287092"/>
                    <a:pt x="971718" y="305739"/>
                    <a:pt x="948515" y="304797"/>
                  </a:cubicBezTo>
                  <a:cubicBezTo>
                    <a:pt x="847314" y="287957"/>
                    <a:pt x="601015" y="315002"/>
                    <a:pt x="495299" y="304797"/>
                  </a:cubicBezTo>
                  <a:cubicBezTo>
                    <a:pt x="389583" y="294592"/>
                    <a:pt x="199920" y="289228"/>
                    <a:pt x="42083" y="304797"/>
                  </a:cubicBezTo>
                  <a:cubicBezTo>
                    <a:pt x="17478" y="305510"/>
                    <a:pt x="285" y="284421"/>
                    <a:pt x="0" y="262714"/>
                  </a:cubicBezTo>
                  <a:cubicBezTo>
                    <a:pt x="9330" y="190511"/>
                    <a:pt x="-4367" y="121157"/>
                    <a:pt x="0" y="42083"/>
                  </a:cubicBezTo>
                  <a:close/>
                </a:path>
              </a:pathLst>
            </a:custGeom>
            <a:solidFill>
              <a:srgbClr val="82C9F4"/>
            </a:solidFill>
            <a:ln>
              <a:solidFill>
                <a:srgbClr val="AFDAF5"/>
              </a:solidFill>
              <a:extLst>
                <a:ext uri="{C807C97D-BFC1-408E-A445-0C87EB9F89A2}">
                  <ask:lineSketchStyleProps xmlns:ask="http://schemas.microsoft.com/office/drawing/2018/sketchyshapes" xmlns="" sd="3060161415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endParaRPr>
            </a:p>
          </p:txBody>
        </p:sp>
        <p:sp>
          <p:nvSpPr>
            <p:cNvPr id="41" name="Rectangle: Rounded Corners 40">
              <a:extLst>
                <a:ext uri="{FF2B5EF4-FFF2-40B4-BE49-F238E27FC236}">
                  <a16:creationId xmlns:a16="http://schemas.microsoft.com/office/drawing/2014/main" id="{B420E7EE-2B54-48CD-8F36-C8268D4521D5}"/>
                </a:ext>
              </a:extLst>
            </p:cNvPr>
            <p:cNvSpPr/>
            <p:nvPr userDrawn="1"/>
          </p:nvSpPr>
          <p:spPr>
            <a:xfrm>
              <a:off x="404091" y="302492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468106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977" y="20694"/>
                    <a:pt x="19245" y="722"/>
                    <a:pt x="42083" y="0"/>
                  </a:cubicBezTo>
                  <a:cubicBezTo>
                    <a:pt x="221894" y="10754"/>
                    <a:pt x="318265" y="20007"/>
                    <a:pt x="468106" y="0"/>
                  </a:cubicBezTo>
                  <a:cubicBezTo>
                    <a:pt x="617947" y="-20007"/>
                    <a:pt x="715005" y="-5387"/>
                    <a:pt x="948515" y="0"/>
                  </a:cubicBezTo>
                  <a:cubicBezTo>
                    <a:pt x="972855" y="-357"/>
                    <a:pt x="989439" y="16233"/>
                    <a:pt x="990598" y="42083"/>
                  </a:cubicBezTo>
                  <a:cubicBezTo>
                    <a:pt x="992746" y="141393"/>
                    <a:pt x="995960" y="161966"/>
                    <a:pt x="990598" y="262714"/>
                  </a:cubicBezTo>
                  <a:cubicBezTo>
                    <a:pt x="993037" y="283815"/>
                    <a:pt x="971270" y="305420"/>
                    <a:pt x="948515" y="304797"/>
                  </a:cubicBezTo>
                  <a:cubicBezTo>
                    <a:pt x="752540" y="283418"/>
                    <a:pt x="701366" y="287355"/>
                    <a:pt x="477170" y="304797"/>
                  </a:cubicBezTo>
                  <a:cubicBezTo>
                    <a:pt x="252975" y="322239"/>
                    <a:pt x="229942" y="295145"/>
                    <a:pt x="42083" y="304797"/>
                  </a:cubicBezTo>
                  <a:cubicBezTo>
                    <a:pt x="16663" y="308314"/>
                    <a:pt x="-1358" y="283979"/>
                    <a:pt x="0" y="262714"/>
                  </a:cubicBezTo>
                  <a:cubicBezTo>
                    <a:pt x="10643" y="153138"/>
                    <a:pt x="-2576" y="132647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616" y="20114"/>
                    <a:pt x="17689" y="-2743"/>
                    <a:pt x="42083" y="0"/>
                  </a:cubicBezTo>
                  <a:cubicBezTo>
                    <a:pt x="146263" y="17479"/>
                    <a:pt x="394439" y="-3804"/>
                    <a:pt x="486235" y="0"/>
                  </a:cubicBezTo>
                  <a:cubicBezTo>
                    <a:pt x="578031" y="3804"/>
                    <a:pt x="851471" y="2100"/>
                    <a:pt x="948515" y="0"/>
                  </a:cubicBezTo>
                  <a:cubicBezTo>
                    <a:pt x="972360" y="2281"/>
                    <a:pt x="993333" y="14369"/>
                    <a:pt x="990598" y="42083"/>
                  </a:cubicBezTo>
                  <a:cubicBezTo>
                    <a:pt x="987501" y="138821"/>
                    <a:pt x="995004" y="198704"/>
                    <a:pt x="990598" y="262714"/>
                  </a:cubicBezTo>
                  <a:cubicBezTo>
                    <a:pt x="990760" y="289960"/>
                    <a:pt x="966689" y="304345"/>
                    <a:pt x="948515" y="304797"/>
                  </a:cubicBezTo>
                  <a:cubicBezTo>
                    <a:pt x="773550" y="320872"/>
                    <a:pt x="639850" y="318824"/>
                    <a:pt x="486235" y="304797"/>
                  </a:cubicBezTo>
                  <a:cubicBezTo>
                    <a:pt x="332620" y="290770"/>
                    <a:pt x="192140" y="299897"/>
                    <a:pt x="42083" y="304797"/>
                  </a:cubicBezTo>
                  <a:cubicBezTo>
                    <a:pt x="19067" y="305555"/>
                    <a:pt x="2951" y="287178"/>
                    <a:pt x="0" y="262714"/>
                  </a:cubicBezTo>
                  <a:cubicBezTo>
                    <a:pt x="-8535" y="159310"/>
                    <a:pt x="7179" y="117303"/>
                    <a:pt x="0" y="42083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1">
                  <a:lumMod val="20000"/>
                  <a:lumOff val="8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xmlns="" sd="2774789027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endParaRPr>
            </a:p>
          </p:txBody>
        </p:sp>
      </p:grpSp>
      <p:grpSp>
        <p:nvGrpSpPr>
          <p:cNvPr id="42" name="PHẠM DUYÊN 42 - 9Slide.vn">
            <a:extLst>
              <a:ext uri="{FF2B5EF4-FFF2-40B4-BE49-F238E27FC236}">
                <a16:creationId xmlns:a16="http://schemas.microsoft.com/office/drawing/2014/main" id="{D0CBB03C-FA98-42B3-821B-E406A8A1CA0D}"/>
              </a:ext>
            </a:extLst>
          </p:cNvPr>
          <p:cNvGrpSpPr/>
          <p:nvPr userDrawn="1"/>
        </p:nvGrpSpPr>
        <p:grpSpPr>
          <a:xfrm>
            <a:off x="1566670" y="1267201"/>
            <a:ext cx="3888779" cy="4066799"/>
            <a:chOff x="2751522" y="1752600"/>
            <a:chExt cx="3888779" cy="4066799"/>
          </a:xfrm>
        </p:grpSpPr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E6685815-0D82-4089-8E30-2A16A9A597C8}"/>
                </a:ext>
              </a:extLst>
            </p:cNvPr>
            <p:cNvSpPr/>
            <p:nvPr userDrawn="1"/>
          </p:nvSpPr>
          <p:spPr>
            <a:xfrm>
              <a:off x="2751522" y="1752600"/>
              <a:ext cx="3787399" cy="3787399"/>
            </a:xfrm>
            <a:custGeom>
              <a:avLst/>
              <a:gdLst>
                <a:gd name="connsiteX0" fmla="*/ 0 w 3787399"/>
                <a:gd name="connsiteY0" fmla="*/ 1893700 h 3787399"/>
                <a:gd name="connsiteX1" fmla="*/ 1893700 w 3787399"/>
                <a:gd name="connsiteY1" fmla="*/ 0 h 3787399"/>
                <a:gd name="connsiteX2" fmla="*/ 3787400 w 3787399"/>
                <a:gd name="connsiteY2" fmla="*/ 1893700 h 3787399"/>
                <a:gd name="connsiteX3" fmla="*/ 1893700 w 3787399"/>
                <a:gd name="connsiteY3" fmla="*/ 3787400 h 3787399"/>
                <a:gd name="connsiteX4" fmla="*/ 0 w 3787399"/>
                <a:gd name="connsiteY4" fmla="*/ 1893700 h 37873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87399" h="3787399" extrusionOk="0">
                  <a:moveTo>
                    <a:pt x="0" y="1893700"/>
                  </a:moveTo>
                  <a:cubicBezTo>
                    <a:pt x="-177750" y="917735"/>
                    <a:pt x="941344" y="139701"/>
                    <a:pt x="1893700" y="0"/>
                  </a:cubicBezTo>
                  <a:cubicBezTo>
                    <a:pt x="2909838" y="9763"/>
                    <a:pt x="3807715" y="851056"/>
                    <a:pt x="3787400" y="1893700"/>
                  </a:cubicBezTo>
                  <a:cubicBezTo>
                    <a:pt x="3767873" y="3072815"/>
                    <a:pt x="3007802" y="3897706"/>
                    <a:pt x="1893700" y="3787400"/>
                  </a:cubicBezTo>
                  <a:cubicBezTo>
                    <a:pt x="927388" y="3940961"/>
                    <a:pt x="-76251" y="2893828"/>
                    <a:pt x="0" y="1893700"/>
                  </a:cubicBezTo>
                  <a:close/>
                </a:path>
              </a:pathLst>
            </a:custGeom>
            <a:noFill/>
            <a:ln w="38100">
              <a:solidFill>
                <a:srgbClr val="F5F5F5"/>
              </a:solidFill>
              <a:extLst>
                <a:ext uri="{C807C97D-BFC1-408E-A445-0C87EB9F89A2}">
                  <ask:lineSketchStyleProps xmlns:ask="http://schemas.microsoft.com/office/drawing/2018/sketchyshapes" xmlns="" sd="674845984">
                    <a:prstGeom prst="ellipse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endParaRPr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992DE2CB-4B37-42F7-9E71-E00E4CE79FDD}"/>
                </a:ext>
              </a:extLst>
            </p:cNvPr>
            <p:cNvSpPr/>
            <p:nvPr userDrawn="1"/>
          </p:nvSpPr>
          <p:spPr>
            <a:xfrm rot="18012939">
              <a:off x="2852902" y="2032000"/>
              <a:ext cx="3787399" cy="3787399"/>
            </a:xfrm>
            <a:custGeom>
              <a:avLst/>
              <a:gdLst>
                <a:gd name="connsiteX0" fmla="*/ 0 w 3787399"/>
                <a:gd name="connsiteY0" fmla="*/ 1893700 h 3787399"/>
                <a:gd name="connsiteX1" fmla="*/ 1893700 w 3787399"/>
                <a:gd name="connsiteY1" fmla="*/ 0 h 3787399"/>
                <a:gd name="connsiteX2" fmla="*/ 3787400 w 3787399"/>
                <a:gd name="connsiteY2" fmla="*/ 1893700 h 3787399"/>
                <a:gd name="connsiteX3" fmla="*/ 1893700 w 3787399"/>
                <a:gd name="connsiteY3" fmla="*/ 3787400 h 3787399"/>
                <a:gd name="connsiteX4" fmla="*/ 0 w 3787399"/>
                <a:gd name="connsiteY4" fmla="*/ 1893700 h 37873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87399" h="3787399" extrusionOk="0">
                  <a:moveTo>
                    <a:pt x="0" y="1893700"/>
                  </a:moveTo>
                  <a:cubicBezTo>
                    <a:pt x="-177750" y="917735"/>
                    <a:pt x="941344" y="139701"/>
                    <a:pt x="1893700" y="0"/>
                  </a:cubicBezTo>
                  <a:cubicBezTo>
                    <a:pt x="2909838" y="9763"/>
                    <a:pt x="3807715" y="851056"/>
                    <a:pt x="3787400" y="1893700"/>
                  </a:cubicBezTo>
                  <a:cubicBezTo>
                    <a:pt x="3767873" y="3072815"/>
                    <a:pt x="3007802" y="3897706"/>
                    <a:pt x="1893700" y="3787400"/>
                  </a:cubicBezTo>
                  <a:cubicBezTo>
                    <a:pt x="927388" y="3940961"/>
                    <a:pt x="-76251" y="2893828"/>
                    <a:pt x="0" y="1893700"/>
                  </a:cubicBezTo>
                  <a:close/>
                </a:path>
              </a:pathLst>
            </a:custGeom>
            <a:noFill/>
            <a:ln w="38100">
              <a:solidFill>
                <a:srgbClr val="F5F5F5"/>
              </a:solidFill>
              <a:extLst>
                <a:ext uri="{C807C97D-BFC1-408E-A445-0C87EB9F89A2}">
                  <ask:lineSketchStyleProps xmlns:ask="http://schemas.microsoft.com/office/drawing/2018/sketchyshapes" xmlns="" sd="674845984">
                    <a:prstGeom prst="ellipse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endParaRPr>
            </a:p>
          </p:txBody>
        </p:sp>
      </p:grpSp>
      <p:grpSp>
        <p:nvGrpSpPr>
          <p:cNvPr id="45" name="PHẠM DUYÊN 26 - 9Slide.vn">
            <a:extLst>
              <a:ext uri="{FF2B5EF4-FFF2-40B4-BE49-F238E27FC236}">
                <a16:creationId xmlns:a16="http://schemas.microsoft.com/office/drawing/2014/main" id="{39A6A4FB-0A5D-419D-824E-BB11D1766ABA}"/>
              </a:ext>
            </a:extLst>
          </p:cNvPr>
          <p:cNvGrpSpPr/>
          <p:nvPr userDrawn="1"/>
        </p:nvGrpSpPr>
        <p:grpSpPr>
          <a:xfrm>
            <a:off x="8991362" y="285434"/>
            <a:ext cx="1045843" cy="349565"/>
            <a:chOff x="404091" y="302492"/>
            <a:chExt cx="1045843" cy="349565"/>
          </a:xfrm>
        </p:grpSpPr>
        <p:sp>
          <p:nvSpPr>
            <p:cNvPr id="46" name="Rectangle: Rounded Corners 45">
              <a:extLst>
                <a:ext uri="{FF2B5EF4-FFF2-40B4-BE49-F238E27FC236}">
                  <a16:creationId xmlns:a16="http://schemas.microsoft.com/office/drawing/2014/main" id="{698AD3E9-4C30-40ED-8E28-AEE1437D1D5B}"/>
                </a:ext>
              </a:extLst>
            </p:cNvPr>
            <p:cNvSpPr/>
            <p:nvPr userDrawn="1"/>
          </p:nvSpPr>
          <p:spPr>
            <a:xfrm>
              <a:off x="459336" y="347260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513428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870" y="18611"/>
                    <a:pt x="19597" y="-361"/>
                    <a:pt x="42083" y="0"/>
                  </a:cubicBezTo>
                  <a:cubicBezTo>
                    <a:pt x="200055" y="16871"/>
                    <a:pt x="303322" y="-21924"/>
                    <a:pt x="513428" y="0"/>
                  </a:cubicBezTo>
                  <a:cubicBezTo>
                    <a:pt x="723534" y="21924"/>
                    <a:pt x="839830" y="11545"/>
                    <a:pt x="948515" y="0"/>
                  </a:cubicBezTo>
                  <a:cubicBezTo>
                    <a:pt x="969839" y="-631"/>
                    <a:pt x="990500" y="23749"/>
                    <a:pt x="990598" y="42083"/>
                  </a:cubicBezTo>
                  <a:cubicBezTo>
                    <a:pt x="986727" y="110902"/>
                    <a:pt x="991373" y="195270"/>
                    <a:pt x="990598" y="262714"/>
                  </a:cubicBezTo>
                  <a:cubicBezTo>
                    <a:pt x="986125" y="285474"/>
                    <a:pt x="974744" y="302645"/>
                    <a:pt x="948515" y="304797"/>
                  </a:cubicBezTo>
                  <a:cubicBezTo>
                    <a:pt x="756072" y="311080"/>
                    <a:pt x="645398" y="290395"/>
                    <a:pt x="477170" y="304797"/>
                  </a:cubicBezTo>
                  <a:cubicBezTo>
                    <a:pt x="308943" y="319199"/>
                    <a:pt x="168522" y="321398"/>
                    <a:pt x="42083" y="304797"/>
                  </a:cubicBezTo>
                  <a:cubicBezTo>
                    <a:pt x="14910" y="302823"/>
                    <a:pt x="-1910" y="291109"/>
                    <a:pt x="0" y="262714"/>
                  </a:cubicBezTo>
                  <a:cubicBezTo>
                    <a:pt x="5987" y="210987"/>
                    <a:pt x="8339" y="103792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-924" y="21541"/>
                    <a:pt x="13669" y="1115"/>
                    <a:pt x="42083" y="0"/>
                  </a:cubicBezTo>
                  <a:cubicBezTo>
                    <a:pt x="212105" y="-4339"/>
                    <a:pt x="339606" y="-11427"/>
                    <a:pt x="513428" y="0"/>
                  </a:cubicBezTo>
                  <a:cubicBezTo>
                    <a:pt x="687251" y="11427"/>
                    <a:pt x="809018" y="9979"/>
                    <a:pt x="948515" y="0"/>
                  </a:cubicBezTo>
                  <a:cubicBezTo>
                    <a:pt x="973302" y="-2893"/>
                    <a:pt x="988513" y="18237"/>
                    <a:pt x="990598" y="42083"/>
                  </a:cubicBezTo>
                  <a:cubicBezTo>
                    <a:pt x="986193" y="131118"/>
                    <a:pt x="982265" y="161446"/>
                    <a:pt x="990598" y="262714"/>
                  </a:cubicBezTo>
                  <a:cubicBezTo>
                    <a:pt x="989597" y="287092"/>
                    <a:pt x="971718" y="305739"/>
                    <a:pt x="948515" y="304797"/>
                  </a:cubicBezTo>
                  <a:cubicBezTo>
                    <a:pt x="847314" y="287957"/>
                    <a:pt x="601015" y="315002"/>
                    <a:pt x="495299" y="304797"/>
                  </a:cubicBezTo>
                  <a:cubicBezTo>
                    <a:pt x="389583" y="294592"/>
                    <a:pt x="199920" y="289228"/>
                    <a:pt x="42083" y="304797"/>
                  </a:cubicBezTo>
                  <a:cubicBezTo>
                    <a:pt x="17478" y="305510"/>
                    <a:pt x="285" y="284421"/>
                    <a:pt x="0" y="262714"/>
                  </a:cubicBezTo>
                  <a:cubicBezTo>
                    <a:pt x="9330" y="190511"/>
                    <a:pt x="-4367" y="121157"/>
                    <a:pt x="0" y="42083"/>
                  </a:cubicBezTo>
                  <a:close/>
                </a:path>
              </a:pathLst>
            </a:custGeom>
            <a:solidFill>
              <a:srgbClr val="82C9F4"/>
            </a:solidFill>
            <a:ln>
              <a:solidFill>
                <a:srgbClr val="AFDAF5"/>
              </a:solidFill>
              <a:extLst>
                <a:ext uri="{C807C97D-BFC1-408E-A445-0C87EB9F89A2}">
                  <ask:lineSketchStyleProps xmlns:ask="http://schemas.microsoft.com/office/drawing/2018/sketchyshapes" xmlns="" sd="3060161415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endParaRPr>
            </a:p>
          </p:txBody>
        </p:sp>
        <p:sp>
          <p:nvSpPr>
            <p:cNvPr id="47" name="Rectangle: Rounded Corners 46">
              <a:extLst>
                <a:ext uri="{FF2B5EF4-FFF2-40B4-BE49-F238E27FC236}">
                  <a16:creationId xmlns:a16="http://schemas.microsoft.com/office/drawing/2014/main" id="{33C6AE23-E38D-4A3F-847D-4B905AAD04D0}"/>
                </a:ext>
              </a:extLst>
            </p:cNvPr>
            <p:cNvSpPr/>
            <p:nvPr userDrawn="1"/>
          </p:nvSpPr>
          <p:spPr>
            <a:xfrm>
              <a:off x="404091" y="302492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468106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977" y="20694"/>
                    <a:pt x="19245" y="722"/>
                    <a:pt x="42083" y="0"/>
                  </a:cubicBezTo>
                  <a:cubicBezTo>
                    <a:pt x="221894" y="10754"/>
                    <a:pt x="318265" y="20007"/>
                    <a:pt x="468106" y="0"/>
                  </a:cubicBezTo>
                  <a:cubicBezTo>
                    <a:pt x="617947" y="-20007"/>
                    <a:pt x="715005" y="-5387"/>
                    <a:pt x="948515" y="0"/>
                  </a:cubicBezTo>
                  <a:cubicBezTo>
                    <a:pt x="972855" y="-357"/>
                    <a:pt x="989439" y="16233"/>
                    <a:pt x="990598" y="42083"/>
                  </a:cubicBezTo>
                  <a:cubicBezTo>
                    <a:pt x="992746" y="141393"/>
                    <a:pt x="995960" y="161966"/>
                    <a:pt x="990598" y="262714"/>
                  </a:cubicBezTo>
                  <a:cubicBezTo>
                    <a:pt x="993037" y="283815"/>
                    <a:pt x="971270" y="305420"/>
                    <a:pt x="948515" y="304797"/>
                  </a:cubicBezTo>
                  <a:cubicBezTo>
                    <a:pt x="752540" y="283418"/>
                    <a:pt x="701366" y="287355"/>
                    <a:pt x="477170" y="304797"/>
                  </a:cubicBezTo>
                  <a:cubicBezTo>
                    <a:pt x="252975" y="322239"/>
                    <a:pt x="229942" y="295145"/>
                    <a:pt x="42083" y="304797"/>
                  </a:cubicBezTo>
                  <a:cubicBezTo>
                    <a:pt x="16663" y="308314"/>
                    <a:pt x="-1358" y="283979"/>
                    <a:pt x="0" y="262714"/>
                  </a:cubicBezTo>
                  <a:cubicBezTo>
                    <a:pt x="10643" y="153138"/>
                    <a:pt x="-2576" y="132647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616" y="20114"/>
                    <a:pt x="17689" y="-2743"/>
                    <a:pt x="42083" y="0"/>
                  </a:cubicBezTo>
                  <a:cubicBezTo>
                    <a:pt x="146263" y="17479"/>
                    <a:pt x="394439" y="-3804"/>
                    <a:pt x="486235" y="0"/>
                  </a:cubicBezTo>
                  <a:cubicBezTo>
                    <a:pt x="578031" y="3804"/>
                    <a:pt x="851471" y="2100"/>
                    <a:pt x="948515" y="0"/>
                  </a:cubicBezTo>
                  <a:cubicBezTo>
                    <a:pt x="972360" y="2281"/>
                    <a:pt x="993333" y="14369"/>
                    <a:pt x="990598" y="42083"/>
                  </a:cubicBezTo>
                  <a:cubicBezTo>
                    <a:pt x="987501" y="138821"/>
                    <a:pt x="995004" y="198704"/>
                    <a:pt x="990598" y="262714"/>
                  </a:cubicBezTo>
                  <a:cubicBezTo>
                    <a:pt x="990760" y="289960"/>
                    <a:pt x="966689" y="304345"/>
                    <a:pt x="948515" y="304797"/>
                  </a:cubicBezTo>
                  <a:cubicBezTo>
                    <a:pt x="773550" y="320872"/>
                    <a:pt x="639850" y="318824"/>
                    <a:pt x="486235" y="304797"/>
                  </a:cubicBezTo>
                  <a:cubicBezTo>
                    <a:pt x="332620" y="290770"/>
                    <a:pt x="192140" y="299897"/>
                    <a:pt x="42083" y="304797"/>
                  </a:cubicBezTo>
                  <a:cubicBezTo>
                    <a:pt x="19067" y="305555"/>
                    <a:pt x="2951" y="287178"/>
                    <a:pt x="0" y="262714"/>
                  </a:cubicBezTo>
                  <a:cubicBezTo>
                    <a:pt x="-8535" y="159310"/>
                    <a:pt x="7179" y="117303"/>
                    <a:pt x="0" y="42083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1">
                  <a:lumMod val="20000"/>
                  <a:lumOff val="8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xmlns="" sd="2774789027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endParaRPr>
            </a:p>
          </p:txBody>
        </p:sp>
      </p:grpSp>
      <p:grpSp>
        <p:nvGrpSpPr>
          <p:cNvPr id="48" name="PHẠM DUYÊN 27 - 9Slide.vn">
            <a:extLst>
              <a:ext uri="{FF2B5EF4-FFF2-40B4-BE49-F238E27FC236}">
                <a16:creationId xmlns:a16="http://schemas.microsoft.com/office/drawing/2014/main" id="{3F79DDE0-69CB-481B-B8EB-C006C10FDD5F}"/>
              </a:ext>
            </a:extLst>
          </p:cNvPr>
          <p:cNvGrpSpPr/>
          <p:nvPr userDrawn="1"/>
        </p:nvGrpSpPr>
        <p:grpSpPr>
          <a:xfrm>
            <a:off x="10688957" y="285434"/>
            <a:ext cx="1045843" cy="349565"/>
            <a:chOff x="404091" y="302492"/>
            <a:chExt cx="1045843" cy="349565"/>
          </a:xfrm>
        </p:grpSpPr>
        <p:sp>
          <p:nvSpPr>
            <p:cNvPr id="49" name="Rectangle: Rounded Corners 48">
              <a:extLst>
                <a:ext uri="{FF2B5EF4-FFF2-40B4-BE49-F238E27FC236}">
                  <a16:creationId xmlns:a16="http://schemas.microsoft.com/office/drawing/2014/main" id="{C2D14AC3-E7B0-4228-B8B0-CC55C8AB3660}"/>
                </a:ext>
              </a:extLst>
            </p:cNvPr>
            <p:cNvSpPr/>
            <p:nvPr userDrawn="1"/>
          </p:nvSpPr>
          <p:spPr>
            <a:xfrm>
              <a:off x="459336" y="347260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513428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870" y="18611"/>
                    <a:pt x="19597" y="-361"/>
                    <a:pt x="42083" y="0"/>
                  </a:cubicBezTo>
                  <a:cubicBezTo>
                    <a:pt x="200055" y="16871"/>
                    <a:pt x="303322" y="-21924"/>
                    <a:pt x="513428" y="0"/>
                  </a:cubicBezTo>
                  <a:cubicBezTo>
                    <a:pt x="723534" y="21924"/>
                    <a:pt x="839830" y="11545"/>
                    <a:pt x="948515" y="0"/>
                  </a:cubicBezTo>
                  <a:cubicBezTo>
                    <a:pt x="969839" y="-631"/>
                    <a:pt x="990500" y="23749"/>
                    <a:pt x="990598" y="42083"/>
                  </a:cubicBezTo>
                  <a:cubicBezTo>
                    <a:pt x="986727" y="110902"/>
                    <a:pt x="991373" y="195270"/>
                    <a:pt x="990598" y="262714"/>
                  </a:cubicBezTo>
                  <a:cubicBezTo>
                    <a:pt x="986125" y="285474"/>
                    <a:pt x="974744" y="302645"/>
                    <a:pt x="948515" y="304797"/>
                  </a:cubicBezTo>
                  <a:cubicBezTo>
                    <a:pt x="756072" y="311080"/>
                    <a:pt x="645398" y="290395"/>
                    <a:pt x="477170" y="304797"/>
                  </a:cubicBezTo>
                  <a:cubicBezTo>
                    <a:pt x="308943" y="319199"/>
                    <a:pt x="168522" y="321398"/>
                    <a:pt x="42083" y="304797"/>
                  </a:cubicBezTo>
                  <a:cubicBezTo>
                    <a:pt x="14910" y="302823"/>
                    <a:pt x="-1910" y="291109"/>
                    <a:pt x="0" y="262714"/>
                  </a:cubicBezTo>
                  <a:cubicBezTo>
                    <a:pt x="5987" y="210987"/>
                    <a:pt x="8339" y="103792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-924" y="21541"/>
                    <a:pt x="13669" y="1115"/>
                    <a:pt x="42083" y="0"/>
                  </a:cubicBezTo>
                  <a:cubicBezTo>
                    <a:pt x="212105" y="-4339"/>
                    <a:pt x="339606" y="-11427"/>
                    <a:pt x="513428" y="0"/>
                  </a:cubicBezTo>
                  <a:cubicBezTo>
                    <a:pt x="687251" y="11427"/>
                    <a:pt x="809018" y="9979"/>
                    <a:pt x="948515" y="0"/>
                  </a:cubicBezTo>
                  <a:cubicBezTo>
                    <a:pt x="973302" y="-2893"/>
                    <a:pt x="988513" y="18237"/>
                    <a:pt x="990598" y="42083"/>
                  </a:cubicBezTo>
                  <a:cubicBezTo>
                    <a:pt x="986193" y="131118"/>
                    <a:pt x="982265" y="161446"/>
                    <a:pt x="990598" y="262714"/>
                  </a:cubicBezTo>
                  <a:cubicBezTo>
                    <a:pt x="989597" y="287092"/>
                    <a:pt x="971718" y="305739"/>
                    <a:pt x="948515" y="304797"/>
                  </a:cubicBezTo>
                  <a:cubicBezTo>
                    <a:pt x="847314" y="287957"/>
                    <a:pt x="601015" y="315002"/>
                    <a:pt x="495299" y="304797"/>
                  </a:cubicBezTo>
                  <a:cubicBezTo>
                    <a:pt x="389583" y="294592"/>
                    <a:pt x="199920" y="289228"/>
                    <a:pt x="42083" y="304797"/>
                  </a:cubicBezTo>
                  <a:cubicBezTo>
                    <a:pt x="17478" y="305510"/>
                    <a:pt x="285" y="284421"/>
                    <a:pt x="0" y="262714"/>
                  </a:cubicBezTo>
                  <a:cubicBezTo>
                    <a:pt x="9330" y="190511"/>
                    <a:pt x="-4367" y="121157"/>
                    <a:pt x="0" y="42083"/>
                  </a:cubicBezTo>
                  <a:close/>
                </a:path>
              </a:pathLst>
            </a:custGeom>
            <a:solidFill>
              <a:srgbClr val="82C9F4"/>
            </a:solidFill>
            <a:ln>
              <a:solidFill>
                <a:srgbClr val="AFDAF5"/>
              </a:solidFill>
              <a:extLst>
                <a:ext uri="{C807C97D-BFC1-408E-A445-0C87EB9F89A2}">
                  <ask:lineSketchStyleProps xmlns:ask="http://schemas.microsoft.com/office/drawing/2018/sketchyshapes" xmlns="" sd="3060161415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endParaRPr>
            </a:p>
          </p:txBody>
        </p:sp>
        <p:sp>
          <p:nvSpPr>
            <p:cNvPr id="50" name="Rectangle: Rounded Corners 49">
              <a:extLst>
                <a:ext uri="{FF2B5EF4-FFF2-40B4-BE49-F238E27FC236}">
                  <a16:creationId xmlns:a16="http://schemas.microsoft.com/office/drawing/2014/main" id="{193BDCCC-4E69-4062-A9ED-B7908E1630D1}"/>
                </a:ext>
              </a:extLst>
            </p:cNvPr>
            <p:cNvSpPr/>
            <p:nvPr userDrawn="1"/>
          </p:nvSpPr>
          <p:spPr>
            <a:xfrm>
              <a:off x="404091" y="302492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468106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977" y="20694"/>
                    <a:pt x="19245" y="722"/>
                    <a:pt x="42083" y="0"/>
                  </a:cubicBezTo>
                  <a:cubicBezTo>
                    <a:pt x="221894" y="10754"/>
                    <a:pt x="318265" y="20007"/>
                    <a:pt x="468106" y="0"/>
                  </a:cubicBezTo>
                  <a:cubicBezTo>
                    <a:pt x="617947" y="-20007"/>
                    <a:pt x="715005" y="-5387"/>
                    <a:pt x="948515" y="0"/>
                  </a:cubicBezTo>
                  <a:cubicBezTo>
                    <a:pt x="972855" y="-357"/>
                    <a:pt x="989439" y="16233"/>
                    <a:pt x="990598" y="42083"/>
                  </a:cubicBezTo>
                  <a:cubicBezTo>
                    <a:pt x="992746" y="141393"/>
                    <a:pt x="995960" y="161966"/>
                    <a:pt x="990598" y="262714"/>
                  </a:cubicBezTo>
                  <a:cubicBezTo>
                    <a:pt x="993037" y="283815"/>
                    <a:pt x="971270" y="305420"/>
                    <a:pt x="948515" y="304797"/>
                  </a:cubicBezTo>
                  <a:cubicBezTo>
                    <a:pt x="752540" y="283418"/>
                    <a:pt x="701366" y="287355"/>
                    <a:pt x="477170" y="304797"/>
                  </a:cubicBezTo>
                  <a:cubicBezTo>
                    <a:pt x="252975" y="322239"/>
                    <a:pt x="229942" y="295145"/>
                    <a:pt x="42083" y="304797"/>
                  </a:cubicBezTo>
                  <a:cubicBezTo>
                    <a:pt x="16663" y="308314"/>
                    <a:pt x="-1358" y="283979"/>
                    <a:pt x="0" y="262714"/>
                  </a:cubicBezTo>
                  <a:cubicBezTo>
                    <a:pt x="10643" y="153138"/>
                    <a:pt x="-2576" y="132647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616" y="20114"/>
                    <a:pt x="17689" y="-2743"/>
                    <a:pt x="42083" y="0"/>
                  </a:cubicBezTo>
                  <a:cubicBezTo>
                    <a:pt x="146263" y="17479"/>
                    <a:pt x="394439" y="-3804"/>
                    <a:pt x="486235" y="0"/>
                  </a:cubicBezTo>
                  <a:cubicBezTo>
                    <a:pt x="578031" y="3804"/>
                    <a:pt x="851471" y="2100"/>
                    <a:pt x="948515" y="0"/>
                  </a:cubicBezTo>
                  <a:cubicBezTo>
                    <a:pt x="972360" y="2281"/>
                    <a:pt x="993333" y="14369"/>
                    <a:pt x="990598" y="42083"/>
                  </a:cubicBezTo>
                  <a:cubicBezTo>
                    <a:pt x="987501" y="138821"/>
                    <a:pt x="995004" y="198704"/>
                    <a:pt x="990598" y="262714"/>
                  </a:cubicBezTo>
                  <a:cubicBezTo>
                    <a:pt x="990760" y="289960"/>
                    <a:pt x="966689" y="304345"/>
                    <a:pt x="948515" y="304797"/>
                  </a:cubicBezTo>
                  <a:cubicBezTo>
                    <a:pt x="773550" y="320872"/>
                    <a:pt x="639850" y="318824"/>
                    <a:pt x="486235" y="304797"/>
                  </a:cubicBezTo>
                  <a:cubicBezTo>
                    <a:pt x="332620" y="290770"/>
                    <a:pt x="192140" y="299897"/>
                    <a:pt x="42083" y="304797"/>
                  </a:cubicBezTo>
                  <a:cubicBezTo>
                    <a:pt x="19067" y="305555"/>
                    <a:pt x="2951" y="287178"/>
                    <a:pt x="0" y="262714"/>
                  </a:cubicBezTo>
                  <a:cubicBezTo>
                    <a:pt x="-8535" y="159310"/>
                    <a:pt x="7179" y="117303"/>
                    <a:pt x="0" y="42083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1">
                  <a:lumMod val="20000"/>
                  <a:lumOff val="8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xmlns="" sd="2774789027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endParaRPr>
            </a:p>
          </p:txBody>
        </p:sp>
      </p:grpSp>
      <p:grpSp>
        <p:nvGrpSpPr>
          <p:cNvPr id="51" name="PHẠM DUYÊN 28 - 9Slide.vn">
            <a:extLst>
              <a:ext uri="{FF2B5EF4-FFF2-40B4-BE49-F238E27FC236}">
                <a16:creationId xmlns:a16="http://schemas.microsoft.com/office/drawing/2014/main" id="{A0D5F7C2-0A10-4E95-8F3A-FBC653E206BF}"/>
              </a:ext>
            </a:extLst>
          </p:cNvPr>
          <p:cNvGrpSpPr/>
          <p:nvPr userDrawn="1"/>
        </p:nvGrpSpPr>
        <p:grpSpPr>
          <a:xfrm rot="16200000" flipH="1">
            <a:off x="11031857" y="1207296"/>
            <a:ext cx="1045843" cy="349565"/>
            <a:chOff x="404091" y="302492"/>
            <a:chExt cx="1045843" cy="349565"/>
          </a:xfrm>
        </p:grpSpPr>
        <p:sp>
          <p:nvSpPr>
            <p:cNvPr id="52" name="Rectangle: Rounded Corners 51">
              <a:extLst>
                <a:ext uri="{FF2B5EF4-FFF2-40B4-BE49-F238E27FC236}">
                  <a16:creationId xmlns:a16="http://schemas.microsoft.com/office/drawing/2014/main" id="{1DAC0F7D-DE4D-42E0-8862-D20114E9CFBA}"/>
                </a:ext>
              </a:extLst>
            </p:cNvPr>
            <p:cNvSpPr/>
            <p:nvPr userDrawn="1"/>
          </p:nvSpPr>
          <p:spPr>
            <a:xfrm>
              <a:off x="459336" y="347260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513428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870" y="18611"/>
                    <a:pt x="19597" y="-361"/>
                    <a:pt x="42083" y="0"/>
                  </a:cubicBezTo>
                  <a:cubicBezTo>
                    <a:pt x="200055" y="16871"/>
                    <a:pt x="303322" y="-21924"/>
                    <a:pt x="513428" y="0"/>
                  </a:cubicBezTo>
                  <a:cubicBezTo>
                    <a:pt x="723534" y="21924"/>
                    <a:pt x="839830" y="11545"/>
                    <a:pt x="948515" y="0"/>
                  </a:cubicBezTo>
                  <a:cubicBezTo>
                    <a:pt x="969839" y="-631"/>
                    <a:pt x="990500" y="23749"/>
                    <a:pt x="990598" y="42083"/>
                  </a:cubicBezTo>
                  <a:cubicBezTo>
                    <a:pt x="986727" y="110902"/>
                    <a:pt x="991373" y="195270"/>
                    <a:pt x="990598" y="262714"/>
                  </a:cubicBezTo>
                  <a:cubicBezTo>
                    <a:pt x="986125" y="285474"/>
                    <a:pt x="974744" y="302645"/>
                    <a:pt x="948515" y="304797"/>
                  </a:cubicBezTo>
                  <a:cubicBezTo>
                    <a:pt x="756072" y="311080"/>
                    <a:pt x="645398" y="290395"/>
                    <a:pt x="477170" y="304797"/>
                  </a:cubicBezTo>
                  <a:cubicBezTo>
                    <a:pt x="308943" y="319199"/>
                    <a:pt x="168522" y="321398"/>
                    <a:pt x="42083" y="304797"/>
                  </a:cubicBezTo>
                  <a:cubicBezTo>
                    <a:pt x="14910" y="302823"/>
                    <a:pt x="-1910" y="291109"/>
                    <a:pt x="0" y="262714"/>
                  </a:cubicBezTo>
                  <a:cubicBezTo>
                    <a:pt x="5987" y="210987"/>
                    <a:pt x="8339" y="103792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-924" y="21541"/>
                    <a:pt x="13669" y="1115"/>
                    <a:pt x="42083" y="0"/>
                  </a:cubicBezTo>
                  <a:cubicBezTo>
                    <a:pt x="212105" y="-4339"/>
                    <a:pt x="339606" y="-11427"/>
                    <a:pt x="513428" y="0"/>
                  </a:cubicBezTo>
                  <a:cubicBezTo>
                    <a:pt x="687251" y="11427"/>
                    <a:pt x="809018" y="9979"/>
                    <a:pt x="948515" y="0"/>
                  </a:cubicBezTo>
                  <a:cubicBezTo>
                    <a:pt x="973302" y="-2893"/>
                    <a:pt x="988513" y="18237"/>
                    <a:pt x="990598" y="42083"/>
                  </a:cubicBezTo>
                  <a:cubicBezTo>
                    <a:pt x="986193" y="131118"/>
                    <a:pt x="982265" y="161446"/>
                    <a:pt x="990598" y="262714"/>
                  </a:cubicBezTo>
                  <a:cubicBezTo>
                    <a:pt x="989597" y="287092"/>
                    <a:pt x="971718" y="305739"/>
                    <a:pt x="948515" y="304797"/>
                  </a:cubicBezTo>
                  <a:cubicBezTo>
                    <a:pt x="847314" y="287957"/>
                    <a:pt x="601015" y="315002"/>
                    <a:pt x="495299" y="304797"/>
                  </a:cubicBezTo>
                  <a:cubicBezTo>
                    <a:pt x="389583" y="294592"/>
                    <a:pt x="199920" y="289228"/>
                    <a:pt x="42083" y="304797"/>
                  </a:cubicBezTo>
                  <a:cubicBezTo>
                    <a:pt x="17478" y="305510"/>
                    <a:pt x="285" y="284421"/>
                    <a:pt x="0" y="262714"/>
                  </a:cubicBezTo>
                  <a:cubicBezTo>
                    <a:pt x="9330" y="190511"/>
                    <a:pt x="-4367" y="121157"/>
                    <a:pt x="0" y="42083"/>
                  </a:cubicBezTo>
                  <a:close/>
                </a:path>
              </a:pathLst>
            </a:custGeom>
            <a:solidFill>
              <a:srgbClr val="82C9F4"/>
            </a:solidFill>
            <a:ln>
              <a:solidFill>
                <a:srgbClr val="AFDAF5"/>
              </a:solidFill>
              <a:extLst>
                <a:ext uri="{C807C97D-BFC1-408E-A445-0C87EB9F89A2}">
                  <ask:lineSketchStyleProps xmlns:ask="http://schemas.microsoft.com/office/drawing/2018/sketchyshapes" xmlns="" sd="3060161415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endParaRPr>
            </a:p>
          </p:txBody>
        </p:sp>
        <p:sp>
          <p:nvSpPr>
            <p:cNvPr id="53" name="Rectangle: Rounded Corners 52">
              <a:extLst>
                <a:ext uri="{FF2B5EF4-FFF2-40B4-BE49-F238E27FC236}">
                  <a16:creationId xmlns:a16="http://schemas.microsoft.com/office/drawing/2014/main" id="{18039AF0-C912-42EE-9EE1-9AE6D0C0C00F}"/>
                </a:ext>
              </a:extLst>
            </p:cNvPr>
            <p:cNvSpPr/>
            <p:nvPr userDrawn="1"/>
          </p:nvSpPr>
          <p:spPr>
            <a:xfrm>
              <a:off x="404091" y="302492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468106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977" y="20694"/>
                    <a:pt x="19245" y="722"/>
                    <a:pt x="42083" y="0"/>
                  </a:cubicBezTo>
                  <a:cubicBezTo>
                    <a:pt x="221894" y="10754"/>
                    <a:pt x="318265" y="20007"/>
                    <a:pt x="468106" y="0"/>
                  </a:cubicBezTo>
                  <a:cubicBezTo>
                    <a:pt x="617947" y="-20007"/>
                    <a:pt x="715005" y="-5387"/>
                    <a:pt x="948515" y="0"/>
                  </a:cubicBezTo>
                  <a:cubicBezTo>
                    <a:pt x="972855" y="-357"/>
                    <a:pt x="989439" y="16233"/>
                    <a:pt x="990598" y="42083"/>
                  </a:cubicBezTo>
                  <a:cubicBezTo>
                    <a:pt x="992746" y="141393"/>
                    <a:pt x="995960" y="161966"/>
                    <a:pt x="990598" y="262714"/>
                  </a:cubicBezTo>
                  <a:cubicBezTo>
                    <a:pt x="993037" y="283815"/>
                    <a:pt x="971270" y="305420"/>
                    <a:pt x="948515" y="304797"/>
                  </a:cubicBezTo>
                  <a:cubicBezTo>
                    <a:pt x="752540" y="283418"/>
                    <a:pt x="701366" y="287355"/>
                    <a:pt x="477170" y="304797"/>
                  </a:cubicBezTo>
                  <a:cubicBezTo>
                    <a:pt x="252975" y="322239"/>
                    <a:pt x="229942" y="295145"/>
                    <a:pt x="42083" y="304797"/>
                  </a:cubicBezTo>
                  <a:cubicBezTo>
                    <a:pt x="16663" y="308314"/>
                    <a:pt x="-1358" y="283979"/>
                    <a:pt x="0" y="262714"/>
                  </a:cubicBezTo>
                  <a:cubicBezTo>
                    <a:pt x="10643" y="153138"/>
                    <a:pt x="-2576" y="132647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616" y="20114"/>
                    <a:pt x="17689" y="-2743"/>
                    <a:pt x="42083" y="0"/>
                  </a:cubicBezTo>
                  <a:cubicBezTo>
                    <a:pt x="146263" y="17479"/>
                    <a:pt x="394439" y="-3804"/>
                    <a:pt x="486235" y="0"/>
                  </a:cubicBezTo>
                  <a:cubicBezTo>
                    <a:pt x="578031" y="3804"/>
                    <a:pt x="851471" y="2100"/>
                    <a:pt x="948515" y="0"/>
                  </a:cubicBezTo>
                  <a:cubicBezTo>
                    <a:pt x="972360" y="2281"/>
                    <a:pt x="993333" y="14369"/>
                    <a:pt x="990598" y="42083"/>
                  </a:cubicBezTo>
                  <a:cubicBezTo>
                    <a:pt x="987501" y="138821"/>
                    <a:pt x="995004" y="198704"/>
                    <a:pt x="990598" y="262714"/>
                  </a:cubicBezTo>
                  <a:cubicBezTo>
                    <a:pt x="990760" y="289960"/>
                    <a:pt x="966689" y="304345"/>
                    <a:pt x="948515" y="304797"/>
                  </a:cubicBezTo>
                  <a:cubicBezTo>
                    <a:pt x="773550" y="320872"/>
                    <a:pt x="639850" y="318824"/>
                    <a:pt x="486235" y="304797"/>
                  </a:cubicBezTo>
                  <a:cubicBezTo>
                    <a:pt x="332620" y="290770"/>
                    <a:pt x="192140" y="299897"/>
                    <a:pt x="42083" y="304797"/>
                  </a:cubicBezTo>
                  <a:cubicBezTo>
                    <a:pt x="19067" y="305555"/>
                    <a:pt x="2951" y="287178"/>
                    <a:pt x="0" y="262714"/>
                  </a:cubicBezTo>
                  <a:cubicBezTo>
                    <a:pt x="-8535" y="159310"/>
                    <a:pt x="7179" y="117303"/>
                    <a:pt x="0" y="42083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1">
                  <a:lumMod val="20000"/>
                  <a:lumOff val="8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xmlns="" sd="2774789027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endParaRPr>
            </a:p>
          </p:txBody>
        </p:sp>
      </p:grpSp>
      <p:pic>
        <p:nvPicPr>
          <p:cNvPr id="54" name="Graphic 53">
            <a:extLst>
              <a:ext uri="{FF2B5EF4-FFF2-40B4-BE49-F238E27FC236}">
                <a16:creationId xmlns:a16="http://schemas.microsoft.com/office/drawing/2014/main" id="{9A3C930A-CF7D-4F79-B7A6-DCB662FFA425}"/>
              </a:ext>
            </a:extLst>
          </p:cNvPr>
          <p:cNvPicPr>
            <a:picLocks noChangeAspect="1"/>
          </p:cNvPicPr>
          <p:nvPr userDrawn="1"/>
        </p:nvPicPr>
        <p:blipFill>
          <a:blip/>
          <a:stretch>
            <a:fillRect/>
          </a:stretch>
        </p:blipFill>
        <p:spPr>
          <a:xfrm flipH="1">
            <a:off x="0" y="3454399"/>
            <a:ext cx="12192000" cy="3403601"/>
          </a:xfrm>
          <a:prstGeom prst="rect">
            <a:avLst/>
          </a:prstGeom>
          <a:scene3d>
            <a:camera prst="obliqueBottomRight"/>
            <a:lightRig rig="threePt" dir="t"/>
          </a:scene3d>
        </p:spPr>
      </p:pic>
      <p:grpSp>
        <p:nvGrpSpPr>
          <p:cNvPr id="55" name="PHẠM DUYÊN 29 - 9Slide.vn">
            <a:extLst>
              <a:ext uri="{FF2B5EF4-FFF2-40B4-BE49-F238E27FC236}">
                <a16:creationId xmlns:a16="http://schemas.microsoft.com/office/drawing/2014/main" id="{13CA2D6D-B2AB-4190-8FFA-79E0FA1C818B}"/>
              </a:ext>
            </a:extLst>
          </p:cNvPr>
          <p:cNvGrpSpPr/>
          <p:nvPr userDrawn="1"/>
        </p:nvGrpSpPr>
        <p:grpSpPr>
          <a:xfrm rot="16200000" flipH="1">
            <a:off x="11031857" y="3254218"/>
            <a:ext cx="1045843" cy="349565"/>
            <a:chOff x="404091" y="302492"/>
            <a:chExt cx="1045843" cy="349565"/>
          </a:xfrm>
        </p:grpSpPr>
        <p:sp>
          <p:nvSpPr>
            <p:cNvPr id="56" name="Rectangle: Rounded Corners 55">
              <a:extLst>
                <a:ext uri="{FF2B5EF4-FFF2-40B4-BE49-F238E27FC236}">
                  <a16:creationId xmlns:a16="http://schemas.microsoft.com/office/drawing/2014/main" id="{C7101C91-3D3D-427E-9167-030FC30E3E84}"/>
                </a:ext>
              </a:extLst>
            </p:cNvPr>
            <p:cNvSpPr/>
            <p:nvPr userDrawn="1"/>
          </p:nvSpPr>
          <p:spPr>
            <a:xfrm>
              <a:off x="459336" y="347260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513428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870" y="18611"/>
                    <a:pt x="19597" y="-361"/>
                    <a:pt x="42083" y="0"/>
                  </a:cubicBezTo>
                  <a:cubicBezTo>
                    <a:pt x="200055" y="16871"/>
                    <a:pt x="303322" y="-21924"/>
                    <a:pt x="513428" y="0"/>
                  </a:cubicBezTo>
                  <a:cubicBezTo>
                    <a:pt x="723534" y="21924"/>
                    <a:pt x="839830" y="11545"/>
                    <a:pt x="948515" y="0"/>
                  </a:cubicBezTo>
                  <a:cubicBezTo>
                    <a:pt x="969839" y="-631"/>
                    <a:pt x="990500" y="23749"/>
                    <a:pt x="990598" y="42083"/>
                  </a:cubicBezTo>
                  <a:cubicBezTo>
                    <a:pt x="986727" y="110902"/>
                    <a:pt x="991373" y="195270"/>
                    <a:pt x="990598" y="262714"/>
                  </a:cubicBezTo>
                  <a:cubicBezTo>
                    <a:pt x="986125" y="285474"/>
                    <a:pt x="974744" y="302645"/>
                    <a:pt x="948515" y="304797"/>
                  </a:cubicBezTo>
                  <a:cubicBezTo>
                    <a:pt x="756072" y="311080"/>
                    <a:pt x="645398" y="290395"/>
                    <a:pt x="477170" y="304797"/>
                  </a:cubicBezTo>
                  <a:cubicBezTo>
                    <a:pt x="308943" y="319199"/>
                    <a:pt x="168522" y="321398"/>
                    <a:pt x="42083" y="304797"/>
                  </a:cubicBezTo>
                  <a:cubicBezTo>
                    <a:pt x="14910" y="302823"/>
                    <a:pt x="-1910" y="291109"/>
                    <a:pt x="0" y="262714"/>
                  </a:cubicBezTo>
                  <a:cubicBezTo>
                    <a:pt x="5987" y="210987"/>
                    <a:pt x="8339" y="103792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-924" y="21541"/>
                    <a:pt x="13669" y="1115"/>
                    <a:pt x="42083" y="0"/>
                  </a:cubicBezTo>
                  <a:cubicBezTo>
                    <a:pt x="212105" y="-4339"/>
                    <a:pt x="339606" y="-11427"/>
                    <a:pt x="513428" y="0"/>
                  </a:cubicBezTo>
                  <a:cubicBezTo>
                    <a:pt x="687251" y="11427"/>
                    <a:pt x="809018" y="9979"/>
                    <a:pt x="948515" y="0"/>
                  </a:cubicBezTo>
                  <a:cubicBezTo>
                    <a:pt x="973302" y="-2893"/>
                    <a:pt x="988513" y="18237"/>
                    <a:pt x="990598" y="42083"/>
                  </a:cubicBezTo>
                  <a:cubicBezTo>
                    <a:pt x="986193" y="131118"/>
                    <a:pt x="982265" y="161446"/>
                    <a:pt x="990598" y="262714"/>
                  </a:cubicBezTo>
                  <a:cubicBezTo>
                    <a:pt x="989597" y="287092"/>
                    <a:pt x="971718" y="305739"/>
                    <a:pt x="948515" y="304797"/>
                  </a:cubicBezTo>
                  <a:cubicBezTo>
                    <a:pt x="847314" y="287957"/>
                    <a:pt x="601015" y="315002"/>
                    <a:pt x="495299" y="304797"/>
                  </a:cubicBezTo>
                  <a:cubicBezTo>
                    <a:pt x="389583" y="294592"/>
                    <a:pt x="199920" y="289228"/>
                    <a:pt x="42083" y="304797"/>
                  </a:cubicBezTo>
                  <a:cubicBezTo>
                    <a:pt x="17478" y="305510"/>
                    <a:pt x="285" y="284421"/>
                    <a:pt x="0" y="262714"/>
                  </a:cubicBezTo>
                  <a:cubicBezTo>
                    <a:pt x="9330" y="190511"/>
                    <a:pt x="-4367" y="121157"/>
                    <a:pt x="0" y="42083"/>
                  </a:cubicBezTo>
                  <a:close/>
                </a:path>
              </a:pathLst>
            </a:custGeom>
            <a:solidFill>
              <a:srgbClr val="82C9F4"/>
            </a:solidFill>
            <a:ln>
              <a:solidFill>
                <a:srgbClr val="AFDAF5"/>
              </a:solidFill>
              <a:extLst>
                <a:ext uri="{C807C97D-BFC1-408E-A445-0C87EB9F89A2}">
                  <ask:lineSketchStyleProps xmlns:ask="http://schemas.microsoft.com/office/drawing/2018/sketchyshapes" xmlns="" sd="3060161415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endParaRPr>
            </a:p>
          </p:txBody>
        </p:sp>
        <p:sp>
          <p:nvSpPr>
            <p:cNvPr id="57" name="Rectangle: Rounded Corners 56">
              <a:extLst>
                <a:ext uri="{FF2B5EF4-FFF2-40B4-BE49-F238E27FC236}">
                  <a16:creationId xmlns:a16="http://schemas.microsoft.com/office/drawing/2014/main" id="{106F7DB7-5B78-4DE9-B035-3ADAE9F14277}"/>
                </a:ext>
              </a:extLst>
            </p:cNvPr>
            <p:cNvSpPr/>
            <p:nvPr userDrawn="1"/>
          </p:nvSpPr>
          <p:spPr>
            <a:xfrm>
              <a:off x="404091" y="302492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468106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977" y="20694"/>
                    <a:pt x="19245" y="722"/>
                    <a:pt x="42083" y="0"/>
                  </a:cubicBezTo>
                  <a:cubicBezTo>
                    <a:pt x="221894" y="10754"/>
                    <a:pt x="318265" y="20007"/>
                    <a:pt x="468106" y="0"/>
                  </a:cubicBezTo>
                  <a:cubicBezTo>
                    <a:pt x="617947" y="-20007"/>
                    <a:pt x="715005" y="-5387"/>
                    <a:pt x="948515" y="0"/>
                  </a:cubicBezTo>
                  <a:cubicBezTo>
                    <a:pt x="972855" y="-357"/>
                    <a:pt x="989439" y="16233"/>
                    <a:pt x="990598" y="42083"/>
                  </a:cubicBezTo>
                  <a:cubicBezTo>
                    <a:pt x="992746" y="141393"/>
                    <a:pt x="995960" y="161966"/>
                    <a:pt x="990598" y="262714"/>
                  </a:cubicBezTo>
                  <a:cubicBezTo>
                    <a:pt x="993037" y="283815"/>
                    <a:pt x="971270" y="305420"/>
                    <a:pt x="948515" y="304797"/>
                  </a:cubicBezTo>
                  <a:cubicBezTo>
                    <a:pt x="752540" y="283418"/>
                    <a:pt x="701366" y="287355"/>
                    <a:pt x="477170" y="304797"/>
                  </a:cubicBezTo>
                  <a:cubicBezTo>
                    <a:pt x="252975" y="322239"/>
                    <a:pt x="229942" y="295145"/>
                    <a:pt x="42083" y="304797"/>
                  </a:cubicBezTo>
                  <a:cubicBezTo>
                    <a:pt x="16663" y="308314"/>
                    <a:pt x="-1358" y="283979"/>
                    <a:pt x="0" y="262714"/>
                  </a:cubicBezTo>
                  <a:cubicBezTo>
                    <a:pt x="10643" y="153138"/>
                    <a:pt x="-2576" y="132647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616" y="20114"/>
                    <a:pt x="17689" y="-2743"/>
                    <a:pt x="42083" y="0"/>
                  </a:cubicBezTo>
                  <a:cubicBezTo>
                    <a:pt x="146263" y="17479"/>
                    <a:pt x="394439" y="-3804"/>
                    <a:pt x="486235" y="0"/>
                  </a:cubicBezTo>
                  <a:cubicBezTo>
                    <a:pt x="578031" y="3804"/>
                    <a:pt x="851471" y="2100"/>
                    <a:pt x="948515" y="0"/>
                  </a:cubicBezTo>
                  <a:cubicBezTo>
                    <a:pt x="972360" y="2281"/>
                    <a:pt x="993333" y="14369"/>
                    <a:pt x="990598" y="42083"/>
                  </a:cubicBezTo>
                  <a:cubicBezTo>
                    <a:pt x="987501" y="138821"/>
                    <a:pt x="995004" y="198704"/>
                    <a:pt x="990598" y="262714"/>
                  </a:cubicBezTo>
                  <a:cubicBezTo>
                    <a:pt x="990760" y="289960"/>
                    <a:pt x="966689" y="304345"/>
                    <a:pt x="948515" y="304797"/>
                  </a:cubicBezTo>
                  <a:cubicBezTo>
                    <a:pt x="773550" y="320872"/>
                    <a:pt x="639850" y="318824"/>
                    <a:pt x="486235" y="304797"/>
                  </a:cubicBezTo>
                  <a:cubicBezTo>
                    <a:pt x="332620" y="290770"/>
                    <a:pt x="192140" y="299897"/>
                    <a:pt x="42083" y="304797"/>
                  </a:cubicBezTo>
                  <a:cubicBezTo>
                    <a:pt x="19067" y="305555"/>
                    <a:pt x="2951" y="287178"/>
                    <a:pt x="0" y="262714"/>
                  </a:cubicBezTo>
                  <a:cubicBezTo>
                    <a:pt x="-8535" y="159310"/>
                    <a:pt x="7179" y="117303"/>
                    <a:pt x="0" y="42083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1">
                  <a:lumMod val="20000"/>
                  <a:lumOff val="8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xmlns="" sd="2774789027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endParaRPr>
            </a:p>
          </p:txBody>
        </p:sp>
      </p:grpSp>
      <p:grpSp>
        <p:nvGrpSpPr>
          <p:cNvPr id="58" name="PHẠM DUYÊN 30 - 9Slide.vn">
            <a:extLst>
              <a:ext uri="{FF2B5EF4-FFF2-40B4-BE49-F238E27FC236}">
                <a16:creationId xmlns:a16="http://schemas.microsoft.com/office/drawing/2014/main" id="{0ABA27E3-6486-4286-B9C6-C7953D77E0CA}"/>
              </a:ext>
            </a:extLst>
          </p:cNvPr>
          <p:cNvGrpSpPr/>
          <p:nvPr userDrawn="1"/>
        </p:nvGrpSpPr>
        <p:grpSpPr>
          <a:xfrm rot="16200000" flipH="1">
            <a:off x="11031857" y="5301140"/>
            <a:ext cx="1045843" cy="349565"/>
            <a:chOff x="404091" y="302492"/>
            <a:chExt cx="1045843" cy="349565"/>
          </a:xfrm>
        </p:grpSpPr>
        <p:sp>
          <p:nvSpPr>
            <p:cNvPr id="59" name="Rectangle: Rounded Corners 58">
              <a:extLst>
                <a:ext uri="{FF2B5EF4-FFF2-40B4-BE49-F238E27FC236}">
                  <a16:creationId xmlns:a16="http://schemas.microsoft.com/office/drawing/2014/main" id="{649EEFFB-E39D-4A33-8061-ED288B6CA393}"/>
                </a:ext>
              </a:extLst>
            </p:cNvPr>
            <p:cNvSpPr/>
            <p:nvPr userDrawn="1"/>
          </p:nvSpPr>
          <p:spPr>
            <a:xfrm>
              <a:off x="459336" y="347260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513428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870" y="18611"/>
                    <a:pt x="19597" y="-361"/>
                    <a:pt x="42083" y="0"/>
                  </a:cubicBezTo>
                  <a:cubicBezTo>
                    <a:pt x="200055" y="16871"/>
                    <a:pt x="303322" y="-21924"/>
                    <a:pt x="513428" y="0"/>
                  </a:cubicBezTo>
                  <a:cubicBezTo>
                    <a:pt x="723534" y="21924"/>
                    <a:pt x="839830" y="11545"/>
                    <a:pt x="948515" y="0"/>
                  </a:cubicBezTo>
                  <a:cubicBezTo>
                    <a:pt x="969839" y="-631"/>
                    <a:pt x="990500" y="23749"/>
                    <a:pt x="990598" y="42083"/>
                  </a:cubicBezTo>
                  <a:cubicBezTo>
                    <a:pt x="986727" y="110902"/>
                    <a:pt x="991373" y="195270"/>
                    <a:pt x="990598" y="262714"/>
                  </a:cubicBezTo>
                  <a:cubicBezTo>
                    <a:pt x="986125" y="285474"/>
                    <a:pt x="974744" y="302645"/>
                    <a:pt x="948515" y="304797"/>
                  </a:cubicBezTo>
                  <a:cubicBezTo>
                    <a:pt x="756072" y="311080"/>
                    <a:pt x="645398" y="290395"/>
                    <a:pt x="477170" y="304797"/>
                  </a:cubicBezTo>
                  <a:cubicBezTo>
                    <a:pt x="308943" y="319199"/>
                    <a:pt x="168522" y="321398"/>
                    <a:pt x="42083" y="304797"/>
                  </a:cubicBezTo>
                  <a:cubicBezTo>
                    <a:pt x="14910" y="302823"/>
                    <a:pt x="-1910" y="291109"/>
                    <a:pt x="0" y="262714"/>
                  </a:cubicBezTo>
                  <a:cubicBezTo>
                    <a:pt x="5987" y="210987"/>
                    <a:pt x="8339" y="103792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-924" y="21541"/>
                    <a:pt x="13669" y="1115"/>
                    <a:pt x="42083" y="0"/>
                  </a:cubicBezTo>
                  <a:cubicBezTo>
                    <a:pt x="212105" y="-4339"/>
                    <a:pt x="339606" y="-11427"/>
                    <a:pt x="513428" y="0"/>
                  </a:cubicBezTo>
                  <a:cubicBezTo>
                    <a:pt x="687251" y="11427"/>
                    <a:pt x="809018" y="9979"/>
                    <a:pt x="948515" y="0"/>
                  </a:cubicBezTo>
                  <a:cubicBezTo>
                    <a:pt x="973302" y="-2893"/>
                    <a:pt x="988513" y="18237"/>
                    <a:pt x="990598" y="42083"/>
                  </a:cubicBezTo>
                  <a:cubicBezTo>
                    <a:pt x="986193" y="131118"/>
                    <a:pt x="982265" y="161446"/>
                    <a:pt x="990598" y="262714"/>
                  </a:cubicBezTo>
                  <a:cubicBezTo>
                    <a:pt x="989597" y="287092"/>
                    <a:pt x="971718" y="305739"/>
                    <a:pt x="948515" y="304797"/>
                  </a:cubicBezTo>
                  <a:cubicBezTo>
                    <a:pt x="847314" y="287957"/>
                    <a:pt x="601015" y="315002"/>
                    <a:pt x="495299" y="304797"/>
                  </a:cubicBezTo>
                  <a:cubicBezTo>
                    <a:pt x="389583" y="294592"/>
                    <a:pt x="199920" y="289228"/>
                    <a:pt x="42083" y="304797"/>
                  </a:cubicBezTo>
                  <a:cubicBezTo>
                    <a:pt x="17478" y="305510"/>
                    <a:pt x="285" y="284421"/>
                    <a:pt x="0" y="262714"/>
                  </a:cubicBezTo>
                  <a:cubicBezTo>
                    <a:pt x="9330" y="190511"/>
                    <a:pt x="-4367" y="121157"/>
                    <a:pt x="0" y="42083"/>
                  </a:cubicBezTo>
                  <a:close/>
                </a:path>
              </a:pathLst>
            </a:custGeom>
            <a:solidFill>
              <a:srgbClr val="82C9F4"/>
            </a:solidFill>
            <a:ln>
              <a:solidFill>
                <a:srgbClr val="AFDAF5"/>
              </a:solidFill>
              <a:extLst>
                <a:ext uri="{C807C97D-BFC1-408E-A445-0C87EB9F89A2}">
                  <ask:lineSketchStyleProps xmlns:ask="http://schemas.microsoft.com/office/drawing/2018/sketchyshapes" xmlns="" sd="3060161415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endParaRPr>
            </a:p>
          </p:txBody>
        </p:sp>
        <p:sp>
          <p:nvSpPr>
            <p:cNvPr id="60" name="Rectangle: Rounded Corners 59">
              <a:extLst>
                <a:ext uri="{FF2B5EF4-FFF2-40B4-BE49-F238E27FC236}">
                  <a16:creationId xmlns:a16="http://schemas.microsoft.com/office/drawing/2014/main" id="{332C93EC-EB33-4F87-8694-469CC5DFC33C}"/>
                </a:ext>
              </a:extLst>
            </p:cNvPr>
            <p:cNvSpPr/>
            <p:nvPr userDrawn="1"/>
          </p:nvSpPr>
          <p:spPr>
            <a:xfrm>
              <a:off x="404091" y="302492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468106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977" y="20694"/>
                    <a:pt x="19245" y="722"/>
                    <a:pt x="42083" y="0"/>
                  </a:cubicBezTo>
                  <a:cubicBezTo>
                    <a:pt x="221894" y="10754"/>
                    <a:pt x="318265" y="20007"/>
                    <a:pt x="468106" y="0"/>
                  </a:cubicBezTo>
                  <a:cubicBezTo>
                    <a:pt x="617947" y="-20007"/>
                    <a:pt x="715005" y="-5387"/>
                    <a:pt x="948515" y="0"/>
                  </a:cubicBezTo>
                  <a:cubicBezTo>
                    <a:pt x="972855" y="-357"/>
                    <a:pt x="989439" y="16233"/>
                    <a:pt x="990598" y="42083"/>
                  </a:cubicBezTo>
                  <a:cubicBezTo>
                    <a:pt x="992746" y="141393"/>
                    <a:pt x="995960" y="161966"/>
                    <a:pt x="990598" y="262714"/>
                  </a:cubicBezTo>
                  <a:cubicBezTo>
                    <a:pt x="993037" y="283815"/>
                    <a:pt x="971270" y="305420"/>
                    <a:pt x="948515" y="304797"/>
                  </a:cubicBezTo>
                  <a:cubicBezTo>
                    <a:pt x="752540" y="283418"/>
                    <a:pt x="701366" y="287355"/>
                    <a:pt x="477170" y="304797"/>
                  </a:cubicBezTo>
                  <a:cubicBezTo>
                    <a:pt x="252975" y="322239"/>
                    <a:pt x="229942" y="295145"/>
                    <a:pt x="42083" y="304797"/>
                  </a:cubicBezTo>
                  <a:cubicBezTo>
                    <a:pt x="16663" y="308314"/>
                    <a:pt x="-1358" y="283979"/>
                    <a:pt x="0" y="262714"/>
                  </a:cubicBezTo>
                  <a:cubicBezTo>
                    <a:pt x="10643" y="153138"/>
                    <a:pt x="-2576" y="132647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616" y="20114"/>
                    <a:pt x="17689" y="-2743"/>
                    <a:pt x="42083" y="0"/>
                  </a:cubicBezTo>
                  <a:cubicBezTo>
                    <a:pt x="146263" y="17479"/>
                    <a:pt x="394439" y="-3804"/>
                    <a:pt x="486235" y="0"/>
                  </a:cubicBezTo>
                  <a:cubicBezTo>
                    <a:pt x="578031" y="3804"/>
                    <a:pt x="851471" y="2100"/>
                    <a:pt x="948515" y="0"/>
                  </a:cubicBezTo>
                  <a:cubicBezTo>
                    <a:pt x="972360" y="2281"/>
                    <a:pt x="993333" y="14369"/>
                    <a:pt x="990598" y="42083"/>
                  </a:cubicBezTo>
                  <a:cubicBezTo>
                    <a:pt x="987501" y="138821"/>
                    <a:pt x="995004" y="198704"/>
                    <a:pt x="990598" y="262714"/>
                  </a:cubicBezTo>
                  <a:cubicBezTo>
                    <a:pt x="990760" y="289960"/>
                    <a:pt x="966689" y="304345"/>
                    <a:pt x="948515" y="304797"/>
                  </a:cubicBezTo>
                  <a:cubicBezTo>
                    <a:pt x="773550" y="320872"/>
                    <a:pt x="639850" y="318824"/>
                    <a:pt x="486235" y="304797"/>
                  </a:cubicBezTo>
                  <a:cubicBezTo>
                    <a:pt x="332620" y="290770"/>
                    <a:pt x="192140" y="299897"/>
                    <a:pt x="42083" y="304797"/>
                  </a:cubicBezTo>
                  <a:cubicBezTo>
                    <a:pt x="19067" y="305555"/>
                    <a:pt x="2951" y="287178"/>
                    <a:pt x="0" y="262714"/>
                  </a:cubicBezTo>
                  <a:cubicBezTo>
                    <a:pt x="-8535" y="159310"/>
                    <a:pt x="7179" y="117303"/>
                    <a:pt x="0" y="42083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1">
                  <a:lumMod val="20000"/>
                  <a:lumOff val="8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xmlns="" sd="2774789027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endParaRPr>
            </a:p>
          </p:txBody>
        </p:sp>
      </p:grpSp>
      <p:grpSp>
        <p:nvGrpSpPr>
          <p:cNvPr id="61" name="PHẠM DUYÊN 32 - 9Slide.vn">
            <a:extLst>
              <a:ext uri="{FF2B5EF4-FFF2-40B4-BE49-F238E27FC236}">
                <a16:creationId xmlns:a16="http://schemas.microsoft.com/office/drawing/2014/main" id="{15CC21CA-8521-44BC-901D-D82CA88A4CDC}"/>
              </a:ext>
            </a:extLst>
          </p:cNvPr>
          <p:cNvGrpSpPr/>
          <p:nvPr userDrawn="1"/>
        </p:nvGrpSpPr>
        <p:grpSpPr>
          <a:xfrm>
            <a:off x="503382" y="6241734"/>
            <a:ext cx="1045843" cy="349565"/>
            <a:chOff x="404091" y="302492"/>
            <a:chExt cx="1045843" cy="349565"/>
          </a:xfrm>
        </p:grpSpPr>
        <p:sp>
          <p:nvSpPr>
            <p:cNvPr id="62" name="Rectangle: Rounded Corners 61">
              <a:extLst>
                <a:ext uri="{FF2B5EF4-FFF2-40B4-BE49-F238E27FC236}">
                  <a16:creationId xmlns:a16="http://schemas.microsoft.com/office/drawing/2014/main" id="{2D36D331-83C9-4B00-B74D-8708C3FE40DA}"/>
                </a:ext>
              </a:extLst>
            </p:cNvPr>
            <p:cNvSpPr/>
            <p:nvPr userDrawn="1"/>
          </p:nvSpPr>
          <p:spPr>
            <a:xfrm>
              <a:off x="459336" y="347260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513428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870" y="18611"/>
                    <a:pt x="19597" y="-361"/>
                    <a:pt x="42083" y="0"/>
                  </a:cubicBezTo>
                  <a:cubicBezTo>
                    <a:pt x="200055" y="16871"/>
                    <a:pt x="303322" y="-21924"/>
                    <a:pt x="513428" y="0"/>
                  </a:cubicBezTo>
                  <a:cubicBezTo>
                    <a:pt x="723534" y="21924"/>
                    <a:pt x="839830" y="11545"/>
                    <a:pt x="948515" y="0"/>
                  </a:cubicBezTo>
                  <a:cubicBezTo>
                    <a:pt x="969839" y="-631"/>
                    <a:pt x="990500" y="23749"/>
                    <a:pt x="990598" y="42083"/>
                  </a:cubicBezTo>
                  <a:cubicBezTo>
                    <a:pt x="986727" y="110902"/>
                    <a:pt x="991373" y="195270"/>
                    <a:pt x="990598" y="262714"/>
                  </a:cubicBezTo>
                  <a:cubicBezTo>
                    <a:pt x="986125" y="285474"/>
                    <a:pt x="974744" y="302645"/>
                    <a:pt x="948515" y="304797"/>
                  </a:cubicBezTo>
                  <a:cubicBezTo>
                    <a:pt x="756072" y="311080"/>
                    <a:pt x="645398" y="290395"/>
                    <a:pt x="477170" y="304797"/>
                  </a:cubicBezTo>
                  <a:cubicBezTo>
                    <a:pt x="308943" y="319199"/>
                    <a:pt x="168522" y="321398"/>
                    <a:pt x="42083" y="304797"/>
                  </a:cubicBezTo>
                  <a:cubicBezTo>
                    <a:pt x="14910" y="302823"/>
                    <a:pt x="-1910" y="291109"/>
                    <a:pt x="0" y="262714"/>
                  </a:cubicBezTo>
                  <a:cubicBezTo>
                    <a:pt x="5987" y="210987"/>
                    <a:pt x="8339" y="103792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-924" y="21541"/>
                    <a:pt x="13669" y="1115"/>
                    <a:pt x="42083" y="0"/>
                  </a:cubicBezTo>
                  <a:cubicBezTo>
                    <a:pt x="212105" y="-4339"/>
                    <a:pt x="339606" y="-11427"/>
                    <a:pt x="513428" y="0"/>
                  </a:cubicBezTo>
                  <a:cubicBezTo>
                    <a:pt x="687251" y="11427"/>
                    <a:pt x="809018" y="9979"/>
                    <a:pt x="948515" y="0"/>
                  </a:cubicBezTo>
                  <a:cubicBezTo>
                    <a:pt x="973302" y="-2893"/>
                    <a:pt x="988513" y="18237"/>
                    <a:pt x="990598" y="42083"/>
                  </a:cubicBezTo>
                  <a:cubicBezTo>
                    <a:pt x="986193" y="131118"/>
                    <a:pt x="982265" y="161446"/>
                    <a:pt x="990598" y="262714"/>
                  </a:cubicBezTo>
                  <a:cubicBezTo>
                    <a:pt x="989597" y="287092"/>
                    <a:pt x="971718" y="305739"/>
                    <a:pt x="948515" y="304797"/>
                  </a:cubicBezTo>
                  <a:cubicBezTo>
                    <a:pt x="847314" y="287957"/>
                    <a:pt x="601015" y="315002"/>
                    <a:pt x="495299" y="304797"/>
                  </a:cubicBezTo>
                  <a:cubicBezTo>
                    <a:pt x="389583" y="294592"/>
                    <a:pt x="199920" y="289228"/>
                    <a:pt x="42083" y="304797"/>
                  </a:cubicBezTo>
                  <a:cubicBezTo>
                    <a:pt x="17478" y="305510"/>
                    <a:pt x="285" y="284421"/>
                    <a:pt x="0" y="262714"/>
                  </a:cubicBezTo>
                  <a:cubicBezTo>
                    <a:pt x="9330" y="190511"/>
                    <a:pt x="-4367" y="121157"/>
                    <a:pt x="0" y="42083"/>
                  </a:cubicBezTo>
                  <a:close/>
                </a:path>
              </a:pathLst>
            </a:custGeom>
            <a:solidFill>
              <a:srgbClr val="82C9F4"/>
            </a:solidFill>
            <a:ln>
              <a:solidFill>
                <a:srgbClr val="AFDAF5"/>
              </a:solidFill>
              <a:extLst>
                <a:ext uri="{C807C97D-BFC1-408E-A445-0C87EB9F89A2}">
                  <ask:lineSketchStyleProps xmlns:ask="http://schemas.microsoft.com/office/drawing/2018/sketchyshapes" xmlns="" sd="3060161415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endParaRPr>
            </a:p>
          </p:txBody>
        </p:sp>
        <p:sp>
          <p:nvSpPr>
            <p:cNvPr id="63" name="Rectangle: Rounded Corners 62">
              <a:extLst>
                <a:ext uri="{FF2B5EF4-FFF2-40B4-BE49-F238E27FC236}">
                  <a16:creationId xmlns:a16="http://schemas.microsoft.com/office/drawing/2014/main" id="{4C0E8E7E-3191-4B0B-A23F-7FD7691AA068}"/>
                </a:ext>
              </a:extLst>
            </p:cNvPr>
            <p:cNvSpPr/>
            <p:nvPr userDrawn="1"/>
          </p:nvSpPr>
          <p:spPr>
            <a:xfrm>
              <a:off x="404091" y="302492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468106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977" y="20694"/>
                    <a:pt x="19245" y="722"/>
                    <a:pt x="42083" y="0"/>
                  </a:cubicBezTo>
                  <a:cubicBezTo>
                    <a:pt x="221894" y="10754"/>
                    <a:pt x="318265" y="20007"/>
                    <a:pt x="468106" y="0"/>
                  </a:cubicBezTo>
                  <a:cubicBezTo>
                    <a:pt x="617947" y="-20007"/>
                    <a:pt x="715005" y="-5387"/>
                    <a:pt x="948515" y="0"/>
                  </a:cubicBezTo>
                  <a:cubicBezTo>
                    <a:pt x="972855" y="-357"/>
                    <a:pt x="989439" y="16233"/>
                    <a:pt x="990598" y="42083"/>
                  </a:cubicBezTo>
                  <a:cubicBezTo>
                    <a:pt x="992746" y="141393"/>
                    <a:pt x="995960" y="161966"/>
                    <a:pt x="990598" y="262714"/>
                  </a:cubicBezTo>
                  <a:cubicBezTo>
                    <a:pt x="993037" y="283815"/>
                    <a:pt x="971270" y="305420"/>
                    <a:pt x="948515" y="304797"/>
                  </a:cubicBezTo>
                  <a:cubicBezTo>
                    <a:pt x="752540" y="283418"/>
                    <a:pt x="701366" y="287355"/>
                    <a:pt x="477170" y="304797"/>
                  </a:cubicBezTo>
                  <a:cubicBezTo>
                    <a:pt x="252975" y="322239"/>
                    <a:pt x="229942" y="295145"/>
                    <a:pt x="42083" y="304797"/>
                  </a:cubicBezTo>
                  <a:cubicBezTo>
                    <a:pt x="16663" y="308314"/>
                    <a:pt x="-1358" y="283979"/>
                    <a:pt x="0" y="262714"/>
                  </a:cubicBezTo>
                  <a:cubicBezTo>
                    <a:pt x="10643" y="153138"/>
                    <a:pt x="-2576" y="132647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616" y="20114"/>
                    <a:pt x="17689" y="-2743"/>
                    <a:pt x="42083" y="0"/>
                  </a:cubicBezTo>
                  <a:cubicBezTo>
                    <a:pt x="146263" y="17479"/>
                    <a:pt x="394439" y="-3804"/>
                    <a:pt x="486235" y="0"/>
                  </a:cubicBezTo>
                  <a:cubicBezTo>
                    <a:pt x="578031" y="3804"/>
                    <a:pt x="851471" y="2100"/>
                    <a:pt x="948515" y="0"/>
                  </a:cubicBezTo>
                  <a:cubicBezTo>
                    <a:pt x="972360" y="2281"/>
                    <a:pt x="993333" y="14369"/>
                    <a:pt x="990598" y="42083"/>
                  </a:cubicBezTo>
                  <a:cubicBezTo>
                    <a:pt x="987501" y="138821"/>
                    <a:pt x="995004" y="198704"/>
                    <a:pt x="990598" y="262714"/>
                  </a:cubicBezTo>
                  <a:cubicBezTo>
                    <a:pt x="990760" y="289960"/>
                    <a:pt x="966689" y="304345"/>
                    <a:pt x="948515" y="304797"/>
                  </a:cubicBezTo>
                  <a:cubicBezTo>
                    <a:pt x="773550" y="320872"/>
                    <a:pt x="639850" y="318824"/>
                    <a:pt x="486235" y="304797"/>
                  </a:cubicBezTo>
                  <a:cubicBezTo>
                    <a:pt x="332620" y="290770"/>
                    <a:pt x="192140" y="299897"/>
                    <a:pt x="42083" y="304797"/>
                  </a:cubicBezTo>
                  <a:cubicBezTo>
                    <a:pt x="19067" y="305555"/>
                    <a:pt x="2951" y="287178"/>
                    <a:pt x="0" y="262714"/>
                  </a:cubicBezTo>
                  <a:cubicBezTo>
                    <a:pt x="-8535" y="159310"/>
                    <a:pt x="7179" y="117303"/>
                    <a:pt x="0" y="42083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1">
                  <a:lumMod val="20000"/>
                  <a:lumOff val="8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xmlns="" sd="2774789027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endParaRPr>
            </a:p>
          </p:txBody>
        </p:sp>
      </p:grpSp>
      <p:grpSp>
        <p:nvGrpSpPr>
          <p:cNvPr id="64" name="PHẠM DUYÊN 33 - 9Slide.vn">
            <a:extLst>
              <a:ext uri="{FF2B5EF4-FFF2-40B4-BE49-F238E27FC236}">
                <a16:creationId xmlns:a16="http://schemas.microsoft.com/office/drawing/2014/main" id="{11E46723-4AD7-48EA-A05B-29F7ABD7F92A}"/>
              </a:ext>
            </a:extLst>
          </p:cNvPr>
          <p:cNvGrpSpPr/>
          <p:nvPr userDrawn="1"/>
        </p:nvGrpSpPr>
        <p:grpSpPr>
          <a:xfrm>
            <a:off x="2200978" y="6241734"/>
            <a:ext cx="1045843" cy="349565"/>
            <a:chOff x="404091" y="302492"/>
            <a:chExt cx="1045843" cy="349565"/>
          </a:xfrm>
        </p:grpSpPr>
        <p:sp>
          <p:nvSpPr>
            <p:cNvPr id="65" name="Rectangle: Rounded Corners 64">
              <a:extLst>
                <a:ext uri="{FF2B5EF4-FFF2-40B4-BE49-F238E27FC236}">
                  <a16:creationId xmlns:a16="http://schemas.microsoft.com/office/drawing/2014/main" id="{59CB2C5B-9272-41E0-B3AE-B7FC44FE2E39}"/>
                </a:ext>
              </a:extLst>
            </p:cNvPr>
            <p:cNvSpPr/>
            <p:nvPr userDrawn="1"/>
          </p:nvSpPr>
          <p:spPr>
            <a:xfrm>
              <a:off x="459336" y="347260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513428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870" y="18611"/>
                    <a:pt x="19597" y="-361"/>
                    <a:pt x="42083" y="0"/>
                  </a:cubicBezTo>
                  <a:cubicBezTo>
                    <a:pt x="200055" y="16871"/>
                    <a:pt x="303322" y="-21924"/>
                    <a:pt x="513428" y="0"/>
                  </a:cubicBezTo>
                  <a:cubicBezTo>
                    <a:pt x="723534" y="21924"/>
                    <a:pt x="839830" y="11545"/>
                    <a:pt x="948515" y="0"/>
                  </a:cubicBezTo>
                  <a:cubicBezTo>
                    <a:pt x="969839" y="-631"/>
                    <a:pt x="990500" y="23749"/>
                    <a:pt x="990598" y="42083"/>
                  </a:cubicBezTo>
                  <a:cubicBezTo>
                    <a:pt x="986727" y="110902"/>
                    <a:pt x="991373" y="195270"/>
                    <a:pt x="990598" y="262714"/>
                  </a:cubicBezTo>
                  <a:cubicBezTo>
                    <a:pt x="986125" y="285474"/>
                    <a:pt x="974744" y="302645"/>
                    <a:pt x="948515" y="304797"/>
                  </a:cubicBezTo>
                  <a:cubicBezTo>
                    <a:pt x="756072" y="311080"/>
                    <a:pt x="645398" y="290395"/>
                    <a:pt x="477170" y="304797"/>
                  </a:cubicBezTo>
                  <a:cubicBezTo>
                    <a:pt x="308943" y="319199"/>
                    <a:pt x="168522" y="321398"/>
                    <a:pt x="42083" y="304797"/>
                  </a:cubicBezTo>
                  <a:cubicBezTo>
                    <a:pt x="14910" y="302823"/>
                    <a:pt x="-1910" y="291109"/>
                    <a:pt x="0" y="262714"/>
                  </a:cubicBezTo>
                  <a:cubicBezTo>
                    <a:pt x="5987" y="210987"/>
                    <a:pt x="8339" y="103792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-924" y="21541"/>
                    <a:pt x="13669" y="1115"/>
                    <a:pt x="42083" y="0"/>
                  </a:cubicBezTo>
                  <a:cubicBezTo>
                    <a:pt x="212105" y="-4339"/>
                    <a:pt x="339606" y="-11427"/>
                    <a:pt x="513428" y="0"/>
                  </a:cubicBezTo>
                  <a:cubicBezTo>
                    <a:pt x="687251" y="11427"/>
                    <a:pt x="809018" y="9979"/>
                    <a:pt x="948515" y="0"/>
                  </a:cubicBezTo>
                  <a:cubicBezTo>
                    <a:pt x="973302" y="-2893"/>
                    <a:pt x="988513" y="18237"/>
                    <a:pt x="990598" y="42083"/>
                  </a:cubicBezTo>
                  <a:cubicBezTo>
                    <a:pt x="986193" y="131118"/>
                    <a:pt x="982265" y="161446"/>
                    <a:pt x="990598" y="262714"/>
                  </a:cubicBezTo>
                  <a:cubicBezTo>
                    <a:pt x="989597" y="287092"/>
                    <a:pt x="971718" y="305739"/>
                    <a:pt x="948515" y="304797"/>
                  </a:cubicBezTo>
                  <a:cubicBezTo>
                    <a:pt x="847314" y="287957"/>
                    <a:pt x="601015" y="315002"/>
                    <a:pt x="495299" y="304797"/>
                  </a:cubicBezTo>
                  <a:cubicBezTo>
                    <a:pt x="389583" y="294592"/>
                    <a:pt x="199920" y="289228"/>
                    <a:pt x="42083" y="304797"/>
                  </a:cubicBezTo>
                  <a:cubicBezTo>
                    <a:pt x="17478" y="305510"/>
                    <a:pt x="285" y="284421"/>
                    <a:pt x="0" y="262714"/>
                  </a:cubicBezTo>
                  <a:cubicBezTo>
                    <a:pt x="9330" y="190511"/>
                    <a:pt x="-4367" y="121157"/>
                    <a:pt x="0" y="42083"/>
                  </a:cubicBezTo>
                  <a:close/>
                </a:path>
              </a:pathLst>
            </a:custGeom>
            <a:solidFill>
              <a:srgbClr val="82C9F4"/>
            </a:solidFill>
            <a:ln>
              <a:solidFill>
                <a:srgbClr val="AFDAF5"/>
              </a:solidFill>
              <a:extLst>
                <a:ext uri="{C807C97D-BFC1-408E-A445-0C87EB9F89A2}">
                  <ask:lineSketchStyleProps xmlns:ask="http://schemas.microsoft.com/office/drawing/2018/sketchyshapes" xmlns="" sd="3060161415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endParaRPr>
            </a:p>
          </p:txBody>
        </p:sp>
        <p:sp>
          <p:nvSpPr>
            <p:cNvPr id="66" name="Rectangle: Rounded Corners 65">
              <a:extLst>
                <a:ext uri="{FF2B5EF4-FFF2-40B4-BE49-F238E27FC236}">
                  <a16:creationId xmlns:a16="http://schemas.microsoft.com/office/drawing/2014/main" id="{F51B60FA-C674-4DEB-AA88-F105C6652841}"/>
                </a:ext>
              </a:extLst>
            </p:cNvPr>
            <p:cNvSpPr/>
            <p:nvPr userDrawn="1"/>
          </p:nvSpPr>
          <p:spPr>
            <a:xfrm>
              <a:off x="404091" y="302492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468106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977" y="20694"/>
                    <a:pt x="19245" y="722"/>
                    <a:pt x="42083" y="0"/>
                  </a:cubicBezTo>
                  <a:cubicBezTo>
                    <a:pt x="221894" y="10754"/>
                    <a:pt x="318265" y="20007"/>
                    <a:pt x="468106" y="0"/>
                  </a:cubicBezTo>
                  <a:cubicBezTo>
                    <a:pt x="617947" y="-20007"/>
                    <a:pt x="715005" y="-5387"/>
                    <a:pt x="948515" y="0"/>
                  </a:cubicBezTo>
                  <a:cubicBezTo>
                    <a:pt x="972855" y="-357"/>
                    <a:pt x="989439" y="16233"/>
                    <a:pt x="990598" y="42083"/>
                  </a:cubicBezTo>
                  <a:cubicBezTo>
                    <a:pt x="992746" y="141393"/>
                    <a:pt x="995960" y="161966"/>
                    <a:pt x="990598" y="262714"/>
                  </a:cubicBezTo>
                  <a:cubicBezTo>
                    <a:pt x="993037" y="283815"/>
                    <a:pt x="971270" y="305420"/>
                    <a:pt x="948515" y="304797"/>
                  </a:cubicBezTo>
                  <a:cubicBezTo>
                    <a:pt x="752540" y="283418"/>
                    <a:pt x="701366" y="287355"/>
                    <a:pt x="477170" y="304797"/>
                  </a:cubicBezTo>
                  <a:cubicBezTo>
                    <a:pt x="252975" y="322239"/>
                    <a:pt x="229942" y="295145"/>
                    <a:pt x="42083" y="304797"/>
                  </a:cubicBezTo>
                  <a:cubicBezTo>
                    <a:pt x="16663" y="308314"/>
                    <a:pt x="-1358" y="283979"/>
                    <a:pt x="0" y="262714"/>
                  </a:cubicBezTo>
                  <a:cubicBezTo>
                    <a:pt x="10643" y="153138"/>
                    <a:pt x="-2576" y="132647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616" y="20114"/>
                    <a:pt x="17689" y="-2743"/>
                    <a:pt x="42083" y="0"/>
                  </a:cubicBezTo>
                  <a:cubicBezTo>
                    <a:pt x="146263" y="17479"/>
                    <a:pt x="394439" y="-3804"/>
                    <a:pt x="486235" y="0"/>
                  </a:cubicBezTo>
                  <a:cubicBezTo>
                    <a:pt x="578031" y="3804"/>
                    <a:pt x="851471" y="2100"/>
                    <a:pt x="948515" y="0"/>
                  </a:cubicBezTo>
                  <a:cubicBezTo>
                    <a:pt x="972360" y="2281"/>
                    <a:pt x="993333" y="14369"/>
                    <a:pt x="990598" y="42083"/>
                  </a:cubicBezTo>
                  <a:cubicBezTo>
                    <a:pt x="987501" y="138821"/>
                    <a:pt x="995004" y="198704"/>
                    <a:pt x="990598" y="262714"/>
                  </a:cubicBezTo>
                  <a:cubicBezTo>
                    <a:pt x="990760" y="289960"/>
                    <a:pt x="966689" y="304345"/>
                    <a:pt x="948515" y="304797"/>
                  </a:cubicBezTo>
                  <a:cubicBezTo>
                    <a:pt x="773550" y="320872"/>
                    <a:pt x="639850" y="318824"/>
                    <a:pt x="486235" y="304797"/>
                  </a:cubicBezTo>
                  <a:cubicBezTo>
                    <a:pt x="332620" y="290770"/>
                    <a:pt x="192140" y="299897"/>
                    <a:pt x="42083" y="304797"/>
                  </a:cubicBezTo>
                  <a:cubicBezTo>
                    <a:pt x="19067" y="305555"/>
                    <a:pt x="2951" y="287178"/>
                    <a:pt x="0" y="262714"/>
                  </a:cubicBezTo>
                  <a:cubicBezTo>
                    <a:pt x="-8535" y="159310"/>
                    <a:pt x="7179" y="117303"/>
                    <a:pt x="0" y="42083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1">
                  <a:lumMod val="20000"/>
                  <a:lumOff val="8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xmlns="" sd="2774789027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endParaRPr>
            </a:p>
          </p:txBody>
        </p:sp>
      </p:grpSp>
      <p:grpSp>
        <p:nvGrpSpPr>
          <p:cNvPr id="67" name="PHẠM DUYÊN 34 - 9Slide.vn">
            <a:extLst>
              <a:ext uri="{FF2B5EF4-FFF2-40B4-BE49-F238E27FC236}">
                <a16:creationId xmlns:a16="http://schemas.microsoft.com/office/drawing/2014/main" id="{6160F29C-60BA-4989-90F7-E20371924B26}"/>
              </a:ext>
            </a:extLst>
          </p:cNvPr>
          <p:cNvGrpSpPr/>
          <p:nvPr userDrawn="1"/>
        </p:nvGrpSpPr>
        <p:grpSpPr>
          <a:xfrm>
            <a:off x="3898574" y="6241734"/>
            <a:ext cx="1045843" cy="349565"/>
            <a:chOff x="404091" y="302492"/>
            <a:chExt cx="1045843" cy="349565"/>
          </a:xfrm>
        </p:grpSpPr>
        <p:sp>
          <p:nvSpPr>
            <p:cNvPr id="68" name="Rectangle: Rounded Corners 67">
              <a:extLst>
                <a:ext uri="{FF2B5EF4-FFF2-40B4-BE49-F238E27FC236}">
                  <a16:creationId xmlns:a16="http://schemas.microsoft.com/office/drawing/2014/main" id="{45A383DF-25A3-4F40-A0C0-BDBBD1545209}"/>
                </a:ext>
              </a:extLst>
            </p:cNvPr>
            <p:cNvSpPr/>
            <p:nvPr userDrawn="1"/>
          </p:nvSpPr>
          <p:spPr>
            <a:xfrm>
              <a:off x="459336" y="347260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513428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870" y="18611"/>
                    <a:pt x="19597" y="-361"/>
                    <a:pt x="42083" y="0"/>
                  </a:cubicBezTo>
                  <a:cubicBezTo>
                    <a:pt x="200055" y="16871"/>
                    <a:pt x="303322" y="-21924"/>
                    <a:pt x="513428" y="0"/>
                  </a:cubicBezTo>
                  <a:cubicBezTo>
                    <a:pt x="723534" y="21924"/>
                    <a:pt x="839830" y="11545"/>
                    <a:pt x="948515" y="0"/>
                  </a:cubicBezTo>
                  <a:cubicBezTo>
                    <a:pt x="969839" y="-631"/>
                    <a:pt x="990500" y="23749"/>
                    <a:pt x="990598" y="42083"/>
                  </a:cubicBezTo>
                  <a:cubicBezTo>
                    <a:pt x="986727" y="110902"/>
                    <a:pt x="991373" y="195270"/>
                    <a:pt x="990598" y="262714"/>
                  </a:cubicBezTo>
                  <a:cubicBezTo>
                    <a:pt x="986125" y="285474"/>
                    <a:pt x="974744" y="302645"/>
                    <a:pt x="948515" y="304797"/>
                  </a:cubicBezTo>
                  <a:cubicBezTo>
                    <a:pt x="756072" y="311080"/>
                    <a:pt x="645398" y="290395"/>
                    <a:pt x="477170" y="304797"/>
                  </a:cubicBezTo>
                  <a:cubicBezTo>
                    <a:pt x="308943" y="319199"/>
                    <a:pt x="168522" y="321398"/>
                    <a:pt x="42083" y="304797"/>
                  </a:cubicBezTo>
                  <a:cubicBezTo>
                    <a:pt x="14910" y="302823"/>
                    <a:pt x="-1910" y="291109"/>
                    <a:pt x="0" y="262714"/>
                  </a:cubicBezTo>
                  <a:cubicBezTo>
                    <a:pt x="5987" y="210987"/>
                    <a:pt x="8339" y="103792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-924" y="21541"/>
                    <a:pt x="13669" y="1115"/>
                    <a:pt x="42083" y="0"/>
                  </a:cubicBezTo>
                  <a:cubicBezTo>
                    <a:pt x="212105" y="-4339"/>
                    <a:pt x="339606" y="-11427"/>
                    <a:pt x="513428" y="0"/>
                  </a:cubicBezTo>
                  <a:cubicBezTo>
                    <a:pt x="687251" y="11427"/>
                    <a:pt x="809018" y="9979"/>
                    <a:pt x="948515" y="0"/>
                  </a:cubicBezTo>
                  <a:cubicBezTo>
                    <a:pt x="973302" y="-2893"/>
                    <a:pt x="988513" y="18237"/>
                    <a:pt x="990598" y="42083"/>
                  </a:cubicBezTo>
                  <a:cubicBezTo>
                    <a:pt x="986193" y="131118"/>
                    <a:pt x="982265" y="161446"/>
                    <a:pt x="990598" y="262714"/>
                  </a:cubicBezTo>
                  <a:cubicBezTo>
                    <a:pt x="989597" y="287092"/>
                    <a:pt x="971718" y="305739"/>
                    <a:pt x="948515" y="304797"/>
                  </a:cubicBezTo>
                  <a:cubicBezTo>
                    <a:pt x="847314" y="287957"/>
                    <a:pt x="601015" y="315002"/>
                    <a:pt x="495299" y="304797"/>
                  </a:cubicBezTo>
                  <a:cubicBezTo>
                    <a:pt x="389583" y="294592"/>
                    <a:pt x="199920" y="289228"/>
                    <a:pt x="42083" y="304797"/>
                  </a:cubicBezTo>
                  <a:cubicBezTo>
                    <a:pt x="17478" y="305510"/>
                    <a:pt x="285" y="284421"/>
                    <a:pt x="0" y="262714"/>
                  </a:cubicBezTo>
                  <a:cubicBezTo>
                    <a:pt x="9330" y="190511"/>
                    <a:pt x="-4367" y="121157"/>
                    <a:pt x="0" y="42083"/>
                  </a:cubicBezTo>
                  <a:close/>
                </a:path>
              </a:pathLst>
            </a:custGeom>
            <a:solidFill>
              <a:srgbClr val="82C9F4"/>
            </a:solidFill>
            <a:ln>
              <a:solidFill>
                <a:srgbClr val="AFDAF5"/>
              </a:solidFill>
              <a:extLst>
                <a:ext uri="{C807C97D-BFC1-408E-A445-0C87EB9F89A2}">
                  <ask:lineSketchStyleProps xmlns:ask="http://schemas.microsoft.com/office/drawing/2018/sketchyshapes" xmlns="" sd="3060161415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endParaRPr>
            </a:p>
          </p:txBody>
        </p:sp>
        <p:sp>
          <p:nvSpPr>
            <p:cNvPr id="69" name="Rectangle: Rounded Corners 68">
              <a:extLst>
                <a:ext uri="{FF2B5EF4-FFF2-40B4-BE49-F238E27FC236}">
                  <a16:creationId xmlns:a16="http://schemas.microsoft.com/office/drawing/2014/main" id="{CDA2B2E2-CB61-470F-BC30-6DD7371AF055}"/>
                </a:ext>
              </a:extLst>
            </p:cNvPr>
            <p:cNvSpPr/>
            <p:nvPr userDrawn="1"/>
          </p:nvSpPr>
          <p:spPr>
            <a:xfrm>
              <a:off x="404091" y="302492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468106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977" y="20694"/>
                    <a:pt x="19245" y="722"/>
                    <a:pt x="42083" y="0"/>
                  </a:cubicBezTo>
                  <a:cubicBezTo>
                    <a:pt x="221894" y="10754"/>
                    <a:pt x="318265" y="20007"/>
                    <a:pt x="468106" y="0"/>
                  </a:cubicBezTo>
                  <a:cubicBezTo>
                    <a:pt x="617947" y="-20007"/>
                    <a:pt x="715005" y="-5387"/>
                    <a:pt x="948515" y="0"/>
                  </a:cubicBezTo>
                  <a:cubicBezTo>
                    <a:pt x="972855" y="-357"/>
                    <a:pt x="989439" y="16233"/>
                    <a:pt x="990598" y="42083"/>
                  </a:cubicBezTo>
                  <a:cubicBezTo>
                    <a:pt x="992746" y="141393"/>
                    <a:pt x="995960" y="161966"/>
                    <a:pt x="990598" y="262714"/>
                  </a:cubicBezTo>
                  <a:cubicBezTo>
                    <a:pt x="993037" y="283815"/>
                    <a:pt x="971270" y="305420"/>
                    <a:pt x="948515" y="304797"/>
                  </a:cubicBezTo>
                  <a:cubicBezTo>
                    <a:pt x="752540" y="283418"/>
                    <a:pt x="701366" y="287355"/>
                    <a:pt x="477170" y="304797"/>
                  </a:cubicBezTo>
                  <a:cubicBezTo>
                    <a:pt x="252975" y="322239"/>
                    <a:pt x="229942" y="295145"/>
                    <a:pt x="42083" y="304797"/>
                  </a:cubicBezTo>
                  <a:cubicBezTo>
                    <a:pt x="16663" y="308314"/>
                    <a:pt x="-1358" y="283979"/>
                    <a:pt x="0" y="262714"/>
                  </a:cubicBezTo>
                  <a:cubicBezTo>
                    <a:pt x="10643" y="153138"/>
                    <a:pt x="-2576" y="132647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616" y="20114"/>
                    <a:pt x="17689" y="-2743"/>
                    <a:pt x="42083" y="0"/>
                  </a:cubicBezTo>
                  <a:cubicBezTo>
                    <a:pt x="146263" y="17479"/>
                    <a:pt x="394439" y="-3804"/>
                    <a:pt x="486235" y="0"/>
                  </a:cubicBezTo>
                  <a:cubicBezTo>
                    <a:pt x="578031" y="3804"/>
                    <a:pt x="851471" y="2100"/>
                    <a:pt x="948515" y="0"/>
                  </a:cubicBezTo>
                  <a:cubicBezTo>
                    <a:pt x="972360" y="2281"/>
                    <a:pt x="993333" y="14369"/>
                    <a:pt x="990598" y="42083"/>
                  </a:cubicBezTo>
                  <a:cubicBezTo>
                    <a:pt x="987501" y="138821"/>
                    <a:pt x="995004" y="198704"/>
                    <a:pt x="990598" y="262714"/>
                  </a:cubicBezTo>
                  <a:cubicBezTo>
                    <a:pt x="990760" y="289960"/>
                    <a:pt x="966689" y="304345"/>
                    <a:pt x="948515" y="304797"/>
                  </a:cubicBezTo>
                  <a:cubicBezTo>
                    <a:pt x="773550" y="320872"/>
                    <a:pt x="639850" y="318824"/>
                    <a:pt x="486235" y="304797"/>
                  </a:cubicBezTo>
                  <a:cubicBezTo>
                    <a:pt x="332620" y="290770"/>
                    <a:pt x="192140" y="299897"/>
                    <a:pt x="42083" y="304797"/>
                  </a:cubicBezTo>
                  <a:cubicBezTo>
                    <a:pt x="19067" y="305555"/>
                    <a:pt x="2951" y="287178"/>
                    <a:pt x="0" y="262714"/>
                  </a:cubicBezTo>
                  <a:cubicBezTo>
                    <a:pt x="-8535" y="159310"/>
                    <a:pt x="7179" y="117303"/>
                    <a:pt x="0" y="42083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1">
                  <a:lumMod val="20000"/>
                  <a:lumOff val="8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xmlns="" sd="2774789027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endParaRPr>
            </a:p>
          </p:txBody>
        </p:sp>
      </p:grpSp>
      <p:grpSp>
        <p:nvGrpSpPr>
          <p:cNvPr id="70" name="PHẠM DUYÊN 35 - 9Slide.vn">
            <a:extLst>
              <a:ext uri="{FF2B5EF4-FFF2-40B4-BE49-F238E27FC236}">
                <a16:creationId xmlns:a16="http://schemas.microsoft.com/office/drawing/2014/main" id="{0B873F5B-4F9D-4407-8307-213533AEA9D2}"/>
              </a:ext>
            </a:extLst>
          </p:cNvPr>
          <p:cNvGrpSpPr/>
          <p:nvPr userDrawn="1"/>
        </p:nvGrpSpPr>
        <p:grpSpPr>
          <a:xfrm>
            <a:off x="5596170" y="6241734"/>
            <a:ext cx="1045843" cy="349565"/>
            <a:chOff x="404091" y="302492"/>
            <a:chExt cx="1045843" cy="349565"/>
          </a:xfrm>
        </p:grpSpPr>
        <p:sp>
          <p:nvSpPr>
            <p:cNvPr id="71" name="Rectangle: Rounded Corners 70">
              <a:extLst>
                <a:ext uri="{FF2B5EF4-FFF2-40B4-BE49-F238E27FC236}">
                  <a16:creationId xmlns:a16="http://schemas.microsoft.com/office/drawing/2014/main" id="{8B64E716-1878-48BA-BE24-51B620657C89}"/>
                </a:ext>
              </a:extLst>
            </p:cNvPr>
            <p:cNvSpPr/>
            <p:nvPr userDrawn="1"/>
          </p:nvSpPr>
          <p:spPr>
            <a:xfrm>
              <a:off x="459336" y="347260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513428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870" y="18611"/>
                    <a:pt x="19597" y="-361"/>
                    <a:pt x="42083" y="0"/>
                  </a:cubicBezTo>
                  <a:cubicBezTo>
                    <a:pt x="200055" y="16871"/>
                    <a:pt x="303322" y="-21924"/>
                    <a:pt x="513428" y="0"/>
                  </a:cubicBezTo>
                  <a:cubicBezTo>
                    <a:pt x="723534" y="21924"/>
                    <a:pt x="839830" y="11545"/>
                    <a:pt x="948515" y="0"/>
                  </a:cubicBezTo>
                  <a:cubicBezTo>
                    <a:pt x="969839" y="-631"/>
                    <a:pt x="990500" y="23749"/>
                    <a:pt x="990598" y="42083"/>
                  </a:cubicBezTo>
                  <a:cubicBezTo>
                    <a:pt x="986727" y="110902"/>
                    <a:pt x="991373" y="195270"/>
                    <a:pt x="990598" y="262714"/>
                  </a:cubicBezTo>
                  <a:cubicBezTo>
                    <a:pt x="986125" y="285474"/>
                    <a:pt x="974744" y="302645"/>
                    <a:pt x="948515" y="304797"/>
                  </a:cubicBezTo>
                  <a:cubicBezTo>
                    <a:pt x="756072" y="311080"/>
                    <a:pt x="645398" y="290395"/>
                    <a:pt x="477170" y="304797"/>
                  </a:cubicBezTo>
                  <a:cubicBezTo>
                    <a:pt x="308943" y="319199"/>
                    <a:pt x="168522" y="321398"/>
                    <a:pt x="42083" y="304797"/>
                  </a:cubicBezTo>
                  <a:cubicBezTo>
                    <a:pt x="14910" y="302823"/>
                    <a:pt x="-1910" y="291109"/>
                    <a:pt x="0" y="262714"/>
                  </a:cubicBezTo>
                  <a:cubicBezTo>
                    <a:pt x="5987" y="210987"/>
                    <a:pt x="8339" y="103792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-924" y="21541"/>
                    <a:pt x="13669" y="1115"/>
                    <a:pt x="42083" y="0"/>
                  </a:cubicBezTo>
                  <a:cubicBezTo>
                    <a:pt x="212105" y="-4339"/>
                    <a:pt x="339606" y="-11427"/>
                    <a:pt x="513428" y="0"/>
                  </a:cubicBezTo>
                  <a:cubicBezTo>
                    <a:pt x="687251" y="11427"/>
                    <a:pt x="809018" y="9979"/>
                    <a:pt x="948515" y="0"/>
                  </a:cubicBezTo>
                  <a:cubicBezTo>
                    <a:pt x="973302" y="-2893"/>
                    <a:pt x="988513" y="18237"/>
                    <a:pt x="990598" y="42083"/>
                  </a:cubicBezTo>
                  <a:cubicBezTo>
                    <a:pt x="986193" y="131118"/>
                    <a:pt x="982265" y="161446"/>
                    <a:pt x="990598" y="262714"/>
                  </a:cubicBezTo>
                  <a:cubicBezTo>
                    <a:pt x="989597" y="287092"/>
                    <a:pt x="971718" y="305739"/>
                    <a:pt x="948515" y="304797"/>
                  </a:cubicBezTo>
                  <a:cubicBezTo>
                    <a:pt x="847314" y="287957"/>
                    <a:pt x="601015" y="315002"/>
                    <a:pt x="495299" y="304797"/>
                  </a:cubicBezTo>
                  <a:cubicBezTo>
                    <a:pt x="389583" y="294592"/>
                    <a:pt x="199920" y="289228"/>
                    <a:pt x="42083" y="304797"/>
                  </a:cubicBezTo>
                  <a:cubicBezTo>
                    <a:pt x="17478" y="305510"/>
                    <a:pt x="285" y="284421"/>
                    <a:pt x="0" y="262714"/>
                  </a:cubicBezTo>
                  <a:cubicBezTo>
                    <a:pt x="9330" y="190511"/>
                    <a:pt x="-4367" y="121157"/>
                    <a:pt x="0" y="42083"/>
                  </a:cubicBezTo>
                  <a:close/>
                </a:path>
              </a:pathLst>
            </a:custGeom>
            <a:solidFill>
              <a:srgbClr val="82C9F4"/>
            </a:solidFill>
            <a:ln>
              <a:solidFill>
                <a:srgbClr val="AFDAF5"/>
              </a:solidFill>
              <a:extLst>
                <a:ext uri="{C807C97D-BFC1-408E-A445-0C87EB9F89A2}">
                  <ask:lineSketchStyleProps xmlns:ask="http://schemas.microsoft.com/office/drawing/2018/sketchyshapes" xmlns="" sd="3060161415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endParaRPr>
            </a:p>
          </p:txBody>
        </p:sp>
        <p:sp>
          <p:nvSpPr>
            <p:cNvPr id="72" name="Rectangle: Rounded Corners 71">
              <a:extLst>
                <a:ext uri="{FF2B5EF4-FFF2-40B4-BE49-F238E27FC236}">
                  <a16:creationId xmlns:a16="http://schemas.microsoft.com/office/drawing/2014/main" id="{27161820-34D9-49B5-920F-CB02510723E2}"/>
                </a:ext>
              </a:extLst>
            </p:cNvPr>
            <p:cNvSpPr/>
            <p:nvPr userDrawn="1"/>
          </p:nvSpPr>
          <p:spPr>
            <a:xfrm>
              <a:off x="404091" y="302492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468106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977" y="20694"/>
                    <a:pt x="19245" y="722"/>
                    <a:pt x="42083" y="0"/>
                  </a:cubicBezTo>
                  <a:cubicBezTo>
                    <a:pt x="221894" y="10754"/>
                    <a:pt x="318265" y="20007"/>
                    <a:pt x="468106" y="0"/>
                  </a:cubicBezTo>
                  <a:cubicBezTo>
                    <a:pt x="617947" y="-20007"/>
                    <a:pt x="715005" y="-5387"/>
                    <a:pt x="948515" y="0"/>
                  </a:cubicBezTo>
                  <a:cubicBezTo>
                    <a:pt x="972855" y="-357"/>
                    <a:pt x="989439" y="16233"/>
                    <a:pt x="990598" y="42083"/>
                  </a:cubicBezTo>
                  <a:cubicBezTo>
                    <a:pt x="992746" y="141393"/>
                    <a:pt x="995960" y="161966"/>
                    <a:pt x="990598" y="262714"/>
                  </a:cubicBezTo>
                  <a:cubicBezTo>
                    <a:pt x="993037" y="283815"/>
                    <a:pt x="971270" y="305420"/>
                    <a:pt x="948515" y="304797"/>
                  </a:cubicBezTo>
                  <a:cubicBezTo>
                    <a:pt x="752540" y="283418"/>
                    <a:pt x="701366" y="287355"/>
                    <a:pt x="477170" y="304797"/>
                  </a:cubicBezTo>
                  <a:cubicBezTo>
                    <a:pt x="252975" y="322239"/>
                    <a:pt x="229942" y="295145"/>
                    <a:pt x="42083" y="304797"/>
                  </a:cubicBezTo>
                  <a:cubicBezTo>
                    <a:pt x="16663" y="308314"/>
                    <a:pt x="-1358" y="283979"/>
                    <a:pt x="0" y="262714"/>
                  </a:cubicBezTo>
                  <a:cubicBezTo>
                    <a:pt x="10643" y="153138"/>
                    <a:pt x="-2576" y="132647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616" y="20114"/>
                    <a:pt x="17689" y="-2743"/>
                    <a:pt x="42083" y="0"/>
                  </a:cubicBezTo>
                  <a:cubicBezTo>
                    <a:pt x="146263" y="17479"/>
                    <a:pt x="394439" y="-3804"/>
                    <a:pt x="486235" y="0"/>
                  </a:cubicBezTo>
                  <a:cubicBezTo>
                    <a:pt x="578031" y="3804"/>
                    <a:pt x="851471" y="2100"/>
                    <a:pt x="948515" y="0"/>
                  </a:cubicBezTo>
                  <a:cubicBezTo>
                    <a:pt x="972360" y="2281"/>
                    <a:pt x="993333" y="14369"/>
                    <a:pt x="990598" y="42083"/>
                  </a:cubicBezTo>
                  <a:cubicBezTo>
                    <a:pt x="987501" y="138821"/>
                    <a:pt x="995004" y="198704"/>
                    <a:pt x="990598" y="262714"/>
                  </a:cubicBezTo>
                  <a:cubicBezTo>
                    <a:pt x="990760" y="289960"/>
                    <a:pt x="966689" y="304345"/>
                    <a:pt x="948515" y="304797"/>
                  </a:cubicBezTo>
                  <a:cubicBezTo>
                    <a:pt x="773550" y="320872"/>
                    <a:pt x="639850" y="318824"/>
                    <a:pt x="486235" y="304797"/>
                  </a:cubicBezTo>
                  <a:cubicBezTo>
                    <a:pt x="332620" y="290770"/>
                    <a:pt x="192140" y="299897"/>
                    <a:pt x="42083" y="304797"/>
                  </a:cubicBezTo>
                  <a:cubicBezTo>
                    <a:pt x="19067" y="305555"/>
                    <a:pt x="2951" y="287178"/>
                    <a:pt x="0" y="262714"/>
                  </a:cubicBezTo>
                  <a:cubicBezTo>
                    <a:pt x="-8535" y="159310"/>
                    <a:pt x="7179" y="117303"/>
                    <a:pt x="0" y="42083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1">
                  <a:lumMod val="20000"/>
                  <a:lumOff val="8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xmlns="" sd="2774789027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endParaRPr>
            </a:p>
          </p:txBody>
        </p:sp>
      </p:grpSp>
      <p:grpSp>
        <p:nvGrpSpPr>
          <p:cNvPr id="73" name="PHẠM DUYÊN 36 - 9Slide.vn">
            <a:extLst>
              <a:ext uri="{FF2B5EF4-FFF2-40B4-BE49-F238E27FC236}">
                <a16:creationId xmlns:a16="http://schemas.microsoft.com/office/drawing/2014/main" id="{2ED5FD3D-6E61-489D-8A22-C6409242DF55}"/>
              </a:ext>
            </a:extLst>
          </p:cNvPr>
          <p:cNvGrpSpPr/>
          <p:nvPr userDrawn="1"/>
        </p:nvGrpSpPr>
        <p:grpSpPr>
          <a:xfrm>
            <a:off x="7293766" y="6241734"/>
            <a:ext cx="1045843" cy="349565"/>
            <a:chOff x="404091" y="302492"/>
            <a:chExt cx="1045843" cy="349565"/>
          </a:xfrm>
        </p:grpSpPr>
        <p:sp>
          <p:nvSpPr>
            <p:cNvPr id="74" name="Rectangle: Rounded Corners 73">
              <a:extLst>
                <a:ext uri="{FF2B5EF4-FFF2-40B4-BE49-F238E27FC236}">
                  <a16:creationId xmlns:a16="http://schemas.microsoft.com/office/drawing/2014/main" id="{78D5DB96-161F-4D21-AF4A-60A5D5F2B897}"/>
                </a:ext>
              </a:extLst>
            </p:cNvPr>
            <p:cNvSpPr/>
            <p:nvPr userDrawn="1"/>
          </p:nvSpPr>
          <p:spPr>
            <a:xfrm>
              <a:off x="459336" y="347260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513428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870" y="18611"/>
                    <a:pt x="19597" y="-361"/>
                    <a:pt x="42083" y="0"/>
                  </a:cubicBezTo>
                  <a:cubicBezTo>
                    <a:pt x="200055" y="16871"/>
                    <a:pt x="303322" y="-21924"/>
                    <a:pt x="513428" y="0"/>
                  </a:cubicBezTo>
                  <a:cubicBezTo>
                    <a:pt x="723534" y="21924"/>
                    <a:pt x="839830" y="11545"/>
                    <a:pt x="948515" y="0"/>
                  </a:cubicBezTo>
                  <a:cubicBezTo>
                    <a:pt x="969839" y="-631"/>
                    <a:pt x="990500" y="23749"/>
                    <a:pt x="990598" y="42083"/>
                  </a:cubicBezTo>
                  <a:cubicBezTo>
                    <a:pt x="986727" y="110902"/>
                    <a:pt x="991373" y="195270"/>
                    <a:pt x="990598" y="262714"/>
                  </a:cubicBezTo>
                  <a:cubicBezTo>
                    <a:pt x="986125" y="285474"/>
                    <a:pt x="974744" y="302645"/>
                    <a:pt x="948515" y="304797"/>
                  </a:cubicBezTo>
                  <a:cubicBezTo>
                    <a:pt x="756072" y="311080"/>
                    <a:pt x="645398" y="290395"/>
                    <a:pt x="477170" y="304797"/>
                  </a:cubicBezTo>
                  <a:cubicBezTo>
                    <a:pt x="308943" y="319199"/>
                    <a:pt x="168522" y="321398"/>
                    <a:pt x="42083" y="304797"/>
                  </a:cubicBezTo>
                  <a:cubicBezTo>
                    <a:pt x="14910" y="302823"/>
                    <a:pt x="-1910" y="291109"/>
                    <a:pt x="0" y="262714"/>
                  </a:cubicBezTo>
                  <a:cubicBezTo>
                    <a:pt x="5987" y="210987"/>
                    <a:pt x="8339" y="103792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-924" y="21541"/>
                    <a:pt x="13669" y="1115"/>
                    <a:pt x="42083" y="0"/>
                  </a:cubicBezTo>
                  <a:cubicBezTo>
                    <a:pt x="212105" y="-4339"/>
                    <a:pt x="339606" y="-11427"/>
                    <a:pt x="513428" y="0"/>
                  </a:cubicBezTo>
                  <a:cubicBezTo>
                    <a:pt x="687251" y="11427"/>
                    <a:pt x="809018" y="9979"/>
                    <a:pt x="948515" y="0"/>
                  </a:cubicBezTo>
                  <a:cubicBezTo>
                    <a:pt x="973302" y="-2893"/>
                    <a:pt x="988513" y="18237"/>
                    <a:pt x="990598" y="42083"/>
                  </a:cubicBezTo>
                  <a:cubicBezTo>
                    <a:pt x="986193" y="131118"/>
                    <a:pt x="982265" y="161446"/>
                    <a:pt x="990598" y="262714"/>
                  </a:cubicBezTo>
                  <a:cubicBezTo>
                    <a:pt x="989597" y="287092"/>
                    <a:pt x="971718" y="305739"/>
                    <a:pt x="948515" y="304797"/>
                  </a:cubicBezTo>
                  <a:cubicBezTo>
                    <a:pt x="847314" y="287957"/>
                    <a:pt x="601015" y="315002"/>
                    <a:pt x="495299" y="304797"/>
                  </a:cubicBezTo>
                  <a:cubicBezTo>
                    <a:pt x="389583" y="294592"/>
                    <a:pt x="199920" y="289228"/>
                    <a:pt x="42083" y="304797"/>
                  </a:cubicBezTo>
                  <a:cubicBezTo>
                    <a:pt x="17478" y="305510"/>
                    <a:pt x="285" y="284421"/>
                    <a:pt x="0" y="262714"/>
                  </a:cubicBezTo>
                  <a:cubicBezTo>
                    <a:pt x="9330" y="190511"/>
                    <a:pt x="-4367" y="121157"/>
                    <a:pt x="0" y="42083"/>
                  </a:cubicBezTo>
                  <a:close/>
                </a:path>
              </a:pathLst>
            </a:custGeom>
            <a:solidFill>
              <a:srgbClr val="82C9F4"/>
            </a:solidFill>
            <a:ln>
              <a:solidFill>
                <a:srgbClr val="AFDAF5"/>
              </a:solidFill>
              <a:extLst>
                <a:ext uri="{C807C97D-BFC1-408E-A445-0C87EB9F89A2}">
                  <ask:lineSketchStyleProps xmlns:ask="http://schemas.microsoft.com/office/drawing/2018/sketchyshapes" xmlns="" sd="3060161415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endParaRPr>
            </a:p>
          </p:txBody>
        </p:sp>
        <p:sp>
          <p:nvSpPr>
            <p:cNvPr id="75" name="Rectangle: Rounded Corners 74">
              <a:extLst>
                <a:ext uri="{FF2B5EF4-FFF2-40B4-BE49-F238E27FC236}">
                  <a16:creationId xmlns:a16="http://schemas.microsoft.com/office/drawing/2014/main" id="{2C8DF790-18F4-45C5-B472-2A0BF4591357}"/>
                </a:ext>
              </a:extLst>
            </p:cNvPr>
            <p:cNvSpPr/>
            <p:nvPr userDrawn="1"/>
          </p:nvSpPr>
          <p:spPr>
            <a:xfrm>
              <a:off x="404091" y="302492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468106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977" y="20694"/>
                    <a:pt x="19245" y="722"/>
                    <a:pt x="42083" y="0"/>
                  </a:cubicBezTo>
                  <a:cubicBezTo>
                    <a:pt x="221894" y="10754"/>
                    <a:pt x="318265" y="20007"/>
                    <a:pt x="468106" y="0"/>
                  </a:cubicBezTo>
                  <a:cubicBezTo>
                    <a:pt x="617947" y="-20007"/>
                    <a:pt x="715005" y="-5387"/>
                    <a:pt x="948515" y="0"/>
                  </a:cubicBezTo>
                  <a:cubicBezTo>
                    <a:pt x="972855" y="-357"/>
                    <a:pt x="989439" y="16233"/>
                    <a:pt x="990598" y="42083"/>
                  </a:cubicBezTo>
                  <a:cubicBezTo>
                    <a:pt x="992746" y="141393"/>
                    <a:pt x="995960" y="161966"/>
                    <a:pt x="990598" y="262714"/>
                  </a:cubicBezTo>
                  <a:cubicBezTo>
                    <a:pt x="993037" y="283815"/>
                    <a:pt x="971270" y="305420"/>
                    <a:pt x="948515" y="304797"/>
                  </a:cubicBezTo>
                  <a:cubicBezTo>
                    <a:pt x="752540" y="283418"/>
                    <a:pt x="701366" y="287355"/>
                    <a:pt x="477170" y="304797"/>
                  </a:cubicBezTo>
                  <a:cubicBezTo>
                    <a:pt x="252975" y="322239"/>
                    <a:pt x="229942" y="295145"/>
                    <a:pt x="42083" y="304797"/>
                  </a:cubicBezTo>
                  <a:cubicBezTo>
                    <a:pt x="16663" y="308314"/>
                    <a:pt x="-1358" y="283979"/>
                    <a:pt x="0" y="262714"/>
                  </a:cubicBezTo>
                  <a:cubicBezTo>
                    <a:pt x="10643" y="153138"/>
                    <a:pt x="-2576" y="132647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616" y="20114"/>
                    <a:pt x="17689" y="-2743"/>
                    <a:pt x="42083" y="0"/>
                  </a:cubicBezTo>
                  <a:cubicBezTo>
                    <a:pt x="146263" y="17479"/>
                    <a:pt x="394439" y="-3804"/>
                    <a:pt x="486235" y="0"/>
                  </a:cubicBezTo>
                  <a:cubicBezTo>
                    <a:pt x="578031" y="3804"/>
                    <a:pt x="851471" y="2100"/>
                    <a:pt x="948515" y="0"/>
                  </a:cubicBezTo>
                  <a:cubicBezTo>
                    <a:pt x="972360" y="2281"/>
                    <a:pt x="993333" y="14369"/>
                    <a:pt x="990598" y="42083"/>
                  </a:cubicBezTo>
                  <a:cubicBezTo>
                    <a:pt x="987501" y="138821"/>
                    <a:pt x="995004" y="198704"/>
                    <a:pt x="990598" y="262714"/>
                  </a:cubicBezTo>
                  <a:cubicBezTo>
                    <a:pt x="990760" y="289960"/>
                    <a:pt x="966689" y="304345"/>
                    <a:pt x="948515" y="304797"/>
                  </a:cubicBezTo>
                  <a:cubicBezTo>
                    <a:pt x="773550" y="320872"/>
                    <a:pt x="639850" y="318824"/>
                    <a:pt x="486235" y="304797"/>
                  </a:cubicBezTo>
                  <a:cubicBezTo>
                    <a:pt x="332620" y="290770"/>
                    <a:pt x="192140" y="299897"/>
                    <a:pt x="42083" y="304797"/>
                  </a:cubicBezTo>
                  <a:cubicBezTo>
                    <a:pt x="19067" y="305555"/>
                    <a:pt x="2951" y="287178"/>
                    <a:pt x="0" y="262714"/>
                  </a:cubicBezTo>
                  <a:cubicBezTo>
                    <a:pt x="-8535" y="159310"/>
                    <a:pt x="7179" y="117303"/>
                    <a:pt x="0" y="42083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1">
                  <a:lumMod val="20000"/>
                  <a:lumOff val="8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xmlns="" sd="2774789027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endParaRPr>
            </a:p>
          </p:txBody>
        </p:sp>
      </p:grpSp>
      <p:grpSp>
        <p:nvGrpSpPr>
          <p:cNvPr id="76" name="PHẠM DUYÊN 37 - 9Slide.vn">
            <a:extLst>
              <a:ext uri="{FF2B5EF4-FFF2-40B4-BE49-F238E27FC236}">
                <a16:creationId xmlns:a16="http://schemas.microsoft.com/office/drawing/2014/main" id="{9F0E817F-E6E2-43D6-9880-B5DEEB95F9FB}"/>
              </a:ext>
            </a:extLst>
          </p:cNvPr>
          <p:cNvGrpSpPr/>
          <p:nvPr userDrawn="1"/>
        </p:nvGrpSpPr>
        <p:grpSpPr>
          <a:xfrm>
            <a:off x="8991362" y="6241734"/>
            <a:ext cx="1045843" cy="349565"/>
            <a:chOff x="404091" y="302492"/>
            <a:chExt cx="1045843" cy="349565"/>
          </a:xfrm>
        </p:grpSpPr>
        <p:sp>
          <p:nvSpPr>
            <p:cNvPr id="77" name="Rectangle: Rounded Corners 76">
              <a:extLst>
                <a:ext uri="{FF2B5EF4-FFF2-40B4-BE49-F238E27FC236}">
                  <a16:creationId xmlns:a16="http://schemas.microsoft.com/office/drawing/2014/main" id="{96656EEB-A808-46B4-8966-E6F05241D36C}"/>
                </a:ext>
              </a:extLst>
            </p:cNvPr>
            <p:cNvSpPr/>
            <p:nvPr userDrawn="1"/>
          </p:nvSpPr>
          <p:spPr>
            <a:xfrm>
              <a:off x="459336" y="347260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513428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870" y="18611"/>
                    <a:pt x="19597" y="-361"/>
                    <a:pt x="42083" y="0"/>
                  </a:cubicBezTo>
                  <a:cubicBezTo>
                    <a:pt x="200055" y="16871"/>
                    <a:pt x="303322" y="-21924"/>
                    <a:pt x="513428" y="0"/>
                  </a:cubicBezTo>
                  <a:cubicBezTo>
                    <a:pt x="723534" y="21924"/>
                    <a:pt x="839830" y="11545"/>
                    <a:pt x="948515" y="0"/>
                  </a:cubicBezTo>
                  <a:cubicBezTo>
                    <a:pt x="969839" y="-631"/>
                    <a:pt x="990500" y="23749"/>
                    <a:pt x="990598" y="42083"/>
                  </a:cubicBezTo>
                  <a:cubicBezTo>
                    <a:pt x="986727" y="110902"/>
                    <a:pt x="991373" y="195270"/>
                    <a:pt x="990598" y="262714"/>
                  </a:cubicBezTo>
                  <a:cubicBezTo>
                    <a:pt x="986125" y="285474"/>
                    <a:pt x="974744" y="302645"/>
                    <a:pt x="948515" y="304797"/>
                  </a:cubicBezTo>
                  <a:cubicBezTo>
                    <a:pt x="756072" y="311080"/>
                    <a:pt x="645398" y="290395"/>
                    <a:pt x="477170" y="304797"/>
                  </a:cubicBezTo>
                  <a:cubicBezTo>
                    <a:pt x="308943" y="319199"/>
                    <a:pt x="168522" y="321398"/>
                    <a:pt x="42083" y="304797"/>
                  </a:cubicBezTo>
                  <a:cubicBezTo>
                    <a:pt x="14910" y="302823"/>
                    <a:pt x="-1910" y="291109"/>
                    <a:pt x="0" y="262714"/>
                  </a:cubicBezTo>
                  <a:cubicBezTo>
                    <a:pt x="5987" y="210987"/>
                    <a:pt x="8339" y="103792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-924" y="21541"/>
                    <a:pt x="13669" y="1115"/>
                    <a:pt x="42083" y="0"/>
                  </a:cubicBezTo>
                  <a:cubicBezTo>
                    <a:pt x="212105" y="-4339"/>
                    <a:pt x="339606" y="-11427"/>
                    <a:pt x="513428" y="0"/>
                  </a:cubicBezTo>
                  <a:cubicBezTo>
                    <a:pt x="687251" y="11427"/>
                    <a:pt x="809018" y="9979"/>
                    <a:pt x="948515" y="0"/>
                  </a:cubicBezTo>
                  <a:cubicBezTo>
                    <a:pt x="973302" y="-2893"/>
                    <a:pt x="988513" y="18237"/>
                    <a:pt x="990598" y="42083"/>
                  </a:cubicBezTo>
                  <a:cubicBezTo>
                    <a:pt x="986193" y="131118"/>
                    <a:pt x="982265" y="161446"/>
                    <a:pt x="990598" y="262714"/>
                  </a:cubicBezTo>
                  <a:cubicBezTo>
                    <a:pt x="989597" y="287092"/>
                    <a:pt x="971718" y="305739"/>
                    <a:pt x="948515" y="304797"/>
                  </a:cubicBezTo>
                  <a:cubicBezTo>
                    <a:pt x="847314" y="287957"/>
                    <a:pt x="601015" y="315002"/>
                    <a:pt x="495299" y="304797"/>
                  </a:cubicBezTo>
                  <a:cubicBezTo>
                    <a:pt x="389583" y="294592"/>
                    <a:pt x="199920" y="289228"/>
                    <a:pt x="42083" y="304797"/>
                  </a:cubicBezTo>
                  <a:cubicBezTo>
                    <a:pt x="17478" y="305510"/>
                    <a:pt x="285" y="284421"/>
                    <a:pt x="0" y="262714"/>
                  </a:cubicBezTo>
                  <a:cubicBezTo>
                    <a:pt x="9330" y="190511"/>
                    <a:pt x="-4367" y="121157"/>
                    <a:pt x="0" y="42083"/>
                  </a:cubicBezTo>
                  <a:close/>
                </a:path>
              </a:pathLst>
            </a:custGeom>
            <a:solidFill>
              <a:srgbClr val="82C9F4"/>
            </a:solidFill>
            <a:ln>
              <a:solidFill>
                <a:srgbClr val="AFDAF5"/>
              </a:solidFill>
              <a:extLst>
                <a:ext uri="{C807C97D-BFC1-408E-A445-0C87EB9F89A2}">
                  <ask:lineSketchStyleProps xmlns:ask="http://schemas.microsoft.com/office/drawing/2018/sketchyshapes" xmlns="" sd="3060161415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endParaRPr>
            </a:p>
          </p:txBody>
        </p:sp>
        <p:sp>
          <p:nvSpPr>
            <p:cNvPr id="78" name="Rectangle: Rounded Corners 77">
              <a:extLst>
                <a:ext uri="{FF2B5EF4-FFF2-40B4-BE49-F238E27FC236}">
                  <a16:creationId xmlns:a16="http://schemas.microsoft.com/office/drawing/2014/main" id="{2592B42A-F36F-4582-BDBD-CF97BFF90500}"/>
                </a:ext>
              </a:extLst>
            </p:cNvPr>
            <p:cNvSpPr/>
            <p:nvPr userDrawn="1"/>
          </p:nvSpPr>
          <p:spPr>
            <a:xfrm>
              <a:off x="404091" y="302492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468106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977" y="20694"/>
                    <a:pt x="19245" y="722"/>
                    <a:pt x="42083" y="0"/>
                  </a:cubicBezTo>
                  <a:cubicBezTo>
                    <a:pt x="221894" y="10754"/>
                    <a:pt x="318265" y="20007"/>
                    <a:pt x="468106" y="0"/>
                  </a:cubicBezTo>
                  <a:cubicBezTo>
                    <a:pt x="617947" y="-20007"/>
                    <a:pt x="715005" y="-5387"/>
                    <a:pt x="948515" y="0"/>
                  </a:cubicBezTo>
                  <a:cubicBezTo>
                    <a:pt x="972855" y="-357"/>
                    <a:pt x="989439" y="16233"/>
                    <a:pt x="990598" y="42083"/>
                  </a:cubicBezTo>
                  <a:cubicBezTo>
                    <a:pt x="992746" y="141393"/>
                    <a:pt x="995960" y="161966"/>
                    <a:pt x="990598" y="262714"/>
                  </a:cubicBezTo>
                  <a:cubicBezTo>
                    <a:pt x="993037" y="283815"/>
                    <a:pt x="971270" y="305420"/>
                    <a:pt x="948515" y="304797"/>
                  </a:cubicBezTo>
                  <a:cubicBezTo>
                    <a:pt x="752540" y="283418"/>
                    <a:pt x="701366" y="287355"/>
                    <a:pt x="477170" y="304797"/>
                  </a:cubicBezTo>
                  <a:cubicBezTo>
                    <a:pt x="252975" y="322239"/>
                    <a:pt x="229942" y="295145"/>
                    <a:pt x="42083" y="304797"/>
                  </a:cubicBezTo>
                  <a:cubicBezTo>
                    <a:pt x="16663" y="308314"/>
                    <a:pt x="-1358" y="283979"/>
                    <a:pt x="0" y="262714"/>
                  </a:cubicBezTo>
                  <a:cubicBezTo>
                    <a:pt x="10643" y="153138"/>
                    <a:pt x="-2576" y="132647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616" y="20114"/>
                    <a:pt x="17689" y="-2743"/>
                    <a:pt x="42083" y="0"/>
                  </a:cubicBezTo>
                  <a:cubicBezTo>
                    <a:pt x="146263" y="17479"/>
                    <a:pt x="394439" y="-3804"/>
                    <a:pt x="486235" y="0"/>
                  </a:cubicBezTo>
                  <a:cubicBezTo>
                    <a:pt x="578031" y="3804"/>
                    <a:pt x="851471" y="2100"/>
                    <a:pt x="948515" y="0"/>
                  </a:cubicBezTo>
                  <a:cubicBezTo>
                    <a:pt x="972360" y="2281"/>
                    <a:pt x="993333" y="14369"/>
                    <a:pt x="990598" y="42083"/>
                  </a:cubicBezTo>
                  <a:cubicBezTo>
                    <a:pt x="987501" y="138821"/>
                    <a:pt x="995004" y="198704"/>
                    <a:pt x="990598" y="262714"/>
                  </a:cubicBezTo>
                  <a:cubicBezTo>
                    <a:pt x="990760" y="289960"/>
                    <a:pt x="966689" y="304345"/>
                    <a:pt x="948515" y="304797"/>
                  </a:cubicBezTo>
                  <a:cubicBezTo>
                    <a:pt x="773550" y="320872"/>
                    <a:pt x="639850" y="318824"/>
                    <a:pt x="486235" y="304797"/>
                  </a:cubicBezTo>
                  <a:cubicBezTo>
                    <a:pt x="332620" y="290770"/>
                    <a:pt x="192140" y="299897"/>
                    <a:pt x="42083" y="304797"/>
                  </a:cubicBezTo>
                  <a:cubicBezTo>
                    <a:pt x="19067" y="305555"/>
                    <a:pt x="2951" y="287178"/>
                    <a:pt x="0" y="262714"/>
                  </a:cubicBezTo>
                  <a:cubicBezTo>
                    <a:pt x="-8535" y="159310"/>
                    <a:pt x="7179" y="117303"/>
                    <a:pt x="0" y="42083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1">
                  <a:lumMod val="20000"/>
                  <a:lumOff val="8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xmlns="" sd="2774789027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endParaRPr>
            </a:p>
          </p:txBody>
        </p:sp>
      </p:grpSp>
      <p:grpSp>
        <p:nvGrpSpPr>
          <p:cNvPr id="79" name="PHẠM DUYÊN 38 - 9Slide.vn">
            <a:extLst>
              <a:ext uri="{FF2B5EF4-FFF2-40B4-BE49-F238E27FC236}">
                <a16:creationId xmlns:a16="http://schemas.microsoft.com/office/drawing/2014/main" id="{54591C24-6762-433D-9D22-06928DE0230F}"/>
              </a:ext>
            </a:extLst>
          </p:cNvPr>
          <p:cNvGrpSpPr/>
          <p:nvPr userDrawn="1"/>
        </p:nvGrpSpPr>
        <p:grpSpPr>
          <a:xfrm>
            <a:off x="10688957" y="6241734"/>
            <a:ext cx="1045843" cy="349565"/>
            <a:chOff x="404091" y="302492"/>
            <a:chExt cx="1045843" cy="349565"/>
          </a:xfrm>
        </p:grpSpPr>
        <p:sp>
          <p:nvSpPr>
            <p:cNvPr id="80" name="Rectangle: Rounded Corners 79">
              <a:extLst>
                <a:ext uri="{FF2B5EF4-FFF2-40B4-BE49-F238E27FC236}">
                  <a16:creationId xmlns:a16="http://schemas.microsoft.com/office/drawing/2014/main" id="{495AA89C-8EB0-473E-B24C-66CD42057D5A}"/>
                </a:ext>
              </a:extLst>
            </p:cNvPr>
            <p:cNvSpPr/>
            <p:nvPr userDrawn="1"/>
          </p:nvSpPr>
          <p:spPr>
            <a:xfrm>
              <a:off x="459336" y="347260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513428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870" y="18611"/>
                    <a:pt x="19597" y="-361"/>
                    <a:pt x="42083" y="0"/>
                  </a:cubicBezTo>
                  <a:cubicBezTo>
                    <a:pt x="200055" y="16871"/>
                    <a:pt x="303322" y="-21924"/>
                    <a:pt x="513428" y="0"/>
                  </a:cubicBezTo>
                  <a:cubicBezTo>
                    <a:pt x="723534" y="21924"/>
                    <a:pt x="839830" y="11545"/>
                    <a:pt x="948515" y="0"/>
                  </a:cubicBezTo>
                  <a:cubicBezTo>
                    <a:pt x="969839" y="-631"/>
                    <a:pt x="990500" y="23749"/>
                    <a:pt x="990598" y="42083"/>
                  </a:cubicBezTo>
                  <a:cubicBezTo>
                    <a:pt x="986727" y="110902"/>
                    <a:pt x="991373" y="195270"/>
                    <a:pt x="990598" y="262714"/>
                  </a:cubicBezTo>
                  <a:cubicBezTo>
                    <a:pt x="986125" y="285474"/>
                    <a:pt x="974744" y="302645"/>
                    <a:pt x="948515" y="304797"/>
                  </a:cubicBezTo>
                  <a:cubicBezTo>
                    <a:pt x="756072" y="311080"/>
                    <a:pt x="645398" y="290395"/>
                    <a:pt x="477170" y="304797"/>
                  </a:cubicBezTo>
                  <a:cubicBezTo>
                    <a:pt x="308943" y="319199"/>
                    <a:pt x="168522" y="321398"/>
                    <a:pt x="42083" y="304797"/>
                  </a:cubicBezTo>
                  <a:cubicBezTo>
                    <a:pt x="14910" y="302823"/>
                    <a:pt x="-1910" y="291109"/>
                    <a:pt x="0" y="262714"/>
                  </a:cubicBezTo>
                  <a:cubicBezTo>
                    <a:pt x="5987" y="210987"/>
                    <a:pt x="8339" y="103792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-924" y="21541"/>
                    <a:pt x="13669" y="1115"/>
                    <a:pt x="42083" y="0"/>
                  </a:cubicBezTo>
                  <a:cubicBezTo>
                    <a:pt x="212105" y="-4339"/>
                    <a:pt x="339606" y="-11427"/>
                    <a:pt x="513428" y="0"/>
                  </a:cubicBezTo>
                  <a:cubicBezTo>
                    <a:pt x="687251" y="11427"/>
                    <a:pt x="809018" y="9979"/>
                    <a:pt x="948515" y="0"/>
                  </a:cubicBezTo>
                  <a:cubicBezTo>
                    <a:pt x="973302" y="-2893"/>
                    <a:pt x="988513" y="18237"/>
                    <a:pt x="990598" y="42083"/>
                  </a:cubicBezTo>
                  <a:cubicBezTo>
                    <a:pt x="986193" y="131118"/>
                    <a:pt x="982265" y="161446"/>
                    <a:pt x="990598" y="262714"/>
                  </a:cubicBezTo>
                  <a:cubicBezTo>
                    <a:pt x="989597" y="287092"/>
                    <a:pt x="971718" y="305739"/>
                    <a:pt x="948515" y="304797"/>
                  </a:cubicBezTo>
                  <a:cubicBezTo>
                    <a:pt x="847314" y="287957"/>
                    <a:pt x="601015" y="315002"/>
                    <a:pt x="495299" y="304797"/>
                  </a:cubicBezTo>
                  <a:cubicBezTo>
                    <a:pt x="389583" y="294592"/>
                    <a:pt x="199920" y="289228"/>
                    <a:pt x="42083" y="304797"/>
                  </a:cubicBezTo>
                  <a:cubicBezTo>
                    <a:pt x="17478" y="305510"/>
                    <a:pt x="285" y="284421"/>
                    <a:pt x="0" y="262714"/>
                  </a:cubicBezTo>
                  <a:cubicBezTo>
                    <a:pt x="9330" y="190511"/>
                    <a:pt x="-4367" y="121157"/>
                    <a:pt x="0" y="42083"/>
                  </a:cubicBezTo>
                  <a:close/>
                </a:path>
              </a:pathLst>
            </a:custGeom>
            <a:solidFill>
              <a:srgbClr val="82C9F4"/>
            </a:solidFill>
            <a:ln>
              <a:solidFill>
                <a:srgbClr val="AFDAF5"/>
              </a:solidFill>
              <a:extLst>
                <a:ext uri="{C807C97D-BFC1-408E-A445-0C87EB9F89A2}">
                  <ask:lineSketchStyleProps xmlns:ask="http://schemas.microsoft.com/office/drawing/2018/sketchyshapes" xmlns="" sd="3060161415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endParaRPr>
            </a:p>
          </p:txBody>
        </p:sp>
        <p:sp>
          <p:nvSpPr>
            <p:cNvPr id="81" name="Rectangle: Rounded Corners 80">
              <a:extLst>
                <a:ext uri="{FF2B5EF4-FFF2-40B4-BE49-F238E27FC236}">
                  <a16:creationId xmlns:a16="http://schemas.microsoft.com/office/drawing/2014/main" id="{C744A27E-872C-4CE4-8E1B-E198BC514B4E}"/>
                </a:ext>
              </a:extLst>
            </p:cNvPr>
            <p:cNvSpPr/>
            <p:nvPr userDrawn="1"/>
          </p:nvSpPr>
          <p:spPr>
            <a:xfrm>
              <a:off x="404091" y="302492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468106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977" y="20694"/>
                    <a:pt x="19245" y="722"/>
                    <a:pt x="42083" y="0"/>
                  </a:cubicBezTo>
                  <a:cubicBezTo>
                    <a:pt x="221894" y="10754"/>
                    <a:pt x="318265" y="20007"/>
                    <a:pt x="468106" y="0"/>
                  </a:cubicBezTo>
                  <a:cubicBezTo>
                    <a:pt x="617947" y="-20007"/>
                    <a:pt x="715005" y="-5387"/>
                    <a:pt x="948515" y="0"/>
                  </a:cubicBezTo>
                  <a:cubicBezTo>
                    <a:pt x="972855" y="-357"/>
                    <a:pt x="989439" y="16233"/>
                    <a:pt x="990598" y="42083"/>
                  </a:cubicBezTo>
                  <a:cubicBezTo>
                    <a:pt x="992746" y="141393"/>
                    <a:pt x="995960" y="161966"/>
                    <a:pt x="990598" y="262714"/>
                  </a:cubicBezTo>
                  <a:cubicBezTo>
                    <a:pt x="993037" y="283815"/>
                    <a:pt x="971270" y="305420"/>
                    <a:pt x="948515" y="304797"/>
                  </a:cubicBezTo>
                  <a:cubicBezTo>
                    <a:pt x="752540" y="283418"/>
                    <a:pt x="701366" y="287355"/>
                    <a:pt x="477170" y="304797"/>
                  </a:cubicBezTo>
                  <a:cubicBezTo>
                    <a:pt x="252975" y="322239"/>
                    <a:pt x="229942" y="295145"/>
                    <a:pt x="42083" y="304797"/>
                  </a:cubicBezTo>
                  <a:cubicBezTo>
                    <a:pt x="16663" y="308314"/>
                    <a:pt x="-1358" y="283979"/>
                    <a:pt x="0" y="262714"/>
                  </a:cubicBezTo>
                  <a:cubicBezTo>
                    <a:pt x="10643" y="153138"/>
                    <a:pt x="-2576" y="132647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616" y="20114"/>
                    <a:pt x="17689" y="-2743"/>
                    <a:pt x="42083" y="0"/>
                  </a:cubicBezTo>
                  <a:cubicBezTo>
                    <a:pt x="146263" y="17479"/>
                    <a:pt x="394439" y="-3804"/>
                    <a:pt x="486235" y="0"/>
                  </a:cubicBezTo>
                  <a:cubicBezTo>
                    <a:pt x="578031" y="3804"/>
                    <a:pt x="851471" y="2100"/>
                    <a:pt x="948515" y="0"/>
                  </a:cubicBezTo>
                  <a:cubicBezTo>
                    <a:pt x="972360" y="2281"/>
                    <a:pt x="993333" y="14369"/>
                    <a:pt x="990598" y="42083"/>
                  </a:cubicBezTo>
                  <a:cubicBezTo>
                    <a:pt x="987501" y="138821"/>
                    <a:pt x="995004" y="198704"/>
                    <a:pt x="990598" y="262714"/>
                  </a:cubicBezTo>
                  <a:cubicBezTo>
                    <a:pt x="990760" y="289960"/>
                    <a:pt x="966689" y="304345"/>
                    <a:pt x="948515" y="304797"/>
                  </a:cubicBezTo>
                  <a:cubicBezTo>
                    <a:pt x="773550" y="320872"/>
                    <a:pt x="639850" y="318824"/>
                    <a:pt x="486235" y="304797"/>
                  </a:cubicBezTo>
                  <a:cubicBezTo>
                    <a:pt x="332620" y="290770"/>
                    <a:pt x="192140" y="299897"/>
                    <a:pt x="42083" y="304797"/>
                  </a:cubicBezTo>
                  <a:cubicBezTo>
                    <a:pt x="19067" y="305555"/>
                    <a:pt x="2951" y="287178"/>
                    <a:pt x="0" y="262714"/>
                  </a:cubicBezTo>
                  <a:cubicBezTo>
                    <a:pt x="-8535" y="159310"/>
                    <a:pt x="7179" y="117303"/>
                    <a:pt x="0" y="42083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1">
                  <a:lumMod val="20000"/>
                  <a:lumOff val="8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xmlns="" sd="2774789027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endParaRPr>
            </a:p>
          </p:txBody>
        </p:sp>
      </p:grpSp>
      <p:grpSp>
        <p:nvGrpSpPr>
          <p:cNvPr id="82" name="PHẠM DUYÊN 39 - 9Slide.vn">
            <a:extLst>
              <a:ext uri="{FF2B5EF4-FFF2-40B4-BE49-F238E27FC236}">
                <a16:creationId xmlns:a16="http://schemas.microsoft.com/office/drawing/2014/main" id="{95F7A9F8-7B89-437E-806E-4635395F0662}"/>
              </a:ext>
            </a:extLst>
          </p:cNvPr>
          <p:cNvGrpSpPr/>
          <p:nvPr userDrawn="1"/>
        </p:nvGrpSpPr>
        <p:grpSpPr>
          <a:xfrm rot="16200000" flipH="1">
            <a:off x="155243" y="1207296"/>
            <a:ext cx="1045843" cy="349565"/>
            <a:chOff x="404091" y="302492"/>
            <a:chExt cx="1045843" cy="349565"/>
          </a:xfrm>
        </p:grpSpPr>
        <p:sp>
          <p:nvSpPr>
            <p:cNvPr id="83" name="Rectangle: Rounded Corners 82">
              <a:extLst>
                <a:ext uri="{FF2B5EF4-FFF2-40B4-BE49-F238E27FC236}">
                  <a16:creationId xmlns:a16="http://schemas.microsoft.com/office/drawing/2014/main" id="{EDA9A567-4DFD-4B57-9F40-E6ABF2556F73}"/>
                </a:ext>
              </a:extLst>
            </p:cNvPr>
            <p:cNvSpPr/>
            <p:nvPr userDrawn="1"/>
          </p:nvSpPr>
          <p:spPr>
            <a:xfrm>
              <a:off x="459336" y="347260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513428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870" y="18611"/>
                    <a:pt x="19597" y="-361"/>
                    <a:pt x="42083" y="0"/>
                  </a:cubicBezTo>
                  <a:cubicBezTo>
                    <a:pt x="200055" y="16871"/>
                    <a:pt x="303322" y="-21924"/>
                    <a:pt x="513428" y="0"/>
                  </a:cubicBezTo>
                  <a:cubicBezTo>
                    <a:pt x="723534" y="21924"/>
                    <a:pt x="839830" y="11545"/>
                    <a:pt x="948515" y="0"/>
                  </a:cubicBezTo>
                  <a:cubicBezTo>
                    <a:pt x="969839" y="-631"/>
                    <a:pt x="990500" y="23749"/>
                    <a:pt x="990598" y="42083"/>
                  </a:cubicBezTo>
                  <a:cubicBezTo>
                    <a:pt x="986727" y="110902"/>
                    <a:pt x="991373" y="195270"/>
                    <a:pt x="990598" y="262714"/>
                  </a:cubicBezTo>
                  <a:cubicBezTo>
                    <a:pt x="986125" y="285474"/>
                    <a:pt x="974744" y="302645"/>
                    <a:pt x="948515" y="304797"/>
                  </a:cubicBezTo>
                  <a:cubicBezTo>
                    <a:pt x="756072" y="311080"/>
                    <a:pt x="645398" y="290395"/>
                    <a:pt x="477170" y="304797"/>
                  </a:cubicBezTo>
                  <a:cubicBezTo>
                    <a:pt x="308943" y="319199"/>
                    <a:pt x="168522" y="321398"/>
                    <a:pt x="42083" y="304797"/>
                  </a:cubicBezTo>
                  <a:cubicBezTo>
                    <a:pt x="14910" y="302823"/>
                    <a:pt x="-1910" y="291109"/>
                    <a:pt x="0" y="262714"/>
                  </a:cubicBezTo>
                  <a:cubicBezTo>
                    <a:pt x="5987" y="210987"/>
                    <a:pt x="8339" y="103792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-924" y="21541"/>
                    <a:pt x="13669" y="1115"/>
                    <a:pt x="42083" y="0"/>
                  </a:cubicBezTo>
                  <a:cubicBezTo>
                    <a:pt x="212105" y="-4339"/>
                    <a:pt x="339606" y="-11427"/>
                    <a:pt x="513428" y="0"/>
                  </a:cubicBezTo>
                  <a:cubicBezTo>
                    <a:pt x="687251" y="11427"/>
                    <a:pt x="809018" y="9979"/>
                    <a:pt x="948515" y="0"/>
                  </a:cubicBezTo>
                  <a:cubicBezTo>
                    <a:pt x="973302" y="-2893"/>
                    <a:pt x="988513" y="18237"/>
                    <a:pt x="990598" y="42083"/>
                  </a:cubicBezTo>
                  <a:cubicBezTo>
                    <a:pt x="986193" y="131118"/>
                    <a:pt x="982265" y="161446"/>
                    <a:pt x="990598" y="262714"/>
                  </a:cubicBezTo>
                  <a:cubicBezTo>
                    <a:pt x="989597" y="287092"/>
                    <a:pt x="971718" y="305739"/>
                    <a:pt x="948515" y="304797"/>
                  </a:cubicBezTo>
                  <a:cubicBezTo>
                    <a:pt x="847314" y="287957"/>
                    <a:pt x="601015" y="315002"/>
                    <a:pt x="495299" y="304797"/>
                  </a:cubicBezTo>
                  <a:cubicBezTo>
                    <a:pt x="389583" y="294592"/>
                    <a:pt x="199920" y="289228"/>
                    <a:pt x="42083" y="304797"/>
                  </a:cubicBezTo>
                  <a:cubicBezTo>
                    <a:pt x="17478" y="305510"/>
                    <a:pt x="285" y="284421"/>
                    <a:pt x="0" y="262714"/>
                  </a:cubicBezTo>
                  <a:cubicBezTo>
                    <a:pt x="9330" y="190511"/>
                    <a:pt x="-4367" y="121157"/>
                    <a:pt x="0" y="42083"/>
                  </a:cubicBezTo>
                  <a:close/>
                </a:path>
              </a:pathLst>
            </a:custGeom>
            <a:solidFill>
              <a:srgbClr val="82C9F4"/>
            </a:solidFill>
            <a:ln>
              <a:solidFill>
                <a:srgbClr val="AFDAF5"/>
              </a:solidFill>
              <a:extLst>
                <a:ext uri="{C807C97D-BFC1-408E-A445-0C87EB9F89A2}">
                  <ask:lineSketchStyleProps xmlns:ask="http://schemas.microsoft.com/office/drawing/2018/sketchyshapes" xmlns="" sd="3060161415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endParaRPr>
            </a:p>
          </p:txBody>
        </p:sp>
        <p:sp>
          <p:nvSpPr>
            <p:cNvPr id="84" name="Rectangle: Rounded Corners 83">
              <a:extLst>
                <a:ext uri="{FF2B5EF4-FFF2-40B4-BE49-F238E27FC236}">
                  <a16:creationId xmlns:a16="http://schemas.microsoft.com/office/drawing/2014/main" id="{B86C3916-E639-4EE0-963B-C98440202B6A}"/>
                </a:ext>
              </a:extLst>
            </p:cNvPr>
            <p:cNvSpPr/>
            <p:nvPr userDrawn="1"/>
          </p:nvSpPr>
          <p:spPr>
            <a:xfrm>
              <a:off x="404091" y="302492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468106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977" y="20694"/>
                    <a:pt x="19245" y="722"/>
                    <a:pt x="42083" y="0"/>
                  </a:cubicBezTo>
                  <a:cubicBezTo>
                    <a:pt x="221894" y="10754"/>
                    <a:pt x="318265" y="20007"/>
                    <a:pt x="468106" y="0"/>
                  </a:cubicBezTo>
                  <a:cubicBezTo>
                    <a:pt x="617947" y="-20007"/>
                    <a:pt x="715005" y="-5387"/>
                    <a:pt x="948515" y="0"/>
                  </a:cubicBezTo>
                  <a:cubicBezTo>
                    <a:pt x="972855" y="-357"/>
                    <a:pt x="989439" y="16233"/>
                    <a:pt x="990598" y="42083"/>
                  </a:cubicBezTo>
                  <a:cubicBezTo>
                    <a:pt x="992746" y="141393"/>
                    <a:pt x="995960" y="161966"/>
                    <a:pt x="990598" y="262714"/>
                  </a:cubicBezTo>
                  <a:cubicBezTo>
                    <a:pt x="993037" y="283815"/>
                    <a:pt x="971270" y="305420"/>
                    <a:pt x="948515" y="304797"/>
                  </a:cubicBezTo>
                  <a:cubicBezTo>
                    <a:pt x="752540" y="283418"/>
                    <a:pt x="701366" y="287355"/>
                    <a:pt x="477170" y="304797"/>
                  </a:cubicBezTo>
                  <a:cubicBezTo>
                    <a:pt x="252975" y="322239"/>
                    <a:pt x="229942" y="295145"/>
                    <a:pt x="42083" y="304797"/>
                  </a:cubicBezTo>
                  <a:cubicBezTo>
                    <a:pt x="16663" y="308314"/>
                    <a:pt x="-1358" y="283979"/>
                    <a:pt x="0" y="262714"/>
                  </a:cubicBezTo>
                  <a:cubicBezTo>
                    <a:pt x="10643" y="153138"/>
                    <a:pt x="-2576" y="132647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616" y="20114"/>
                    <a:pt x="17689" y="-2743"/>
                    <a:pt x="42083" y="0"/>
                  </a:cubicBezTo>
                  <a:cubicBezTo>
                    <a:pt x="146263" y="17479"/>
                    <a:pt x="394439" y="-3804"/>
                    <a:pt x="486235" y="0"/>
                  </a:cubicBezTo>
                  <a:cubicBezTo>
                    <a:pt x="578031" y="3804"/>
                    <a:pt x="851471" y="2100"/>
                    <a:pt x="948515" y="0"/>
                  </a:cubicBezTo>
                  <a:cubicBezTo>
                    <a:pt x="972360" y="2281"/>
                    <a:pt x="993333" y="14369"/>
                    <a:pt x="990598" y="42083"/>
                  </a:cubicBezTo>
                  <a:cubicBezTo>
                    <a:pt x="987501" y="138821"/>
                    <a:pt x="995004" y="198704"/>
                    <a:pt x="990598" y="262714"/>
                  </a:cubicBezTo>
                  <a:cubicBezTo>
                    <a:pt x="990760" y="289960"/>
                    <a:pt x="966689" y="304345"/>
                    <a:pt x="948515" y="304797"/>
                  </a:cubicBezTo>
                  <a:cubicBezTo>
                    <a:pt x="773550" y="320872"/>
                    <a:pt x="639850" y="318824"/>
                    <a:pt x="486235" y="304797"/>
                  </a:cubicBezTo>
                  <a:cubicBezTo>
                    <a:pt x="332620" y="290770"/>
                    <a:pt x="192140" y="299897"/>
                    <a:pt x="42083" y="304797"/>
                  </a:cubicBezTo>
                  <a:cubicBezTo>
                    <a:pt x="19067" y="305555"/>
                    <a:pt x="2951" y="287178"/>
                    <a:pt x="0" y="262714"/>
                  </a:cubicBezTo>
                  <a:cubicBezTo>
                    <a:pt x="-8535" y="159310"/>
                    <a:pt x="7179" y="117303"/>
                    <a:pt x="0" y="42083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1">
                  <a:lumMod val="20000"/>
                  <a:lumOff val="8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xmlns="" sd="2774789027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endParaRPr>
            </a:p>
          </p:txBody>
        </p:sp>
      </p:grpSp>
      <p:grpSp>
        <p:nvGrpSpPr>
          <p:cNvPr id="85" name="PHẠM DUYÊN 40 - 9Slide.vn">
            <a:extLst>
              <a:ext uri="{FF2B5EF4-FFF2-40B4-BE49-F238E27FC236}">
                <a16:creationId xmlns:a16="http://schemas.microsoft.com/office/drawing/2014/main" id="{6D1D94EA-D936-4F42-A0DE-B46F5BE5B2E4}"/>
              </a:ext>
            </a:extLst>
          </p:cNvPr>
          <p:cNvGrpSpPr/>
          <p:nvPr userDrawn="1"/>
        </p:nvGrpSpPr>
        <p:grpSpPr>
          <a:xfrm rot="16200000" flipH="1">
            <a:off x="155243" y="3254218"/>
            <a:ext cx="1045843" cy="349565"/>
            <a:chOff x="404091" y="302492"/>
            <a:chExt cx="1045843" cy="349565"/>
          </a:xfrm>
        </p:grpSpPr>
        <p:sp>
          <p:nvSpPr>
            <p:cNvPr id="86" name="Rectangle: Rounded Corners 85">
              <a:extLst>
                <a:ext uri="{FF2B5EF4-FFF2-40B4-BE49-F238E27FC236}">
                  <a16:creationId xmlns:a16="http://schemas.microsoft.com/office/drawing/2014/main" id="{11A49B53-0C95-4DA9-960C-606EE9975F34}"/>
                </a:ext>
              </a:extLst>
            </p:cNvPr>
            <p:cNvSpPr/>
            <p:nvPr userDrawn="1"/>
          </p:nvSpPr>
          <p:spPr>
            <a:xfrm>
              <a:off x="459336" y="347260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513428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870" y="18611"/>
                    <a:pt x="19597" y="-361"/>
                    <a:pt x="42083" y="0"/>
                  </a:cubicBezTo>
                  <a:cubicBezTo>
                    <a:pt x="200055" y="16871"/>
                    <a:pt x="303322" y="-21924"/>
                    <a:pt x="513428" y="0"/>
                  </a:cubicBezTo>
                  <a:cubicBezTo>
                    <a:pt x="723534" y="21924"/>
                    <a:pt x="839830" y="11545"/>
                    <a:pt x="948515" y="0"/>
                  </a:cubicBezTo>
                  <a:cubicBezTo>
                    <a:pt x="969839" y="-631"/>
                    <a:pt x="990500" y="23749"/>
                    <a:pt x="990598" y="42083"/>
                  </a:cubicBezTo>
                  <a:cubicBezTo>
                    <a:pt x="986727" y="110902"/>
                    <a:pt x="991373" y="195270"/>
                    <a:pt x="990598" y="262714"/>
                  </a:cubicBezTo>
                  <a:cubicBezTo>
                    <a:pt x="986125" y="285474"/>
                    <a:pt x="974744" y="302645"/>
                    <a:pt x="948515" y="304797"/>
                  </a:cubicBezTo>
                  <a:cubicBezTo>
                    <a:pt x="756072" y="311080"/>
                    <a:pt x="645398" y="290395"/>
                    <a:pt x="477170" y="304797"/>
                  </a:cubicBezTo>
                  <a:cubicBezTo>
                    <a:pt x="308943" y="319199"/>
                    <a:pt x="168522" y="321398"/>
                    <a:pt x="42083" y="304797"/>
                  </a:cubicBezTo>
                  <a:cubicBezTo>
                    <a:pt x="14910" y="302823"/>
                    <a:pt x="-1910" y="291109"/>
                    <a:pt x="0" y="262714"/>
                  </a:cubicBezTo>
                  <a:cubicBezTo>
                    <a:pt x="5987" y="210987"/>
                    <a:pt x="8339" y="103792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-924" y="21541"/>
                    <a:pt x="13669" y="1115"/>
                    <a:pt x="42083" y="0"/>
                  </a:cubicBezTo>
                  <a:cubicBezTo>
                    <a:pt x="212105" y="-4339"/>
                    <a:pt x="339606" y="-11427"/>
                    <a:pt x="513428" y="0"/>
                  </a:cubicBezTo>
                  <a:cubicBezTo>
                    <a:pt x="687251" y="11427"/>
                    <a:pt x="809018" y="9979"/>
                    <a:pt x="948515" y="0"/>
                  </a:cubicBezTo>
                  <a:cubicBezTo>
                    <a:pt x="973302" y="-2893"/>
                    <a:pt x="988513" y="18237"/>
                    <a:pt x="990598" y="42083"/>
                  </a:cubicBezTo>
                  <a:cubicBezTo>
                    <a:pt x="986193" y="131118"/>
                    <a:pt x="982265" y="161446"/>
                    <a:pt x="990598" y="262714"/>
                  </a:cubicBezTo>
                  <a:cubicBezTo>
                    <a:pt x="989597" y="287092"/>
                    <a:pt x="971718" y="305739"/>
                    <a:pt x="948515" y="304797"/>
                  </a:cubicBezTo>
                  <a:cubicBezTo>
                    <a:pt x="847314" y="287957"/>
                    <a:pt x="601015" y="315002"/>
                    <a:pt x="495299" y="304797"/>
                  </a:cubicBezTo>
                  <a:cubicBezTo>
                    <a:pt x="389583" y="294592"/>
                    <a:pt x="199920" y="289228"/>
                    <a:pt x="42083" y="304797"/>
                  </a:cubicBezTo>
                  <a:cubicBezTo>
                    <a:pt x="17478" y="305510"/>
                    <a:pt x="285" y="284421"/>
                    <a:pt x="0" y="262714"/>
                  </a:cubicBezTo>
                  <a:cubicBezTo>
                    <a:pt x="9330" y="190511"/>
                    <a:pt x="-4367" y="121157"/>
                    <a:pt x="0" y="42083"/>
                  </a:cubicBezTo>
                  <a:close/>
                </a:path>
              </a:pathLst>
            </a:custGeom>
            <a:solidFill>
              <a:srgbClr val="82C9F4"/>
            </a:solidFill>
            <a:ln>
              <a:solidFill>
                <a:srgbClr val="AFDAF5"/>
              </a:solidFill>
              <a:extLst>
                <a:ext uri="{C807C97D-BFC1-408E-A445-0C87EB9F89A2}">
                  <ask:lineSketchStyleProps xmlns:ask="http://schemas.microsoft.com/office/drawing/2018/sketchyshapes" xmlns="" sd="3060161415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endParaRPr>
            </a:p>
          </p:txBody>
        </p:sp>
        <p:sp>
          <p:nvSpPr>
            <p:cNvPr id="87" name="Rectangle: Rounded Corners 86">
              <a:extLst>
                <a:ext uri="{FF2B5EF4-FFF2-40B4-BE49-F238E27FC236}">
                  <a16:creationId xmlns:a16="http://schemas.microsoft.com/office/drawing/2014/main" id="{5892C6CC-2032-4BD6-8F54-2E97F8BBC040}"/>
                </a:ext>
              </a:extLst>
            </p:cNvPr>
            <p:cNvSpPr/>
            <p:nvPr userDrawn="1"/>
          </p:nvSpPr>
          <p:spPr>
            <a:xfrm>
              <a:off x="404091" y="302492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468106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977" y="20694"/>
                    <a:pt x="19245" y="722"/>
                    <a:pt x="42083" y="0"/>
                  </a:cubicBezTo>
                  <a:cubicBezTo>
                    <a:pt x="221894" y="10754"/>
                    <a:pt x="318265" y="20007"/>
                    <a:pt x="468106" y="0"/>
                  </a:cubicBezTo>
                  <a:cubicBezTo>
                    <a:pt x="617947" y="-20007"/>
                    <a:pt x="715005" y="-5387"/>
                    <a:pt x="948515" y="0"/>
                  </a:cubicBezTo>
                  <a:cubicBezTo>
                    <a:pt x="972855" y="-357"/>
                    <a:pt x="989439" y="16233"/>
                    <a:pt x="990598" y="42083"/>
                  </a:cubicBezTo>
                  <a:cubicBezTo>
                    <a:pt x="992746" y="141393"/>
                    <a:pt x="995960" y="161966"/>
                    <a:pt x="990598" y="262714"/>
                  </a:cubicBezTo>
                  <a:cubicBezTo>
                    <a:pt x="993037" y="283815"/>
                    <a:pt x="971270" y="305420"/>
                    <a:pt x="948515" y="304797"/>
                  </a:cubicBezTo>
                  <a:cubicBezTo>
                    <a:pt x="752540" y="283418"/>
                    <a:pt x="701366" y="287355"/>
                    <a:pt x="477170" y="304797"/>
                  </a:cubicBezTo>
                  <a:cubicBezTo>
                    <a:pt x="252975" y="322239"/>
                    <a:pt x="229942" y="295145"/>
                    <a:pt x="42083" y="304797"/>
                  </a:cubicBezTo>
                  <a:cubicBezTo>
                    <a:pt x="16663" y="308314"/>
                    <a:pt x="-1358" y="283979"/>
                    <a:pt x="0" y="262714"/>
                  </a:cubicBezTo>
                  <a:cubicBezTo>
                    <a:pt x="10643" y="153138"/>
                    <a:pt x="-2576" y="132647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616" y="20114"/>
                    <a:pt x="17689" y="-2743"/>
                    <a:pt x="42083" y="0"/>
                  </a:cubicBezTo>
                  <a:cubicBezTo>
                    <a:pt x="146263" y="17479"/>
                    <a:pt x="394439" y="-3804"/>
                    <a:pt x="486235" y="0"/>
                  </a:cubicBezTo>
                  <a:cubicBezTo>
                    <a:pt x="578031" y="3804"/>
                    <a:pt x="851471" y="2100"/>
                    <a:pt x="948515" y="0"/>
                  </a:cubicBezTo>
                  <a:cubicBezTo>
                    <a:pt x="972360" y="2281"/>
                    <a:pt x="993333" y="14369"/>
                    <a:pt x="990598" y="42083"/>
                  </a:cubicBezTo>
                  <a:cubicBezTo>
                    <a:pt x="987501" y="138821"/>
                    <a:pt x="995004" y="198704"/>
                    <a:pt x="990598" y="262714"/>
                  </a:cubicBezTo>
                  <a:cubicBezTo>
                    <a:pt x="990760" y="289960"/>
                    <a:pt x="966689" y="304345"/>
                    <a:pt x="948515" y="304797"/>
                  </a:cubicBezTo>
                  <a:cubicBezTo>
                    <a:pt x="773550" y="320872"/>
                    <a:pt x="639850" y="318824"/>
                    <a:pt x="486235" y="304797"/>
                  </a:cubicBezTo>
                  <a:cubicBezTo>
                    <a:pt x="332620" y="290770"/>
                    <a:pt x="192140" y="299897"/>
                    <a:pt x="42083" y="304797"/>
                  </a:cubicBezTo>
                  <a:cubicBezTo>
                    <a:pt x="19067" y="305555"/>
                    <a:pt x="2951" y="287178"/>
                    <a:pt x="0" y="262714"/>
                  </a:cubicBezTo>
                  <a:cubicBezTo>
                    <a:pt x="-8535" y="159310"/>
                    <a:pt x="7179" y="117303"/>
                    <a:pt x="0" y="42083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1">
                  <a:lumMod val="20000"/>
                  <a:lumOff val="8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xmlns="" sd="2774789027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endParaRPr>
            </a:p>
          </p:txBody>
        </p:sp>
      </p:grpSp>
      <p:grpSp>
        <p:nvGrpSpPr>
          <p:cNvPr id="88" name="PHẠM DUYÊN 41 - 9Slide.vn">
            <a:extLst>
              <a:ext uri="{FF2B5EF4-FFF2-40B4-BE49-F238E27FC236}">
                <a16:creationId xmlns:a16="http://schemas.microsoft.com/office/drawing/2014/main" id="{A6411EA3-DC80-46E2-8F79-AD791E0B906B}"/>
              </a:ext>
            </a:extLst>
          </p:cNvPr>
          <p:cNvGrpSpPr/>
          <p:nvPr userDrawn="1"/>
        </p:nvGrpSpPr>
        <p:grpSpPr>
          <a:xfrm rot="16200000" flipH="1">
            <a:off x="155243" y="5301140"/>
            <a:ext cx="1045843" cy="349565"/>
            <a:chOff x="404091" y="302492"/>
            <a:chExt cx="1045843" cy="349565"/>
          </a:xfrm>
        </p:grpSpPr>
        <p:sp>
          <p:nvSpPr>
            <p:cNvPr id="89" name="Rectangle: Rounded Corners 88">
              <a:extLst>
                <a:ext uri="{FF2B5EF4-FFF2-40B4-BE49-F238E27FC236}">
                  <a16:creationId xmlns:a16="http://schemas.microsoft.com/office/drawing/2014/main" id="{781FE194-22AA-443F-92DE-2CC3F662676F}"/>
                </a:ext>
              </a:extLst>
            </p:cNvPr>
            <p:cNvSpPr/>
            <p:nvPr userDrawn="1"/>
          </p:nvSpPr>
          <p:spPr>
            <a:xfrm>
              <a:off x="459336" y="347260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513428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870" y="18611"/>
                    <a:pt x="19597" y="-361"/>
                    <a:pt x="42083" y="0"/>
                  </a:cubicBezTo>
                  <a:cubicBezTo>
                    <a:pt x="200055" y="16871"/>
                    <a:pt x="303322" y="-21924"/>
                    <a:pt x="513428" y="0"/>
                  </a:cubicBezTo>
                  <a:cubicBezTo>
                    <a:pt x="723534" y="21924"/>
                    <a:pt x="839830" y="11545"/>
                    <a:pt x="948515" y="0"/>
                  </a:cubicBezTo>
                  <a:cubicBezTo>
                    <a:pt x="969839" y="-631"/>
                    <a:pt x="990500" y="23749"/>
                    <a:pt x="990598" y="42083"/>
                  </a:cubicBezTo>
                  <a:cubicBezTo>
                    <a:pt x="986727" y="110902"/>
                    <a:pt x="991373" y="195270"/>
                    <a:pt x="990598" y="262714"/>
                  </a:cubicBezTo>
                  <a:cubicBezTo>
                    <a:pt x="986125" y="285474"/>
                    <a:pt x="974744" y="302645"/>
                    <a:pt x="948515" y="304797"/>
                  </a:cubicBezTo>
                  <a:cubicBezTo>
                    <a:pt x="756072" y="311080"/>
                    <a:pt x="645398" y="290395"/>
                    <a:pt x="477170" y="304797"/>
                  </a:cubicBezTo>
                  <a:cubicBezTo>
                    <a:pt x="308943" y="319199"/>
                    <a:pt x="168522" y="321398"/>
                    <a:pt x="42083" y="304797"/>
                  </a:cubicBezTo>
                  <a:cubicBezTo>
                    <a:pt x="14910" y="302823"/>
                    <a:pt x="-1910" y="291109"/>
                    <a:pt x="0" y="262714"/>
                  </a:cubicBezTo>
                  <a:cubicBezTo>
                    <a:pt x="5987" y="210987"/>
                    <a:pt x="8339" y="103792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-924" y="21541"/>
                    <a:pt x="13669" y="1115"/>
                    <a:pt x="42083" y="0"/>
                  </a:cubicBezTo>
                  <a:cubicBezTo>
                    <a:pt x="212105" y="-4339"/>
                    <a:pt x="339606" y="-11427"/>
                    <a:pt x="513428" y="0"/>
                  </a:cubicBezTo>
                  <a:cubicBezTo>
                    <a:pt x="687251" y="11427"/>
                    <a:pt x="809018" y="9979"/>
                    <a:pt x="948515" y="0"/>
                  </a:cubicBezTo>
                  <a:cubicBezTo>
                    <a:pt x="973302" y="-2893"/>
                    <a:pt x="988513" y="18237"/>
                    <a:pt x="990598" y="42083"/>
                  </a:cubicBezTo>
                  <a:cubicBezTo>
                    <a:pt x="986193" y="131118"/>
                    <a:pt x="982265" y="161446"/>
                    <a:pt x="990598" y="262714"/>
                  </a:cubicBezTo>
                  <a:cubicBezTo>
                    <a:pt x="989597" y="287092"/>
                    <a:pt x="971718" y="305739"/>
                    <a:pt x="948515" y="304797"/>
                  </a:cubicBezTo>
                  <a:cubicBezTo>
                    <a:pt x="847314" y="287957"/>
                    <a:pt x="601015" y="315002"/>
                    <a:pt x="495299" y="304797"/>
                  </a:cubicBezTo>
                  <a:cubicBezTo>
                    <a:pt x="389583" y="294592"/>
                    <a:pt x="199920" y="289228"/>
                    <a:pt x="42083" y="304797"/>
                  </a:cubicBezTo>
                  <a:cubicBezTo>
                    <a:pt x="17478" y="305510"/>
                    <a:pt x="285" y="284421"/>
                    <a:pt x="0" y="262714"/>
                  </a:cubicBezTo>
                  <a:cubicBezTo>
                    <a:pt x="9330" y="190511"/>
                    <a:pt x="-4367" y="121157"/>
                    <a:pt x="0" y="42083"/>
                  </a:cubicBezTo>
                  <a:close/>
                </a:path>
              </a:pathLst>
            </a:custGeom>
            <a:solidFill>
              <a:srgbClr val="82C9F4"/>
            </a:solidFill>
            <a:ln>
              <a:solidFill>
                <a:srgbClr val="AFDAF5"/>
              </a:solidFill>
              <a:extLst>
                <a:ext uri="{C807C97D-BFC1-408E-A445-0C87EB9F89A2}">
                  <ask:lineSketchStyleProps xmlns:ask="http://schemas.microsoft.com/office/drawing/2018/sketchyshapes" xmlns="" sd="3060161415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endParaRPr>
            </a:p>
          </p:txBody>
        </p:sp>
        <p:sp>
          <p:nvSpPr>
            <p:cNvPr id="90" name="Rectangle: Rounded Corners 89">
              <a:extLst>
                <a:ext uri="{FF2B5EF4-FFF2-40B4-BE49-F238E27FC236}">
                  <a16:creationId xmlns:a16="http://schemas.microsoft.com/office/drawing/2014/main" id="{10931654-ACA3-46F9-8DCE-E04B1500864A}"/>
                </a:ext>
              </a:extLst>
            </p:cNvPr>
            <p:cNvSpPr/>
            <p:nvPr userDrawn="1"/>
          </p:nvSpPr>
          <p:spPr>
            <a:xfrm>
              <a:off x="404091" y="302492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468106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977" y="20694"/>
                    <a:pt x="19245" y="722"/>
                    <a:pt x="42083" y="0"/>
                  </a:cubicBezTo>
                  <a:cubicBezTo>
                    <a:pt x="221894" y="10754"/>
                    <a:pt x="318265" y="20007"/>
                    <a:pt x="468106" y="0"/>
                  </a:cubicBezTo>
                  <a:cubicBezTo>
                    <a:pt x="617947" y="-20007"/>
                    <a:pt x="715005" y="-5387"/>
                    <a:pt x="948515" y="0"/>
                  </a:cubicBezTo>
                  <a:cubicBezTo>
                    <a:pt x="972855" y="-357"/>
                    <a:pt x="989439" y="16233"/>
                    <a:pt x="990598" y="42083"/>
                  </a:cubicBezTo>
                  <a:cubicBezTo>
                    <a:pt x="992746" y="141393"/>
                    <a:pt x="995960" y="161966"/>
                    <a:pt x="990598" y="262714"/>
                  </a:cubicBezTo>
                  <a:cubicBezTo>
                    <a:pt x="993037" y="283815"/>
                    <a:pt x="971270" y="305420"/>
                    <a:pt x="948515" y="304797"/>
                  </a:cubicBezTo>
                  <a:cubicBezTo>
                    <a:pt x="752540" y="283418"/>
                    <a:pt x="701366" y="287355"/>
                    <a:pt x="477170" y="304797"/>
                  </a:cubicBezTo>
                  <a:cubicBezTo>
                    <a:pt x="252975" y="322239"/>
                    <a:pt x="229942" y="295145"/>
                    <a:pt x="42083" y="304797"/>
                  </a:cubicBezTo>
                  <a:cubicBezTo>
                    <a:pt x="16663" y="308314"/>
                    <a:pt x="-1358" y="283979"/>
                    <a:pt x="0" y="262714"/>
                  </a:cubicBezTo>
                  <a:cubicBezTo>
                    <a:pt x="10643" y="153138"/>
                    <a:pt x="-2576" y="132647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616" y="20114"/>
                    <a:pt x="17689" y="-2743"/>
                    <a:pt x="42083" y="0"/>
                  </a:cubicBezTo>
                  <a:cubicBezTo>
                    <a:pt x="146263" y="17479"/>
                    <a:pt x="394439" y="-3804"/>
                    <a:pt x="486235" y="0"/>
                  </a:cubicBezTo>
                  <a:cubicBezTo>
                    <a:pt x="578031" y="3804"/>
                    <a:pt x="851471" y="2100"/>
                    <a:pt x="948515" y="0"/>
                  </a:cubicBezTo>
                  <a:cubicBezTo>
                    <a:pt x="972360" y="2281"/>
                    <a:pt x="993333" y="14369"/>
                    <a:pt x="990598" y="42083"/>
                  </a:cubicBezTo>
                  <a:cubicBezTo>
                    <a:pt x="987501" y="138821"/>
                    <a:pt x="995004" y="198704"/>
                    <a:pt x="990598" y="262714"/>
                  </a:cubicBezTo>
                  <a:cubicBezTo>
                    <a:pt x="990760" y="289960"/>
                    <a:pt x="966689" y="304345"/>
                    <a:pt x="948515" y="304797"/>
                  </a:cubicBezTo>
                  <a:cubicBezTo>
                    <a:pt x="773550" y="320872"/>
                    <a:pt x="639850" y="318824"/>
                    <a:pt x="486235" y="304797"/>
                  </a:cubicBezTo>
                  <a:cubicBezTo>
                    <a:pt x="332620" y="290770"/>
                    <a:pt x="192140" y="299897"/>
                    <a:pt x="42083" y="304797"/>
                  </a:cubicBezTo>
                  <a:cubicBezTo>
                    <a:pt x="19067" y="305555"/>
                    <a:pt x="2951" y="287178"/>
                    <a:pt x="0" y="262714"/>
                  </a:cubicBezTo>
                  <a:cubicBezTo>
                    <a:pt x="-8535" y="159310"/>
                    <a:pt x="7179" y="117303"/>
                    <a:pt x="0" y="42083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1">
                  <a:lumMod val="20000"/>
                  <a:lumOff val="8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xmlns="" sd="2774789027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endParaRPr>
            </a:p>
          </p:txBody>
        </p:sp>
      </p:grpSp>
      <p:pic>
        <p:nvPicPr>
          <p:cNvPr id="91" name="PHẠM DUYÊN 43 - 9Slide.vn">
            <a:extLst>
              <a:ext uri="{FF2B5EF4-FFF2-40B4-BE49-F238E27FC236}">
                <a16:creationId xmlns:a16="http://schemas.microsoft.com/office/drawing/2014/main" id="{D8FD5FF6-0CFD-456D-9870-06B6C121136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303858" cy="6858000"/>
          </a:xfrm>
          <a:prstGeom prst="rect">
            <a:avLst/>
          </a:prstGeom>
        </p:spPr>
      </p:pic>
      <p:pic>
        <p:nvPicPr>
          <p:cNvPr id="92" name="PHẠM DUYÊN 45 - 9Slide.vn">
            <a:extLst>
              <a:ext uri="{FF2B5EF4-FFF2-40B4-BE49-F238E27FC236}">
                <a16:creationId xmlns:a16="http://schemas.microsoft.com/office/drawing/2014/main" id="{4EB460B9-EA1D-4CAD-A9F4-F71485D7469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4153" y="2887"/>
            <a:ext cx="1665550" cy="2113886"/>
          </a:xfrm>
          <a:prstGeom prst="rect">
            <a:avLst/>
          </a:prstGeom>
        </p:spPr>
      </p:pic>
      <p:pic>
        <p:nvPicPr>
          <p:cNvPr id="93" name="PHẠM DUYÊN 47 - 9Slide.vn">
            <a:extLst>
              <a:ext uri="{FF2B5EF4-FFF2-40B4-BE49-F238E27FC236}">
                <a16:creationId xmlns:a16="http://schemas.microsoft.com/office/drawing/2014/main" id="{535888E7-A793-4A02-80CB-0E0D239A6AD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704"/>
          <a:stretch/>
        </p:blipFill>
        <p:spPr>
          <a:xfrm>
            <a:off x="4842457" y="-12789"/>
            <a:ext cx="1025266" cy="2489200"/>
          </a:xfrm>
          <a:prstGeom prst="rect">
            <a:avLst/>
          </a:prstGeom>
        </p:spPr>
      </p:pic>
      <p:pic>
        <p:nvPicPr>
          <p:cNvPr id="94" name="PHẠM DUYÊN 48 - 9Slide.vn">
            <a:extLst>
              <a:ext uri="{FF2B5EF4-FFF2-40B4-BE49-F238E27FC236}">
                <a16:creationId xmlns:a16="http://schemas.microsoft.com/office/drawing/2014/main" id="{035341C7-E1C3-4294-8CF7-B2CFEF4F04B6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8085" y="783874"/>
            <a:ext cx="1188534" cy="644262"/>
          </a:xfrm>
          <a:prstGeom prst="rect">
            <a:avLst/>
          </a:prstGeom>
        </p:spPr>
      </p:pic>
      <p:pic>
        <p:nvPicPr>
          <p:cNvPr id="95" name="PHẠM DUYÊN 48 - 9Slide.vn">
            <a:extLst>
              <a:ext uri="{FF2B5EF4-FFF2-40B4-BE49-F238E27FC236}">
                <a16:creationId xmlns:a16="http://schemas.microsoft.com/office/drawing/2014/main" id="{67B2E09F-5E04-42B4-89F1-EE48E3B38981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0232" y="1091823"/>
            <a:ext cx="744674" cy="403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6083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 dir="in"/>
      </p:transition>
    </mc:Choice>
    <mc:Fallback xmlns="">
      <p:transition spd="slow">
        <p:split orient="vert" dir="in"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accel="10000" fill="hold" nodeType="withEffect" p14:presetBounceEnd="5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6000">
                                          <p:cBhvr additive="base">
                                            <p:cTn id="7" dur="15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6000">
                                          <p:cBhvr additive="base">
                                            <p:cTn id="8" dur="15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3" presetClass="entr" presetSubtype="16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75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75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75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7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7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8" dur="75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53" presetClass="entr" presetSubtype="16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1" dur="75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75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3" dur="75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53" presetClass="entr" presetSubtype="16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6" dur="75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75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8" dur="75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53" presetClass="entr" presetSubtype="16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" dur="75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75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3" dur="75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4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6" dur="75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75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8" dur="75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53" presetClass="entr" presetSubtype="16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1" dur="75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75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3" dur="75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4" presetID="53" presetClass="entr" presetSubtype="16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6" dur="75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75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8" dur="75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1" dur="75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75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3" dur="75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4" presetID="53" presetClass="entr" presetSubtype="16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6" dur="75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75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8" dur="75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9" presetID="53" presetClass="entr" presetSubtype="16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1" dur="750" fill="hold"/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750" fill="hold"/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3" dur="750"/>
                                            <p:tgtEl>
                                              <p:spTgt spid="7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4" presetID="53" presetClass="entr" presetSubtype="16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6" dur="75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7" dur="75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8" dur="75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9" presetID="53" presetClass="entr" presetSubtype="16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1" dur="75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2" dur="75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3" dur="750"/>
                                            <p:tgtEl>
                                              <p:spTgt spid="7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4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6" dur="750" fill="hold"/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7" dur="750" fill="hold"/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8" dur="750"/>
                                            <p:tgtEl>
                                              <p:spTgt spid="7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9" presetID="53" presetClass="entr" presetSubtype="16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1" dur="75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2" dur="75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3" dur="75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4" presetID="53" presetClass="entr" presetSubtype="16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6" dur="75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7" dur="75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8" dur="750"/>
                                            <p:tgtEl>
                                              <p:spTgt spid="6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1" dur="75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2" dur="75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3" dur="75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4" presetID="53" presetClass="entr" presetSubtype="16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6" dur="750" fill="hold"/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7" dur="750" fill="hold"/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8" dur="750"/>
                                            <p:tgtEl>
                                              <p:spTgt spid="8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9" presetID="53" presetClass="entr" presetSubtype="16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0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1" dur="75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2" dur="75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3" dur="750"/>
                                            <p:tgtEl>
                                              <p:spTgt spid="8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4" presetID="53" presetClass="entr" presetSubtype="16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6" dur="75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7" dur="75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8" dur="750"/>
                                            <p:tgtEl>
                                              <p:spTgt spid="8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1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2" dur="1000"/>
                                            <p:tgtEl>
                                              <p:spTgt spid="9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13" dur="1000" fill="hold"/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4" dur="1000" fill="hold"/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5" presetID="45" presetClass="entr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7" dur="1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18" dur="1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9" dur="1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0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2" dur="1000"/>
                                            <p:tgtEl>
                                              <p:spTgt spid="9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3" dur="10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4" dur="10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5" presetID="47" presetClass="entr" presetSubtype="0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7" dur="1000"/>
                                            <p:tgtEl>
                                              <p:spTgt spid="9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8" dur="1000" fill="hold"/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9" dur="1000" fill="hold"/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2" dur="1000"/>
                                            <p:tgtEl>
                                              <p:spTgt spid="9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3" presetID="63" presetClass="path" presetSubtype="0" repeatCount="indefinite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6.25E-7 2.59259E-6 L 0.08919 0.01481 " pathEditMode="relative" rAng="0" ptsTypes="AA">
                                          <p:cBhvr>
                                            <p:cTn id="134" dur="10000" fill="hold"/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453" y="74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3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7" dur="1000"/>
                                            <p:tgtEl>
                                              <p:spTgt spid="9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8" presetID="63" presetClass="path" presetSubtype="0" repeatCount="indefinite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58333E-6 -2.59259E-6 L 0.22552 -0.01319 " pathEditMode="relative" rAng="0" ptsTypes="AA">
                                          <p:cBhvr>
                                            <p:cTn id="139" dur="100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1276" y="-67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accel="1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3" presetClass="entr" presetSubtype="16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75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75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75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7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7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8" dur="75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53" presetClass="entr" presetSubtype="16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1" dur="75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75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3" dur="75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53" presetClass="entr" presetSubtype="16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6" dur="75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75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8" dur="75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53" presetClass="entr" presetSubtype="16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" dur="75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75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3" dur="75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4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6" dur="75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75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8" dur="75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53" presetClass="entr" presetSubtype="16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1" dur="75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75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3" dur="75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4" presetID="53" presetClass="entr" presetSubtype="16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6" dur="75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75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8" dur="75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1" dur="75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75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3" dur="75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4" presetID="53" presetClass="entr" presetSubtype="16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6" dur="75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75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8" dur="75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9" presetID="53" presetClass="entr" presetSubtype="16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1" dur="750" fill="hold"/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750" fill="hold"/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3" dur="750"/>
                                            <p:tgtEl>
                                              <p:spTgt spid="7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4" presetID="53" presetClass="entr" presetSubtype="16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6" dur="75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7" dur="75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8" dur="75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9" presetID="53" presetClass="entr" presetSubtype="16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1" dur="75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2" dur="75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3" dur="750"/>
                                            <p:tgtEl>
                                              <p:spTgt spid="7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4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6" dur="750" fill="hold"/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7" dur="750" fill="hold"/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8" dur="750"/>
                                            <p:tgtEl>
                                              <p:spTgt spid="7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9" presetID="53" presetClass="entr" presetSubtype="16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1" dur="75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2" dur="75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3" dur="75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4" presetID="53" presetClass="entr" presetSubtype="16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6" dur="75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7" dur="75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8" dur="750"/>
                                            <p:tgtEl>
                                              <p:spTgt spid="6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1" dur="75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2" dur="75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3" dur="75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4" presetID="53" presetClass="entr" presetSubtype="16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6" dur="750" fill="hold"/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7" dur="750" fill="hold"/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8" dur="750"/>
                                            <p:tgtEl>
                                              <p:spTgt spid="8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9" presetID="53" presetClass="entr" presetSubtype="16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0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1" dur="75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2" dur="75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3" dur="750"/>
                                            <p:tgtEl>
                                              <p:spTgt spid="8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4" presetID="53" presetClass="entr" presetSubtype="16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6" dur="75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7" dur="75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8" dur="750"/>
                                            <p:tgtEl>
                                              <p:spTgt spid="8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1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2" dur="1000"/>
                                            <p:tgtEl>
                                              <p:spTgt spid="9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13" dur="1000" fill="hold"/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4" dur="1000" fill="hold"/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5" presetID="45" presetClass="entr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7" dur="1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18" dur="1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9" dur="1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0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2" dur="1000"/>
                                            <p:tgtEl>
                                              <p:spTgt spid="9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3" dur="10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4" dur="10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5" presetID="47" presetClass="entr" presetSubtype="0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7" dur="1000"/>
                                            <p:tgtEl>
                                              <p:spTgt spid="9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8" dur="1000" fill="hold"/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9" dur="1000" fill="hold"/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2" dur="1000"/>
                                            <p:tgtEl>
                                              <p:spTgt spid="9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3" presetID="63" presetClass="path" presetSubtype="0" repeatCount="indefinite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6.25E-7 2.59259E-6 L 0.08919 0.01481 " pathEditMode="relative" rAng="0" ptsTypes="AA">
                                          <p:cBhvr>
                                            <p:cTn id="134" dur="10000" fill="hold"/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453" y="74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3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7" dur="1000"/>
                                            <p:tgtEl>
                                              <p:spTgt spid="9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8" presetID="63" presetClass="path" presetSubtype="0" repeatCount="indefinite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58333E-6 -2.59259E-6 L 0.22552 -0.01319 " pathEditMode="relative" rAng="0" ptsTypes="AA">
                                          <p:cBhvr>
                                            <p:cTn id="139" dur="100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1276" y="-67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16F3900F-ED41-4D5B-8286-4E74FA525C0D}"/>
              </a:ext>
            </a:extLst>
          </p:cNvPr>
          <p:cNvGrpSpPr/>
          <p:nvPr userDrawn="1"/>
        </p:nvGrpSpPr>
        <p:grpSpPr>
          <a:xfrm>
            <a:off x="6096000" y="0"/>
            <a:ext cx="6096000" cy="6858000"/>
            <a:chOff x="6096000" y="0"/>
            <a:chExt cx="6096000" cy="6858000"/>
          </a:xfrm>
        </p:grpSpPr>
        <p:cxnSp>
          <p:nvCxnSpPr>
            <p:cNvPr id="11" name="PHẠM DUYÊN 2 - 9Slide.vn">
              <a:extLst>
                <a:ext uri="{FF2B5EF4-FFF2-40B4-BE49-F238E27FC236}">
                  <a16:creationId xmlns:a16="http://schemas.microsoft.com/office/drawing/2014/main" id="{6EB3C771-6D28-4AF4-9385-B9FEDE792285}"/>
                </a:ext>
              </a:extLst>
            </p:cNvPr>
            <p:cNvCxnSpPr/>
            <p:nvPr userDrawn="1"/>
          </p:nvCxnSpPr>
          <p:spPr>
            <a:xfrm>
              <a:off x="6096000" y="0"/>
              <a:ext cx="0" cy="6858000"/>
            </a:xfrm>
            <a:prstGeom prst="line">
              <a:avLst/>
            </a:prstGeom>
            <a:ln w="19050">
              <a:solidFill>
                <a:srgbClr val="F5F5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PHẠM DUYÊN 3 - 9Slide.vn">
              <a:extLst>
                <a:ext uri="{FF2B5EF4-FFF2-40B4-BE49-F238E27FC236}">
                  <a16:creationId xmlns:a16="http://schemas.microsoft.com/office/drawing/2014/main" id="{63E15CBB-C81B-4C7F-AA87-343A7887B06F}"/>
                </a:ext>
              </a:extLst>
            </p:cNvPr>
            <p:cNvCxnSpPr/>
            <p:nvPr userDrawn="1"/>
          </p:nvCxnSpPr>
          <p:spPr>
            <a:xfrm>
              <a:off x="6773333" y="0"/>
              <a:ext cx="0" cy="6858000"/>
            </a:xfrm>
            <a:prstGeom prst="line">
              <a:avLst/>
            </a:prstGeom>
            <a:ln w="19050">
              <a:solidFill>
                <a:srgbClr val="F5F5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PHẠM DUYÊN 4 - 9Slide.vn">
              <a:extLst>
                <a:ext uri="{FF2B5EF4-FFF2-40B4-BE49-F238E27FC236}">
                  <a16:creationId xmlns:a16="http://schemas.microsoft.com/office/drawing/2014/main" id="{9E4C1A13-4146-45B8-844F-C44226AF9CA4}"/>
                </a:ext>
              </a:extLst>
            </p:cNvPr>
            <p:cNvCxnSpPr/>
            <p:nvPr userDrawn="1"/>
          </p:nvCxnSpPr>
          <p:spPr>
            <a:xfrm>
              <a:off x="7450666" y="0"/>
              <a:ext cx="0" cy="6858000"/>
            </a:xfrm>
            <a:prstGeom prst="line">
              <a:avLst/>
            </a:prstGeom>
            <a:ln w="19050">
              <a:solidFill>
                <a:srgbClr val="F5F5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PHẠM DUYÊN 5 - 9Slide.vn">
              <a:extLst>
                <a:ext uri="{FF2B5EF4-FFF2-40B4-BE49-F238E27FC236}">
                  <a16:creationId xmlns:a16="http://schemas.microsoft.com/office/drawing/2014/main" id="{A549CF80-C951-4A63-BEE5-CB3A1B211190}"/>
                </a:ext>
              </a:extLst>
            </p:cNvPr>
            <p:cNvCxnSpPr/>
            <p:nvPr userDrawn="1"/>
          </p:nvCxnSpPr>
          <p:spPr>
            <a:xfrm>
              <a:off x="8127999" y="0"/>
              <a:ext cx="0" cy="6858000"/>
            </a:xfrm>
            <a:prstGeom prst="line">
              <a:avLst/>
            </a:prstGeom>
            <a:ln w="19050">
              <a:solidFill>
                <a:srgbClr val="F5F5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PHẠM DUYÊN 6 - 9Slide.vn">
              <a:extLst>
                <a:ext uri="{FF2B5EF4-FFF2-40B4-BE49-F238E27FC236}">
                  <a16:creationId xmlns:a16="http://schemas.microsoft.com/office/drawing/2014/main" id="{8120E005-D810-4018-9E21-13C3ED0FF693}"/>
                </a:ext>
              </a:extLst>
            </p:cNvPr>
            <p:cNvCxnSpPr/>
            <p:nvPr userDrawn="1"/>
          </p:nvCxnSpPr>
          <p:spPr>
            <a:xfrm>
              <a:off x="10837331" y="0"/>
              <a:ext cx="0" cy="6858000"/>
            </a:xfrm>
            <a:prstGeom prst="line">
              <a:avLst/>
            </a:prstGeom>
            <a:ln w="19050">
              <a:solidFill>
                <a:srgbClr val="F5F5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PHẠM DUYÊN 7 - 9Slide.vn">
              <a:extLst>
                <a:ext uri="{FF2B5EF4-FFF2-40B4-BE49-F238E27FC236}">
                  <a16:creationId xmlns:a16="http://schemas.microsoft.com/office/drawing/2014/main" id="{470270EA-DBF8-4A0F-A0F4-FBD6EDBC032E}"/>
                </a:ext>
              </a:extLst>
            </p:cNvPr>
            <p:cNvCxnSpPr/>
            <p:nvPr userDrawn="1"/>
          </p:nvCxnSpPr>
          <p:spPr>
            <a:xfrm>
              <a:off x="11514664" y="0"/>
              <a:ext cx="0" cy="6858000"/>
            </a:xfrm>
            <a:prstGeom prst="line">
              <a:avLst/>
            </a:prstGeom>
            <a:ln w="19050">
              <a:solidFill>
                <a:srgbClr val="F5F5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PHẠM DUYÊN 8 - 9Slide.vn">
              <a:extLst>
                <a:ext uri="{FF2B5EF4-FFF2-40B4-BE49-F238E27FC236}">
                  <a16:creationId xmlns:a16="http://schemas.microsoft.com/office/drawing/2014/main" id="{0AC85108-36F8-4983-B9F9-174929F439CE}"/>
                </a:ext>
              </a:extLst>
            </p:cNvPr>
            <p:cNvCxnSpPr/>
            <p:nvPr userDrawn="1"/>
          </p:nvCxnSpPr>
          <p:spPr>
            <a:xfrm>
              <a:off x="8805332" y="0"/>
              <a:ext cx="0" cy="6858000"/>
            </a:xfrm>
            <a:prstGeom prst="line">
              <a:avLst/>
            </a:prstGeom>
            <a:ln w="19050">
              <a:solidFill>
                <a:srgbClr val="F5F5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PHẠM DUYÊN 9 - 9Slide.vn">
              <a:extLst>
                <a:ext uri="{FF2B5EF4-FFF2-40B4-BE49-F238E27FC236}">
                  <a16:creationId xmlns:a16="http://schemas.microsoft.com/office/drawing/2014/main" id="{B2F26F3F-2F19-459C-B6A9-62682922BA4A}"/>
                </a:ext>
              </a:extLst>
            </p:cNvPr>
            <p:cNvCxnSpPr/>
            <p:nvPr userDrawn="1"/>
          </p:nvCxnSpPr>
          <p:spPr>
            <a:xfrm>
              <a:off x="9482665" y="0"/>
              <a:ext cx="0" cy="6858000"/>
            </a:xfrm>
            <a:prstGeom prst="line">
              <a:avLst/>
            </a:prstGeom>
            <a:ln w="19050">
              <a:solidFill>
                <a:srgbClr val="F5F5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PHẠM DUYÊN 10 - 9Slide.vn">
              <a:extLst>
                <a:ext uri="{FF2B5EF4-FFF2-40B4-BE49-F238E27FC236}">
                  <a16:creationId xmlns:a16="http://schemas.microsoft.com/office/drawing/2014/main" id="{902D8D8F-9678-430B-9C4F-1BCED4080EA8}"/>
                </a:ext>
              </a:extLst>
            </p:cNvPr>
            <p:cNvCxnSpPr/>
            <p:nvPr userDrawn="1"/>
          </p:nvCxnSpPr>
          <p:spPr>
            <a:xfrm>
              <a:off x="10159998" y="0"/>
              <a:ext cx="0" cy="6858000"/>
            </a:xfrm>
            <a:prstGeom prst="line">
              <a:avLst/>
            </a:prstGeom>
            <a:ln w="19050">
              <a:solidFill>
                <a:srgbClr val="F5F5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PHẠM DUYÊN 11 - 9Slide.vn">
              <a:extLst>
                <a:ext uri="{FF2B5EF4-FFF2-40B4-BE49-F238E27FC236}">
                  <a16:creationId xmlns:a16="http://schemas.microsoft.com/office/drawing/2014/main" id="{BFDD1278-A4FF-4196-A642-567B7111166D}"/>
                </a:ext>
              </a:extLst>
            </p:cNvPr>
            <p:cNvCxnSpPr/>
            <p:nvPr userDrawn="1"/>
          </p:nvCxnSpPr>
          <p:spPr>
            <a:xfrm>
              <a:off x="6096000" y="622300"/>
              <a:ext cx="6096000" cy="0"/>
            </a:xfrm>
            <a:prstGeom prst="line">
              <a:avLst/>
            </a:prstGeom>
            <a:ln w="19050">
              <a:solidFill>
                <a:srgbClr val="F5F5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PHẠM DUYÊN 12 - 9Slide.vn">
              <a:extLst>
                <a:ext uri="{FF2B5EF4-FFF2-40B4-BE49-F238E27FC236}">
                  <a16:creationId xmlns:a16="http://schemas.microsoft.com/office/drawing/2014/main" id="{A1927F55-B0BC-4CFC-8F7B-14A742072D1D}"/>
                </a:ext>
              </a:extLst>
            </p:cNvPr>
            <p:cNvCxnSpPr/>
            <p:nvPr userDrawn="1"/>
          </p:nvCxnSpPr>
          <p:spPr>
            <a:xfrm>
              <a:off x="6096000" y="1244600"/>
              <a:ext cx="6096000" cy="0"/>
            </a:xfrm>
            <a:prstGeom prst="line">
              <a:avLst/>
            </a:prstGeom>
            <a:ln w="19050">
              <a:solidFill>
                <a:srgbClr val="F5F5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PHẠM DUYÊN 13 - 9Slide.vn">
              <a:extLst>
                <a:ext uri="{FF2B5EF4-FFF2-40B4-BE49-F238E27FC236}">
                  <a16:creationId xmlns:a16="http://schemas.microsoft.com/office/drawing/2014/main" id="{B56E3455-D6D7-4743-A810-4530A0D666EC}"/>
                </a:ext>
              </a:extLst>
            </p:cNvPr>
            <p:cNvCxnSpPr/>
            <p:nvPr userDrawn="1"/>
          </p:nvCxnSpPr>
          <p:spPr>
            <a:xfrm>
              <a:off x="6096000" y="1866900"/>
              <a:ext cx="6096000" cy="0"/>
            </a:xfrm>
            <a:prstGeom prst="line">
              <a:avLst/>
            </a:prstGeom>
            <a:ln w="19050">
              <a:solidFill>
                <a:srgbClr val="F5F5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PHẠM DUYÊN 14 - 9Slide.vn">
              <a:extLst>
                <a:ext uri="{FF2B5EF4-FFF2-40B4-BE49-F238E27FC236}">
                  <a16:creationId xmlns:a16="http://schemas.microsoft.com/office/drawing/2014/main" id="{C04D6AFE-4058-417F-9D8A-4D85D8595EF3}"/>
                </a:ext>
              </a:extLst>
            </p:cNvPr>
            <p:cNvCxnSpPr/>
            <p:nvPr userDrawn="1"/>
          </p:nvCxnSpPr>
          <p:spPr>
            <a:xfrm>
              <a:off x="6096000" y="2489200"/>
              <a:ext cx="6096000" cy="0"/>
            </a:xfrm>
            <a:prstGeom prst="line">
              <a:avLst/>
            </a:prstGeom>
            <a:ln w="19050">
              <a:solidFill>
                <a:srgbClr val="F5F5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PHẠM DUYÊN 15 - 9Slide.vn">
              <a:extLst>
                <a:ext uri="{FF2B5EF4-FFF2-40B4-BE49-F238E27FC236}">
                  <a16:creationId xmlns:a16="http://schemas.microsoft.com/office/drawing/2014/main" id="{A063EC94-3F8E-404A-B29C-BB736B222969}"/>
                </a:ext>
              </a:extLst>
            </p:cNvPr>
            <p:cNvCxnSpPr/>
            <p:nvPr userDrawn="1"/>
          </p:nvCxnSpPr>
          <p:spPr>
            <a:xfrm>
              <a:off x="6096000" y="3111500"/>
              <a:ext cx="6096000" cy="0"/>
            </a:xfrm>
            <a:prstGeom prst="line">
              <a:avLst/>
            </a:prstGeom>
            <a:ln w="19050">
              <a:solidFill>
                <a:srgbClr val="F5F5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PHẠM DUYÊN 16 - 9Slide.vn">
              <a:extLst>
                <a:ext uri="{FF2B5EF4-FFF2-40B4-BE49-F238E27FC236}">
                  <a16:creationId xmlns:a16="http://schemas.microsoft.com/office/drawing/2014/main" id="{3674E5A8-ED1F-4873-8168-AF8F8494B73B}"/>
                </a:ext>
              </a:extLst>
            </p:cNvPr>
            <p:cNvCxnSpPr/>
            <p:nvPr userDrawn="1"/>
          </p:nvCxnSpPr>
          <p:spPr>
            <a:xfrm>
              <a:off x="6096000" y="3733800"/>
              <a:ext cx="6096000" cy="0"/>
            </a:xfrm>
            <a:prstGeom prst="line">
              <a:avLst/>
            </a:prstGeom>
            <a:ln w="19050">
              <a:solidFill>
                <a:srgbClr val="F5F5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PHẠM DUYÊN 17 - 9Slide.vn">
              <a:extLst>
                <a:ext uri="{FF2B5EF4-FFF2-40B4-BE49-F238E27FC236}">
                  <a16:creationId xmlns:a16="http://schemas.microsoft.com/office/drawing/2014/main" id="{80A2E4C2-B1A2-4813-A52E-1A46E94B90AB}"/>
                </a:ext>
              </a:extLst>
            </p:cNvPr>
            <p:cNvCxnSpPr/>
            <p:nvPr userDrawn="1"/>
          </p:nvCxnSpPr>
          <p:spPr>
            <a:xfrm>
              <a:off x="6096000" y="4356100"/>
              <a:ext cx="6096000" cy="0"/>
            </a:xfrm>
            <a:prstGeom prst="line">
              <a:avLst/>
            </a:prstGeom>
            <a:ln w="19050">
              <a:solidFill>
                <a:srgbClr val="F5F5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PHẠM DUYÊN 18 - 9Slide.vn">
              <a:extLst>
                <a:ext uri="{FF2B5EF4-FFF2-40B4-BE49-F238E27FC236}">
                  <a16:creationId xmlns:a16="http://schemas.microsoft.com/office/drawing/2014/main" id="{9366A622-DD63-427E-9B76-98B1B43E8A8A}"/>
                </a:ext>
              </a:extLst>
            </p:cNvPr>
            <p:cNvCxnSpPr/>
            <p:nvPr userDrawn="1"/>
          </p:nvCxnSpPr>
          <p:spPr>
            <a:xfrm>
              <a:off x="6096000" y="4978400"/>
              <a:ext cx="6096000" cy="0"/>
            </a:xfrm>
            <a:prstGeom prst="line">
              <a:avLst/>
            </a:prstGeom>
            <a:ln w="19050">
              <a:solidFill>
                <a:srgbClr val="F5F5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PHẠM DUYÊN 19 - 9Slide.vn">
              <a:extLst>
                <a:ext uri="{FF2B5EF4-FFF2-40B4-BE49-F238E27FC236}">
                  <a16:creationId xmlns:a16="http://schemas.microsoft.com/office/drawing/2014/main" id="{CDEA951B-C7CA-43F8-8B46-FA4FF7053728}"/>
                </a:ext>
              </a:extLst>
            </p:cNvPr>
            <p:cNvCxnSpPr/>
            <p:nvPr userDrawn="1"/>
          </p:nvCxnSpPr>
          <p:spPr>
            <a:xfrm>
              <a:off x="6096000" y="5600700"/>
              <a:ext cx="6096000" cy="0"/>
            </a:xfrm>
            <a:prstGeom prst="line">
              <a:avLst/>
            </a:prstGeom>
            <a:ln w="19050">
              <a:solidFill>
                <a:srgbClr val="F5F5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PHẠM DUYÊN 20 - 9Slide.vn">
              <a:extLst>
                <a:ext uri="{FF2B5EF4-FFF2-40B4-BE49-F238E27FC236}">
                  <a16:creationId xmlns:a16="http://schemas.microsoft.com/office/drawing/2014/main" id="{08BE0C59-8564-4FB3-B231-3CFC2BB20F18}"/>
                </a:ext>
              </a:extLst>
            </p:cNvPr>
            <p:cNvCxnSpPr/>
            <p:nvPr userDrawn="1"/>
          </p:nvCxnSpPr>
          <p:spPr>
            <a:xfrm>
              <a:off x="6096000" y="6223000"/>
              <a:ext cx="6096000" cy="0"/>
            </a:xfrm>
            <a:prstGeom prst="line">
              <a:avLst/>
            </a:prstGeom>
            <a:ln w="19050">
              <a:solidFill>
                <a:srgbClr val="F5F5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889665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 dir="in"/>
      </p:transition>
    </mc:Choice>
    <mc:Fallback xmlns="">
      <p:transition spd="slow">
        <p:split orient="vert" dir="in"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89890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 dir="in"/>
      </p:transition>
    </mc:Choice>
    <mc:Fallback xmlns="">
      <p:transition spd="slow">
        <p:split orient="vert" dir="in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" name="PHẠM DUYÊN 21 - 9Slide.vn">
            <a:extLst>
              <a:ext uri="{FF2B5EF4-FFF2-40B4-BE49-F238E27FC236}">
                <a16:creationId xmlns:a16="http://schemas.microsoft.com/office/drawing/2014/main" id="{7C69F175-B284-4DB6-A869-C1518EB7B55E}"/>
              </a:ext>
            </a:extLst>
          </p:cNvPr>
          <p:cNvGrpSpPr>
            <a:grpSpLocks noGrp="1" noUngrp="1" noRot="1" noMove="1" noResize="1"/>
          </p:cNvGrpSpPr>
          <p:nvPr userDrawn="1"/>
        </p:nvGrpSpPr>
        <p:grpSpPr>
          <a:xfrm>
            <a:off x="503382" y="285434"/>
            <a:ext cx="1045843" cy="349565"/>
            <a:chOff x="404091" y="302492"/>
            <a:chExt cx="1045843" cy="349565"/>
          </a:xfrm>
        </p:grpSpPr>
        <p:sp>
          <p:nvSpPr>
            <p:cNvPr id="60" name="Rectangle: Rounded Corners 59">
              <a:extLst>
                <a:ext uri="{FF2B5EF4-FFF2-40B4-BE49-F238E27FC236}">
                  <a16:creationId xmlns:a16="http://schemas.microsoft.com/office/drawing/2014/main" id="{02D8517B-DE9E-417D-B259-AE283EC29F37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 userDrawn="1"/>
          </p:nvSpPr>
          <p:spPr>
            <a:xfrm>
              <a:off x="459336" y="347260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513428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870" y="18611"/>
                    <a:pt x="19597" y="-361"/>
                    <a:pt x="42083" y="0"/>
                  </a:cubicBezTo>
                  <a:cubicBezTo>
                    <a:pt x="200055" y="16871"/>
                    <a:pt x="303322" y="-21924"/>
                    <a:pt x="513428" y="0"/>
                  </a:cubicBezTo>
                  <a:cubicBezTo>
                    <a:pt x="723534" y="21924"/>
                    <a:pt x="839830" y="11545"/>
                    <a:pt x="948515" y="0"/>
                  </a:cubicBezTo>
                  <a:cubicBezTo>
                    <a:pt x="969839" y="-631"/>
                    <a:pt x="990500" y="23749"/>
                    <a:pt x="990598" y="42083"/>
                  </a:cubicBezTo>
                  <a:cubicBezTo>
                    <a:pt x="986727" y="110902"/>
                    <a:pt x="991373" y="195270"/>
                    <a:pt x="990598" y="262714"/>
                  </a:cubicBezTo>
                  <a:cubicBezTo>
                    <a:pt x="986125" y="285474"/>
                    <a:pt x="974744" y="302645"/>
                    <a:pt x="948515" y="304797"/>
                  </a:cubicBezTo>
                  <a:cubicBezTo>
                    <a:pt x="756072" y="311080"/>
                    <a:pt x="645398" y="290395"/>
                    <a:pt x="477170" y="304797"/>
                  </a:cubicBezTo>
                  <a:cubicBezTo>
                    <a:pt x="308943" y="319199"/>
                    <a:pt x="168522" y="321398"/>
                    <a:pt x="42083" y="304797"/>
                  </a:cubicBezTo>
                  <a:cubicBezTo>
                    <a:pt x="14910" y="302823"/>
                    <a:pt x="-1910" y="291109"/>
                    <a:pt x="0" y="262714"/>
                  </a:cubicBezTo>
                  <a:cubicBezTo>
                    <a:pt x="5987" y="210987"/>
                    <a:pt x="8339" y="103792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-924" y="21541"/>
                    <a:pt x="13669" y="1115"/>
                    <a:pt x="42083" y="0"/>
                  </a:cubicBezTo>
                  <a:cubicBezTo>
                    <a:pt x="212105" y="-4339"/>
                    <a:pt x="339606" y="-11427"/>
                    <a:pt x="513428" y="0"/>
                  </a:cubicBezTo>
                  <a:cubicBezTo>
                    <a:pt x="687251" y="11427"/>
                    <a:pt x="809018" y="9979"/>
                    <a:pt x="948515" y="0"/>
                  </a:cubicBezTo>
                  <a:cubicBezTo>
                    <a:pt x="973302" y="-2893"/>
                    <a:pt x="988513" y="18237"/>
                    <a:pt x="990598" y="42083"/>
                  </a:cubicBezTo>
                  <a:cubicBezTo>
                    <a:pt x="986193" y="131118"/>
                    <a:pt x="982265" y="161446"/>
                    <a:pt x="990598" y="262714"/>
                  </a:cubicBezTo>
                  <a:cubicBezTo>
                    <a:pt x="989597" y="287092"/>
                    <a:pt x="971718" y="305739"/>
                    <a:pt x="948515" y="304797"/>
                  </a:cubicBezTo>
                  <a:cubicBezTo>
                    <a:pt x="847314" y="287957"/>
                    <a:pt x="601015" y="315002"/>
                    <a:pt x="495299" y="304797"/>
                  </a:cubicBezTo>
                  <a:cubicBezTo>
                    <a:pt x="389583" y="294592"/>
                    <a:pt x="199920" y="289228"/>
                    <a:pt x="42083" y="304797"/>
                  </a:cubicBezTo>
                  <a:cubicBezTo>
                    <a:pt x="17478" y="305510"/>
                    <a:pt x="285" y="284421"/>
                    <a:pt x="0" y="262714"/>
                  </a:cubicBezTo>
                  <a:cubicBezTo>
                    <a:pt x="9330" y="190511"/>
                    <a:pt x="-4367" y="121157"/>
                    <a:pt x="0" y="42083"/>
                  </a:cubicBezTo>
                  <a:close/>
                </a:path>
              </a:pathLst>
            </a:custGeom>
            <a:solidFill>
              <a:srgbClr val="82C9F4"/>
            </a:solidFill>
            <a:ln>
              <a:solidFill>
                <a:srgbClr val="AFDAF5"/>
              </a:solidFill>
              <a:extLst>
                <a:ext uri="{C807C97D-BFC1-408E-A445-0C87EB9F89A2}">
                  <ask:lineSketchStyleProps xmlns="" xmlns:ask="http://schemas.microsoft.com/office/drawing/2018/sketchyshapes" sd="3060161415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Rectangle: Rounded Corners 60">
              <a:extLst>
                <a:ext uri="{FF2B5EF4-FFF2-40B4-BE49-F238E27FC236}">
                  <a16:creationId xmlns:a16="http://schemas.microsoft.com/office/drawing/2014/main" id="{3925FD29-B506-403F-A7FF-47F7CC6F1769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 userDrawn="1"/>
          </p:nvSpPr>
          <p:spPr>
            <a:xfrm>
              <a:off x="404091" y="302492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468106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977" y="20694"/>
                    <a:pt x="19245" y="722"/>
                    <a:pt x="42083" y="0"/>
                  </a:cubicBezTo>
                  <a:cubicBezTo>
                    <a:pt x="221894" y="10754"/>
                    <a:pt x="318265" y="20007"/>
                    <a:pt x="468106" y="0"/>
                  </a:cubicBezTo>
                  <a:cubicBezTo>
                    <a:pt x="617947" y="-20007"/>
                    <a:pt x="715005" y="-5387"/>
                    <a:pt x="948515" y="0"/>
                  </a:cubicBezTo>
                  <a:cubicBezTo>
                    <a:pt x="972855" y="-357"/>
                    <a:pt x="989439" y="16233"/>
                    <a:pt x="990598" y="42083"/>
                  </a:cubicBezTo>
                  <a:cubicBezTo>
                    <a:pt x="992746" y="141393"/>
                    <a:pt x="995960" y="161966"/>
                    <a:pt x="990598" y="262714"/>
                  </a:cubicBezTo>
                  <a:cubicBezTo>
                    <a:pt x="993037" y="283815"/>
                    <a:pt x="971270" y="305420"/>
                    <a:pt x="948515" y="304797"/>
                  </a:cubicBezTo>
                  <a:cubicBezTo>
                    <a:pt x="752540" y="283418"/>
                    <a:pt x="701366" y="287355"/>
                    <a:pt x="477170" y="304797"/>
                  </a:cubicBezTo>
                  <a:cubicBezTo>
                    <a:pt x="252975" y="322239"/>
                    <a:pt x="229942" y="295145"/>
                    <a:pt x="42083" y="304797"/>
                  </a:cubicBezTo>
                  <a:cubicBezTo>
                    <a:pt x="16663" y="308314"/>
                    <a:pt x="-1358" y="283979"/>
                    <a:pt x="0" y="262714"/>
                  </a:cubicBezTo>
                  <a:cubicBezTo>
                    <a:pt x="10643" y="153138"/>
                    <a:pt x="-2576" y="132647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616" y="20114"/>
                    <a:pt x="17689" y="-2743"/>
                    <a:pt x="42083" y="0"/>
                  </a:cubicBezTo>
                  <a:cubicBezTo>
                    <a:pt x="146263" y="17479"/>
                    <a:pt x="394439" y="-3804"/>
                    <a:pt x="486235" y="0"/>
                  </a:cubicBezTo>
                  <a:cubicBezTo>
                    <a:pt x="578031" y="3804"/>
                    <a:pt x="851471" y="2100"/>
                    <a:pt x="948515" y="0"/>
                  </a:cubicBezTo>
                  <a:cubicBezTo>
                    <a:pt x="972360" y="2281"/>
                    <a:pt x="993333" y="14369"/>
                    <a:pt x="990598" y="42083"/>
                  </a:cubicBezTo>
                  <a:cubicBezTo>
                    <a:pt x="987501" y="138821"/>
                    <a:pt x="995004" y="198704"/>
                    <a:pt x="990598" y="262714"/>
                  </a:cubicBezTo>
                  <a:cubicBezTo>
                    <a:pt x="990760" y="289960"/>
                    <a:pt x="966689" y="304345"/>
                    <a:pt x="948515" y="304797"/>
                  </a:cubicBezTo>
                  <a:cubicBezTo>
                    <a:pt x="773550" y="320872"/>
                    <a:pt x="639850" y="318824"/>
                    <a:pt x="486235" y="304797"/>
                  </a:cubicBezTo>
                  <a:cubicBezTo>
                    <a:pt x="332620" y="290770"/>
                    <a:pt x="192140" y="299897"/>
                    <a:pt x="42083" y="304797"/>
                  </a:cubicBezTo>
                  <a:cubicBezTo>
                    <a:pt x="19067" y="305555"/>
                    <a:pt x="2951" y="287178"/>
                    <a:pt x="0" y="262714"/>
                  </a:cubicBezTo>
                  <a:cubicBezTo>
                    <a:pt x="-8535" y="159310"/>
                    <a:pt x="7179" y="117303"/>
                    <a:pt x="0" y="42083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1">
                  <a:lumMod val="20000"/>
                  <a:lumOff val="80000"/>
                </a:schemeClr>
              </a:solidFill>
              <a:extLst>
                <a:ext uri="{C807C97D-BFC1-408E-A445-0C87EB9F89A2}">
                  <ask:lineSketchStyleProps xmlns="" xmlns:ask="http://schemas.microsoft.com/office/drawing/2018/sketchyshapes" sd="2774789027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2" name="PHẠM DUYÊN 22 - 9Slide.vn">
            <a:extLst>
              <a:ext uri="{FF2B5EF4-FFF2-40B4-BE49-F238E27FC236}">
                <a16:creationId xmlns:a16="http://schemas.microsoft.com/office/drawing/2014/main" id="{CCE95440-CD88-43EB-A537-5F79B06719F8}"/>
              </a:ext>
            </a:extLst>
          </p:cNvPr>
          <p:cNvGrpSpPr>
            <a:grpSpLocks noGrp="1" noUngrp="1" noRot="1" noMove="1" noResize="1"/>
          </p:cNvGrpSpPr>
          <p:nvPr userDrawn="1"/>
        </p:nvGrpSpPr>
        <p:grpSpPr>
          <a:xfrm>
            <a:off x="2200978" y="285434"/>
            <a:ext cx="1045843" cy="349565"/>
            <a:chOff x="404091" y="302492"/>
            <a:chExt cx="1045843" cy="349565"/>
          </a:xfrm>
        </p:grpSpPr>
        <p:sp>
          <p:nvSpPr>
            <p:cNvPr id="63" name="Rectangle: Rounded Corners 62">
              <a:extLst>
                <a:ext uri="{FF2B5EF4-FFF2-40B4-BE49-F238E27FC236}">
                  <a16:creationId xmlns:a16="http://schemas.microsoft.com/office/drawing/2014/main" id="{3B2A317C-7E92-41AA-8DE4-492E9EF5FAF1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 userDrawn="1"/>
          </p:nvSpPr>
          <p:spPr>
            <a:xfrm>
              <a:off x="459336" y="347260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513428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870" y="18611"/>
                    <a:pt x="19597" y="-361"/>
                    <a:pt x="42083" y="0"/>
                  </a:cubicBezTo>
                  <a:cubicBezTo>
                    <a:pt x="200055" y="16871"/>
                    <a:pt x="303322" y="-21924"/>
                    <a:pt x="513428" y="0"/>
                  </a:cubicBezTo>
                  <a:cubicBezTo>
                    <a:pt x="723534" y="21924"/>
                    <a:pt x="839830" y="11545"/>
                    <a:pt x="948515" y="0"/>
                  </a:cubicBezTo>
                  <a:cubicBezTo>
                    <a:pt x="969839" y="-631"/>
                    <a:pt x="990500" y="23749"/>
                    <a:pt x="990598" y="42083"/>
                  </a:cubicBezTo>
                  <a:cubicBezTo>
                    <a:pt x="986727" y="110902"/>
                    <a:pt x="991373" y="195270"/>
                    <a:pt x="990598" y="262714"/>
                  </a:cubicBezTo>
                  <a:cubicBezTo>
                    <a:pt x="986125" y="285474"/>
                    <a:pt x="974744" y="302645"/>
                    <a:pt x="948515" y="304797"/>
                  </a:cubicBezTo>
                  <a:cubicBezTo>
                    <a:pt x="756072" y="311080"/>
                    <a:pt x="645398" y="290395"/>
                    <a:pt x="477170" y="304797"/>
                  </a:cubicBezTo>
                  <a:cubicBezTo>
                    <a:pt x="308943" y="319199"/>
                    <a:pt x="168522" y="321398"/>
                    <a:pt x="42083" y="304797"/>
                  </a:cubicBezTo>
                  <a:cubicBezTo>
                    <a:pt x="14910" y="302823"/>
                    <a:pt x="-1910" y="291109"/>
                    <a:pt x="0" y="262714"/>
                  </a:cubicBezTo>
                  <a:cubicBezTo>
                    <a:pt x="5987" y="210987"/>
                    <a:pt x="8339" y="103792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-924" y="21541"/>
                    <a:pt x="13669" y="1115"/>
                    <a:pt x="42083" y="0"/>
                  </a:cubicBezTo>
                  <a:cubicBezTo>
                    <a:pt x="212105" y="-4339"/>
                    <a:pt x="339606" y="-11427"/>
                    <a:pt x="513428" y="0"/>
                  </a:cubicBezTo>
                  <a:cubicBezTo>
                    <a:pt x="687251" y="11427"/>
                    <a:pt x="809018" y="9979"/>
                    <a:pt x="948515" y="0"/>
                  </a:cubicBezTo>
                  <a:cubicBezTo>
                    <a:pt x="973302" y="-2893"/>
                    <a:pt x="988513" y="18237"/>
                    <a:pt x="990598" y="42083"/>
                  </a:cubicBezTo>
                  <a:cubicBezTo>
                    <a:pt x="986193" y="131118"/>
                    <a:pt x="982265" y="161446"/>
                    <a:pt x="990598" y="262714"/>
                  </a:cubicBezTo>
                  <a:cubicBezTo>
                    <a:pt x="989597" y="287092"/>
                    <a:pt x="971718" y="305739"/>
                    <a:pt x="948515" y="304797"/>
                  </a:cubicBezTo>
                  <a:cubicBezTo>
                    <a:pt x="847314" y="287957"/>
                    <a:pt x="601015" y="315002"/>
                    <a:pt x="495299" y="304797"/>
                  </a:cubicBezTo>
                  <a:cubicBezTo>
                    <a:pt x="389583" y="294592"/>
                    <a:pt x="199920" y="289228"/>
                    <a:pt x="42083" y="304797"/>
                  </a:cubicBezTo>
                  <a:cubicBezTo>
                    <a:pt x="17478" y="305510"/>
                    <a:pt x="285" y="284421"/>
                    <a:pt x="0" y="262714"/>
                  </a:cubicBezTo>
                  <a:cubicBezTo>
                    <a:pt x="9330" y="190511"/>
                    <a:pt x="-4367" y="121157"/>
                    <a:pt x="0" y="42083"/>
                  </a:cubicBezTo>
                  <a:close/>
                </a:path>
              </a:pathLst>
            </a:custGeom>
            <a:solidFill>
              <a:srgbClr val="82C9F4"/>
            </a:solidFill>
            <a:ln>
              <a:solidFill>
                <a:srgbClr val="AFDAF5"/>
              </a:solidFill>
              <a:extLst>
                <a:ext uri="{C807C97D-BFC1-408E-A445-0C87EB9F89A2}">
                  <ask:lineSketchStyleProps xmlns="" xmlns:ask="http://schemas.microsoft.com/office/drawing/2018/sketchyshapes" sd="3060161415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Rectangle: Rounded Corners 63">
              <a:extLst>
                <a:ext uri="{FF2B5EF4-FFF2-40B4-BE49-F238E27FC236}">
                  <a16:creationId xmlns:a16="http://schemas.microsoft.com/office/drawing/2014/main" id="{E294F320-C300-46F3-A3A8-4BB9D792263E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 userDrawn="1"/>
          </p:nvSpPr>
          <p:spPr>
            <a:xfrm>
              <a:off x="404091" y="302492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468106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977" y="20694"/>
                    <a:pt x="19245" y="722"/>
                    <a:pt x="42083" y="0"/>
                  </a:cubicBezTo>
                  <a:cubicBezTo>
                    <a:pt x="221894" y="10754"/>
                    <a:pt x="318265" y="20007"/>
                    <a:pt x="468106" y="0"/>
                  </a:cubicBezTo>
                  <a:cubicBezTo>
                    <a:pt x="617947" y="-20007"/>
                    <a:pt x="715005" y="-5387"/>
                    <a:pt x="948515" y="0"/>
                  </a:cubicBezTo>
                  <a:cubicBezTo>
                    <a:pt x="972855" y="-357"/>
                    <a:pt x="989439" y="16233"/>
                    <a:pt x="990598" y="42083"/>
                  </a:cubicBezTo>
                  <a:cubicBezTo>
                    <a:pt x="992746" y="141393"/>
                    <a:pt x="995960" y="161966"/>
                    <a:pt x="990598" y="262714"/>
                  </a:cubicBezTo>
                  <a:cubicBezTo>
                    <a:pt x="993037" y="283815"/>
                    <a:pt x="971270" y="305420"/>
                    <a:pt x="948515" y="304797"/>
                  </a:cubicBezTo>
                  <a:cubicBezTo>
                    <a:pt x="752540" y="283418"/>
                    <a:pt x="701366" y="287355"/>
                    <a:pt x="477170" y="304797"/>
                  </a:cubicBezTo>
                  <a:cubicBezTo>
                    <a:pt x="252975" y="322239"/>
                    <a:pt x="229942" y="295145"/>
                    <a:pt x="42083" y="304797"/>
                  </a:cubicBezTo>
                  <a:cubicBezTo>
                    <a:pt x="16663" y="308314"/>
                    <a:pt x="-1358" y="283979"/>
                    <a:pt x="0" y="262714"/>
                  </a:cubicBezTo>
                  <a:cubicBezTo>
                    <a:pt x="10643" y="153138"/>
                    <a:pt x="-2576" y="132647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616" y="20114"/>
                    <a:pt x="17689" y="-2743"/>
                    <a:pt x="42083" y="0"/>
                  </a:cubicBezTo>
                  <a:cubicBezTo>
                    <a:pt x="146263" y="17479"/>
                    <a:pt x="394439" y="-3804"/>
                    <a:pt x="486235" y="0"/>
                  </a:cubicBezTo>
                  <a:cubicBezTo>
                    <a:pt x="578031" y="3804"/>
                    <a:pt x="851471" y="2100"/>
                    <a:pt x="948515" y="0"/>
                  </a:cubicBezTo>
                  <a:cubicBezTo>
                    <a:pt x="972360" y="2281"/>
                    <a:pt x="993333" y="14369"/>
                    <a:pt x="990598" y="42083"/>
                  </a:cubicBezTo>
                  <a:cubicBezTo>
                    <a:pt x="987501" y="138821"/>
                    <a:pt x="995004" y="198704"/>
                    <a:pt x="990598" y="262714"/>
                  </a:cubicBezTo>
                  <a:cubicBezTo>
                    <a:pt x="990760" y="289960"/>
                    <a:pt x="966689" y="304345"/>
                    <a:pt x="948515" y="304797"/>
                  </a:cubicBezTo>
                  <a:cubicBezTo>
                    <a:pt x="773550" y="320872"/>
                    <a:pt x="639850" y="318824"/>
                    <a:pt x="486235" y="304797"/>
                  </a:cubicBezTo>
                  <a:cubicBezTo>
                    <a:pt x="332620" y="290770"/>
                    <a:pt x="192140" y="299897"/>
                    <a:pt x="42083" y="304797"/>
                  </a:cubicBezTo>
                  <a:cubicBezTo>
                    <a:pt x="19067" y="305555"/>
                    <a:pt x="2951" y="287178"/>
                    <a:pt x="0" y="262714"/>
                  </a:cubicBezTo>
                  <a:cubicBezTo>
                    <a:pt x="-8535" y="159310"/>
                    <a:pt x="7179" y="117303"/>
                    <a:pt x="0" y="42083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1">
                  <a:lumMod val="20000"/>
                  <a:lumOff val="80000"/>
                </a:schemeClr>
              </a:solidFill>
              <a:extLst>
                <a:ext uri="{C807C97D-BFC1-408E-A445-0C87EB9F89A2}">
                  <ask:lineSketchStyleProps xmlns="" xmlns:ask="http://schemas.microsoft.com/office/drawing/2018/sketchyshapes" sd="2774789027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5" name="PHẠM DUYÊN 23 - 9Slide.vn">
            <a:extLst>
              <a:ext uri="{FF2B5EF4-FFF2-40B4-BE49-F238E27FC236}">
                <a16:creationId xmlns:a16="http://schemas.microsoft.com/office/drawing/2014/main" id="{9D66A33B-7A27-4EDD-895B-FF0207BF6E34}"/>
              </a:ext>
            </a:extLst>
          </p:cNvPr>
          <p:cNvGrpSpPr>
            <a:grpSpLocks noGrp="1" noUngrp="1" noRot="1" noMove="1" noResize="1"/>
          </p:cNvGrpSpPr>
          <p:nvPr userDrawn="1"/>
        </p:nvGrpSpPr>
        <p:grpSpPr>
          <a:xfrm>
            <a:off x="3898574" y="285434"/>
            <a:ext cx="1045843" cy="349565"/>
            <a:chOff x="404091" y="302492"/>
            <a:chExt cx="1045843" cy="349565"/>
          </a:xfrm>
        </p:grpSpPr>
        <p:sp>
          <p:nvSpPr>
            <p:cNvPr id="66" name="Rectangle: Rounded Corners 65">
              <a:extLst>
                <a:ext uri="{FF2B5EF4-FFF2-40B4-BE49-F238E27FC236}">
                  <a16:creationId xmlns:a16="http://schemas.microsoft.com/office/drawing/2014/main" id="{AAB230B8-E72F-4A18-994C-B78F4E62B50D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 userDrawn="1"/>
          </p:nvSpPr>
          <p:spPr>
            <a:xfrm>
              <a:off x="459336" y="347260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513428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870" y="18611"/>
                    <a:pt x="19597" y="-361"/>
                    <a:pt x="42083" y="0"/>
                  </a:cubicBezTo>
                  <a:cubicBezTo>
                    <a:pt x="200055" y="16871"/>
                    <a:pt x="303322" y="-21924"/>
                    <a:pt x="513428" y="0"/>
                  </a:cubicBezTo>
                  <a:cubicBezTo>
                    <a:pt x="723534" y="21924"/>
                    <a:pt x="839830" y="11545"/>
                    <a:pt x="948515" y="0"/>
                  </a:cubicBezTo>
                  <a:cubicBezTo>
                    <a:pt x="969839" y="-631"/>
                    <a:pt x="990500" y="23749"/>
                    <a:pt x="990598" y="42083"/>
                  </a:cubicBezTo>
                  <a:cubicBezTo>
                    <a:pt x="986727" y="110902"/>
                    <a:pt x="991373" y="195270"/>
                    <a:pt x="990598" y="262714"/>
                  </a:cubicBezTo>
                  <a:cubicBezTo>
                    <a:pt x="986125" y="285474"/>
                    <a:pt x="974744" y="302645"/>
                    <a:pt x="948515" y="304797"/>
                  </a:cubicBezTo>
                  <a:cubicBezTo>
                    <a:pt x="756072" y="311080"/>
                    <a:pt x="645398" y="290395"/>
                    <a:pt x="477170" y="304797"/>
                  </a:cubicBezTo>
                  <a:cubicBezTo>
                    <a:pt x="308943" y="319199"/>
                    <a:pt x="168522" y="321398"/>
                    <a:pt x="42083" y="304797"/>
                  </a:cubicBezTo>
                  <a:cubicBezTo>
                    <a:pt x="14910" y="302823"/>
                    <a:pt x="-1910" y="291109"/>
                    <a:pt x="0" y="262714"/>
                  </a:cubicBezTo>
                  <a:cubicBezTo>
                    <a:pt x="5987" y="210987"/>
                    <a:pt x="8339" y="103792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-924" y="21541"/>
                    <a:pt x="13669" y="1115"/>
                    <a:pt x="42083" y="0"/>
                  </a:cubicBezTo>
                  <a:cubicBezTo>
                    <a:pt x="212105" y="-4339"/>
                    <a:pt x="339606" y="-11427"/>
                    <a:pt x="513428" y="0"/>
                  </a:cubicBezTo>
                  <a:cubicBezTo>
                    <a:pt x="687251" y="11427"/>
                    <a:pt x="809018" y="9979"/>
                    <a:pt x="948515" y="0"/>
                  </a:cubicBezTo>
                  <a:cubicBezTo>
                    <a:pt x="973302" y="-2893"/>
                    <a:pt x="988513" y="18237"/>
                    <a:pt x="990598" y="42083"/>
                  </a:cubicBezTo>
                  <a:cubicBezTo>
                    <a:pt x="986193" y="131118"/>
                    <a:pt x="982265" y="161446"/>
                    <a:pt x="990598" y="262714"/>
                  </a:cubicBezTo>
                  <a:cubicBezTo>
                    <a:pt x="989597" y="287092"/>
                    <a:pt x="971718" y="305739"/>
                    <a:pt x="948515" y="304797"/>
                  </a:cubicBezTo>
                  <a:cubicBezTo>
                    <a:pt x="847314" y="287957"/>
                    <a:pt x="601015" y="315002"/>
                    <a:pt x="495299" y="304797"/>
                  </a:cubicBezTo>
                  <a:cubicBezTo>
                    <a:pt x="389583" y="294592"/>
                    <a:pt x="199920" y="289228"/>
                    <a:pt x="42083" y="304797"/>
                  </a:cubicBezTo>
                  <a:cubicBezTo>
                    <a:pt x="17478" y="305510"/>
                    <a:pt x="285" y="284421"/>
                    <a:pt x="0" y="262714"/>
                  </a:cubicBezTo>
                  <a:cubicBezTo>
                    <a:pt x="9330" y="190511"/>
                    <a:pt x="-4367" y="121157"/>
                    <a:pt x="0" y="42083"/>
                  </a:cubicBezTo>
                  <a:close/>
                </a:path>
              </a:pathLst>
            </a:custGeom>
            <a:solidFill>
              <a:srgbClr val="82C9F4"/>
            </a:solidFill>
            <a:ln>
              <a:solidFill>
                <a:srgbClr val="AFDAF5"/>
              </a:solidFill>
              <a:extLst>
                <a:ext uri="{C807C97D-BFC1-408E-A445-0C87EB9F89A2}">
                  <ask:lineSketchStyleProps xmlns="" xmlns:ask="http://schemas.microsoft.com/office/drawing/2018/sketchyshapes" sd="3060161415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Rectangle: Rounded Corners 67">
              <a:extLst>
                <a:ext uri="{FF2B5EF4-FFF2-40B4-BE49-F238E27FC236}">
                  <a16:creationId xmlns:a16="http://schemas.microsoft.com/office/drawing/2014/main" id="{3D548122-B9DD-4D71-A1FC-002610768984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 userDrawn="1"/>
          </p:nvSpPr>
          <p:spPr>
            <a:xfrm>
              <a:off x="404091" y="302492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468106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977" y="20694"/>
                    <a:pt x="19245" y="722"/>
                    <a:pt x="42083" y="0"/>
                  </a:cubicBezTo>
                  <a:cubicBezTo>
                    <a:pt x="221894" y="10754"/>
                    <a:pt x="318265" y="20007"/>
                    <a:pt x="468106" y="0"/>
                  </a:cubicBezTo>
                  <a:cubicBezTo>
                    <a:pt x="617947" y="-20007"/>
                    <a:pt x="715005" y="-5387"/>
                    <a:pt x="948515" y="0"/>
                  </a:cubicBezTo>
                  <a:cubicBezTo>
                    <a:pt x="972855" y="-357"/>
                    <a:pt x="989439" y="16233"/>
                    <a:pt x="990598" y="42083"/>
                  </a:cubicBezTo>
                  <a:cubicBezTo>
                    <a:pt x="992746" y="141393"/>
                    <a:pt x="995960" y="161966"/>
                    <a:pt x="990598" y="262714"/>
                  </a:cubicBezTo>
                  <a:cubicBezTo>
                    <a:pt x="993037" y="283815"/>
                    <a:pt x="971270" y="305420"/>
                    <a:pt x="948515" y="304797"/>
                  </a:cubicBezTo>
                  <a:cubicBezTo>
                    <a:pt x="752540" y="283418"/>
                    <a:pt x="701366" y="287355"/>
                    <a:pt x="477170" y="304797"/>
                  </a:cubicBezTo>
                  <a:cubicBezTo>
                    <a:pt x="252975" y="322239"/>
                    <a:pt x="229942" y="295145"/>
                    <a:pt x="42083" y="304797"/>
                  </a:cubicBezTo>
                  <a:cubicBezTo>
                    <a:pt x="16663" y="308314"/>
                    <a:pt x="-1358" y="283979"/>
                    <a:pt x="0" y="262714"/>
                  </a:cubicBezTo>
                  <a:cubicBezTo>
                    <a:pt x="10643" y="153138"/>
                    <a:pt x="-2576" y="132647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616" y="20114"/>
                    <a:pt x="17689" y="-2743"/>
                    <a:pt x="42083" y="0"/>
                  </a:cubicBezTo>
                  <a:cubicBezTo>
                    <a:pt x="146263" y="17479"/>
                    <a:pt x="394439" y="-3804"/>
                    <a:pt x="486235" y="0"/>
                  </a:cubicBezTo>
                  <a:cubicBezTo>
                    <a:pt x="578031" y="3804"/>
                    <a:pt x="851471" y="2100"/>
                    <a:pt x="948515" y="0"/>
                  </a:cubicBezTo>
                  <a:cubicBezTo>
                    <a:pt x="972360" y="2281"/>
                    <a:pt x="993333" y="14369"/>
                    <a:pt x="990598" y="42083"/>
                  </a:cubicBezTo>
                  <a:cubicBezTo>
                    <a:pt x="987501" y="138821"/>
                    <a:pt x="995004" y="198704"/>
                    <a:pt x="990598" y="262714"/>
                  </a:cubicBezTo>
                  <a:cubicBezTo>
                    <a:pt x="990760" y="289960"/>
                    <a:pt x="966689" y="304345"/>
                    <a:pt x="948515" y="304797"/>
                  </a:cubicBezTo>
                  <a:cubicBezTo>
                    <a:pt x="773550" y="320872"/>
                    <a:pt x="639850" y="318824"/>
                    <a:pt x="486235" y="304797"/>
                  </a:cubicBezTo>
                  <a:cubicBezTo>
                    <a:pt x="332620" y="290770"/>
                    <a:pt x="192140" y="299897"/>
                    <a:pt x="42083" y="304797"/>
                  </a:cubicBezTo>
                  <a:cubicBezTo>
                    <a:pt x="19067" y="305555"/>
                    <a:pt x="2951" y="287178"/>
                    <a:pt x="0" y="262714"/>
                  </a:cubicBezTo>
                  <a:cubicBezTo>
                    <a:pt x="-8535" y="159310"/>
                    <a:pt x="7179" y="117303"/>
                    <a:pt x="0" y="42083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1">
                  <a:lumMod val="20000"/>
                  <a:lumOff val="80000"/>
                </a:schemeClr>
              </a:solidFill>
              <a:extLst>
                <a:ext uri="{C807C97D-BFC1-408E-A445-0C87EB9F89A2}">
                  <ask:lineSketchStyleProps xmlns="" xmlns:ask="http://schemas.microsoft.com/office/drawing/2018/sketchyshapes" sd="2774789027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9" name="PHẠM DUYÊN 24 - 9Slide.vn">
            <a:extLst>
              <a:ext uri="{FF2B5EF4-FFF2-40B4-BE49-F238E27FC236}">
                <a16:creationId xmlns:a16="http://schemas.microsoft.com/office/drawing/2014/main" id="{54663542-54EB-4058-A2C1-ED54FD1BFC5F}"/>
              </a:ext>
            </a:extLst>
          </p:cNvPr>
          <p:cNvGrpSpPr>
            <a:grpSpLocks noGrp="1" noUngrp="1" noRot="1" noMove="1" noResize="1"/>
          </p:cNvGrpSpPr>
          <p:nvPr userDrawn="1"/>
        </p:nvGrpSpPr>
        <p:grpSpPr>
          <a:xfrm>
            <a:off x="5596170" y="285434"/>
            <a:ext cx="1045843" cy="349565"/>
            <a:chOff x="404091" y="302492"/>
            <a:chExt cx="1045843" cy="349565"/>
          </a:xfrm>
        </p:grpSpPr>
        <p:sp>
          <p:nvSpPr>
            <p:cNvPr id="70" name="Rectangle: Rounded Corners 69">
              <a:extLst>
                <a:ext uri="{FF2B5EF4-FFF2-40B4-BE49-F238E27FC236}">
                  <a16:creationId xmlns:a16="http://schemas.microsoft.com/office/drawing/2014/main" id="{7535200A-6B13-40B2-A5A4-B5380E15058E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 userDrawn="1"/>
          </p:nvSpPr>
          <p:spPr>
            <a:xfrm>
              <a:off x="459336" y="347260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513428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870" y="18611"/>
                    <a:pt x="19597" y="-361"/>
                    <a:pt x="42083" y="0"/>
                  </a:cubicBezTo>
                  <a:cubicBezTo>
                    <a:pt x="200055" y="16871"/>
                    <a:pt x="303322" y="-21924"/>
                    <a:pt x="513428" y="0"/>
                  </a:cubicBezTo>
                  <a:cubicBezTo>
                    <a:pt x="723534" y="21924"/>
                    <a:pt x="839830" y="11545"/>
                    <a:pt x="948515" y="0"/>
                  </a:cubicBezTo>
                  <a:cubicBezTo>
                    <a:pt x="969839" y="-631"/>
                    <a:pt x="990500" y="23749"/>
                    <a:pt x="990598" y="42083"/>
                  </a:cubicBezTo>
                  <a:cubicBezTo>
                    <a:pt x="986727" y="110902"/>
                    <a:pt x="991373" y="195270"/>
                    <a:pt x="990598" y="262714"/>
                  </a:cubicBezTo>
                  <a:cubicBezTo>
                    <a:pt x="986125" y="285474"/>
                    <a:pt x="974744" y="302645"/>
                    <a:pt x="948515" y="304797"/>
                  </a:cubicBezTo>
                  <a:cubicBezTo>
                    <a:pt x="756072" y="311080"/>
                    <a:pt x="645398" y="290395"/>
                    <a:pt x="477170" y="304797"/>
                  </a:cubicBezTo>
                  <a:cubicBezTo>
                    <a:pt x="308943" y="319199"/>
                    <a:pt x="168522" y="321398"/>
                    <a:pt x="42083" y="304797"/>
                  </a:cubicBezTo>
                  <a:cubicBezTo>
                    <a:pt x="14910" y="302823"/>
                    <a:pt x="-1910" y="291109"/>
                    <a:pt x="0" y="262714"/>
                  </a:cubicBezTo>
                  <a:cubicBezTo>
                    <a:pt x="5987" y="210987"/>
                    <a:pt x="8339" y="103792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-924" y="21541"/>
                    <a:pt x="13669" y="1115"/>
                    <a:pt x="42083" y="0"/>
                  </a:cubicBezTo>
                  <a:cubicBezTo>
                    <a:pt x="212105" y="-4339"/>
                    <a:pt x="339606" y="-11427"/>
                    <a:pt x="513428" y="0"/>
                  </a:cubicBezTo>
                  <a:cubicBezTo>
                    <a:pt x="687251" y="11427"/>
                    <a:pt x="809018" y="9979"/>
                    <a:pt x="948515" y="0"/>
                  </a:cubicBezTo>
                  <a:cubicBezTo>
                    <a:pt x="973302" y="-2893"/>
                    <a:pt x="988513" y="18237"/>
                    <a:pt x="990598" y="42083"/>
                  </a:cubicBezTo>
                  <a:cubicBezTo>
                    <a:pt x="986193" y="131118"/>
                    <a:pt x="982265" y="161446"/>
                    <a:pt x="990598" y="262714"/>
                  </a:cubicBezTo>
                  <a:cubicBezTo>
                    <a:pt x="989597" y="287092"/>
                    <a:pt x="971718" y="305739"/>
                    <a:pt x="948515" y="304797"/>
                  </a:cubicBezTo>
                  <a:cubicBezTo>
                    <a:pt x="847314" y="287957"/>
                    <a:pt x="601015" y="315002"/>
                    <a:pt x="495299" y="304797"/>
                  </a:cubicBezTo>
                  <a:cubicBezTo>
                    <a:pt x="389583" y="294592"/>
                    <a:pt x="199920" y="289228"/>
                    <a:pt x="42083" y="304797"/>
                  </a:cubicBezTo>
                  <a:cubicBezTo>
                    <a:pt x="17478" y="305510"/>
                    <a:pt x="285" y="284421"/>
                    <a:pt x="0" y="262714"/>
                  </a:cubicBezTo>
                  <a:cubicBezTo>
                    <a:pt x="9330" y="190511"/>
                    <a:pt x="-4367" y="121157"/>
                    <a:pt x="0" y="42083"/>
                  </a:cubicBezTo>
                  <a:close/>
                </a:path>
              </a:pathLst>
            </a:custGeom>
            <a:solidFill>
              <a:srgbClr val="82C9F4"/>
            </a:solidFill>
            <a:ln>
              <a:solidFill>
                <a:srgbClr val="AFDAF5"/>
              </a:solidFill>
              <a:extLst>
                <a:ext uri="{C807C97D-BFC1-408E-A445-0C87EB9F89A2}">
                  <ask:lineSketchStyleProps xmlns="" xmlns:ask="http://schemas.microsoft.com/office/drawing/2018/sketchyshapes" sd="3060161415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Rectangle: Rounded Corners 70">
              <a:extLst>
                <a:ext uri="{FF2B5EF4-FFF2-40B4-BE49-F238E27FC236}">
                  <a16:creationId xmlns:a16="http://schemas.microsoft.com/office/drawing/2014/main" id="{6FBB6DB1-E531-4446-84A1-017A1CD3B53A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 userDrawn="1"/>
          </p:nvSpPr>
          <p:spPr>
            <a:xfrm>
              <a:off x="404091" y="302492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468106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977" y="20694"/>
                    <a:pt x="19245" y="722"/>
                    <a:pt x="42083" y="0"/>
                  </a:cubicBezTo>
                  <a:cubicBezTo>
                    <a:pt x="221894" y="10754"/>
                    <a:pt x="318265" y="20007"/>
                    <a:pt x="468106" y="0"/>
                  </a:cubicBezTo>
                  <a:cubicBezTo>
                    <a:pt x="617947" y="-20007"/>
                    <a:pt x="715005" y="-5387"/>
                    <a:pt x="948515" y="0"/>
                  </a:cubicBezTo>
                  <a:cubicBezTo>
                    <a:pt x="972855" y="-357"/>
                    <a:pt x="989439" y="16233"/>
                    <a:pt x="990598" y="42083"/>
                  </a:cubicBezTo>
                  <a:cubicBezTo>
                    <a:pt x="992746" y="141393"/>
                    <a:pt x="995960" y="161966"/>
                    <a:pt x="990598" y="262714"/>
                  </a:cubicBezTo>
                  <a:cubicBezTo>
                    <a:pt x="993037" y="283815"/>
                    <a:pt x="971270" y="305420"/>
                    <a:pt x="948515" y="304797"/>
                  </a:cubicBezTo>
                  <a:cubicBezTo>
                    <a:pt x="752540" y="283418"/>
                    <a:pt x="701366" y="287355"/>
                    <a:pt x="477170" y="304797"/>
                  </a:cubicBezTo>
                  <a:cubicBezTo>
                    <a:pt x="252975" y="322239"/>
                    <a:pt x="229942" y="295145"/>
                    <a:pt x="42083" y="304797"/>
                  </a:cubicBezTo>
                  <a:cubicBezTo>
                    <a:pt x="16663" y="308314"/>
                    <a:pt x="-1358" y="283979"/>
                    <a:pt x="0" y="262714"/>
                  </a:cubicBezTo>
                  <a:cubicBezTo>
                    <a:pt x="10643" y="153138"/>
                    <a:pt x="-2576" y="132647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616" y="20114"/>
                    <a:pt x="17689" y="-2743"/>
                    <a:pt x="42083" y="0"/>
                  </a:cubicBezTo>
                  <a:cubicBezTo>
                    <a:pt x="146263" y="17479"/>
                    <a:pt x="394439" y="-3804"/>
                    <a:pt x="486235" y="0"/>
                  </a:cubicBezTo>
                  <a:cubicBezTo>
                    <a:pt x="578031" y="3804"/>
                    <a:pt x="851471" y="2100"/>
                    <a:pt x="948515" y="0"/>
                  </a:cubicBezTo>
                  <a:cubicBezTo>
                    <a:pt x="972360" y="2281"/>
                    <a:pt x="993333" y="14369"/>
                    <a:pt x="990598" y="42083"/>
                  </a:cubicBezTo>
                  <a:cubicBezTo>
                    <a:pt x="987501" y="138821"/>
                    <a:pt x="995004" y="198704"/>
                    <a:pt x="990598" y="262714"/>
                  </a:cubicBezTo>
                  <a:cubicBezTo>
                    <a:pt x="990760" y="289960"/>
                    <a:pt x="966689" y="304345"/>
                    <a:pt x="948515" y="304797"/>
                  </a:cubicBezTo>
                  <a:cubicBezTo>
                    <a:pt x="773550" y="320872"/>
                    <a:pt x="639850" y="318824"/>
                    <a:pt x="486235" y="304797"/>
                  </a:cubicBezTo>
                  <a:cubicBezTo>
                    <a:pt x="332620" y="290770"/>
                    <a:pt x="192140" y="299897"/>
                    <a:pt x="42083" y="304797"/>
                  </a:cubicBezTo>
                  <a:cubicBezTo>
                    <a:pt x="19067" y="305555"/>
                    <a:pt x="2951" y="287178"/>
                    <a:pt x="0" y="262714"/>
                  </a:cubicBezTo>
                  <a:cubicBezTo>
                    <a:pt x="-8535" y="159310"/>
                    <a:pt x="7179" y="117303"/>
                    <a:pt x="0" y="42083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1">
                  <a:lumMod val="20000"/>
                  <a:lumOff val="80000"/>
                </a:schemeClr>
              </a:solidFill>
              <a:extLst>
                <a:ext uri="{C807C97D-BFC1-408E-A445-0C87EB9F89A2}">
                  <ask:lineSketchStyleProps xmlns="" xmlns:ask="http://schemas.microsoft.com/office/drawing/2018/sketchyshapes" sd="2774789027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2" name="PHẠM DUYÊN 25 - 9Slide.vn">
            <a:extLst>
              <a:ext uri="{FF2B5EF4-FFF2-40B4-BE49-F238E27FC236}">
                <a16:creationId xmlns:a16="http://schemas.microsoft.com/office/drawing/2014/main" id="{80C01C46-85E4-42EF-9DEF-157A4FC55F85}"/>
              </a:ext>
            </a:extLst>
          </p:cNvPr>
          <p:cNvGrpSpPr>
            <a:grpSpLocks noGrp="1" noUngrp="1" noRot="1" noMove="1" noResize="1"/>
          </p:cNvGrpSpPr>
          <p:nvPr userDrawn="1"/>
        </p:nvGrpSpPr>
        <p:grpSpPr>
          <a:xfrm>
            <a:off x="7293766" y="285434"/>
            <a:ext cx="1045843" cy="349565"/>
            <a:chOff x="404091" y="302492"/>
            <a:chExt cx="1045843" cy="349565"/>
          </a:xfrm>
        </p:grpSpPr>
        <p:sp>
          <p:nvSpPr>
            <p:cNvPr id="73" name="Rectangle: Rounded Corners 72">
              <a:extLst>
                <a:ext uri="{FF2B5EF4-FFF2-40B4-BE49-F238E27FC236}">
                  <a16:creationId xmlns:a16="http://schemas.microsoft.com/office/drawing/2014/main" id="{D5F0278F-3018-44BF-B8EC-B64801AC9ABA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 userDrawn="1"/>
          </p:nvSpPr>
          <p:spPr>
            <a:xfrm>
              <a:off x="459336" y="347260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513428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870" y="18611"/>
                    <a:pt x="19597" y="-361"/>
                    <a:pt x="42083" y="0"/>
                  </a:cubicBezTo>
                  <a:cubicBezTo>
                    <a:pt x="200055" y="16871"/>
                    <a:pt x="303322" y="-21924"/>
                    <a:pt x="513428" y="0"/>
                  </a:cubicBezTo>
                  <a:cubicBezTo>
                    <a:pt x="723534" y="21924"/>
                    <a:pt x="839830" y="11545"/>
                    <a:pt x="948515" y="0"/>
                  </a:cubicBezTo>
                  <a:cubicBezTo>
                    <a:pt x="969839" y="-631"/>
                    <a:pt x="990500" y="23749"/>
                    <a:pt x="990598" y="42083"/>
                  </a:cubicBezTo>
                  <a:cubicBezTo>
                    <a:pt x="986727" y="110902"/>
                    <a:pt x="991373" y="195270"/>
                    <a:pt x="990598" y="262714"/>
                  </a:cubicBezTo>
                  <a:cubicBezTo>
                    <a:pt x="986125" y="285474"/>
                    <a:pt x="974744" y="302645"/>
                    <a:pt x="948515" y="304797"/>
                  </a:cubicBezTo>
                  <a:cubicBezTo>
                    <a:pt x="756072" y="311080"/>
                    <a:pt x="645398" y="290395"/>
                    <a:pt x="477170" y="304797"/>
                  </a:cubicBezTo>
                  <a:cubicBezTo>
                    <a:pt x="308943" y="319199"/>
                    <a:pt x="168522" y="321398"/>
                    <a:pt x="42083" y="304797"/>
                  </a:cubicBezTo>
                  <a:cubicBezTo>
                    <a:pt x="14910" y="302823"/>
                    <a:pt x="-1910" y="291109"/>
                    <a:pt x="0" y="262714"/>
                  </a:cubicBezTo>
                  <a:cubicBezTo>
                    <a:pt x="5987" y="210987"/>
                    <a:pt x="8339" y="103792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-924" y="21541"/>
                    <a:pt x="13669" y="1115"/>
                    <a:pt x="42083" y="0"/>
                  </a:cubicBezTo>
                  <a:cubicBezTo>
                    <a:pt x="212105" y="-4339"/>
                    <a:pt x="339606" y="-11427"/>
                    <a:pt x="513428" y="0"/>
                  </a:cubicBezTo>
                  <a:cubicBezTo>
                    <a:pt x="687251" y="11427"/>
                    <a:pt x="809018" y="9979"/>
                    <a:pt x="948515" y="0"/>
                  </a:cubicBezTo>
                  <a:cubicBezTo>
                    <a:pt x="973302" y="-2893"/>
                    <a:pt x="988513" y="18237"/>
                    <a:pt x="990598" y="42083"/>
                  </a:cubicBezTo>
                  <a:cubicBezTo>
                    <a:pt x="986193" y="131118"/>
                    <a:pt x="982265" y="161446"/>
                    <a:pt x="990598" y="262714"/>
                  </a:cubicBezTo>
                  <a:cubicBezTo>
                    <a:pt x="989597" y="287092"/>
                    <a:pt x="971718" y="305739"/>
                    <a:pt x="948515" y="304797"/>
                  </a:cubicBezTo>
                  <a:cubicBezTo>
                    <a:pt x="847314" y="287957"/>
                    <a:pt x="601015" y="315002"/>
                    <a:pt x="495299" y="304797"/>
                  </a:cubicBezTo>
                  <a:cubicBezTo>
                    <a:pt x="389583" y="294592"/>
                    <a:pt x="199920" y="289228"/>
                    <a:pt x="42083" y="304797"/>
                  </a:cubicBezTo>
                  <a:cubicBezTo>
                    <a:pt x="17478" y="305510"/>
                    <a:pt x="285" y="284421"/>
                    <a:pt x="0" y="262714"/>
                  </a:cubicBezTo>
                  <a:cubicBezTo>
                    <a:pt x="9330" y="190511"/>
                    <a:pt x="-4367" y="121157"/>
                    <a:pt x="0" y="42083"/>
                  </a:cubicBezTo>
                  <a:close/>
                </a:path>
              </a:pathLst>
            </a:custGeom>
            <a:solidFill>
              <a:srgbClr val="82C9F4"/>
            </a:solidFill>
            <a:ln>
              <a:solidFill>
                <a:srgbClr val="AFDAF5"/>
              </a:solidFill>
              <a:extLst>
                <a:ext uri="{C807C97D-BFC1-408E-A445-0C87EB9F89A2}">
                  <ask:lineSketchStyleProps xmlns="" xmlns:ask="http://schemas.microsoft.com/office/drawing/2018/sketchyshapes" sd="3060161415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Rectangle: Rounded Corners 73">
              <a:extLst>
                <a:ext uri="{FF2B5EF4-FFF2-40B4-BE49-F238E27FC236}">
                  <a16:creationId xmlns:a16="http://schemas.microsoft.com/office/drawing/2014/main" id="{5A5B43DB-D042-4D6D-A849-41188F3FC16B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 userDrawn="1"/>
          </p:nvSpPr>
          <p:spPr>
            <a:xfrm>
              <a:off x="404091" y="302492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468106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977" y="20694"/>
                    <a:pt x="19245" y="722"/>
                    <a:pt x="42083" y="0"/>
                  </a:cubicBezTo>
                  <a:cubicBezTo>
                    <a:pt x="221894" y="10754"/>
                    <a:pt x="318265" y="20007"/>
                    <a:pt x="468106" y="0"/>
                  </a:cubicBezTo>
                  <a:cubicBezTo>
                    <a:pt x="617947" y="-20007"/>
                    <a:pt x="715005" y="-5387"/>
                    <a:pt x="948515" y="0"/>
                  </a:cubicBezTo>
                  <a:cubicBezTo>
                    <a:pt x="972855" y="-357"/>
                    <a:pt x="989439" y="16233"/>
                    <a:pt x="990598" y="42083"/>
                  </a:cubicBezTo>
                  <a:cubicBezTo>
                    <a:pt x="992746" y="141393"/>
                    <a:pt x="995960" y="161966"/>
                    <a:pt x="990598" y="262714"/>
                  </a:cubicBezTo>
                  <a:cubicBezTo>
                    <a:pt x="993037" y="283815"/>
                    <a:pt x="971270" y="305420"/>
                    <a:pt x="948515" y="304797"/>
                  </a:cubicBezTo>
                  <a:cubicBezTo>
                    <a:pt x="752540" y="283418"/>
                    <a:pt x="701366" y="287355"/>
                    <a:pt x="477170" y="304797"/>
                  </a:cubicBezTo>
                  <a:cubicBezTo>
                    <a:pt x="252975" y="322239"/>
                    <a:pt x="229942" y="295145"/>
                    <a:pt x="42083" y="304797"/>
                  </a:cubicBezTo>
                  <a:cubicBezTo>
                    <a:pt x="16663" y="308314"/>
                    <a:pt x="-1358" y="283979"/>
                    <a:pt x="0" y="262714"/>
                  </a:cubicBezTo>
                  <a:cubicBezTo>
                    <a:pt x="10643" y="153138"/>
                    <a:pt x="-2576" y="132647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616" y="20114"/>
                    <a:pt x="17689" y="-2743"/>
                    <a:pt x="42083" y="0"/>
                  </a:cubicBezTo>
                  <a:cubicBezTo>
                    <a:pt x="146263" y="17479"/>
                    <a:pt x="394439" y="-3804"/>
                    <a:pt x="486235" y="0"/>
                  </a:cubicBezTo>
                  <a:cubicBezTo>
                    <a:pt x="578031" y="3804"/>
                    <a:pt x="851471" y="2100"/>
                    <a:pt x="948515" y="0"/>
                  </a:cubicBezTo>
                  <a:cubicBezTo>
                    <a:pt x="972360" y="2281"/>
                    <a:pt x="993333" y="14369"/>
                    <a:pt x="990598" y="42083"/>
                  </a:cubicBezTo>
                  <a:cubicBezTo>
                    <a:pt x="987501" y="138821"/>
                    <a:pt x="995004" y="198704"/>
                    <a:pt x="990598" y="262714"/>
                  </a:cubicBezTo>
                  <a:cubicBezTo>
                    <a:pt x="990760" y="289960"/>
                    <a:pt x="966689" y="304345"/>
                    <a:pt x="948515" y="304797"/>
                  </a:cubicBezTo>
                  <a:cubicBezTo>
                    <a:pt x="773550" y="320872"/>
                    <a:pt x="639850" y="318824"/>
                    <a:pt x="486235" y="304797"/>
                  </a:cubicBezTo>
                  <a:cubicBezTo>
                    <a:pt x="332620" y="290770"/>
                    <a:pt x="192140" y="299897"/>
                    <a:pt x="42083" y="304797"/>
                  </a:cubicBezTo>
                  <a:cubicBezTo>
                    <a:pt x="19067" y="305555"/>
                    <a:pt x="2951" y="287178"/>
                    <a:pt x="0" y="262714"/>
                  </a:cubicBezTo>
                  <a:cubicBezTo>
                    <a:pt x="-8535" y="159310"/>
                    <a:pt x="7179" y="117303"/>
                    <a:pt x="0" y="42083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1">
                  <a:lumMod val="20000"/>
                  <a:lumOff val="80000"/>
                </a:schemeClr>
              </a:solidFill>
              <a:extLst>
                <a:ext uri="{C807C97D-BFC1-408E-A445-0C87EB9F89A2}">
                  <ask:lineSketchStyleProps xmlns="" xmlns:ask="http://schemas.microsoft.com/office/drawing/2018/sketchyshapes" sd="2774789027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8" name="PHẠM DUYÊN 26 - 9Slide.vn">
            <a:extLst>
              <a:ext uri="{FF2B5EF4-FFF2-40B4-BE49-F238E27FC236}">
                <a16:creationId xmlns:a16="http://schemas.microsoft.com/office/drawing/2014/main" id="{A51ACB2B-41FB-4E56-BF2D-AF690238C6A8}"/>
              </a:ext>
            </a:extLst>
          </p:cNvPr>
          <p:cNvGrpSpPr>
            <a:grpSpLocks noGrp="1" noUngrp="1" noRot="1" noMove="1" noResize="1"/>
          </p:cNvGrpSpPr>
          <p:nvPr userDrawn="1"/>
        </p:nvGrpSpPr>
        <p:grpSpPr>
          <a:xfrm>
            <a:off x="8991362" y="285434"/>
            <a:ext cx="1045843" cy="349565"/>
            <a:chOff x="404091" y="302492"/>
            <a:chExt cx="1045843" cy="349565"/>
          </a:xfrm>
        </p:grpSpPr>
        <p:sp>
          <p:nvSpPr>
            <p:cNvPr id="79" name="Rectangle: Rounded Corners 78">
              <a:extLst>
                <a:ext uri="{FF2B5EF4-FFF2-40B4-BE49-F238E27FC236}">
                  <a16:creationId xmlns:a16="http://schemas.microsoft.com/office/drawing/2014/main" id="{C089441F-6490-45B6-8076-035626F2C010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 userDrawn="1"/>
          </p:nvSpPr>
          <p:spPr>
            <a:xfrm>
              <a:off x="459336" y="347260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513428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870" y="18611"/>
                    <a:pt x="19597" y="-361"/>
                    <a:pt x="42083" y="0"/>
                  </a:cubicBezTo>
                  <a:cubicBezTo>
                    <a:pt x="200055" y="16871"/>
                    <a:pt x="303322" y="-21924"/>
                    <a:pt x="513428" y="0"/>
                  </a:cubicBezTo>
                  <a:cubicBezTo>
                    <a:pt x="723534" y="21924"/>
                    <a:pt x="839830" y="11545"/>
                    <a:pt x="948515" y="0"/>
                  </a:cubicBezTo>
                  <a:cubicBezTo>
                    <a:pt x="969839" y="-631"/>
                    <a:pt x="990500" y="23749"/>
                    <a:pt x="990598" y="42083"/>
                  </a:cubicBezTo>
                  <a:cubicBezTo>
                    <a:pt x="986727" y="110902"/>
                    <a:pt x="991373" y="195270"/>
                    <a:pt x="990598" y="262714"/>
                  </a:cubicBezTo>
                  <a:cubicBezTo>
                    <a:pt x="986125" y="285474"/>
                    <a:pt x="974744" y="302645"/>
                    <a:pt x="948515" y="304797"/>
                  </a:cubicBezTo>
                  <a:cubicBezTo>
                    <a:pt x="756072" y="311080"/>
                    <a:pt x="645398" y="290395"/>
                    <a:pt x="477170" y="304797"/>
                  </a:cubicBezTo>
                  <a:cubicBezTo>
                    <a:pt x="308943" y="319199"/>
                    <a:pt x="168522" y="321398"/>
                    <a:pt x="42083" y="304797"/>
                  </a:cubicBezTo>
                  <a:cubicBezTo>
                    <a:pt x="14910" y="302823"/>
                    <a:pt x="-1910" y="291109"/>
                    <a:pt x="0" y="262714"/>
                  </a:cubicBezTo>
                  <a:cubicBezTo>
                    <a:pt x="5987" y="210987"/>
                    <a:pt x="8339" y="103792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-924" y="21541"/>
                    <a:pt x="13669" y="1115"/>
                    <a:pt x="42083" y="0"/>
                  </a:cubicBezTo>
                  <a:cubicBezTo>
                    <a:pt x="212105" y="-4339"/>
                    <a:pt x="339606" y="-11427"/>
                    <a:pt x="513428" y="0"/>
                  </a:cubicBezTo>
                  <a:cubicBezTo>
                    <a:pt x="687251" y="11427"/>
                    <a:pt x="809018" y="9979"/>
                    <a:pt x="948515" y="0"/>
                  </a:cubicBezTo>
                  <a:cubicBezTo>
                    <a:pt x="973302" y="-2893"/>
                    <a:pt x="988513" y="18237"/>
                    <a:pt x="990598" y="42083"/>
                  </a:cubicBezTo>
                  <a:cubicBezTo>
                    <a:pt x="986193" y="131118"/>
                    <a:pt x="982265" y="161446"/>
                    <a:pt x="990598" y="262714"/>
                  </a:cubicBezTo>
                  <a:cubicBezTo>
                    <a:pt x="989597" y="287092"/>
                    <a:pt x="971718" y="305739"/>
                    <a:pt x="948515" y="304797"/>
                  </a:cubicBezTo>
                  <a:cubicBezTo>
                    <a:pt x="847314" y="287957"/>
                    <a:pt x="601015" y="315002"/>
                    <a:pt x="495299" y="304797"/>
                  </a:cubicBezTo>
                  <a:cubicBezTo>
                    <a:pt x="389583" y="294592"/>
                    <a:pt x="199920" y="289228"/>
                    <a:pt x="42083" y="304797"/>
                  </a:cubicBezTo>
                  <a:cubicBezTo>
                    <a:pt x="17478" y="305510"/>
                    <a:pt x="285" y="284421"/>
                    <a:pt x="0" y="262714"/>
                  </a:cubicBezTo>
                  <a:cubicBezTo>
                    <a:pt x="9330" y="190511"/>
                    <a:pt x="-4367" y="121157"/>
                    <a:pt x="0" y="42083"/>
                  </a:cubicBezTo>
                  <a:close/>
                </a:path>
              </a:pathLst>
            </a:custGeom>
            <a:solidFill>
              <a:srgbClr val="82C9F4"/>
            </a:solidFill>
            <a:ln>
              <a:solidFill>
                <a:srgbClr val="AFDAF5"/>
              </a:solidFill>
              <a:extLst>
                <a:ext uri="{C807C97D-BFC1-408E-A445-0C87EB9F89A2}">
                  <ask:lineSketchStyleProps xmlns="" xmlns:ask="http://schemas.microsoft.com/office/drawing/2018/sketchyshapes" sd="3060161415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Rectangle: Rounded Corners 79">
              <a:extLst>
                <a:ext uri="{FF2B5EF4-FFF2-40B4-BE49-F238E27FC236}">
                  <a16:creationId xmlns:a16="http://schemas.microsoft.com/office/drawing/2014/main" id="{AB05D132-BE7B-4D9F-99CA-4C99D953BB98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 userDrawn="1"/>
          </p:nvSpPr>
          <p:spPr>
            <a:xfrm>
              <a:off x="404091" y="302492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468106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977" y="20694"/>
                    <a:pt x="19245" y="722"/>
                    <a:pt x="42083" y="0"/>
                  </a:cubicBezTo>
                  <a:cubicBezTo>
                    <a:pt x="221894" y="10754"/>
                    <a:pt x="318265" y="20007"/>
                    <a:pt x="468106" y="0"/>
                  </a:cubicBezTo>
                  <a:cubicBezTo>
                    <a:pt x="617947" y="-20007"/>
                    <a:pt x="715005" y="-5387"/>
                    <a:pt x="948515" y="0"/>
                  </a:cubicBezTo>
                  <a:cubicBezTo>
                    <a:pt x="972855" y="-357"/>
                    <a:pt x="989439" y="16233"/>
                    <a:pt x="990598" y="42083"/>
                  </a:cubicBezTo>
                  <a:cubicBezTo>
                    <a:pt x="992746" y="141393"/>
                    <a:pt x="995960" y="161966"/>
                    <a:pt x="990598" y="262714"/>
                  </a:cubicBezTo>
                  <a:cubicBezTo>
                    <a:pt x="993037" y="283815"/>
                    <a:pt x="971270" y="305420"/>
                    <a:pt x="948515" y="304797"/>
                  </a:cubicBezTo>
                  <a:cubicBezTo>
                    <a:pt x="752540" y="283418"/>
                    <a:pt x="701366" y="287355"/>
                    <a:pt x="477170" y="304797"/>
                  </a:cubicBezTo>
                  <a:cubicBezTo>
                    <a:pt x="252975" y="322239"/>
                    <a:pt x="229942" y="295145"/>
                    <a:pt x="42083" y="304797"/>
                  </a:cubicBezTo>
                  <a:cubicBezTo>
                    <a:pt x="16663" y="308314"/>
                    <a:pt x="-1358" y="283979"/>
                    <a:pt x="0" y="262714"/>
                  </a:cubicBezTo>
                  <a:cubicBezTo>
                    <a:pt x="10643" y="153138"/>
                    <a:pt x="-2576" y="132647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616" y="20114"/>
                    <a:pt x="17689" y="-2743"/>
                    <a:pt x="42083" y="0"/>
                  </a:cubicBezTo>
                  <a:cubicBezTo>
                    <a:pt x="146263" y="17479"/>
                    <a:pt x="394439" y="-3804"/>
                    <a:pt x="486235" y="0"/>
                  </a:cubicBezTo>
                  <a:cubicBezTo>
                    <a:pt x="578031" y="3804"/>
                    <a:pt x="851471" y="2100"/>
                    <a:pt x="948515" y="0"/>
                  </a:cubicBezTo>
                  <a:cubicBezTo>
                    <a:pt x="972360" y="2281"/>
                    <a:pt x="993333" y="14369"/>
                    <a:pt x="990598" y="42083"/>
                  </a:cubicBezTo>
                  <a:cubicBezTo>
                    <a:pt x="987501" y="138821"/>
                    <a:pt x="995004" y="198704"/>
                    <a:pt x="990598" y="262714"/>
                  </a:cubicBezTo>
                  <a:cubicBezTo>
                    <a:pt x="990760" y="289960"/>
                    <a:pt x="966689" y="304345"/>
                    <a:pt x="948515" y="304797"/>
                  </a:cubicBezTo>
                  <a:cubicBezTo>
                    <a:pt x="773550" y="320872"/>
                    <a:pt x="639850" y="318824"/>
                    <a:pt x="486235" y="304797"/>
                  </a:cubicBezTo>
                  <a:cubicBezTo>
                    <a:pt x="332620" y="290770"/>
                    <a:pt x="192140" y="299897"/>
                    <a:pt x="42083" y="304797"/>
                  </a:cubicBezTo>
                  <a:cubicBezTo>
                    <a:pt x="19067" y="305555"/>
                    <a:pt x="2951" y="287178"/>
                    <a:pt x="0" y="262714"/>
                  </a:cubicBezTo>
                  <a:cubicBezTo>
                    <a:pt x="-8535" y="159310"/>
                    <a:pt x="7179" y="117303"/>
                    <a:pt x="0" y="42083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1">
                  <a:lumMod val="20000"/>
                  <a:lumOff val="80000"/>
                </a:schemeClr>
              </a:solidFill>
              <a:extLst>
                <a:ext uri="{C807C97D-BFC1-408E-A445-0C87EB9F89A2}">
                  <ask:lineSketchStyleProps xmlns="" xmlns:ask="http://schemas.microsoft.com/office/drawing/2018/sketchyshapes" sd="2774789027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1" name="PHẠM DUYÊN 27 - 9Slide.vn">
            <a:extLst>
              <a:ext uri="{FF2B5EF4-FFF2-40B4-BE49-F238E27FC236}">
                <a16:creationId xmlns:a16="http://schemas.microsoft.com/office/drawing/2014/main" id="{454D8836-6BCB-4B6E-AC7E-4EE96F65E719}"/>
              </a:ext>
            </a:extLst>
          </p:cNvPr>
          <p:cNvGrpSpPr>
            <a:grpSpLocks noGrp="1" noUngrp="1" noRot="1" noMove="1" noResize="1"/>
          </p:cNvGrpSpPr>
          <p:nvPr userDrawn="1"/>
        </p:nvGrpSpPr>
        <p:grpSpPr>
          <a:xfrm>
            <a:off x="10688957" y="285434"/>
            <a:ext cx="1045843" cy="349565"/>
            <a:chOff x="404091" y="302492"/>
            <a:chExt cx="1045843" cy="349565"/>
          </a:xfrm>
        </p:grpSpPr>
        <p:sp>
          <p:nvSpPr>
            <p:cNvPr id="82" name="Rectangle: Rounded Corners 81">
              <a:extLst>
                <a:ext uri="{FF2B5EF4-FFF2-40B4-BE49-F238E27FC236}">
                  <a16:creationId xmlns:a16="http://schemas.microsoft.com/office/drawing/2014/main" id="{BE8D1AAF-94E3-4519-A7FB-4F7966A4A271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 userDrawn="1"/>
          </p:nvSpPr>
          <p:spPr>
            <a:xfrm>
              <a:off x="459336" y="347260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513428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870" y="18611"/>
                    <a:pt x="19597" y="-361"/>
                    <a:pt x="42083" y="0"/>
                  </a:cubicBezTo>
                  <a:cubicBezTo>
                    <a:pt x="200055" y="16871"/>
                    <a:pt x="303322" y="-21924"/>
                    <a:pt x="513428" y="0"/>
                  </a:cubicBezTo>
                  <a:cubicBezTo>
                    <a:pt x="723534" y="21924"/>
                    <a:pt x="839830" y="11545"/>
                    <a:pt x="948515" y="0"/>
                  </a:cubicBezTo>
                  <a:cubicBezTo>
                    <a:pt x="969839" y="-631"/>
                    <a:pt x="990500" y="23749"/>
                    <a:pt x="990598" y="42083"/>
                  </a:cubicBezTo>
                  <a:cubicBezTo>
                    <a:pt x="986727" y="110902"/>
                    <a:pt x="991373" y="195270"/>
                    <a:pt x="990598" y="262714"/>
                  </a:cubicBezTo>
                  <a:cubicBezTo>
                    <a:pt x="986125" y="285474"/>
                    <a:pt x="974744" y="302645"/>
                    <a:pt x="948515" y="304797"/>
                  </a:cubicBezTo>
                  <a:cubicBezTo>
                    <a:pt x="756072" y="311080"/>
                    <a:pt x="645398" y="290395"/>
                    <a:pt x="477170" y="304797"/>
                  </a:cubicBezTo>
                  <a:cubicBezTo>
                    <a:pt x="308943" y="319199"/>
                    <a:pt x="168522" y="321398"/>
                    <a:pt x="42083" y="304797"/>
                  </a:cubicBezTo>
                  <a:cubicBezTo>
                    <a:pt x="14910" y="302823"/>
                    <a:pt x="-1910" y="291109"/>
                    <a:pt x="0" y="262714"/>
                  </a:cubicBezTo>
                  <a:cubicBezTo>
                    <a:pt x="5987" y="210987"/>
                    <a:pt x="8339" y="103792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-924" y="21541"/>
                    <a:pt x="13669" y="1115"/>
                    <a:pt x="42083" y="0"/>
                  </a:cubicBezTo>
                  <a:cubicBezTo>
                    <a:pt x="212105" y="-4339"/>
                    <a:pt x="339606" y="-11427"/>
                    <a:pt x="513428" y="0"/>
                  </a:cubicBezTo>
                  <a:cubicBezTo>
                    <a:pt x="687251" y="11427"/>
                    <a:pt x="809018" y="9979"/>
                    <a:pt x="948515" y="0"/>
                  </a:cubicBezTo>
                  <a:cubicBezTo>
                    <a:pt x="973302" y="-2893"/>
                    <a:pt x="988513" y="18237"/>
                    <a:pt x="990598" y="42083"/>
                  </a:cubicBezTo>
                  <a:cubicBezTo>
                    <a:pt x="986193" y="131118"/>
                    <a:pt x="982265" y="161446"/>
                    <a:pt x="990598" y="262714"/>
                  </a:cubicBezTo>
                  <a:cubicBezTo>
                    <a:pt x="989597" y="287092"/>
                    <a:pt x="971718" y="305739"/>
                    <a:pt x="948515" y="304797"/>
                  </a:cubicBezTo>
                  <a:cubicBezTo>
                    <a:pt x="847314" y="287957"/>
                    <a:pt x="601015" y="315002"/>
                    <a:pt x="495299" y="304797"/>
                  </a:cubicBezTo>
                  <a:cubicBezTo>
                    <a:pt x="389583" y="294592"/>
                    <a:pt x="199920" y="289228"/>
                    <a:pt x="42083" y="304797"/>
                  </a:cubicBezTo>
                  <a:cubicBezTo>
                    <a:pt x="17478" y="305510"/>
                    <a:pt x="285" y="284421"/>
                    <a:pt x="0" y="262714"/>
                  </a:cubicBezTo>
                  <a:cubicBezTo>
                    <a:pt x="9330" y="190511"/>
                    <a:pt x="-4367" y="121157"/>
                    <a:pt x="0" y="42083"/>
                  </a:cubicBezTo>
                  <a:close/>
                </a:path>
              </a:pathLst>
            </a:custGeom>
            <a:solidFill>
              <a:srgbClr val="82C9F4"/>
            </a:solidFill>
            <a:ln>
              <a:solidFill>
                <a:srgbClr val="AFDAF5"/>
              </a:solidFill>
              <a:extLst>
                <a:ext uri="{C807C97D-BFC1-408E-A445-0C87EB9F89A2}">
                  <ask:lineSketchStyleProps xmlns="" xmlns:ask="http://schemas.microsoft.com/office/drawing/2018/sketchyshapes" sd="3060161415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Rectangle: Rounded Corners 82">
              <a:extLst>
                <a:ext uri="{FF2B5EF4-FFF2-40B4-BE49-F238E27FC236}">
                  <a16:creationId xmlns:a16="http://schemas.microsoft.com/office/drawing/2014/main" id="{9F8B860E-F6C5-40D2-9BFB-1A1E1B76585E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 userDrawn="1"/>
          </p:nvSpPr>
          <p:spPr>
            <a:xfrm>
              <a:off x="404091" y="302492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468106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977" y="20694"/>
                    <a:pt x="19245" y="722"/>
                    <a:pt x="42083" y="0"/>
                  </a:cubicBezTo>
                  <a:cubicBezTo>
                    <a:pt x="221894" y="10754"/>
                    <a:pt x="318265" y="20007"/>
                    <a:pt x="468106" y="0"/>
                  </a:cubicBezTo>
                  <a:cubicBezTo>
                    <a:pt x="617947" y="-20007"/>
                    <a:pt x="715005" y="-5387"/>
                    <a:pt x="948515" y="0"/>
                  </a:cubicBezTo>
                  <a:cubicBezTo>
                    <a:pt x="972855" y="-357"/>
                    <a:pt x="989439" y="16233"/>
                    <a:pt x="990598" y="42083"/>
                  </a:cubicBezTo>
                  <a:cubicBezTo>
                    <a:pt x="992746" y="141393"/>
                    <a:pt x="995960" y="161966"/>
                    <a:pt x="990598" y="262714"/>
                  </a:cubicBezTo>
                  <a:cubicBezTo>
                    <a:pt x="993037" y="283815"/>
                    <a:pt x="971270" y="305420"/>
                    <a:pt x="948515" y="304797"/>
                  </a:cubicBezTo>
                  <a:cubicBezTo>
                    <a:pt x="752540" y="283418"/>
                    <a:pt x="701366" y="287355"/>
                    <a:pt x="477170" y="304797"/>
                  </a:cubicBezTo>
                  <a:cubicBezTo>
                    <a:pt x="252975" y="322239"/>
                    <a:pt x="229942" y="295145"/>
                    <a:pt x="42083" y="304797"/>
                  </a:cubicBezTo>
                  <a:cubicBezTo>
                    <a:pt x="16663" y="308314"/>
                    <a:pt x="-1358" y="283979"/>
                    <a:pt x="0" y="262714"/>
                  </a:cubicBezTo>
                  <a:cubicBezTo>
                    <a:pt x="10643" y="153138"/>
                    <a:pt x="-2576" y="132647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616" y="20114"/>
                    <a:pt x="17689" y="-2743"/>
                    <a:pt x="42083" y="0"/>
                  </a:cubicBezTo>
                  <a:cubicBezTo>
                    <a:pt x="146263" y="17479"/>
                    <a:pt x="394439" y="-3804"/>
                    <a:pt x="486235" y="0"/>
                  </a:cubicBezTo>
                  <a:cubicBezTo>
                    <a:pt x="578031" y="3804"/>
                    <a:pt x="851471" y="2100"/>
                    <a:pt x="948515" y="0"/>
                  </a:cubicBezTo>
                  <a:cubicBezTo>
                    <a:pt x="972360" y="2281"/>
                    <a:pt x="993333" y="14369"/>
                    <a:pt x="990598" y="42083"/>
                  </a:cubicBezTo>
                  <a:cubicBezTo>
                    <a:pt x="987501" y="138821"/>
                    <a:pt x="995004" y="198704"/>
                    <a:pt x="990598" y="262714"/>
                  </a:cubicBezTo>
                  <a:cubicBezTo>
                    <a:pt x="990760" y="289960"/>
                    <a:pt x="966689" y="304345"/>
                    <a:pt x="948515" y="304797"/>
                  </a:cubicBezTo>
                  <a:cubicBezTo>
                    <a:pt x="773550" y="320872"/>
                    <a:pt x="639850" y="318824"/>
                    <a:pt x="486235" y="304797"/>
                  </a:cubicBezTo>
                  <a:cubicBezTo>
                    <a:pt x="332620" y="290770"/>
                    <a:pt x="192140" y="299897"/>
                    <a:pt x="42083" y="304797"/>
                  </a:cubicBezTo>
                  <a:cubicBezTo>
                    <a:pt x="19067" y="305555"/>
                    <a:pt x="2951" y="287178"/>
                    <a:pt x="0" y="262714"/>
                  </a:cubicBezTo>
                  <a:cubicBezTo>
                    <a:pt x="-8535" y="159310"/>
                    <a:pt x="7179" y="117303"/>
                    <a:pt x="0" y="42083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1">
                  <a:lumMod val="20000"/>
                  <a:lumOff val="80000"/>
                </a:schemeClr>
              </a:solidFill>
              <a:extLst>
                <a:ext uri="{C807C97D-BFC1-408E-A445-0C87EB9F89A2}">
                  <ask:lineSketchStyleProps xmlns="" xmlns:ask="http://schemas.microsoft.com/office/drawing/2018/sketchyshapes" sd="2774789027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4" name="PHẠM DUYÊN 28 - 9Slide.vn">
            <a:extLst>
              <a:ext uri="{FF2B5EF4-FFF2-40B4-BE49-F238E27FC236}">
                <a16:creationId xmlns:a16="http://schemas.microsoft.com/office/drawing/2014/main" id="{FE950BD2-57BC-47C2-ABDC-4B404D845626}"/>
              </a:ext>
            </a:extLst>
          </p:cNvPr>
          <p:cNvGrpSpPr>
            <a:grpSpLocks noGrp="1" noUngrp="1" noRot="1" noMove="1" noResize="1"/>
          </p:cNvGrpSpPr>
          <p:nvPr userDrawn="1"/>
        </p:nvGrpSpPr>
        <p:grpSpPr>
          <a:xfrm rot="16200000" flipH="1">
            <a:off x="11031857" y="1207296"/>
            <a:ext cx="1045843" cy="349565"/>
            <a:chOff x="404091" y="302492"/>
            <a:chExt cx="1045843" cy="349565"/>
          </a:xfrm>
        </p:grpSpPr>
        <p:sp>
          <p:nvSpPr>
            <p:cNvPr id="85" name="Rectangle: Rounded Corners 84">
              <a:extLst>
                <a:ext uri="{FF2B5EF4-FFF2-40B4-BE49-F238E27FC236}">
                  <a16:creationId xmlns:a16="http://schemas.microsoft.com/office/drawing/2014/main" id="{79FF2221-86D9-4CA4-A38C-FEF6ED0B1B88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 userDrawn="1"/>
          </p:nvSpPr>
          <p:spPr>
            <a:xfrm>
              <a:off x="459336" y="347260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513428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870" y="18611"/>
                    <a:pt x="19597" y="-361"/>
                    <a:pt x="42083" y="0"/>
                  </a:cubicBezTo>
                  <a:cubicBezTo>
                    <a:pt x="200055" y="16871"/>
                    <a:pt x="303322" y="-21924"/>
                    <a:pt x="513428" y="0"/>
                  </a:cubicBezTo>
                  <a:cubicBezTo>
                    <a:pt x="723534" y="21924"/>
                    <a:pt x="839830" y="11545"/>
                    <a:pt x="948515" y="0"/>
                  </a:cubicBezTo>
                  <a:cubicBezTo>
                    <a:pt x="969839" y="-631"/>
                    <a:pt x="990500" y="23749"/>
                    <a:pt x="990598" y="42083"/>
                  </a:cubicBezTo>
                  <a:cubicBezTo>
                    <a:pt x="986727" y="110902"/>
                    <a:pt x="991373" y="195270"/>
                    <a:pt x="990598" y="262714"/>
                  </a:cubicBezTo>
                  <a:cubicBezTo>
                    <a:pt x="986125" y="285474"/>
                    <a:pt x="974744" y="302645"/>
                    <a:pt x="948515" y="304797"/>
                  </a:cubicBezTo>
                  <a:cubicBezTo>
                    <a:pt x="756072" y="311080"/>
                    <a:pt x="645398" y="290395"/>
                    <a:pt x="477170" y="304797"/>
                  </a:cubicBezTo>
                  <a:cubicBezTo>
                    <a:pt x="308943" y="319199"/>
                    <a:pt x="168522" y="321398"/>
                    <a:pt x="42083" y="304797"/>
                  </a:cubicBezTo>
                  <a:cubicBezTo>
                    <a:pt x="14910" y="302823"/>
                    <a:pt x="-1910" y="291109"/>
                    <a:pt x="0" y="262714"/>
                  </a:cubicBezTo>
                  <a:cubicBezTo>
                    <a:pt x="5987" y="210987"/>
                    <a:pt x="8339" y="103792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-924" y="21541"/>
                    <a:pt x="13669" y="1115"/>
                    <a:pt x="42083" y="0"/>
                  </a:cubicBezTo>
                  <a:cubicBezTo>
                    <a:pt x="212105" y="-4339"/>
                    <a:pt x="339606" y="-11427"/>
                    <a:pt x="513428" y="0"/>
                  </a:cubicBezTo>
                  <a:cubicBezTo>
                    <a:pt x="687251" y="11427"/>
                    <a:pt x="809018" y="9979"/>
                    <a:pt x="948515" y="0"/>
                  </a:cubicBezTo>
                  <a:cubicBezTo>
                    <a:pt x="973302" y="-2893"/>
                    <a:pt x="988513" y="18237"/>
                    <a:pt x="990598" y="42083"/>
                  </a:cubicBezTo>
                  <a:cubicBezTo>
                    <a:pt x="986193" y="131118"/>
                    <a:pt x="982265" y="161446"/>
                    <a:pt x="990598" y="262714"/>
                  </a:cubicBezTo>
                  <a:cubicBezTo>
                    <a:pt x="989597" y="287092"/>
                    <a:pt x="971718" y="305739"/>
                    <a:pt x="948515" y="304797"/>
                  </a:cubicBezTo>
                  <a:cubicBezTo>
                    <a:pt x="847314" y="287957"/>
                    <a:pt x="601015" y="315002"/>
                    <a:pt x="495299" y="304797"/>
                  </a:cubicBezTo>
                  <a:cubicBezTo>
                    <a:pt x="389583" y="294592"/>
                    <a:pt x="199920" y="289228"/>
                    <a:pt x="42083" y="304797"/>
                  </a:cubicBezTo>
                  <a:cubicBezTo>
                    <a:pt x="17478" y="305510"/>
                    <a:pt x="285" y="284421"/>
                    <a:pt x="0" y="262714"/>
                  </a:cubicBezTo>
                  <a:cubicBezTo>
                    <a:pt x="9330" y="190511"/>
                    <a:pt x="-4367" y="121157"/>
                    <a:pt x="0" y="42083"/>
                  </a:cubicBezTo>
                  <a:close/>
                </a:path>
              </a:pathLst>
            </a:custGeom>
            <a:solidFill>
              <a:srgbClr val="82C9F4"/>
            </a:solidFill>
            <a:ln>
              <a:solidFill>
                <a:srgbClr val="AFDAF5"/>
              </a:solidFill>
              <a:extLst>
                <a:ext uri="{C807C97D-BFC1-408E-A445-0C87EB9F89A2}">
                  <ask:lineSketchStyleProps xmlns="" xmlns:ask="http://schemas.microsoft.com/office/drawing/2018/sketchyshapes" sd="3060161415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Rectangle: Rounded Corners 85">
              <a:extLst>
                <a:ext uri="{FF2B5EF4-FFF2-40B4-BE49-F238E27FC236}">
                  <a16:creationId xmlns:a16="http://schemas.microsoft.com/office/drawing/2014/main" id="{72877C7E-DDC8-40CE-AB73-73A126287EDF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 userDrawn="1"/>
          </p:nvSpPr>
          <p:spPr>
            <a:xfrm>
              <a:off x="404091" y="302492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468106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977" y="20694"/>
                    <a:pt x="19245" y="722"/>
                    <a:pt x="42083" y="0"/>
                  </a:cubicBezTo>
                  <a:cubicBezTo>
                    <a:pt x="221894" y="10754"/>
                    <a:pt x="318265" y="20007"/>
                    <a:pt x="468106" y="0"/>
                  </a:cubicBezTo>
                  <a:cubicBezTo>
                    <a:pt x="617947" y="-20007"/>
                    <a:pt x="715005" y="-5387"/>
                    <a:pt x="948515" y="0"/>
                  </a:cubicBezTo>
                  <a:cubicBezTo>
                    <a:pt x="972855" y="-357"/>
                    <a:pt x="989439" y="16233"/>
                    <a:pt x="990598" y="42083"/>
                  </a:cubicBezTo>
                  <a:cubicBezTo>
                    <a:pt x="992746" y="141393"/>
                    <a:pt x="995960" y="161966"/>
                    <a:pt x="990598" y="262714"/>
                  </a:cubicBezTo>
                  <a:cubicBezTo>
                    <a:pt x="993037" y="283815"/>
                    <a:pt x="971270" y="305420"/>
                    <a:pt x="948515" y="304797"/>
                  </a:cubicBezTo>
                  <a:cubicBezTo>
                    <a:pt x="752540" y="283418"/>
                    <a:pt x="701366" y="287355"/>
                    <a:pt x="477170" y="304797"/>
                  </a:cubicBezTo>
                  <a:cubicBezTo>
                    <a:pt x="252975" y="322239"/>
                    <a:pt x="229942" y="295145"/>
                    <a:pt x="42083" y="304797"/>
                  </a:cubicBezTo>
                  <a:cubicBezTo>
                    <a:pt x="16663" y="308314"/>
                    <a:pt x="-1358" y="283979"/>
                    <a:pt x="0" y="262714"/>
                  </a:cubicBezTo>
                  <a:cubicBezTo>
                    <a:pt x="10643" y="153138"/>
                    <a:pt x="-2576" y="132647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616" y="20114"/>
                    <a:pt x="17689" y="-2743"/>
                    <a:pt x="42083" y="0"/>
                  </a:cubicBezTo>
                  <a:cubicBezTo>
                    <a:pt x="146263" y="17479"/>
                    <a:pt x="394439" y="-3804"/>
                    <a:pt x="486235" y="0"/>
                  </a:cubicBezTo>
                  <a:cubicBezTo>
                    <a:pt x="578031" y="3804"/>
                    <a:pt x="851471" y="2100"/>
                    <a:pt x="948515" y="0"/>
                  </a:cubicBezTo>
                  <a:cubicBezTo>
                    <a:pt x="972360" y="2281"/>
                    <a:pt x="993333" y="14369"/>
                    <a:pt x="990598" y="42083"/>
                  </a:cubicBezTo>
                  <a:cubicBezTo>
                    <a:pt x="987501" y="138821"/>
                    <a:pt x="995004" y="198704"/>
                    <a:pt x="990598" y="262714"/>
                  </a:cubicBezTo>
                  <a:cubicBezTo>
                    <a:pt x="990760" y="289960"/>
                    <a:pt x="966689" y="304345"/>
                    <a:pt x="948515" y="304797"/>
                  </a:cubicBezTo>
                  <a:cubicBezTo>
                    <a:pt x="773550" y="320872"/>
                    <a:pt x="639850" y="318824"/>
                    <a:pt x="486235" y="304797"/>
                  </a:cubicBezTo>
                  <a:cubicBezTo>
                    <a:pt x="332620" y="290770"/>
                    <a:pt x="192140" y="299897"/>
                    <a:pt x="42083" y="304797"/>
                  </a:cubicBezTo>
                  <a:cubicBezTo>
                    <a:pt x="19067" y="305555"/>
                    <a:pt x="2951" y="287178"/>
                    <a:pt x="0" y="262714"/>
                  </a:cubicBezTo>
                  <a:cubicBezTo>
                    <a:pt x="-8535" y="159310"/>
                    <a:pt x="7179" y="117303"/>
                    <a:pt x="0" y="42083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1">
                  <a:lumMod val="20000"/>
                  <a:lumOff val="80000"/>
                </a:schemeClr>
              </a:solidFill>
              <a:extLst>
                <a:ext uri="{C807C97D-BFC1-408E-A445-0C87EB9F89A2}">
                  <ask:lineSketchStyleProps xmlns="" xmlns:ask="http://schemas.microsoft.com/office/drawing/2018/sketchyshapes" sd="2774789027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87" name="Graphic 86">
            <a:extLst>
              <a:ext uri="{FF2B5EF4-FFF2-40B4-BE49-F238E27FC236}">
                <a16:creationId xmlns:a16="http://schemas.microsoft.com/office/drawing/2014/main" id="{566CA816-C97C-4342-8E75-F53A8A4D8F3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0" y="4673600"/>
            <a:ext cx="12192000" cy="2184400"/>
          </a:xfrm>
          <a:prstGeom prst="rect">
            <a:avLst/>
          </a:prstGeom>
          <a:scene3d>
            <a:camera prst="obliqueBottomRight"/>
            <a:lightRig rig="threePt" dir="t"/>
          </a:scene3d>
        </p:spPr>
      </p:pic>
      <p:grpSp>
        <p:nvGrpSpPr>
          <p:cNvPr id="88" name="PHẠM DUYÊN 29 - 9Slide.vn">
            <a:extLst>
              <a:ext uri="{FF2B5EF4-FFF2-40B4-BE49-F238E27FC236}">
                <a16:creationId xmlns:a16="http://schemas.microsoft.com/office/drawing/2014/main" id="{04C09018-A1E7-4C40-9CAE-4245546A4F31}"/>
              </a:ext>
            </a:extLst>
          </p:cNvPr>
          <p:cNvGrpSpPr>
            <a:grpSpLocks noGrp="1" noUngrp="1" noRot="1" noMove="1" noResize="1"/>
          </p:cNvGrpSpPr>
          <p:nvPr userDrawn="1"/>
        </p:nvGrpSpPr>
        <p:grpSpPr>
          <a:xfrm rot="16200000" flipH="1">
            <a:off x="11031857" y="3254218"/>
            <a:ext cx="1045843" cy="349565"/>
            <a:chOff x="404091" y="302492"/>
            <a:chExt cx="1045843" cy="349565"/>
          </a:xfrm>
        </p:grpSpPr>
        <p:sp>
          <p:nvSpPr>
            <p:cNvPr id="89" name="Rectangle: Rounded Corners 88">
              <a:extLst>
                <a:ext uri="{FF2B5EF4-FFF2-40B4-BE49-F238E27FC236}">
                  <a16:creationId xmlns:a16="http://schemas.microsoft.com/office/drawing/2014/main" id="{7AA4EB46-E18E-4FF8-817C-0ACC34DF5AE7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 userDrawn="1"/>
          </p:nvSpPr>
          <p:spPr>
            <a:xfrm>
              <a:off x="459336" y="347260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513428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870" y="18611"/>
                    <a:pt x="19597" y="-361"/>
                    <a:pt x="42083" y="0"/>
                  </a:cubicBezTo>
                  <a:cubicBezTo>
                    <a:pt x="200055" y="16871"/>
                    <a:pt x="303322" y="-21924"/>
                    <a:pt x="513428" y="0"/>
                  </a:cubicBezTo>
                  <a:cubicBezTo>
                    <a:pt x="723534" y="21924"/>
                    <a:pt x="839830" y="11545"/>
                    <a:pt x="948515" y="0"/>
                  </a:cubicBezTo>
                  <a:cubicBezTo>
                    <a:pt x="969839" y="-631"/>
                    <a:pt x="990500" y="23749"/>
                    <a:pt x="990598" y="42083"/>
                  </a:cubicBezTo>
                  <a:cubicBezTo>
                    <a:pt x="986727" y="110902"/>
                    <a:pt x="991373" y="195270"/>
                    <a:pt x="990598" y="262714"/>
                  </a:cubicBezTo>
                  <a:cubicBezTo>
                    <a:pt x="986125" y="285474"/>
                    <a:pt x="974744" y="302645"/>
                    <a:pt x="948515" y="304797"/>
                  </a:cubicBezTo>
                  <a:cubicBezTo>
                    <a:pt x="756072" y="311080"/>
                    <a:pt x="645398" y="290395"/>
                    <a:pt x="477170" y="304797"/>
                  </a:cubicBezTo>
                  <a:cubicBezTo>
                    <a:pt x="308943" y="319199"/>
                    <a:pt x="168522" y="321398"/>
                    <a:pt x="42083" y="304797"/>
                  </a:cubicBezTo>
                  <a:cubicBezTo>
                    <a:pt x="14910" y="302823"/>
                    <a:pt x="-1910" y="291109"/>
                    <a:pt x="0" y="262714"/>
                  </a:cubicBezTo>
                  <a:cubicBezTo>
                    <a:pt x="5987" y="210987"/>
                    <a:pt x="8339" y="103792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-924" y="21541"/>
                    <a:pt x="13669" y="1115"/>
                    <a:pt x="42083" y="0"/>
                  </a:cubicBezTo>
                  <a:cubicBezTo>
                    <a:pt x="212105" y="-4339"/>
                    <a:pt x="339606" y="-11427"/>
                    <a:pt x="513428" y="0"/>
                  </a:cubicBezTo>
                  <a:cubicBezTo>
                    <a:pt x="687251" y="11427"/>
                    <a:pt x="809018" y="9979"/>
                    <a:pt x="948515" y="0"/>
                  </a:cubicBezTo>
                  <a:cubicBezTo>
                    <a:pt x="973302" y="-2893"/>
                    <a:pt x="988513" y="18237"/>
                    <a:pt x="990598" y="42083"/>
                  </a:cubicBezTo>
                  <a:cubicBezTo>
                    <a:pt x="986193" y="131118"/>
                    <a:pt x="982265" y="161446"/>
                    <a:pt x="990598" y="262714"/>
                  </a:cubicBezTo>
                  <a:cubicBezTo>
                    <a:pt x="989597" y="287092"/>
                    <a:pt x="971718" y="305739"/>
                    <a:pt x="948515" y="304797"/>
                  </a:cubicBezTo>
                  <a:cubicBezTo>
                    <a:pt x="847314" y="287957"/>
                    <a:pt x="601015" y="315002"/>
                    <a:pt x="495299" y="304797"/>
                  </a:cubicBezTo>
                  <a:cubicBezTo>
                    <a:pt x="389583" y="294592"/>
                    <a:pt x="199920" y="289228"/>
                    <a:pt x="42083" y="304797"/>
                  </a:cubicBezTo>
                  <a:cubicBezTo>
                    <a:pt x="17478" y="305510"/>
                    <a:pt x="285" y="284421"/>
                    <a:pt x="0" y="262714"/>
                  </a:cubicBezTo>
                  <a:cubicBezTo>
                    <a:pt x="9330" y="190511"/>
                    <a:pt x="-4367" y="121157"/>
                    <a:pt x="0" y="42083"/>
                  </a:cubicBezTo>
                  <a:close/>
                </a:path>
              </a:pathLst>
            </a:custGeom>
            <a:solidFill>
              <a:srgbClr val="82C9F4"/>
            </a:solidFill>
            <a:ln>
              <a:solidFill>
                <a:srgbClr val="AFDAF5"/>
              </a:solidFill>
              <a:extLst>
                <a:ext uri="{C807C97D-BFC1-408E-A445-0C87EB9F89A2}">
                  <ask:lineSketchStyleProps xmlns="" xmlns:ask="http://schemas.microsoft.com/office/drawing/2018/sketchyshapes" sd="3060161415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Rectangle: Rounded Corners 89">
              <a:extLst>
                <a:ext uri="{FF2B5EF4-FFF2-40B4-BE49-F238E27FC236}">
                  <a16:creationId xmlns:a16="http://schemas.microsoft.com/office/drawing/2014/main" id="{D14EE974-21DC-4625-9873-5657739AEB34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 userDrawn="1"/>
          </p:nvSpPr>
          <p:spPr>
            <a:xfrm>
              <a:off x="404091" y="302492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468106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977" y="20694"/>
                    <a:pt x="19245" y="722"/>
                    <a:pt x="42083" y="0"/>
                  </a:cubicBezTo>
                  <a:cubicBezTo>
                    <a:pt x="221894" y="10754"/>
                    <a:pt x="318265" y="20007"/>
                    <a:pt x="468106" y="0"/>
                  </a:cubicBezTo>
                  <a:cubicBezTo>
                    <a:pt x="617947" y="-20007"/>
                    <a:pt x="715005" y="-5387"/>
                    <a:pt x="948515" y="0"/>
                  </a:cubicBezTo>
                  <a:cubicBezTo>
                    <a:pt x="972855" y="-357"/>
                    <a:pt x="989439" y="16233"/>
                    <a:pt x="990598" y="42083"/>
                  </a:cubicBezTo>
                  <a:cubicBezTo>
                    <a:pt x="992746" y="141393"/>
                    <a:pt x="995960" y="161966"/>
                    <a:pt x="990598" y="262714"/>
                  </a:cubicBezTo>
                  <a:cubicBezTo>
                    <a:pt x="993037" y="283815"/>
                    <a:pt x="971270" y="305420"/>
                    <a:pt x="948515" y="304797"/>
                  </a:cubicBezTo>
                  <a:cubicBezTo>
                    <a:pt x="752540" y="283418"/>
                    <a:pt x="701366" y="287355"/>
                    <a:pt x="477170" y="304797"/>
                  </a:cubicBezTo>
                  <a:cubicBezTo>
                    <a:pt x="252975" y="322239"/>
                    <a:pt x="229942" y="295145"/>
                    <a:pt x="42083" y="304797"/>
                  </a:cubicBezTo>
                  <a:cubicBezTo>
                    <a:pt x="16663" y="308314"/>
                    <a:pt x="-1358" y="283979"/>
                    <a:pt x="0" y="262714"/>
                  </a:cubicBezTo>
                  <a:cubicBezTo>
                    <a:pt x="10643" y="153138"/>
                    <a:pt x="-2576" y="132647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616" y="20114"/>
                    <a:pt x="17689" y="-2743"/>
                    <a:pt x="42083" y="0"/>
                  </a:cubicBezTo>
                  <a:cubicBezTo>
                    <a:pt x="146263" y="17479"/>
                    <a:pt x="394439" y="-3804"/>
                    <a:pt x="486235" y="0"/>
                  </a:cubicBezTo>
                  <a:cubicBezTo>
                    <a:pt x="578031" y="3804"/>
                    <a:pt x="851471" y="2100"/>
                    <a:pt x="948515" y="0"/>
                  </a:cubicBezTo>
                  <a:cubicBezTo>
                    <a:pt x="972360" y="2281"/>
                    <a:pt x="993333" y="14369"/>
                    <a:pt x="990598" y="42083"/>
                  </a:cubicBezTo>
                  <a:cubicBezTo>
                    <a:pt x="987501" y="138821"/>
                    <a:pt x="995004" y="198704"/>
                    <a:pt x="990598" y="262714"/>
                  </a:cubicBezTo>
                  <a:cubicBezTo>
                    <a:pt x="990760" y="289960"/>
                    <a:pt x="966689" y="304345"/>
                    <a:pt x="948515" y="304797"/>
                  </a:cubicBezTo>
                  <a:cubicBezTo>
                    <a:pt x="773550" y="320872"/>
                    <a:pt x="639850" y="318824"/>
                    <a:pt x="486235" y="304797"/>
                  </a:cubicBezTo>
                  <a:cubicBezTo>
                    <a:pt x="332620" y="290770"/>
                    <a:pt x="192140" y="299897"/>
                    <a:pt x="42083" y="304797"/>
                  </a:cubicBezTo>
                  <a:cubicBezTo>
                    <a:pt x="19067" y="305555"/>
                    <a:pt x="2951" y="287178"/>
                    <a:pt x="0" y="262714"/>
                  </a:cubicBezTo>
                  <a:cubicBezTo>
                    <a:pt x="-8535" y="159310"/>
                    <a:pt x="7179" y="117303"/>
                    <a:pt x="0" y="42083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1">
                  <a:lumMod val="20000"/>
                  <a:lumOff val="80000"/>
                </a:schemeClr>
              </a:solidFill>
              <a:extLst>
                <a:ext uri="{C807C97D-BFC1-408E-A445-0C87EB9F89A2}">
                  <ask:lineSketchStyleProps xmlns="" xmlns:ask="http://schemas.microsoft.com/office/drawing/2018/sketchyshapes" sd="2774789027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1" name="PHẠM DUYÊN 30 - 9Slide.vn">
            <a:extLst>
              <a:ext uri="{FF2B5EF4-FFF2-40B4-BE49-F238E27FC236}">
                <a16:creationId xmlns:a16="http://schemas.microsoft.com/office/drawing/2014/main" id="{593D9CC7-5D56-4022-A695-906A00E8BDDC}"/>
              </a:ext>
            </a:extLst>
          </p:cNvPr>
          <p:cNvGrpSpPr>
            <a:grpSpLocks noGrp="1" noUngrp="1" noRot="1" noMove="1" noResize="1"/>
          </p:cNvGrpSpPr>
          <p:nvPr userDrawn="1"/>
        </p:nvGrpSpPr>
        <p:grpSpPr>
          <a:xfrm rot="16200000" flipH="1">
            <a:off x="11031857" y="5301140"/>
            <a:ext cx="1045843" cy="349565"/>
            <a:chOff x="404091" y="302492"/>
            <a:chExt cx="1045843" cy="349565"/>
          </a:xfrm>
        </p:grpSpPr>
        <p:sp>
          <p:nvSpPr>
            <p:cNvPr id="92" name="Rectangle: Rounded Corners 91">
              <a:extLst>
                <a:ext uri="{FF2B5EF4-FFF2-40B4-BE49-F238E27FC236}">
                  <a16:creationId xmlns:a16="http://schemas.microsoft.com/office/drawing/2014/main" id="{67C1850C-B270-4DEC-A657-BE749ACCEB96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 userDrawn="1"/>
          </p:nvSpPr>
          <p:spPr>
            <a:xfrm>
              <a:off x="459336" y="347260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513428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870" y="18611"/>
                    <a:pt x="19597" y="-361"/>
                    <a:pt x="42083" y="0"/>
                  </a:cubicBezTo>
                  <a:cubicBezTo>
                    <a:pt x="200055" y="16871"/>
                    <a:pt x="303322" y="-21924"/>
                    <a:pt x="513428" y="0"/>
                  </a:cubicBezTo>
                  <a:cubicBezTo>
                    <a:pt x="723534" y="21924"/>
                    <a:pt x="839830" y="11545"/>
                    <a:pt x="948515" y="0"/>
                  </a:cubicBezTo>
                  <a:cubicBezTo>
                    <a:pt x="969839" y="-631"/>
                    <a:pt x="990500" y="23749"/>
                    <a:pt x="990598" y="42083"/>
                  </a:cubicBezTo>
                  <a:cubicBezTo>
                    <a:pt x="986727" y="110902"/>
                    <a:pt x="991373" y="195270"/>
                    <a:pt x="990598" y="262714"/>
                  </a:cubicBezTo>
                  <a:cubicBezTo>
                    <a:pt x="986125" y="285474"/>
                    <a:pt x="974744" y="302645"/>
                    <a:pt x="948515" y="304797"/>
                  </a:cubicBezTo>
                  <a:cubicBezTo>
                    <a:pt x="756072" y="311080"/>
                    <a:pt x="645398" y="290395"/>
                    <a:pt x="477170" y="304797"/>
                  </a:cubicBezTo>
                  <a:cubicBezTo>
                    <a:pt x="308943" y="319199"/>
                    <a:pt x="168522" y="321398"/>
                    <a:pt x="42083" y="304797"/>
                  </a:cubicBezTo>
                  <a:cubicBezTo>
                    <a:pt x="14910" y="302823"/>
                    <a:pt x="-1910" y="291109"/>
                    <a:pt x="0" y="262714"/>
                  </a:cubicBezTo>
                  <a:cubicBezTo>
                    <a:pt x="5987" y="210987"/>
                    <a:pt x="8339" y="103792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-924" y="21541"/>
                    <a:pt x="13669" y="1115"/>
                    <a:pt x="42083" y="0"/>
                  </a:cubicBezTo>
                  <a:cubicBezTo>
                    <a:pt x="212105" y="-4339"/>
                    <a:pt x="339606" y="-11427"/>
                    <a:pt x="513428" y="0"/>
                  </a:cubicBezTo>
                  <a:cubicBezTo>
                    <a:pt x="687251" y="11427"/>
                    <a:pt x="809018" y="9979"/>
                    <a:pt x="948515" y="0"/>
                  </a:cubicBezTo>
                  <a:cubicBezTo>
                    <a:pt x="973302" y="-2893"/>
                    <a:pt x="988513" y="18237"/>
                    <a:pt x="990598" y="42083"/>
                  </a:cubicBezTo>
                  <a:cubicBezTo>
                    <a:pt x="986193" y="131118"/>
                    <a:pt x="982265" y="161446"/>
                    <a:pt x="990598" y="262714"/>
                  </a:cubicBezTo>
                  <a:cubicBezTo>
                    <a:pt x="989597" y="287092"/>
                    <a:pt x="971718" y="305739"/>
                    <a:pt x="948515" y="304797"/>
                  </a:cubicBezTo>
                  <a:cubicBezTo>
                    <a:pt x="847314" y="287957"/>
                    <a:pt x="601015" y="315002"/>
                    <a:pt x="495299" y="304797"/>
                  </a:cubicBezTo>
                  <a:cubicBezTo>
                    <a:pt x="389583" y="294592"/>
                    <a:pt x="199920" y="289228"/>
                    <a:pt x="42083" y="304797"/>
                  </a:cubicBezTo>
                  <a:cubicBezTo>
                    <a:pt x="17478" y="305510"/>
                    <a:pt x="285" y="284421"/>
                    <a:pt x="0" y="262714"/>
                  </a:cubicBezTo>
                  <a:cubicBezTo>
                    <a:pt x="9330" y="190511"/>
                    <a:pt x="-4367" y="121157"/>
                    <a:pt x="0" y="42083"/>
                  </a:cubicBezTo>
                  <a:close/>
                </a:path>
              </a:pathLst>
            </a:custGeom>
            <a:solidFill>
              <a:srgbClr val="82C9F4"/>
            </a:solidFill>
            <a:ln>
              <a:solidFill>
                <a:srgbClr val="AFDAF5"/>
              </a:solidFill>
              <a:extLst>
                <a:ext uri="{C807C97D-BFC1-408E-A445-0C87EB9F89A2}">
                  <ask:lineSketchStyleProps xmlns="" xmlns:ask="http://schemas.microsoft.com/office/drawing/2018/sketchyshapes" sd="3060161415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Rectangle: Rounded Corners 92">
              <a:extLst>
                <a:ext uri="{FF2B5EF4-FFF2-40B4-BE49-F238E27FC236}">
                  <a16:creationId xmlns:a16="http://schemas.microsoft.com/office/drawing/2014/main" id="{459487D0-705C-4EEB-B9D9-AFD8139FFADB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 userDrawn="1"/>
          </p:nvSpPr>
          <p:spPr>
            <a:xfrm>
              <a:off x="404091" y="302492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468106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977" y="20694"/>
                    <a:pt x="19245" y="722"/>
                    <a:pt x="42083" y="0"/>
                  </a:cubicBezTo>
                  <a:cubicBezTo>
                    <a:pt x="221894" y="10754"/>
                    <a:pt x="318265" y="20007"/>
                    <a:pt x="468106" y="0"/>
                  </a:cubicBezTo>
                  <a:cubicBezTo>
                    <a:pt x="617947" y="-20007"/>
                    <a:pt x="715005" y="-5387"/>
                    <a:pt x="948515" y="0"/>
                  </a:cubicBezTo>
                  <a:cubicBezTo>
                    <a:pt x="972855" y="-357"/>
                    <a:pt x="989439" y="16233"/>
                    <a:pt x="990598" y="42083"/>
                  </a:cubicBezTo>
                  <a:cubicBezTo>
                    <a:pt x="992746" y="141393"/>
                    <a:pt x="995960" y="161966"/>
                    <a:pt x="990598" y="262714"/>
                  </a:cubicBezTo>
                  <a:cubicBezTo>
                    <a:pt x="993037" y="283815"/>
                    <a:pt x="971270" y="305420"/>
                    <a:pt x="948515" y="304797"/>
                  </a:cubicBezTo>
                  <a:cubicBezTo>
                    <a:pt x="752540" y="283418"/>
                    <a:pt x="701366" y="287355"/>
                    <a:pt x="477170" y="304797"/>
                  </a:cubicBezTo>
                  <a:cubicBezTo>
                    <a:pt x="252975" y="322239"/>
                    <a:pt x="229942" y="295145"/>
                    <a:pt x="42083" y="304797"/>
                  </a:cubicBezTo>
                  <a:cubicBezTo>
                    <a:pt x="16663" y="308314"/>
                    <a:pt x="-1358" y="283979"/>
                    <a:pt x="0" y="262714"/>
                  </a:cubicBezTo>
                  <a:cubicBezTo>
                    <a:pt x="10643" y="153138"/>
                    <a:pt x="-2576" y="132647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616" y="20114"/>
                    <a:pt x="17689" y="-2743"/>
                    <a:pt x="42083" y="0"/>
                  </a:cubicBezTo>
                  <a:cubicBezTo>
                    <a:pt x="146263" y="17479"/>
                    <a:pt x="394439" y="-3804"/>
                    <a:pt x="486235" y="0"/>
                  </a:cubicBezTo>
                  <a:cubicBezTo>
                    <a:pt x="578031" y="3804"/>
                    <a:pt x="851471" y="2100"/>
                    <a:pt x="948515" y="0"/>
                  </a:cubicBezTo>
                  <a:cubicBezTo>
                    <a:pt x="972360" y="2281"/>
                    <a:pt x="993333" y="14369"/>
                    <a:pt x="990598" y="42083"/>
                  </a:cubicBezTo>
                  <a:cubicBezTo>
                    <a:pt x="987501" y="138821"/>
                    <a:pt x="995004" y="198704"/>
                    <a:pt x="990598" y="262714"/>
                  </a:cubicBezTo>
                  <a:cubicBezTo>
                    <a:pt x="990760" y="289960"/>
                    <a:pt x="966689" y="304345"/>
                    <a:pt x="948515" y="304797"/>
                  </a:cubicBezTo>
                  <a:cubicBezTo>
                    <a:pt x="773550" y="320872"/>
                    <a:pt x="639850" y="318824"/>
                    <a:pt x="486235" y="304797"/>
                  </a:cubicBezTo>
                  <a:cubicBezTo>
                    <a:pt x="332620" y="290770"/>
                    <a:pt x="192140" y="299897"/>
                    <a:pt x="42083" y="304797"/>
                  </a:cubicBezTo>
                  <a:cubicBezTo>
                    <a:pt x="19067" y="305555"/>
                    <a:pt x="2951" y="287178"/>
                    <a:pt x="0" y="262714"/>
                  </a:cubicBezTo>
                  <a:cubicBezTo>
                    <a:pt x="-8535" y="159310"/>
                    <a:pt x="7179" y="117303"/>
                    <a:pt x="0" y="42083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1">
                  <a:lumMod val="20000"/>
                  <a:lumOff val="80000"/>
                </a:schemeClr>
              </a:solidFill>
              <a:extLst>
                <a:ext uri="{C807C97D-BFC1-408E-A445-0C87EB9F89A2}">
                  <ask:lineSketchStyleProps xmlns="" xmlns:ask="http://schemas.microsoft.com/office/drawing/2018/sketchyshapes" sd="2774789027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4" name="PHẠM DUYÊN 32 - 9Slide.vn">
            <a:extLst>
              <a:ext uri="{FF2B5EF4-FFF2-40B4-BE49-F238E27FC236}">
                <a16:creationId xmlns:a16="http://schemas.microsoft.com/office/drawing/2014/main" id="{8719C772-3911-484F-8DD0-F3A53D150A1C}"/>
              </a:ext>
            </a:extLst>
          </p:cNvPr>
          <p:cNvGrpSpPr>
            <a:grpSpLocks noGrp="1" noUngrp="1" noRot="1" noMove="1" noResize="1"/>
          </p:cNvGrpSpPr>
          <p:nvPr userDrawn="1"/>
        </p:nvGrpSpPr>
        <p:grpSpPr>
          <a:xfrm>
            <a:off x="503382" y="6241734"/>
            <a:ext cx="1045843" cy="349565"/>
            <a:chOff x="404091" y="302492"/>
            <a:chExt cx="1045843" cy="349565"/>
          </a:xfrm>
        </p:grpSpPr>
        <p:sp>
          <p:nvSpPr>
            <p:cNvPr id="95" name="Rectangle: Rounded Corners 94">
              <a:extLst>
                <a:ext uri="{FF2B5EF4-FFF2-40B4-BE49-F238E27FC236}">
                  <a16:creationId xmlns:a16="http://schemas.microsoft.com/office/drawing/2014/main" id="{C29C2E8B-468F-4A49-AEBB-F20E75D15B52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 userDrawn="1"/>
          </p:nvSpPr>
          <p:spPr>
            <a:xfrm>
              <a:off x="459336" y="347260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513428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870" y="18611"/>
                    <a:pt x="19597" y="-361"/>
                    <a:pt x="42083" y="0"/>
                  </a:cubicBezTo>
                  <a:cubicBezTo>
                    <a:pt x="200055" y="16871"/>
                    <a:pt x="303322" y="-21924"/>
                    <a:pt x="513428" y="0"/>
                  </a:cubicBezTo>
                  <a:cubicBezTo>
                    <a:pt x="723534" y="21924"/>
                    <a:pt x="839830" y="11545"/>
                    <a:pt x="948515" y="0"/>
                  </a:cubicBezTo>
                  <a:cubicBezTo>
                    <a:pt x="969839" y="-631"/>
                    <a:pt x="990500" y="23749"/>
                    <a:pt x="990598" y="42083"/>
                  </a:cubicBezTo>
                  <a:cubicBezTo>
                    <a:pt x="986727" y="110902"/>
                    <a:pt x="991373" y="195270"/>
                    <a:pt x="990598" y="262714"/>
                  </a:cubicBezTo>
                  <a:cubicBezTo>
                    <a:pt x="986125" y="285474"/>
                    <a:pt x="974744" y="302645"/>
                    <a:pt x="948515" y="304797"/>
                  </a:cubicBezTo>
                  <a:cubicBezTo>
                    <a:pt x="756072" y="311080"/>
                    <a:pt x="645398" y="290395"/>
                    <a:pt x="477170" y="304797"/>
                  </a:cubicBezTo>
                  <a:cubicBezTo>
                    <a:pt x="308943" y="319199"/>
                    <a:pt x="168522" y="321398"/>
                    <a:pt x="42083" y="304797"/>
                  </a:cubicBezTo>
                  <a:cubicBezTo>
                    <a:pt x="14910" y="302823"/>
                    <a:pt x="-1910" y="291109"/>
                    <a:pt x="0" y="262714"/>
                  </a:cubicBezTo>
                  <a:cubicBezTo>
                    <a:pt x="5987" y="210987"/>
                    <a:pt x="8339" y="103792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-924" y="21541"/>
                    <a:pt x="13669" y="1115"/>
                    <a:pt x="42083" y="0"/>
                  </a:cubicBezTo>
                  <a:cubicBezTo>
                    <a:pt x="212105" y="-4339"/>
                    <a:pt x="339606" y="-11427"/>
                    <a:pt x="513428" y="0"/>
                  </a:cubicBezTo>
                  <a:cubicBezTo>
                    <a:pt x="687251" y="11427"/>
                    <a:pt x="809018" y="9979"/>
                    <a:pt x="948515" y="0"/>
                  </a:cubicBezTo>
                  <a:cubicBezTo>
                    <a:pt x="973302" y="-2893"/>
                    <a:pt x="988513" y="18237"/>
                    <a:pt x="990598" y="42083"/>
                  </a:cubicBezTo>
                  <a:cubicBezTo>
                    <a:pt x="986193" y="131118"/>
                    <a:pt x="982265" y="161446"/>
                    <a:pt x="990598" y="262714"/>
                  </a:cubicBezTo>
                  <a:cubicBezTo>
                    <a:pt x="989597" y="287092"/>
                    <a:pt x="971718" y="305739"/>
                    <a:pt x="948515" y="304797"/>
                  </a:cubicBezTo>
                  <a:cubicBezTo>
                    <a:pt x="847314" y="287957"/>
                    <a:pt x="601015" y="315002"/>
                    <a:pt x="495299" y="304797"/>
                  </a:cubicBezTo>
                  <a:cubicBezTo>
                    <a:pt x="389583" y="294592"/>
                    <a:pt x="199920" y="289228"/>
                    <a:pt x="42083" y="304797"/>
                  </a:cubicBezTo>
                  <a:cubicBezTo>
                    <a:pt x="17478" y="305510"/>
                    <a:pt x="285" y="284421"/>
                    <a:pt x="0" y="262714"/>
                  </a:cubicBezTo>
                  <a:cubicBezTo>
                    <a:pt x="9330" y="190511"/>
                    <a:pt x="-4367" y="121157"/>
                    <a:pt x="0" y="42083"/>
                  </a:cubicBezTo>
                  <a:close/>
                </a:path>
              </a:pathLst>
            </a:custGeom>
            <a:solidFill>
              <a:srgbClr val="82C9F4"/>
            </a:solidFill>
            <a:ln>
              <a:solidFill>
                <a:srgbClr val="AFDAF5"/>
              </a:solidFill>
              <a:extLst>
                <a:ext uri="{C807C97D-BFC1-408E-A445-0C87EB9F89A2}">
                  <ask:lineSketchStyleProps xmlns="" xmlns:ask="http://schemas.microsoft.com/office/drawing/2018/sketchyshapes" sd="3060161415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Rectangle: Rounded Corners 95">
              <a:extLst>
                <a:ext uri="{FF2B5EF4-FFF2-40B4-BE49-F238E27FC236}">
                  <a16:creationId xmlns:a16="http://schemas.microsoft.com/office/drawing/2014/main" id="{7DAA92A0-8A9B-4989-A4EE-B9035F9C55EC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 userDrawn="1"/>
          </p:nvSpPr>
          <p:spPr>
            <a:xfrm>
              <a:off x="404091" y="302492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468106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977" y="20694"/>
                    <a:pt x="19245" y="722"/>
                    <a:pt x="42083" y="0"/>
                  </a:cubicBezTo>
                  <a:cubicBezTo>
                    <a:pt x="221894" y="10754"/>
                    <a:pt x="318265" y="20007"/>
                    <a:pt x="468106" y="0"/>
                  </a:cubicBezTo>
                  <a:cubicBezTo>
                    <a:pt x="617947" y="-20007"/>
                    <a:pt x="715005" y="-5387"/>
                    <a:pt x="948515" y="0"/>
                  </a:cubicBezTo>
                  <a:cubicBezTo>
                    <a:pt x="972855" y="-357"/>
                    <a:pt x="989439" y="16233"/>
                    <a:pt x="990598" y="42083"/>
                  </a:cubicBezTo>
                  <a:cubicBezTo>
                    <a:pt x="992746" y="141393"/>
                    <a:pt x="995960" y="161966"/>
                    <a:pt x="990598" y="262714"/>
                  </a:cubicBezTo>
                  <a:cubicBezTo>
                    <a:pt x="993037" y="283815"/>
                    <a:pt x="971270" y="305420"/>
                    <a:pt x="948515" y="304797"/>
                  </a:cubicBezTo>
                  <a:cubicBezTo>
                    <a:pt x="752540" y="283418"/>
                    <a:pt x="701366" y="287355"/>
                    <a:pt x="477170" y="304797"/>
                  </a:cubicBezTo>
                  <a:cubicBezTo>
                    <a:pt x="252975" y="322239"/>
                    <a:pt x="229942" y="295145"/>
                    <a:pt x="42083" y="304797"/>
                  </a:cubicBezTo>
                  <a:cubicBezTo>
                    <a:pt x="16663" y="308314"/>
                    <a:pt x="-1358" y="283979"/>
                    <a:pt x="0" y="262714"/>
                  </a:cubicBezTo>
                  <a:cubicBezTo>
                    <a:pt x="10643" y="153138"/>
                    <a:pt x="-2576" y="132647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616" y="20114"/>
                    <a:pt x="17689" y="-2743"/>
                    <a:pt x="42083" y="0"/>
                  </a:cubicBezTo>
                  <a:cubicBezTo>
                    <a:pt x="146263" y="17479"/>
                    <a:pt x="394439" y="-3804"/>
                    <a:pt x="486235" y="0"/>
                  </a:cubicBezTo>
                  <a:cubicBezTo>
                    <a:pt x="578031" y="3804"/>
                    <a:pt x="851471" y="2100"/>
                    <a:pt x="948515" y="0"/>
                  </a:cubicBezTo>
                  <a:cubicBezTo>
                    <a:pt x="972360" y="2281"/>
                    <a:pt x="993333" y="14369"/>
                    <a:pt x="990598" y="42083"/>
                  </a:cubicBezTo>
                  <a:cubicBezTo>
                    <a:pt x="987501" y="138821"/>
                    <a:pt x="995004" y="198704"/>
                    <a:pt x="990598" y="262714"/>
                  </a:cubicBezTo>
                  <a:cubicBezTo>
                    <a:pt x="990760" y="289960"/>
                    <a:pt x="966689" y="304345"/>
                    <a:pt x="948515" y="304797"/>
                  </a:cubicBezTo>
                  <a:cubicBezTo>
                    <a:pt x="773550" y="320872"/>
                    <a:pt x="639850" y="318824"/>
                    <a:pt x="486235" y="304797"/>
                  </a:cubicBezTo>
                  <a:cubicBezTo>
                    <a:pt x="332620" y="290770"/>
                    <a:pt x="192140" y="299897"/>
                    <a:pt x="42083" y="304797"/>
                  </a:cubicBezTo>
                  <a:cubicBezTo>
                    <a:pt x="19067" y="305555"/>
                    <a:pt x="2951" y="287178"/>
                    <a:pt x="0" y="262714"/>
                  </a:cubicBezTo>
                  <a:cubicBezTo>
                    <a:pt x="-8535" y="159310"/>
                    <a:pt x="7179" y="117303"/>
                    <a:pt x="0" y="42083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1">
                  <a:lumMod val="20000"/>
                  <a:lumOff val="80000"/>
                </a:schemeClr>
              </a:solidFill>
              <a:extLst>
                <a:ext uri="{C807C97D-BFC1-408E-A445-0C87EB9F89A2}">
                  <ask:lineSketchStyleProps xmlns="" xmlns:ask="http://schemas.microsoft.com/office/drawing/2018/sketchyshapes" sd="2774789027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7" name="PHẠM DUYÊN 33 - 9Slide.vn">
            <a:extLst>
              <a:ext uri="{FF2B5EF4-FFF2-40B4-BE49-F238E27FC236}">
                <a16:creationId xmlns:a16="http://schemas.microsoft.com/office/drawing/2014/main" id="{6130CEE3-8712-48A6-8CD7-404820A3CF3D}"/>
              </a:ext>
            </a:extLst>
          </p:cNvPr>
          <p:cNvGrpSpPr/>
          <p:nvPr userDrawn="1"/>
        </p:nvGrpSpPr>
        <p:grpSpPr>
          <a:xfrm>
            <a:off x="2200978" y="6241734"/>
            <a:ext cx="1045843" cy="349565"/>
            <a:chOff x="404091" y="302492"/>
            <a:chExt cx="1045843" cy="349565"/>
          </a:xfrm>
        </p:grpSpPr>
        <p:sp>
          <p:nvSpPr>
            <p:cNvPr id="98" name="Rectangle: Rounded Corners 97">
              <a:extLst>
                <a:ext uri="{FF2B5EF4-FFF2-40B4-BE49-F238E27FC236}">
                  <a16:creationId xmlns:a16="http://schemas.microsoft.com/office/drawing/2014/main" id="{4609D0B3-1795-4509-9222-B06690BF7208}"/>
                </a:ext>
              </a:extLst>
            </p:cNvPr>
            <p:cNvSpPr/>
            <p:nvPr userDrawn="1"/>
          </p:nvSpPr>
          <p:spPr>
            <a:xfrm>
              <a:off x="459336" y="347260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513428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870" y="18611"/>
                    <a:pt x="19597" y="-361"/>
                    <a:pt x="42083" y="0"/>
                  </a:cubicBezTo>
                  <a:cubicBezTo>
                    <a:pt x="200055" y="16871"/>
                    <a:pt x="303322" y="-21924"/>
                    <a:pt x="513428" y="0"/>
                  </a:cubicBezTo>
                  <a:cubicBezTo>
                    <a:pt x="723534" y="21924"/>
                    <a:pt x="839830" y="11545"/>
                    <a:pt x="948515" y="0"/>
                  </a:cubicBezTo>
                  <a:cubicBezTo>
                    <a:pt x="969839" y="-631"/>
                    <a:pt x="990500" y="23749"/>
                    <a:pt x="990598" y="42083"/>
                  </a:cubicBezTo>
                  <a:cubicBezTo>
                    <a:pt x="986727" y="110902"/>
                    <a:pt x="991373" y="195270"/>
                    <a:pt x="990598" y="262714"/>
                  </a:cubicBezTo>
                  <a:cubicBezTo>
                    <a:pt x="986125" y="285474"/>
                    <a:pt x="974744" y="302645"/>
                    <a:pt x="948515" y="304797"/>
                  </a:cubicBezTo>
                  <a:cubicBezTo>
                    <a:pt x="756072" y="311080"/>
                    <a:pt x="645398" y="290395"/>
                    <a:pt x="477170" y="304797"/>
                  </a:cubicBezTo>
                  <a:cubicBezTo>
                    <a:pt x="308943" y="319199"/>
                    <a:pt x="168522" y="321398"/>
                    <a:pt x="42083" y="304797"/>
                  </a:cubicBezTo>
                  <a:cubicBezTo>
                    <a:pt x="14910" y="302823"/>
                    <a:pt x="-1910" y="291109"/>
                    <a:pt x="0" y="262714"/>
                  </a:cubicBezTo>
                  <a:cubicBezTo>
                    <a:pt x="5987" y="210987"/>
                    <a:pt x="8339" y="103792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-924" y="21541"/>
                    <a:pt x="13669" y="1115"/>
                    <a:pt x="42083" y="0"/>
                  </a:cubicBezTo>
                  <a:cubicBezTo>
                    <a:pt x="212105" y="-4339"/>
                    <a:pt x="339606" y="-11427"/>
                    <a:pt x="513428" y="0"/>
                  </a:cubicBezTo>
                  <a:cubicBezTo>
                    <a:pt x="687251" y="11427"/>
                    <a:pt x="809018" y="9979"/>
                    <a:pt x="948515" y="0"/>
                  </a:cubicBezTo>
                  <a:cubicBezTo>
                    <a:pt x="973302" y="-2893"/>
                    <a:pt x="988513" y="18237"/>
                    <a:pt x="990598" y="42083"/>
                  </a:cubicBezTo>
                  <a:cubicBezTo>
                    <a:pt x="986193" y="131118"/>
                    <a:pt x="982265" y="161446"/>
                    <a:pt x="990598" y="262714"/>
                  </a:cubicBezTo>
                  <a:cubicBezTo>
                    <a:pt x="989597" y="287092"/>
                    <a:pt x="971718" y="305739"/>
                    <a:pt x="948515" y="304797"/>
                  </a:cubicBezTo>
                  <a:cubicBezTo>
                    <a:pt x="847314" y="287957"/>
                    <a:pt x="601015" y="315002"/>
                    <a:pt x="495299" y="304797"/>
                  </a:cubicBezTo>
                  <a:cubicBezTo>
                    <a:pt x="389583" y="294592"/>
                    <a:pt x="199920" y="289228"/>
                    <a:pt x="42083" y="304797"/>
                  </a:cubicBezTo>
                  <a:cubicBezTo>
                    <a:pt x="17478" y="305510"/>
                    <a:pt x="285" y="284421"/>
                    <a:pt x="0" y="262714"/>
                  </a:cubicBezTo>
                  <a:cubicBezTo>
                    <a:pt x="9330" y="190511"/>
                    <a:pt x="-4367" y="121157"/>
                    <a:pt x="0" y="42083"/>
                  </a:cubicBezTo>
                  <a:close/>
                </a:path>
              </a:pathLst>
            </a:custGeom>
            <a:solidFill>
              <a:srgbClr val="82C9F4"/>
            </a:solidFill>
            <a:ln>
              <a:solidFill>
                <a:srgbClr val="AFDAF5"/>
              </a:solidFill>
              <a:extLst>
                <a:ext uri="{C807C97D-BFC1-408E-A445-0C87EB9F89A2}">
                  <ask:lineSketchStyleProps xmlns="" xmlns:ask="http://schemas.microsoft.com/office/drawing/2018/sketchyshapes" sd="3060161415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Rectangle: Rounded Corners 98">
              <a:extLst>
                <a:ext uri="{FF2B5EF4-FFF2-40B4-BE49-F238E27FC236}">
                  <a16:creationId xmlns:a16="http://schemas.microsoft.com/office/drawing/2014/main" id="{6672973A-C838-4BF0-A835-243BC217E8A0}"/>
                </a:ext>
              </a:extLst>
            </p:cNvPr>
            <p:cNvSpPr/>
            <p:nvPr userDrawn="1"/>
          </p:nvSpPr>
          <p:spPr>
            <a:xfrm>
              <a:off x="404091" y="302492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468106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977" y="20694"/>
                    <a:pt x="19245" y="722"/>
                    <a:pt x="42083" y="0"/>
                  </a:cubicBezTo>
                  <a:cubicBezTo>
                    <a:pt x="221894" y="10754"/>
                    <a:pt x="318265" y="20007"/>
                    <a:pt x="468106" y="0"/>
                  </a:cubicBezTo>
                  <a:cubicBezTo>
                    <a:pt x="617947" y="-20007"/>
                    <a:pt x="715005" y="-5387"/>
                    <a:pt x="948515" y="0"/>
                  </a:cubicBezTo>
                  <a:cubicBezTo>
                    <a:pt x="972855" y="-357"/>
                    <a:pt x="989439" y="16233"/>
                    <a:pt x="990598" y="42083"/>
                  </a:cubicBezTo>
                  <a:cubicBezTo>
                    <a:pt x="992746" y="141393"/>
                    <a:pt x="995960" y="161966"/>
                    <a:pt x="990598" y="262714"/>
                  </a:cubicBezTo>
                  <a:cubicBezTo>
                    <a:pt x="993037" y="283815"/>
                    <a:pt x="971270" y="305420"/>
                    <a:pt x="948515" y="304797"/>
                  </a:cubicBezTo>
                  <a:cubicBezTo>
                    <a:pt x="752540" y="283418"/>
                    <a:pt x="701366" y="287355"/>
                    <a:pt x="477170" y="304797"/>
                  </a:cubicBezTo>
                  <a:cubicBezTo>
                    <a:pt x="252975" y="322239"/>
                    <a:pt x="229942" y="295145"/>
                    <a:pt x="42083" y="304797"/>
                  </a:cubicBezTo>
                  <a:cubicBezTo>
                    <a:pt x="16663" y="308314"/>
                    <a:pt x="-1358" y="283979"/>
                    <a:pt x="0" y="262714"/>
                  </a:cubicBezTo>
                  <a:cubicBezTo>
                    <a:pt x="10643" y="153138"/>
                    <a:pt x="-2576" y="132647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616" y="20114"/>
                    <a:pt x="17689" y="-2743"/>
                    <a:pt x="42083" y="0"/>
                  </a:cubicBezTo>
                  <a:cubicBezTo>
                    <a:pt x="146263" y="17479"/>
                    <a:pt x="394439" y="-3804"/>
                    <a:pt x="486235" y="0"/>
                  </a:cubicBezTo>
                  <a:cubicBezTo>
                    <a:pt x="578031" y="3804"/>
                    <a:pt x="851471" y="2100"/>
                    <a:pt x="948515" y="0"/>
                  </a:cubicBezTo>
                  <a:cubicBezTo>
                    <a:pt x="972360" y="2281"/>
                    <a:pt x="993333" y="14369"/>
                    <a:pt x="990598" y="42083"/>
                  </a:cubicBezTo>
                  <a:cubicBezTo>
                    <a:pt x="987501" y="138821"/>
                    <a:pt x="995004" y="198704"/>
                    <a:pt x="990598" y="262714"/>
                  </a:cubicBezTo>
                  <a:cubicBezTo>
                    <a:pt x="990760" y="289960"/>
                    <a:pt x="966689" y="304345"/>
                    <a:pt x="948515" y="304797"/>
                  </a:cubicBezTo>
                  <a:cubicBezTo>
                    <a:pt x="773550" y="320872"/>
                    <a:pt x="639850" y="318824"/>
                    <a:pt x="486235" y="304797"/>
                  </a:cubicBezTo>
                  <a:cubicBezTo>
                    <a:pt x="332620" y="290770"/>
                    <a:pt x="192140" y="299897"/>
                    <a:pt x="42083" y="304797"/>
                  </a:cubicBezTo>
                  <a:cubicBezTo>
                    <a:pt x="19067" y="305555"/>
                    <a:pt x="2951" y="287178"/>
                    <a:pt x="0" y="262714"/>
                  </a:cubicBezTo>
                  <a:cubicBezTo>
                    <a:pt x="-8535" y="159310"/>
                    <a:pt x="7179" y="117303"/>
                    <a:pt x="0" y="42083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1">
                  <a:lumMod val="20000"/>
                  <a:lumOff val="80000"/>
                </a:schemeClr>
              </a:solidFill>
              <a:extLst>
                <a:ext uri="{C807C97D-BFC1-408E-A445-0C87EB9F89A2}">
                  <ask:lineSketchStyleProps xmlns="" xmlns:ask="http://schemas.microsoft.com/office/drawing/2018/sketchyshapes" sd="2774789027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0" name="PHẠM DUYÊN 34 - 9Slide.vn">
            <a:extLst>
              <a:ext uri="{FF2B5EF4-FFF2-40B4-BE49-F238E27FC236}">
                <a16:creationId xmlns:a16="http://schemas.microsoft.com/office/drawing/2014/main" id="{237CF63F-D429-424F-8846-FF1D8DFCC342}"/>
              </a:ext>
            </a:extLst>
          </p:cNvPr>
          <p:cNvGrpSpPr/>
          <p:nvPr userDrawn="1"/>
        </p:nvGrpSpPr>
        <p:grpSpPr>
          <a:xfrm>
            <a:off x="3898574" y="6241734"/>
            <a:ext cx="1045843" cy="349565"/>
            <a:chOff x="404091" y="302492"/>
            <a:chExt cx="1045843" cy="349565"/>
          </a:xfrm>
        </p:grpSpPr>
        <p:sp>
          <p:nvSpPr>
            <p:cNvPr id="101" name="Rectangle: Rounded Corners 100">
              <a:extLst>
                <a:ext uri="{FF2B5EF4-FFF2-40B4-BE49-F238E27FC236}">
                  <a16:creationId xmlns:a16="http://schemas.microsoft.com/office/drawing/2014/main" id="{09662B89-AA1C-4E21-A993-659CAAC82AC4}"/>
                </a:ext>
              </a:extLst>
            </p:cNvPr>
            <p:cNvSpPr/>
            <p:nvPr userDrawn="1"/>
          </p:nvSpPr>
          <p:spPr>
            <a:xfrm>
              <a:off x="459336" y="347260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513428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870" y="18611"/>
                    <a:pt x="19597" y="-361"/>
                    <a:pt x="42083" y="0"/>
                  </a:cubicBezTo>
                  <a:cubicBezTo>
                    <a:pt x="200055" y="16871"/>
                    <a:pt x="303322" y="-21924"/>
                    <a:pt x="513428" y="0"/>
                  </a:cubicBezTo>
                  <a:cubicBezTo>
                    <a:pt x="723534" y="21924"/>
                    <a:pt x="839830" y="11545"/>
                    <a:pt x="948515" y="0"/>
                  </a:cubicBezTo>
                  <a:cubicBezTo>
                    <a:pt x="969839" y="-631"/>
                    <a:pt x="990500" y="23749"/>
                    <a:pt x="990598" y="42083"/>
                  </a:cubicBezTo>
                  <a:cubicBezTo>
                    <a:pt x="986727" y="110902"/>
                    <a:pt x="991373" y="195270"/>
                    <a:pt x="990598" y="262714"/>
                  </a:cubicBezTo>
                  <a:cubicBezTo>
                    <a:pt x="986125" y="285474"/>
                    <a:pt x="974744" y="302645"/>
                    <a:pt x="948515" y="304797"/>
                  </a:cubicBezTo>
                  <a:cubicBezTo>
                    <a:pt x="756072" y="311080"/>
                    <a:pt x="645398" y="290395"/>
                    <a:pt x="477170" y="304797"/>
                  </a:cubicBezTo>
                  <a:cubicBezTo>
                    <a:pt x="308943" y="319199"/>
                    <a:pt x="168522" y="321398"/>
                    <a:pt x="42083" y="304797"/>
                  </a:cubicBezTo>
                  <a:cubicBezTo>
                    <a:pt x="14910" y="302823"/>
                    <a:pt x="-1910" y="291109"/>
                    <a:pt x="0" y="262714"/>
                  </a:cubicBezTo>
                  <a:cubicBezTo>
                    <a:pt x="5987" y="210987"/>
                    <a:pt x="8339" y="103792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-924" y="21541"/>
                    <a:pt x="13669" y="1115"/>
                    <a:pt x="42083" y="0"/>
                  </a:cubicBezTo>
                  <a:cubicBezTo>
                    <a:pt x="212105" y="-4339"/>
                    <a:pt x="339606" y="-11427"/>
                    <a:pt x="513428" y="0"/>
                  </a:cubicBezTo>
                  <a:cubicBezTo>
                    <a:pt x="687251" y="11427"/>
                    <a:pt x="809018" y="9979"/>
                    <a:pt x="948515" y="0"/>
                  </a:cubicBezTo>
                  <a:cubicBezTo>
                    <a:pt x="973302" y="-2893"/>
                    <a:pt x="988513" y="18237"/>
                    <a:pt x="990598" y="42083"/>
                  </a:cubicBezTo>
                  <a:cubicBezTo>
                    <a:pt x="986193" y="131118"/>
                    <a:pt x="982265" y="161446"/>
                    <a:pt x="990598" y="262714"/>
                  </a:cubicBezTo>
                  <a:cubicBezTo>
                    <a:pt x="989597" y="287092"/>
                    <a:pt x="971718" y="305739"/>
                    <a:pt x="948515" y="304797"/>
                  </a:cubicBezTo>
                  <a:cubicBezTo>
                    <a:pt x="847314" y="287957"/>
                    <a:pt x="601015" y="315002"/>
                    <a:pt x="495299" y="304797"/>
                  </a:cubicBezTo>
                  <a:cubicBezTo>
                    <a:pt x="389583" y="294592"/>
                    <a:pt x="199920" y="289228"/>
                    <a:pt x="42083" y="304797"/>
                  </a:cubicBezTo>
                  <a:cubicBezTo>
                    <a:pt x="17478" y="305510"/>
                    <a:pt x="285" y="284421"/>
                    <a:pt x="0" y="262714"/>
                  </a:cubicBezTo>
                  <a:cubicBezTo>
                    <a:pt x="9330" y="190511"/>
                    <a:pt x="-4367" y="121157"/>
                    <a:pt x="0" y="42083"/>
                  </a:cubicBezTo>
                  <a:close/>
                </a:path>
              </a:pathLst>
            </a:custGeom>
            <a:solidFill>
              <a:srgbClr val="82C9F4"/>
            </a:solidFill>
            <a:ln>
              <a:solidFill>
                <a:srgbClr val="AFDAF5"/>
              </a:solidFill>
              <a:extLst>
                <a:ext uri="{C807C97D-BFC1-408E-A445-0C87EB9F89A2}">
                  <ask:lineSketchStyleProps xmlns="" xmlns:ask="http://schemas.microsoft.com/office/drawing/2018/sketchyshapes" sd="3060161415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" name="Rectangle: Rounded Corners 101">
              <a:extLst>
                <a:ext uri="{FF2B5EF4-FFF2-40B4-BE49-F238E27FC236}">
                  <a16:creationId xmlns:a16="http://schemas.microsoft.com/office/drawing/2014/main" id="{F45B6C7C-AB79-43C2-BE13-1B6E5EF3BA7B}"/>
                </a:ext>
              </a:extLst>
            </p:cNvPr>
            <p:cNvSpPr/>
            <p:nvPr userDrawn="1"/>
          </p:nvSpPr>
          <p:spPr>
            <a:xfrm>
              <a:off x="404091" y="302492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468106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977" y="20694"/>
                    <a:pt x="19245" y="722"/>
                    <a:pt x="42083" y="0"/>
                  </a:cubicBezTo>
                  <a:cubicBezTo>
                    <a:pt x="221894" y="10754"/>
                    <a:pt x="318265" y="20007"/>
                    <a:pt x="468106" y="0"/>
                  </a:cubicBezTo>
                  <a:cubicBezTo>
                    <a:pt x="617947" y="-20007"/>
                    <a:pt x="715005" y="-5387"/>
                    <a:pt x="948515" y="0"/>
                  </a:cubicBezTo>
                  <a:cubicBezTo>
                    <a:pt x="972855" y="-357"/>
                    <a:pt x="989439" y="16233"/>
                    <a:pt x="990598" y="42083"/>
                  </a:cubicBezTo>
                  <a:cubicBezTo>
                    <a:pt x="992746" y="141393"/>
                    <a:pt x="995960" y="161966"/>
                    <a:pt x="990598" y="262714"/>
                  </a:cubicBezTo>
                  <a:cubicBezTo>
                    <a:pt x="993037" y="283815"/>
                    <a:pt x="971270" y="305420"/>
                    <a:pt x="948515" y="304797"/>
                  </a:cubicBezTo>
                  <a:cubicBezTo>
                    <a:pt x="752540" y="283418"/>
                    <a:pt x="701366" y="287355"/>
                    <a:pt x="477170" y="304797"/>
                  </a:cubicBezTo>
                  <a:cubicBezTo>
                    <a:pt x="252975" y="322239"/>
                    <a:pt x="229942" y="295145"/>
                    <a:pt x="42083" y="304797"/>
                  </a:cubicBezTo>
                  <a:cubicBezTo>
                    <a:pt x="16663" y="308314"/>
                    <a:pt x="-1358" y="283979"/>
                    <a:pt x="0" y="262714"/>
                  </a:cubicBezTo>
                  <a:cubicBezTo>
                    <a:pt x="10643" y="153138"/>
                    <a:pt x="-2576" y="132647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616" y="20114"/>
                    <a:pt x="17689" y="-2743"/>
                    <a:pt x="42083" y="0"/>
                  </a:cubicBezTo>
                  <a:cubicBezTo>
                    <a:pt x="146263" y="17479"/>
                    <a:pt x="394439" y="-3804"/>
                    <a:pt x="486235" y="0"/>
                  </a:cubicBezTo>
                  <a:cubicBezTo>
                    <a:pt x="578031" y="3804"/>
                    <a:pt x="851471" y="2100"/>
                    <a:pt x="948515" y="0"/>
                  </a:cubicBezTo>
                  <a:cubicBezTo>
                    <a:pt x="972360" y="2281"/>
                    <a:pt x="993333" y="14369"/>
                    <a:pt x="990598" y="42083"/>
                  </a:cubicBezTo>
                  <a:cubicBezTo>
                    <a:pt x="987501" y="138821"/>
                    <a:pt x="995004" y="198704"/>
                    <a:pt x="990598" y="262714"/>
                  </a:cubicBezTo>
                  <a:cubicBezTo>
                    <a:pt x="990760" y="289960"/>
                    <a:pt x="966689" y="304345"/>
                    <a:pt x="948515" y="304797"/>
                  </a:cubicBezTo>
                  <a:cubicBezTo>
                    <a:pt x="773550" y="320872"/>
                    <a:pt x="639850" y="318824"/>
                    <a:pt x="486235" y="304797"/>
                  </a:cubicBezTo>
                  <a:cubicBezTo>
                    <a:pt x="332620" y="290770"/>
                    <a:pt x="192140" y="299897"/>
                    <a:pt x="42083" y="304797"/>
                  </a:cubicBezTo>
                  <a:cubicBezTo>
                    <a:pt x="19067" y="305555"/>
                    <a:pt x="2951" y="287178"/>
                    <a:pt x="0" y="262714"/>
                  </a:cubicBezTo>
                  <a:cubicBezTo>
                    <a:pt x="-8535" y="159310"/>
                    <a:pt x="7179" y="117303"/>
                    <a:pt x="0" y="42083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1">
                  <a:lumMod val="20000"/>
                  <a:lumOff val="80000"/>
                </a:schemeClr>
              </a:solidFill>
              <a:extLst>
                <a:ext uri="{C807C97D-BFC1-408E-A445-0C87EB9F89A2}">
                  <ask:lineSketchStyleProps xmlns="" xmlns:ask="http://schemas.microsoft.com/office/drawing/2018/sketchyshapes" sd="2774789027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3" name="PHẠM DUYÊN 35 - 9Slide.vn">
            <a:extLst>
              <a:ext uri="{FF2B5EF4-FFF2-40B4-BE49-F238E27FC236}">
                <a16:creationId xmlns:a16="http://schemas.microsoft.com/office/drawing/2014/main" id="{DD588ED7-089C-4263-B6E0-4892BB7FD01E}"/>
              </a:ext>
            </a:extLst>
          </p:cNvPr>
          <p:cNvGrpSpPr/>
          <p:nvPr userDrawn="1"/>
        </p:nvGrpSpPr>
        <p:grpSpPr>
          <a:xfrm>
            <a:off x="5596170" y="6241734"/>
            <a:ext cx="1045843" cy="349565"/>
            <a:chOff x="404091" y="302492"/>
            <a:chExt cx="1045843" cy="349565"/>
          </a:xfrm>
        </p:grpSpPr>
        <p:sp>
          <p:nvSpPr>
            <p:cNvPr id="104" name="Rectangle: Rounded Corners 103">
              <a:extLst>
                <a:ext uri="{FF2B5EF4-FFF2-40B4-BE49-F238E27FC236}">
                  <a16:creationId xmlns:a16="http://schemas.microsoft.com/office/drawing/2014/main" id="{A961B287-9E54-45F1-9CA5-023633D1159A}"/>
                </a:ext>
              </a:extLst>
            </p:cNvPr>
            <p:cNvSpPr/>
            <p:nvPr userDrawn="1"/>
          </p:nvSpPr>
          <p:spPr>
            <a:xfrm>
              <a:off x="459336" y="347260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513428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870" y="18611"/>
                    <a:pt x="19597" y="-361"/>
                    <a:pt x="42083" y="0"/>
                  </a:cubicBezTo>
                  <a:cubicBezTo>
                    <a:pt x="200055" y="16871"/>
                    <a:pt x="303322" y="-21924"/>
                    <a:pt x="513428" y="0"/>
                  </a:cubicBezTo>
                  <a:cubicBezTo>
                    <a:pt x="723534" y="21924"/>
                    <a:pt x="839830" y="11545"/>
                    <a:pt x="948515" y="0"/>
                  </a:cubicBezTo>
                  <a:cubicBezTo>
                    <a:pt x="969839" y="-631"/>
                    <a:pt x="990500" y="23749"/>
                    <a:pt x="990598" y="42083"/>
                  </a:cubicBezTo>
                  <a:cubicBezTo>
                    <a:pt x="986727" y="110902"/>
                    <a:pt x="991373" y="195270"/>
                    <a:pt x="990598" y="262714"/>
                  </a:cubicBezTo>
                  <a:cubicBezTo>
                    <a:pt x="986125" y="285474"/>
                    <a:pt x="974744" y="302645"/>
                    <a:pt x="948515" y="304797"/>
                  </a:cubicBezTo>
                  <a:cubicBezTo>
                    <a:pt x="756072" y="311080"/>
                    <a:pt x="645398" y="290395"/>
                    <a:pt x="477170" y="304797"/>
                  </a:cubicBezTo>
                  <a:cubicBezTo>
                    <a:pt x="308943" y="319199"/>
                    <a:pt x="168522" y="321398"/>
                    <a:pt x="42083" y="304797"/>
                  </a:cubicBezTo>
                  <a:cubicBezTo>
                    <a:pt x="14910" y="302823"/>
                    <a:pt x="-1910" y="291109"/>
                    <a:pt x="0" y="262714"/>
                  </a:cubicBezTo>
                  <a:cubicBezTo>
                    <a:pt x="5987" y="210987"/>
                    <a:pt x="8339" y="103792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-924" y="21541"/>
                    <a:pt x="13669" y="1115"/>
                    <a:pt x="42083" y="0"/>
                  </a:cubicBezTo>
                  <a:cubicBezTo>
                    <a:pt x="212105" y="-4339"/>
                    <a:pt x="339606" y="-11427"/>
                    <a:pt x="513428" y="0"/>
                  </a:cubicBezTo>
                  <a:cubicBezTo>
                    <a:pt x="687251" y="11427"/>
                    <a:pt x="809018" y="9979"/>
                    <a:pt x="948515" y="0"/>
                  </a:cubicBezTo>
                  <a:cubicBezTo>
                    <a:pt x="973302" y="-2893"/>
                    <a:pt x="988513" y="18237"/>
                    <a:pt x="990598" y="42083"/>
                  </a:cubicBezTo>
                  <a:cubicBezTo>
                    <a:pt x="986193" y="131118"/>
                    <a:pt x="982265" y="161446"/>
                    <a:pt x="990598" y="262714"/>
                  </a:cubicBezTo>
                  <a:cubicBezTo>
                    <a:pt x="989597" y="287092"/>
                    <a:pt x="971718" y="305739"/>
                    <a:pt x="948515" y="304797"/>
                  </a:cubicBezTo>
                  <a:cubicBezTo>
                    <a:pt x="847314" y="287957"/>
                    <a:pt x="601015" y="315002"/>
                    <a:pt x="495299" y="304797"/>
                  </a:cubicBezTo>
                  <a:cubicBezTo>
                    <a:pt x="389583" y="294592"/>
                    <a:pt x="199920" y="289228"/>
                    <a:pt x="42083" y="304797"/>
                  </a:cubicBezTo>
                  <a:cubicBezTo>
                    <a:pt x="17478" y="305510"/>
                    <a:pt x="285" y="284421"/>
                    <a:pt x="0" y="262714"/>
                  </a:cubicBezTo>
                  <a:cubicBezTo>
                    <a:pt x="9330" y="190511"/>
                    <a:pt x="-4367" y="121157"/>
                    <a:pt x="0" y="42083"/>
                  </a:cubicBezTo>
                  <a:close/>
                </a:path>
              </a:pathLst>
            </a:custGeom>
            <a:solidFill>
              <a:srgbClr val="82C9F4"/>
            </a:solidFill>
            <a:ln>
              <a:solidFill>
                <a:srgbClr val="AFDAF5"/>
              </a:solidFill>
              <a:extLst>
                <a:ext uri="{C807C97D-BFC1-408E-A445-0C87EB9F89A2}">
                  <ask:lineSketchStyleProps xmlns="" xmlns:ask="http://schemas.microsoft.com/office/drawing/2018/sketchyshapes" sd="3060161415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" name="Rectangle: Rounded Corners 104">
              <a:extLst>
                <a:ext uri="{FF2B5EF4-FFF2-40B4-BE49-F238E27FC236}">
                  <a16:creationId xmlns:a16="http://schemas.microsoft.com/office/drawing/2014/main" id="{1E25E34E-6FBD-4709-94B4-F042593C0BC9}"/>
                </a:ext>
              </a:extLst>
            </p:cNvPr>
            <p:cNvSpPr/>
            <p:nvPr userDrawn="1"/>
          </p:nvSpPr>
          <p:spPr>
            <a:xfrm>
              <a:off x="404091" y="302492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468106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977" y="20694"/>
                    <a:pt x="19245" y="722"/>
                    <a:pt x="42083" y="0"/>
                  </a:cubicBezTo>
                  <a:cubicBezTo>
                    <a:pt x="221894" y="10754"/>
                    <a:pt x="318265" y="20007"/>
                    <a:pt x="468106" y="0"/>
                  </a:cubicBezTo>
                  <a:cubicBezTo>
                    <a:pt x="617947" y="-20007"/>
                    <a:pt x="715005" y="-5387"/>
                    <a:pt x="948515" y="0"/>
                  </a:cubicBezTo>
                  <a:cubicBezTo>
                    <a:pt x="972855" y="-357"/>
                    <a:pt x="989439" y="16233"/>
                    <a:pt x="990598" y="42083"/>
                  </a:cubicBezTo>
                  <a:cubicBezTo>
                    <a:pt x="992746" y="141393"/>
                    <a:pt x="995960" y="161966"/>
                    <a:pt x="990598" y="262714"/>
                  </a:cubicBezTo>
                  <a:cubicBezTo>
                    <a:pt x="993037" y="283815"/>
                    <a:pt x="971270" y="305420"/>
                    <a:pt x="948515" y="304797"/>
                  </a:cubicBezTo>
                  <a:cubicBezTo>
                    <a:pt x="752540" y="283418"/>
                    <a:pt x="701366" y="287355"/>
                    <a:pt x="477170" y="304797"/>
                  </a:cubicBezTo>
                  <a:cubicBezTo>
                    <a:pt x="252975" y="322239"/>
                    <a:pt x="229942" y="295145"/>
                    <a:pt x="42083" y="304797"/>
                  </a:cubicBezTo>
                  <a:cubicBezTo>
                    <a:pt x="16663" y="308314"/>
                    <a:pt x="-1358" y="283979"/>
                    <a:pt x="0" y="262714"/>
                  </a:cubicBezTo>
                  <a:cubicBezTo>
                    <a:pt x="10643" y="153138"/>
                    <a:pt x="-2576" y="132647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616" y="20114"/>
                    <a:pt x="17689" y="-2743"/>
                    <a:pt x="42083" y="0"/>
                  </a:cubicBezTo>
                  <a:cubicBezTo>
                    <a:pt x="146263" y="17479"/>
                    <a:pt x="394439" y="-3804"/>
                    <a:pt x="486235" y="0"/>
                  </a:cubicBezTo>
                  <a:cubicBezTo>
                    <a:pt x="578031" y="3804"/>
                    <a:pt x="851471" y="2100"/>
                    <a:pt x="948515" y="0"/>
                  </a:cubicBezTo>
                  <a:cubicBezTo>
                    <a:pt x="972360" y="2281"/>
                    <a:pt x="993333" y="14369"/>
                    <a:pt x="990598" y="42083"/>
                  </a:cubicBezTo>
                  <a:cubicBezTo>
                    <a:pt x="987501" y="138821"/>
                    <a:pt x="995004" y="198704"/>
                    <a:pt x="990598" y="262714"/>
                  </a:cubicBezTo>
                  <a:cubicBezTo>
                    <a:pt x="990760" y="289960"/>
                    <a:pt x="966689" y="304345"/>
                    <a:pt x="948515" y="304797"/>
                  </a:cubicBezTo>
                  <a:cubicBezTo>
                    <a:pt x="773550" y="320872"/>
                    <a:pt x="639850" y="318824"/>
                    <a:pt x="486235" y="304797"/>
                  </a:cubicBezTo>
                  <a:cubicBezTo>
                    <a:pt x="332620" y="290770"/>
                    <a:pt x="192140" y="299897"/>
                    <a:pt x="42083" y="304797"/>
                  </a:cubicBezTo>
                  <a:cubicBezTo>
                    <a:pt x="19067" y="305555"/>
                    <a:pt x="2951" y="287178"/>
                    <a:pt x="0" y="262714"/>
                  </a:cubicBezTo>
                  <a:cubicBezTo>
                    <a:pt x="-8535" y="159310"/>
                    <a:pt x="7179" y="117303"/>
                    <a:pt x="0" y="42083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1">
                  <a:lumMod val="20000"/>
                  <a:lumOff val="80000"/>
                </a:schemeClr>
              </a:solidFill>
              <a:extLst>
                <a:ext uri="{C807C97D-BFC1-408E-A445-0C87EB9F89A2}">
                  <ask:lineSketchStyleProps xmlns="" xmlns:ask="http://schemas.microsoft.com/office/drawing/2018/sketchyshapes" sd="2774789027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6" name="PHẠM DUYÊN 36 - 9Slide.vn">
            <a:extLst>
              <a:ext uri="{FF2B5EF4-FFF2-40B4-BE49-F238E27FC236}">
                <a16:creationId xmlns:a16="http://schemas.microsoft.com/office/drawing/2014/main" id="{8E58BA7A-A76B-4072-97D0-700793F75FC5}"/>
              </a:ext>
            </a:extLst>
          </p:cNvPr>
          <p:cNvGrpSpPr/>
          <p:nvPr userDrawn="1"/>
        </p:nvGrpSpPr>
        <p:grpSpPr>
          <a:xfrm>
            <a:off x="7293766" y="6241734"/>
            <a:ext cx="1045843" cy="349565"/>
            <a:chOff x="404091" y="302492"/>
            <a:chExt cx="1045843" cy="349565"/>
          </a:xfrm>
        </p:grpSpPr>
        <p:sp>
          <p:nvSpPr>
            <p:cNvPr id="107" name="Rectangle: Rounded Corners 106">
              <a:extLst>
                <a:ext uri="{FF2B5EF4-FFF2-40B4-BE49-F238E27FC236}">
                  <a16:creationId xmlns:a16="http://schemas.microsoft.com/office/drawing/2014/main" id="{2A2E7C2B-4678-4896-BAE0-8EDFEA254920}"/>
                </a:ext>
              </a:extLst>
            </p:cNvPr>
            <p:cNvSpPr/>
            <p:nvPr userDrawn="1"/>
          </p:nvSpPr>
          <p:spPr>
            <a:xfrm>
              <a:off x="459336" y="347260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513428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870" y="18611"/>
                    <a:pt x="19597" y="-361"/>
                    <a:pt x="42083" y="0"/>
                  </a:cubicBezTo>
                  <a:cubicBezTo>
                    <a:pt x="200055" y="16871"/>
                    <a:pt x="303322" y="-21924"/>
                    <a:pt x="513428" y="0"/>
                  </a:cubicBezTo>
                  <a:cubicBezTo>
                    <a:pt x="723534" y="21924"/>
                    <a:pt x="839830" y="11545"/>
                    <a:pt x="948515" y="0"/>
                  </a:cubicBezTo>
                  <a:cubicBezTo>
                    <a:pt x="969839" y="-631"/>
                    <a:pt x="990500" y="23749"/>
                    <a:pt x="990598" y="42083"/>
                  </a:cubicBezTo>
                  <a:cubicBezTo>
                    <a:pt x="986727" y="110902"/>
                    <a:pt x="991373" y="195270"/>
                    <a:pt x="990598" y="262714"/>
                  </a:cubicBezTo>
                  <a:cubicBezTo>
                    <a:pt x="986125" y="285474"/>
                    <a:pt x="974744" y="302645"/>
                    <a:pt x="948515" y="304797"/>
                  </a:cubicBezTo>
                  <a:cubicBezTo>
                    <a:pt x="756072" y="311080"/>
                    <a:pt x="645398" y="290395"/>
                    <a:pt x="477170" y="304797"/>
                  </a:cubicBezTo>
                  <a:cubicBezTo>
                    <a:pt x="308943" y="319199"/>
                    <a:pt x="168522" y="321398"/>
                    <a:pt x="42083" y="304797"/>
                  </a:cubicBezTo>
                  <a:cubicBezTo>
                    <a:pt x="14910" y="302823"/>
                    <a:pt x="-1910" y="291109"/>
                    <a:pt x="0" y="262714"/>
                  </a:cubicBezTo>
                  <a:cubicBezTo>
                    <a:pt x="5987" y="210987"/>
                    <a:pt x="8339" y="103792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-924" y="21541"/>
                    <a:pt x="13669" y="1115"/>
                    <a:pt x="42083" y="0"/>
                  </a:cubicBezTo>
                  <a:cubicBezTo>
                    <a:pt x="212105" y="-4339"/>
                    <a:pt x="339606" y="-11427"/>
                    <a:pt x="513428" y="0"/>
                  </a:cubicBezTo>
                  <a:cubicBezTo>
                    <a:pt x="687251" y="11427"/>
                    <a:pt x="809018" y="9979"/>
                    <a:pt x="948515" y="0"/>
                  </a:cubicBezTo>
                  <a:cubicBezTo>
                    <a:pt x="973302" y="-2893"/>
                    <a:pt x="988513" y="18237"/>
                    <a:pt x="990598" y="42083"/>
                  </a:cubicBezTo>
                  <a:cubicBezTo>
                    <a:pt x="986193" y="131118"/>
                    <a:pt x="982265" y="161446"/>
                    <a:pt x="990598" y="262714"/>
                  </a:cubicBezTo>
                  <a:cubicBezTo>
                    <a:pt x="989597" y="287092"/>
                    <a:pt x="971718" y="305739"/>
                    <a:pt x="948515" y="304797"/>
                  </a:cubicBezTo>
                  <a:cubicBezTo>
                    <a:pt x="847314" y="287957"/>
                    <a:pt x="601015" y="315002"/>
                    <a:pt x="495299" y="304797"/>
                  </a:cubicBezTo>
                  <a:cubicBezTo>
                    <a:pt x="389583" y="294592"/>
                    <a:pt x="199920" y="289228"/>
                    <a:pt x="42083" y="304797"/>
                  </a:cubicBezTo>
                  <a:cubicBezTo>
                    <a:pt x="17478" y="305510"/>
                    <a:pt x="285" y="284421"/>
                    <a:pt x="0" y="262714"/>
                  </a:cubicBezTo>
                  <a:cubicBezTo>
                    <a:pt x="9330" y="190511"/>
                    <a:pt x="-4367" y="121157"/>
                    <a:pt x="0" y="42083"/>
                  </a:cubicBezTo>
                  <a:close/>
                </a:path>
              </a:pathLst>
            </a:custGeom>
            <a:solidFill>
              <a:srgbClr val="82C9F4"/>
            </a:solidFill>
            <a:ln>
              <a:solidFill>
                <a:srgbClr val="AFDAF5"/>
              </a:solidFill>
              <a:extLst>
                <a:ext uri="{C807C97D-BFC1-408E-A445-0C87EB9F89A2}">
                  <ask:lineSketchStyleProps xmlns="" xmlns:ask="http://schemas.microsoft.com/office/drawing/2018/sketchyshapes" sd="3060161415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" name="Rectangle: Rounded Corners 107">
              <a:extLst>
                <a:ext uri="{FF2B5EF4-FFF2-40B4-BE49-F238E27FC236}">
                  <a16:creationId xmlns:a16="http://schemas.microsoft.com/office/drawing/2014/main" id="{1EAA30F9-B4F6-4602-9D73-060CD29A133A}"/>
                </a:ext>
              </a:extLst>
            </p:cNvPr>
            <p:cNvSpPr/>
            <p:nvPr userDrawn="1"/>
          </p:nvSpPr>
          <p:spPr>
            <a:xfrm>
              <a:off x="404091" y="302492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468106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977" y="20694"/>
                    <a:pt x="19245" y="722"/>
                    <a:pt x="42083" y="0"/>
                  </a:cubicBezTo>
                  <a:cubicBezTo>
                    <a:pt x="221894" y="10754"/>
                    <a:pt x="318265" y="20007"/>
                    <a:pt x="468106" y="0"/>
                  </a:cubicBezTo>
                  <a:cubicBezTo>
                    <a:pt x="617947" y="-20007"/>
                    <a:pt x="715005" y="-5387"/>
                    <a:pt x="948515" y="0"/>
                  </a:cubicBezTo>
                  <a:cubicBezTo>
                    <a:pt x="972855" y="-357"/>
                    <a:pt x="989439" y="16233"/>
                    <a:pt x="990598" y="42083"/>
                  </a:cubicBezTo>
                  <a:cubicBezTo>
                    <a:pt x="992746" y="141393"/>
                    <a:pt x="995960" y="161966"/>
                    <a:pt x="990598" y="262714"/>
                  </a:cubicBezTo>
                  <a:cubicBezTo>
                    <a:pt x="993037" y="283815"/>
                    <a:pt x="971270" y="305420"/>
                    <a:pt x="948515" y="304797"/>
                  </a:cubicBezTo>
                  <a:cubicBezTo>
                    <a:pt x="752540" y="283418"/>
                    <a:pt x="701366" y="287355"/>
                    <a:pt x="477170" y="304797"/>
                  </a:cubicBezTo>
                  <a:cubicBezTo>
                    <a:pt x="252975" y="322239"/>
                    <a:pt x="229942" y="295145"/>
                    <a:pt x="42083" y="304797"/>
                  </a:cubicBezTo>
                  <a:cubicBezTo>
                    <a:pt x="16663" y="308314"/>
                    <a:pt x="-1358" y="283979"/>
                    <a:pt x="0" y="262714"/>
                  </a:cubicBezTo>
                  <a:cubicBezTo>
                    <a:pt x="10643" y="153138"/>
                    <a:pt x="-2576" y="132647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616" y="20114"/>
                    <a:pt x="17689" y="-2743"/>
                    <a:pt x="42083" y="0"/>
                  </a:cubicBezTo>
                  <a:cubicBezTo>
                    <a:pt x="146263" y="17479"/>
                    <a:pt x="394439" y="-3804"/>
                    <a:pt x="486235" y="0"/>
                  </a:cubicBezTo>
                  <a:cubicBezTo>
                    <a:pt x="578031" y="3804"/>
                    <a:pt x="851471" y="2100"/>
                    <a:pt x="948515" y="0"/>
                  </a:cubicBezTo>
                  <a:cubicBezTo>
                    <a:pt x="972360" y="2281"/>
                    <a:pt x="993333" y="14369"/>
                    <a:pt x="990598" y="42083"/>
                  </a:cubicBezTo>
                  <a:cubicBezTo>
                    <a:pt x="987501" y="138821"/>
                    <a:pt x="995004" y="198704"/>
                    <a:pt x="990598" y="262714"/>
                  </a:cubicBezTo>
                  <a:cubicBezTo>
                    <a:pt x="990760" y="289960"/>
                    <a:pt x="966689" y="304345"/>
                    <a:pt x="948515" y="304797"/>
                  </a:cubicBezTo>
                  <a:cubicBezTo>
                    <a:pt x="773550" y="320872"/>
                    <a:pt x="639850" y="318824"/>
                    <a:pt x="486235" y="304797"/>
                  </a:cubicBezTo>
                  <a:cubicBezTo>
                    <a:pt x="332620" y="290770"/>
                    <a:pt x="192140" y="299897"/>
                    <a:pt x="42083" y="304797"/>
                  </a:cubicBezTo>
                  <a:cubicBezTo>
                    <a:pt x="19067" y="305555"/>
                    <a:pt x="2951" y="287178"/>
                    <a:pt x="0" y="262714"/>
                  </a:cubicBezTo>
                  <a:cubicBezTo>
                    <a:pt x="-8535" y="159310"/>
                    <a:pt x="7179" y="117303"/>
                    <a:pt x="0" y="42083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1">
                  <a:lumMod val="20000"/>
                  <a:lumOff val="80000"/>
                </a:schemeClr>
              </a:solidFill>
              <a:extLst>
                <a:ext uri="{C807C97D-BFC1-408E-A445-0C87EB9F89A2}">
                  <ask:lineSketchStyleProps xmlns="" xmlns:ask="http://schemas.microsoft.com/office/drawing/2018/sketchyshapes" sd="2774789027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9" name="PHẠM DUYÊN 37 - 9Slide.vn">
            <a:extLst>
              <a:ext uri="{FF2B5EF4-FFF2-40B4-BE49-F238E27FC236}">
                <a16:creationId xmlns:a16="http://schemas.microsoft.com/office/drawing/2014/main" id="{D39EB1AC-4910-4711-B9B1-7596D9A5D0D1}"/>
              </a:ext>
            </a:extLst>
          </p:cNvPr>
          <p:cNvGrpSpPr/>
          <p:nvPr userDrawn="1"/>
        </p:nvGrpSpPr>
        <p:grpSpPr>
          <a:xfrm>
            <a:off x="8991362" y="6241734"/>
            <a:ext cx="1045843" cy="349565"/>
            <a:chOff x="404091" y="302492"/>
            <a:chExt cx="1045843" cy="349565"/>
          </a:xfrm>
        </p:grpSpPr>
        <p:sp>
          <p:nvSpPr>
            <p:cNvPr id="110" name="Rectangle: Rounded Corners 109">
              <a:extLst>
                <a:ext uri="{FF2B5EF4-FFF2-40B4-BE49-F238E27FC236}">
                  <a16:creationId xmlns:a16="http://schemas.microsoft.com/office/drawing/2014/main" id="{8957928B-B156-4A8E-9471-85E9BC8D1AB9}"/>
                </a:ext>
              </a:extLst>
            </p:cNvPr>
            <p:cNvSpPr/>
            <p:nvPr userDrawn="1"/>
          </p:nvSpPr>
          <p:spPr>
            <a:xfrm>
              <a:off x="459336" y="347260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513428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870" y="18611"/>
                    <a:pt x="19597" y="-361"/>
                    <a:pt x="42083" y="0"/>
                  </a:cubicBezTo>
                  <a:cubicBezTo>
                    <a:pt x="200055" y="16871"/>
                    <a:pt x="303322" y="-21924"/>
                    <a:pt x="513428" y="0"/>
                  </a:cubicBezTo>
                  <a:cubicBezTo>
                    <a:pt x="723534" y="21924"/>
                    <a:pt x="839830" y="11545"/>
                    <a:pt x="948515" y="0"/>
                  </a:cubicBezTo>
                  <a:cubicBezTo>
                    <a:pt x="969839" y="-631"/>
                    <a:pt x="990500" y="23749"/>
                    <a:pt x="990598" y="42083"/>
                  </a:cubicBezTo>
                  <a:cubicBezTo>
                    <a:pt x="986727" y="110902"/>
                    <a:pt x="991373" y="195270"/>
                    <a:pt x="990598" y="262714"/>
                  </a:cubicBezTo>
                  <a:cubicBezTo>
                    <a:pt x="986125" y="285474"/>
                    <a:pt x="974744" y="302645"/>
                    <a:pt x="948515" y="304797"/>
                  </a:cubicBezTo>
                  <a:cubicBezTo>
                    <a:pt x="756072" y="311080"/>
                    <a:pt x="645398" y="290395"/>
                    <a:pt x="477170" y="304797"/>
                  </a:cubicBezTo>
                  <a:cubicBezTo>
                    <a:pt x="308943" y="319199"/>
                    <a:pt x="168522" y="321398"/>
                    <a:pt x="42083" y="304797"/>
                  </a:cubicBezTo>
                  <a:cubicBezTo>
                    <a:pt x="14910" y="302823"/>
                    <a:pt x="-1910" y="291109"/>
                    <a:pt x="0" y="262714"/>
                  </a:cubicBezTo>
                  <a:cubicBezTo>
                    <a:pt x="5987" y="210987"/>
                    <a:pt x="8339" y="103792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-924" y="21541"/>
                    <a:pt x="13669" y="1115"/>
                    <a:pt x="42083" y="0"/>
                  </a:cubicBezTo>
                  <a:cubicBezTo>
                    <a:pt x="212105" y="-4339"/>
                    <a:pt x="339606" y="-11427"/>
                    <a:pt x="513428" y="0"/>
                  </a:cubicBezTo>
                  <a:cubicBezTo>
                    <a:pt x="687251" y="11427"/>
                    <a:pt x="809018" y="9979"/>
                    <a:pt x="948515" y="0"/>
                  </a:cubicBezTo>
                  <a:cubicBezTo>
                    <a:pt x="973302" y="-2893"/>
                    <a:pt x="988513" y="18237"/>
                    <a:pt x="990598" y="42083"/>
                  </a:cubicBezTo>
                  <a:cubicBezTo>
                    <a:pt x="986193" y="131118"/>
                    <a:pt x="982265" y="161446"/>
                    <a:pt x="990598" y="262714"/>
                  </a:cubicBezTo>
                  <a:cubicBezTo>
                    <a:pt x="989597" y="287092"/>
                    <a:pt x="971718" y="305739"/>
                    <a:pt x="948515" y="304797"/>
                  </a:cubicBezTo>
                  <a:cubicBezTo>
                    <a:pt x="847314" y="287957"/>
                    <a:pt x="601015" y="315002"/>
                    <a:pt x="495299" y="304797"/>
                  </a:cubicBezTo>
                  <a:cubicBezTo>
                    <a:pt x="389583" y="294592"/>
                    <a:pt x="199920" y="289228"/>
                    <a:pt x="42083" y="304797"/>
                  </a:cubicBezTo>
                  <a:cubicBezTo>
                    <a:pt x="17478" y="305510"/>
                    <a:pt x="285" y="284421"/>
                    <a:pt x="0" y="262714"/>
                  </a:cubicBezTo>
                  <a:cubicBezTo>
                    <a:pt x="9330" y="190511"/>
                    <a:pt x="-4367" y="121157"/>
                    <a:pt x="0" y="42083"/>
                  </a:cubicBezTo>
                  <a:close/>
                </a:path>
              </a:pathLst>
            </a:custGeom>
            <a:solidFill>
              <a:srgbClr val="82C9F4"/>
            </a:solidFill>
            <a:ln>
              <a:solidFill>
                <a:srgbClr val="AFDAF5"/>
              </a:solidFill>
              <a:extLst>
                <a:ext uri="{C807C97D-BFC1-408E-A445-0C87EB9F89A2}">
                  <ask:lineSketchStyleProps xmlns="" xmlns:ask="http://schemas.microsoft.com/office/drawing/2018/sketchyshapes" sd="3060161415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" name="Rectangle: Rounded Corners 110">
              <a:extLst>
                <a:ext uri="{FF2B5EF4-FFF2-40B4-BE49-F238E27FC236}">
                  <a16:creationId xmlns:a16="http://schemas.microsoft.com/office/drawing/2014/main" id="{351129B2-4C2E-4C2D-83D5-529DC09A2E8F}"/>
                </a:ext>
              </a:extLst>
            </p:cNvPr>
            <p:cNvSpPr/>
            <p:nvPr userDrawn="1"/>
          </p:nvSpPr>
          <p:spPr>
            <a:xfrm>
              <a:off x="404091" y="302492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468106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977" y="20694"/>
                    <a:pt x="19245" y="722"/>
                    <a:pt x="42083" y="0"/>
                  </a:cubicBezTo>
                  <a:cubicBezTo>
                    <a:pt x="221894" y="10754"/>
                    <a:pt x="318265" y="20007"/>
                    <a:pt x="468106" y="0"/>
                  </a:cubicBezTo>
                  <a:cubicBezTo>
                    <a:pt x="617947" y="-20007"/>
                    <a:pt x="715005" y="-5387"/>
                    <a:pt x="948515" y="0"/>
                  </a:cubicBezTo>
                  <a:cubicBezTo>
                    <a:pt x="972855" y="-357"/>
                    <a:pt x="989439" y="16233"/>
                    <a:pt x="990598" y="42083"/>
                  </a:cubicBezTo>
                  <a:cubicBezTo>
                    <a:pt x="992746" y="141393"/>
                    <a:pt x="995960" y="161966"/>
                    <a:pt x="990598" y="262714"/>
                  </a:cubicBezTo>
                  <a:cubicBezTo>
                    <a:pt x="993037" y="283815"/>
                    <a:pt x="971270" y="305420"/>
                    <a:pt x="948515" y="304797"/>
                  </a:cubicBezTo>
                  <a:cubicBezTo>
                    <a:pt x="752540" y="283418"/>
                    <a:pt x="701366" y="287355"/>
                    <a:pt x="477170" y="304797"/>
                  </a:cubicBezTo>
                  <a:cubicBezTo>
                    <a:pt x="252975" y="322239"/>
                    <a:pt x="229942" y="295145"/>
                    <a:pt x="42083" y="304797"/>
                  </a:cubicBezTo>
                  <a:cubicBezTo>
                    <a:pt x="16663" y="308314"/>
                    <a:pt x="-1358" y="283979"/>
                    <a:pt x="0" y="262714"/>
                  </a:cubicBezTo>
                  <a:cubicBezTo>
                    <a:pt x="10643" y="153138"/>
                    <a:pt x="-2576" y="132647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616" y="20114"/>
                    <a:pt x="17689" y="-2743"/>
                    <a:pt x="42083" y="0"/>
                  </a:cubicBezTo>
                  <a:cubicBezTo>
                    <a:pt x="146263" y="17479"/>
                    <a:pt x="394439" y="-3804"/>
                    <a:pt x="486235" y="0"/>
                  </a:cubicBezTo>
                  <a:cubicBezTo>
                    <a:pt x="578031" y="3804"/>
                    <a:pt x="851471" y="2100"/>
                    <a:pt x="948515" y="0"/>
                  </a:cubicBezTo>
                  <a:cubicBezTo>
                    <a:pt x="972360" y="2281"/>
                    <a:pt x="993333" y="14369"/>
                    <a:pt x="990598" y="42083"/>
                  </a:cubicBezTo>
                  <a:cubicBezTo>
                    <a:pt x="987501" y="138821"/>
                    <a:pt x="995004" y="198704"/>
                    <a:pt x="990598" y="262714"/>
                  </a:cubicBezTo>
                  <a:cubicBezTo>
                    <a:pt x="990760" y="289960"/>
                    <a:pt x="966689" y="304345"/>
                    <a:pt x="948515" y="304797"/>
                  </a:cubicBezTo>
                  <a:cubicBezTo>
                    <a:pt x="773550" y="320872"/>
                    <a:pt x="639850" y="318824"/>
                    <a:pt x="486235" y="304797"/>
                  </a:cubicBezTo>
                  <a:cubicBezTo>
                    <a:pt x="332620" y="290770"/>
                    <a:pt x="192140" y="299897"/>
                    <a:pt x="42083" y="304797"/>
                  </a:cubicBezTo>
                  <a:cubicBezTo>
                    <a:pt x="19067" y="305555"/>
                    <a:pt x="2951" y="287178"/>
                    <a:pt x="0" y="262714"/>
                  </a:cubicBezTo>
                  <a:cubicBezTo>
                    <a:pt x="-8535" y="159310"/>
                    <a:pt x="7179" y="117303"/>
                    <a:pt x="0" y="42083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1">
                  <a:lumMod val="20000"/>
                  <a:lumOff val="80000"/>
                </a:schemeClr>
              </a:solidFill>
              <a:extLst>
                <a:ext uri="{C807C97D-BFC1-408E-A445-0C87EB9F89A2}">
                  <ask:lineSketchStyleProps xmlns="" xmlns:ask="http://schemas.microsoft.com/office/drawing/2018/sketchyshapes" sd="2774789027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2" name="PHẠM DUYÊN 38 - 9Slide.vn">
            <a:extLst>
              <a:ext uri="{FF2B5EF4-FFF2-40B4-BE49-F238E27FC236}">
                <a16:creationId xmlns:a16="http://schemas.microsoft.com/office/drawing/2014/main" id="{5DDB1735-C7A8-4FF1-81BF-F74A8AC3F9DA}"/>
              </a:ext>
            </a:extLst>
          </p:cNvPr>
          <p:cNvGrpSpPr/>
          <p:nvPr userDrawn="1"/>
        </p:nvGrpSpPr>
        <p:grpSpPr>
          <a:xfrm>
            <a:off x="10688957" y="6241734"/>
            <a:ext cx="1045843" cy="349565"/>
            <a:chOff x="404091" y="302492"/>
            <a:chExt cx="1045843" cy="349565"/>
          </a:xfrm>
        </p:grpSpPr>
        <p:sp>
          <p:nvSpPr>
            <p:cNvPr id="113" name="Rectangle: Rounded Corners 112">
              <a:extLst>
                <a:ext uri="{FF2B5EF4-FFF2-40B4-BE49-F238E27FC236}">
                  <a16:creationId xmlns:a16="http://schemas.microsoft.com/office/drawing/2014/main" id="{B60D5DC6-F21E-4BF5-AFEF-80468AB065AE}"/>
                </a:ext>
              </a:extLst>
            </p:cNvPr>
            <p:cNvSpPr/>
            <p:nvPr userDrawn="1"/>
          </p:nvSpPr>
          <p:spPr>
            <a:xfrm>
              <a:off x="459336" y="347260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513428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870" y="18611"/>
                    <a:pt x="19597" y="-361"/>
                    <a:pt x="42083" y="0"/>
                  </a:cubicBezTo>
                  <a:cubicBezTo>
                    <a:pt x="200055" y="16871"/>
                    <a:pt x="303322" y="-21924"/>
                    <a:pt x="513428" y="0"/>
                  </a:cubicBezTo>
                  <a:cubicBezTo>
                    <a:pt x="723534" y="21924"/>
                    <a:pt x="839830" y="11545"/>
                    <a:pt x="948515" y="0"/>
                  </a:cubicBezTo>
                  <a:cubicBezTo>
                    <a:pt x="969839" y="-631"/>
                    <a:pt x="990500" y="23749"/>
                    <a:pt x="990598" y="42083"/>
                  </a:cubicBezTo>
                  <a:cubicBezTo>
                    <a:pt x="986727" y="110902"/>
                    <a:pt x="991373" y="195270"/>
                    <a:pt x="990598" y="262714"/>
                  </a:cubicBezTo>
                  <a:cubicBezTo>
                    <a:pt x="986125" y="285474"/>
                    <a:pt x="974744" y="302645"/>
                    <a:pt x="948515" y="304797"/>
                  </a:cubicBezTo>
                  <a:cubicBezTo>
                    <a:pt x="756072" y="311080"/>
                    <a:pt x="645398" y="290395"/>
                    <a:pt x="477170" y="304797"/>
                  </a:cubicBezTo>
                  <a:cubicBezTo>
                    <a:pt x="308943" y="319199"/>
                    <a:pt x="168522" y="321398"/>
                    <a:pt x="42083" y="304797"/>
                  </a:cubicBezTo>
                  <a:cubicBezTo>
                    <a:pt x="14910" y="302823"/>
                    <a:pt x="-1910" y="291109"/>
                    <a:pt x="0" y="262714"/>
                  </a:cubicBezTo>
                  <a:cubicBezTo>
                    <a:pt x="5987" y="210987"/>
                    <a:pt x="8339" y="103792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-924" y="21541"/>
                    <a:pt x="13669" y="1115"/>
                    <a:pt x="42083" y="0"/>
                  </a:cubicBezTo>
                  <a:cubicBezTo>
                    <a:pt x="212105" y="-4339"/>
                    <a:pt x="339606" y="-11427"/>
                    <a:pt x="513428" y="0"/>
                  </a:cubicBezTo>
                  <a:cubicBezTo>
                    <a:pt x="687251" y="11427"/>
                    <a:pt x="809018" y="9979"/>
                    <a:pt x="948515" y="0"/>
                  </a:cubicBezTo>
                  <a:cubicBezTo>
                    <a:pt x="973302" y="-2893"/>
                    <a:pt x="988513" y="18237"/>
                    <a:pt x="990598" y="42083"/>
                  </a:cubicBezTo>
                  <a:cubicBezTo>
                    <a:pt x="986193" y="131118"/>
                    <a:pt x="982265" y="161446"/>
                    <a:pt x="990598" y="262714"/>
                  </a:cubicBezTo>
                  <a:cubicBezTo>
                    <a:pt x="989597" y="287092"/>
                    <a:pt x="971718" y="305739"/>
                    <a:pt x="948515" y="304797"/>
                  </a:cubicBezTo>
                  <a:cubicBezTo>
                    <a:pt x="847314" y="287957"/>
                    <a:pt x="601015" y="315002"/>
                    <a:pt x="495299" y="304797"/>
                  </a:cubicBezTo>
                  <a:cubicBezTo>
                    <a:pt x="389583" y="294592"/>
                    <a:pt x="199920" y="289228"/>
                    <a:pt x="42083" y="304797"/>
                  </a:cubicBezTo>
                  <a:cubicBezTo>
                    <a:pt x="17478" y="305510"/>
                    <a:pt x="285" y="284421"/>
                    <a:pt x="0" y="262714"/>
                  </a:cubicBezTo>
                  <a:cubicBezTo>
                    <a:pt x="9330" y="190511"/>
                    <a:pt x="-4367" y="121157"/>
                    <a:pt x="0" y="42083"/>
                  </a:cubicBezTo>
                  <a:close/>
                </a:path>
              </a:pathLst>
            </a:custGeom>
            <a:solidFill>
              <a:srgbClr val="82C9F4"/>
            </a:solidFill>
            <a:ln>
              <a:solidFill>
                <a:srgbClr val="AFDAF5"/>
              </a:solidFill>
              <a:extLst>
                <a:ext uri="{C807C97D-BFC1-408E-A445-0C87EB9F89A2}">
                  <ask:lineSketchStyleProps xmlns="" xmlns:ask="http://schemas.microsoft.com/office/drawing/2018/sketchyshapes" sd="3060161415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" name="Rectangle: Rounded Corners 113">
              <a:extLst>
                <a:ext uri="{FF2B5EF4-FFF2-40B4-BE49-F238E27FC236}">
                  <a16:creationId xmlns:a16="http://schemas.microsoft.com/office/drawing/2014/main" id="{D62D8E9D-7847-480C-B205-70735771E855}"/>
                </a:ext>
              </a:extLst>
            </p:cNvPr>
            <p:cNvSpPr/>
            <p:nvPr userDrawn="1"/>
          </p:nvSpPr>
          <p:spPr>
            <a:xfrm>
              <a:off x="404091" y="302492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468106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977" y="20694"/>
                    <a:pt x="19245" y="722"/>
                    <a:pt x="42083" y="0"/>
                  </a:cubicBezTo>
                  <a:cubicBezTo>
                    <a:pt x="221894" y="10754"/>
                    <a:pt x="318265" y="20007"/>
                    <a:pt x="468106" y="0"/>
                  </a:cubicBezTo>
                  <a:cubicBezTo>
                    <a:pt x="617947" y="-20007"/>
                    <a:pt x="715005" y="-5387"/>
                    <a:pt x="948515" y="0"/>
                  </a:cubicBezTo>
                  <a:cubicBezTo>
                    <a:pt x="972855" y="-357"/>
                    <a:pt x="989439" y="16233"/>
                    <a:pt x="990598" y="42083"/>
                  </a:cubicBezTo>
                  <a:cubicBezTo>
                    <a:pt x="992746" y="141393"/>
                    <a:pt x="995960" y="161966"/>
                    <a:pt x="990598" y="262714"/>
                  </a:cubicBezTo>
                  <a:cubicBezTo>
                    <a:pt x="993037" y="283815"/>
                    <a:pt x="971270" y="305420"/>
                    <a:pt x="948515" y="304797"/>
                  </a:cubicBezTo>
                  <a:cubicBezTo>
                    <a:pt x="752540" y="283418"/>
                    <a:pt x="701366" y="287355"/>
                    <a:pt x="477170" y="304797"/>
                  </a:cubicBezTo>
                  <a:cubicBezTo>
                    <a:pt x="252975" y="322239"/>
                    <a:pt x="229942" y="295145"/>
                    <a:pt x="42083" y="304797"/>
                  </a:cubicBezTo>
                  <a:cubicBezTo>
                    <a:pt x="16663" y="308314"/>
                    <a:pt x="-1358" y="283979"/>
                    <a:pt x="0" y="262714"/>
                  </a:cubicBezTo>
                  <a:cubicBezTo>
                    <a:pt x="10643" y="153138"/>
                    <a:pt x="-2576" y="132647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616" y="20114"/>
                    <a:pt x="17689" y="-2743"/>
                    <a:pt x="42083" y="0"/>
                  </a:cubicBezTo>
                  <a:cubicBezTo>
                    <a:pt x="146263" y="17479"/>
                    <a:pt x="394439" y="-3804"/>
                    <a:pt x="486235" y="0"/>
                  </a:cubicBezTo>
                  <a:cubicBezTo>
                    <a:pt x="578031" y="3804"/>
                    <a:pt x="851471" y="2100"/>
                    <a:pt x="948515" y="0"/>
                  </a:cubicBezTo>
                  <a:cubicBezTo>
                    <a:pt x="972360" y="2281"/>
                    <a:pt x="993333" y="14369"/>
                    <a:pt x="990598" y="42083"/>
                  </a:cubicBezTo>
                  <a:cubicBezTo>
                    <a:pt x="987501" y="138821"/>
                    <a:pt x="995004" y="198704"/>
                    <a:pt x="990598" y="262714"/>
                  </a:cubicBezTo>
                  <a:cubicBezTo>
                    <a:pt x="990760" y="289960"/>
                    <a:pt x="966689" y="304345"/>
                    <a:pt x="948515" y="304797"/>
                  </a:cubicBezTo>
                  <a:cubicBezTo>
                    <a:pt x="773550" y="320872"/>
                    <a:pt x="639850" y="318824"/>
                    <a:pt x="486235" y="304797"/>
                  </a:cubicBezTo>
                  <a:cubicBezTo>
                    <a:pt x="332620" y="290770"/>
                    <a:pt x="192140" y="299897"/>
                    <a:pt x="42083" y="304797"/>
                  </a:cubicBezTo>
                  <a:cubicBezTo>
                    <a:pt x="19067" y="305555"/>
                    <a:pt x="2951" y="287178"/>
                    <a:pt x="0" y="262714"/>
                  </a:cubicBezTo>
                  <a:cubicBezTo>
                    <a:pt x="-8535" y="159310"/>
                    <a:pt x="7179" y="117303"/>
                    <a:pt x="0" y="42083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1">
                  <a:lumMod val="20000"/>
                  <a:lumOff val="80000"/>
                </a:schemeClr>
              </a:solidFill>
              <a:extLst>
                <a:ext uri="{C807C97D-BFC1-408E-A445-0C87EB9F89A2}">
                  <ask:lineSketchStyleProps xmlns="" xmlns:ask="http://schemas.microsoft.com/office/drawing/2018/sketchyshapes" sd="2774789027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29" name="PHẠM DUYÊN 43 - 9Slide.vn">
            <a:extLst>
              <a:ext uri="{FF2B5EF4-FFF2-40B4-BE49-F238E27FC236}">
                <a16:creationId xmlns:a16="http://schemas.microsoft.com/office/drawing/2014/main" id="{9ABFBEF3-8D21-41A7-9FB4-A8405829576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303858" cy="6858000"/>
          </a:xfrm>
          <a:prstGeom prst="rect">
            <a:avLst/>
          </a:prstGeom>
        </p:spPr>
      </p:pic>
      <p:grpSp>
        <p:nvGrpSpPr>
          <p:cNvPr id="115" name="PHẠM DUYÊN 39 - 9Slide.vn">
            <a:extLst>
              <a:ext uri="{FF2B5EF4-FFF2-40B4-BE49-F238E27FC236}">
                <a16:creationId xmlns:a16="http://schemas.microsoft.com/office/drawing/2014/main" id="{63470C9C-31E0-49A0-B88D-2048ECBB02BF}"/>
              </a:ext>
            </a:extLst>
          </p:cNvPr>
          <p:cNvGrpSpPr/>
          <p:nvPr userDrawn="1"/>
        </p:nvGrpSpPr>
        <p:grpSpPr>
          <a:xfrm rot="16200000" flipH="1">
            <a:off x="155243" y="1207296"/>
            <a:ext cx="1045843" cy="349565"/>
            <a:chOff x="404091" y="302492"/>
            <a:chExt cx="1045843" cy="349565"/>
          </a:xfrm>
        </p:grpSpPr>
        <p:sp>
          <p:nvSpPr>
            <p:cNvPr id="116" name="Rectangle: Rounded Corners 115">
              <a:extLst>
                <a:ext uri="{FF2B5EF4-FFF2-40B4-BE49-F238E27FC236}">
                  <a16:creationId xmlns:a16="http://schemas.microsoft.com/office/drawing/2014/main" id="{B5D1A6AE-6F57-4AFD-8AB6-19116510D5E0}"/>
                </a:ext>
              </a:extLst>
            </p:cNvPr>
            <p:cNvSpPr/>
            <p:nvPr userDrawn="1"/>
          </p:nvSpPr>
          <p:spPr>
            <a:xfrm>
              <a:off x="459336" y="347260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513428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870" y="18611"/>
                    <a:pt x="19597" y="-361"/>
                    <a:pt x="42083" y="0"/>
                  </a:cubicBezTo>
                  <a:cubicBezTo>
                    <a:pt x="200055" y="16871"/>
                    <a:pt x="303322" y="-21924"/>
                    <a:pt x="513428" y="0"/>
                  </a:cubicBezTo>
                  <a:cubicBezTo>
                    <a:pt x="723534" y="21924"/>
                    <a:pt x="839830" y="11545"/>
                    <a:pt x="948515" y="0"/>
                  </a:cubicBezTo>
                  <a:cubicBezTo>
                    <a:pt x="969839" y="-631"/>
                    <a:pt x="990500" y="23749"/>
                    <a:pt x="990598" y="42083"/>
                  </a:cubicBezTo>
                  <a:cubicBezTo>
                    <a:pt x="986727" y="110902"/>
                    <a:pt x="991373" y="195270"/>
                    <a:pt x="990598" y="262714"/>
                  </a:cubicBezTo>
                  <a:cubicBezTo>
                    <a:pt x="986125" y="285474"/>
                    <a:pt x="974744" y="302645"/>
                    <a:pt x="948515" y="304797"/>
                  </a:cubicBezTo>
                  <a:cubicBezTo>
                    <a:pt x="756072" y="311080"/>
                    <a:pt x="645398" y="290395"/>
                    <a:pt x="477170" y="304797"/>
                  </a:cubicBezTo>
                  <a:cubicBezTo>
                    <a:pt x="308943" y="319199"/>
                    <a:pt x="168522" y="321398"/>
                    <a:pt x="42083" y="304797"/>
                  </a:cubicBezTo>
                  <a:cubicBezTo>
                    <a:pt x="14910" y="302823"/>
                    <a:pt x="-1910" y="291109"/>
                    <a:pt x="0" y="262714"/>
                  </a:cubicBezTo>
                  <a:cubicBezTo>
                    <a:pt x="5987" y="210987"/>
                    <a:pt x="8339" y="103792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-924" y="21541"/>
                    <a:pt x="13669" y="1115"/>
                    <a:pt x="42083" y="0"/>
                  </a:cubicBezTo>
                  <a:cubicBezTo>
                    <a:pt x="212105" y="-4339"/>
                    <a:pt x="339606" y="-11427"/>
                    <a:pt x="513428" y="0"/>
                  </a:cubicBezTo>
                  <a:cubicBezTo>
                    <a:pt x="687251" y="11427"/>
                    <a:pt x="809018" y="9979"/>
                    <a:pt x="948515" y="0"/>
                  </a:cubicBezTo>
                  <a:cubicBezTo>
                    <a:pt x="973302" y="-2893"/>
                    <a:pt x="988513" y="18237"/>
                    <a:pt x="990598" y="42083"/>
                  </a:cubicBezTo>
                  <a:cubicBezTo>
                    <a:pt x="986193" y="131118"/>
                    <a:pt x="982265" y="161446"/>
                    <a:pt x="990598" y="262714"/>
                  </a:cubicBezTo>
                  <a:cubicBezTo>
                    <a:pt x="989597" y="287092"/>
                    <a:pt x="971718" y="305739"/>
                    <a:pt x="948515" y="304797"/>
                  </a:cubicBezTo>
                  <a:cubicBezTo>
                    <a:pt x="847314" y="287957"/>
                    <a:pt x="601015" y="315002"/>
                    <a:pt x="495299" y="304797"/>
                  </a:cubicBezTo>
                  <a:cubicBezTo>
                    <a:pt x="389583" y="294592"/>
                    <a:pt x="199920" y="289228"/>
                    <a:pt x="42083" y="304797"/>
                  </a:cubicBezTo>
                  <a:cubicBezTo>
                    <a:pt x="17478" y="305510"/>
                    <a:pt x="285" y="284421"/>
                    <a:pt x="0" y="262714"/>
                  </a:cubicBezTo>
                  <a:cubicBezTo>
                    <a:pt x="9330" y="190511"/>
                    <a:pt x="-4367" y="121157"/>
                    <a:pt x="0" y="42083"/>
                  </a:cubicBezTo>
                  <a:close/>
                </a:path>
              </a:pathLst>
            </a:custGeom>
            <a:solidFill>
              <a:srgbClr val="82C9F4"/>
            </a:solidFill>
            <a:ln>
              <a:solidFill>
                <a:srgbClr val="AFDAF5"/>
              </a:solidFill>
              <a:extLst>
                <a:ext uri="{C807C97D-BFC1-408E-A445-0C87EB9F89A2}">
                  <ask:lineSketchStyleProps xmlns="" xmlns:ask="http://schemas.microsoft.com/office/drawing/2018/sketchyshapes" sd="3060161415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7" name="Rectangle: Rounded Corners 116">
              <a:extLst>
                <a:ext uri="{FF2B5EF4-FFF2-40B4-BE49-F238E27FC236}">
                  <a16:creationId xmlns:a16="http://schemas.microsoft.com/office/drawing/2014/main" id="{1A989C8C-A8F8-4E0C-9434-82CDEFDB5202}"/>
                </a:ext>
              </a:extLst>
            </p:cNvPr>
            <p:cNvSpPr/>
            <p:nvPr userDrawn="1"/>
          </p:nvSpPr>
          <p:spPr>
            <a:xfrm>
              <a:off x="404091" y="302492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468106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977" y="20694"/>
                    <a:pt x="19245" y="722"/>
                    <a:pt x="42083" y="0"/>
                  </a:cubicBezTo>
                  <a:cubicBezTo>
                    <a:pt x="221894" y="10754"/>
                    <a:pt x="318265" y="20007"/>
                    <a:pt x="468106" y="0"/>
                  </a:cubicBezTo>
                  <a:cubicBezTo>
                    <a:pt x="617947" y="-20007"/>
                    <a:pt x="715005" y="-5387"/>
                    <a:pt x="948515" y="0"/>
                  </a:cubicBezTo>
                  <a:cubicBezTo>
                    <a:pt x="972855" y="-357"/>
                    <a:pt x="989439" y="16233"/>
                    <a:pt x="990598" y="42083"/>
                  </a:cubicBezTo>
                  <a:cubicBezTo>
                    <a:pt x="992746" y="141393"/>
                    <a:pt x="995960" y="161966"/>
                    <a:pt x="990598" y="262714"/>
                  </a:cubicBezTo>
                  <a:cubicBezTo>
                    <a:pt x="993037" y="283815"/>
                    <a:pt x="971270" y="305420"/>
                    <a:pt x="948515" y="304797"/>
                  </a:cubicBezTo>
                  <a:cubicBezTo>
                    <a:pt x="752540" y="283418"/>
                    <a:pt x="701366" y="287355"/>
                    <a:pt x="477170" y="304797"/>
                  </a:cubicBezTo>
                  <a:cubicBezTo>
                    <a:pt x="252975" y="322239"/>
                    <a:pt x="229942" y="295145"/>
                    <a:pt x="42083" y="304797"/>
                  </a:cubicBezTo>
                  <a:cubicBezTo>
                    <a:pt x="16663" y="308314"/>
                    <a:pt x="-1358" y="283979"/>
                    <a:pt x="0" y="262714"/>
                  </a:cubicBezTo>
                  <a:cubicBezTo>
                    <a:pt x="10643" y="153138"/>
                    <a:pt x="-2576" y="132647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616" y="20114"/>
                    <a:pt x="17689" y="-2743"/>
                    <a:pt x="42083" y="0"/>
                  </a:cubicBezTo>
                  <a:cubicBezTo>
                    <a:pt x="146263" y="17479"/>
                    <a:pt x="394439" y="-3804"/>
                    <a:pt x="486235" y="0"/>
                  </a:cubicBezTo>
                  <a:cubicBezTo>
                    <a:pt x="578031" y="3804"/>
                    <a:pt x="851471" y="2100"/>
                    <a:pt x="948515" y="0"/>
                  </a:cubicBezTo>
                  <a:cubicBezTo>
                    <a:pt x="972360" y="2281"/>
                    <a:pt x="993333" y="14369"/>
                    <a:pt x="990598" y="42083"/>
                  </a:cubicBezTo>
                  <a:cubicBezTo>
                    <a:pt x="987501" y="138821"/>
                    <a:pt x="995004" y="198704"/>
                    <a:pt x="990598" y="262714"/>
                  </a:cubicBezTo>
                  <a:cubicBezTo>
                    <a:pt x="990760" y="289960"/>
                    <a:pt x="966689" y="304345"/>
                    <a:pt x="948515" y="304797"/>
                  </a:cubicBezTo>
                  <a:cubicBezTo>
                    <a:pt x="773550" y="320872"/>
                    <a:pt x="639850" y="318824"/>
                    <a:pt x="486235" y="304797"/>
                  </a:cubicBezTo>
                  <a:cubicBezTo>
                    <a:pt x="332620" y="290770"/>
                    <a:pt x="192140" y="299897"/>
                    <a:pt x="42083" y="304797"/>
                  </a:cubicBezTo>
                  <a:cubicBezTo>
                    <a:pt x="19067" y="305555"/>
                    <a:pt x="2951" y="287178"/>
                    <a:pt x="0" y="262714"/>
                  </a:cubicBezTo>
                  <a:cubicBezTo>
                    <a:pt x="-8535" y="159310"/>
                    <a:pt x="7179" y="117303"/>
                    <a:pt x="0" y="42083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1">
                  <a:lumMod val="20000"/>
                  <a:lumOff val="80000"/>
                </a:schemeClr>
              </a:solidFill>
              <a:extLst>
                <a:ext uri="{C807C97D-BFC1-408E-A445-0C87EB9F89A2}">
                  <ask:lineSketchStyleProps xmlns="" xmlns:ask="http://schemas.microsoft.com/office/drawing/2018/sketchyshapes" sd="2774789027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8" name="PHẠM DUYÊN 40 - 9Slide.vn">
            <a:extLst>
              <a:ext uri="{FF2B5EF4-FFF2-40B4-BE49-F238E27FC236}">
                <a16:creationId xmlns:a16="http://schemas.microsoft.com/office/drawing/2014/main" id="{7C56B6A8-84F2-4717-8AD2-828A50628B08}"/>
              </a:ext>
            </a:extLst>
          </p:cNvPr>
          <p:cNvGrpSpPr/>
          <p:nvPr userDrawn="1"/>
        </p:nvGrpSpPr>
        <p:grpSpPr>
          <a:xfrm rot="16200000" flipH="1">
            <a:off x="155243" y="3254218"/>
            <a:ext cx="1045843" cy="349565"/>
            <a:chOff x="404091" y="302492"/>
            <a:chExt cx="1045843" cy="349565"/>
          </a:xfrm>
        </p:grpSpPr>
        <p:sp>
          <p:nvSpPr>
            <p:cNvPr id="119" name="Rectangle: Rounded Corners 118">
              <a:extLst>
                <a:ext uri="{FF2B5EF4-FFF2-40B4-BE49-F238E27FC236}">
                  <a16:creationId xmlns:a16="http://schemas.microsoft.com/office/drawing/2014/main" id="{7784E0CE-3E16-4488-8D55-FDC8DB3C8111}"/>
                </a:ext>
              </a:extLst>
            </p:cNvPr>
            <p:cNvSpPr/>
            <p:nvPr userDrawn="1"/>
          </p:nvSpPr>
          <p:spPr>
            <a:xfrm>
              <a:off x="459336" y="347260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513428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870" y="18611"/>
                    <a:pt x="19597" y="-361"/>
                    <a:pt x="42083" y="0"/>
                  </a:cubicBezTo>
                  <a:cubicBezTo>
                    <a:pt x="200055" y="16871"/>
                    <a:pt x="303322" y="-21924"/>
                    <a:pt x="513428" y="0"/>
                  </a:cubicBezTo>
                  <a:cubicBezTo>
                    <a:pt x="723534" y="21924"/>
                    <a:pt x="839830" y="11545"/>
                    <a:pt x="948515" y="0"/>
                  </a:cubicBezTo>
                  <a:cubicBezTo>
                    <a:pt x="969839" y="-631"/>
                    <a:pt x="990500" y="23749"/>
                    <a:pt x="990598" y="42083"/>
                  </a:cubicBezTo>
                  <a:cubicBezTo>
                    <a:pt x="986727" y="110902"/>
                    <a:pt x="991373" y="195270"/>
                    <a:pt x="990598" y="262714"/>
                  </a:cubicBezTo>
                  <a:cubicBezTo>
                    <a:pt x="986125" y="285474"/>
                    <a:pt x="974744" y="302645"/>
                    <a:pt x="948515" y="304797"/>
                  </a:cubicBezTo>
                  <a:cubicBezTo>
                    <a:pt x="756072" y="311080"/>
                    <a:pt x="645398" y="290395"/>
                    <a:pt x="477170" y="304797"/>
                  </a:cubicBezTo>
                  <a:cubicBezTo>
                    <a:pt x="308943" y="319199"/>
                    <a:pt x="168522" y="321398"/>
                    <a:pt x="42083" y="304797"/>
                  </a:cubicBezTo>
                  <a:cubicBezTo>
                    <a:pt x="14910" y="302823"/>
                    <a:pt x="-1910" y="291109"/>
                    <a:pt x="0" y="262714"/>
                  </a:cubicBezTo>
                  <a:cubicBezTo>
                    <a:pt x="5987" y="210987"/>
                    <a:pt x="8339" y="103792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-924" y="21541"/>
                    <a:pt x="13669" y="1115"/>
                    <a:pt x="42083" y="0"/>
                  </a:cubicBezTo>
                  <a:cubicBezTo>
                    <a:pt x="212105" y="-4339"/>
                    <a:pt x="339606" y="-11427"/>
                    <a:pt x="513428" y="0"/>
                  </a:cubicBezTo>
                  <a:cubicBezTo>
                    <a:pt x="687251" y="11427"/>
                    <a:pt x="809018" y="9979"/>
                    <a:pt x="948515" y="0"/>
                  </a:cubicBezTo>
                  <a:cubicBezTo>
                    <a:pt x="973302" y="-2893"/>
                    <a:pt x="988513" y="18237"/>
                    <a:pt x="990598" y="42083"/>
                  </a:cubicBezTo>
                  <a:cubicBezTo>
                    <a:pt x="986193" y="131118"/>
                    <a:pt x="982265" y="161446"/>
                    <a:pt x="990598" y="262714"/>
                  </a:cubicBezTo>
                  <a:cubicBezTo>
                    <a:pt x="989597" y="287092"/>
                    <a:pt x="971718" y="305739"/>
                    <a:pt x="948515" y="304797"/>
                  </a:cubicBezTo>
                  <a:cubicBezTo>
                    <a:pt x="847314" y="287957"/>
                    <a:pt x="601015" y="315002"/>
                    <a:pt x="495299" y="304797"/>
                  </a:cubicBezTo>
                  <a:cubicBezTo>
                    <a:pt x="389583" y="294592"/>
                    <a:pt x="199920" y="289228"/>
                    <a:pt x="42083" y="304797"/>
                  </a:cubicBezTo>
                  <a:cubicBezTo>
                    <a:pt x="17478" y="305510"/>
                    <a:pt x="285" y="284421"/>
                    <a:pt x="0" y="262714"/>
                  </a:cubicBezTo>
                  <a:cubicBezTo>
                    <a:pt x="9330" y="190511"/>
                    <a:pt x="-4367" y="121157"/>
                    <a:pt x="0" y="42083"/>
                  </a:cubicBezTo>
                  <a:close/>
                </a:path>
              </a:pathLst>
            </a:custGeom>
            <a:solidFill>
              <a:srgbClr val="82C9F4"/>
            </a:solidFill>
            <a:ln>
              <a:solidFill>
                <a:srgbClr val="AFDAF5"/>
              </a:solidFill>
              <a:extLst>
                <a:ext uri="{C807C97D-BFC1-408E-A445-0C87EB9F89A2}">
                  <ask:lineSketchStyleProps xmlns="" xmlns:ask="http://schemas.microsoft.com/office/drawing/2018/sketchyshapes" sd="3060161415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" name="Rectangle: Rounded Corners 119">
              <a:extLst>
                <a:ext uri="{FF2B5EF4-FFF2-40B4-BE49-F238E27FC236}">
                  <a16:creationId xmlns:a16="http://schemas.microsoft.com/office/drawing/2014/main" id="{FBA4105B-4A01-4B13-9A76-9F8A1160F527}"/>
                </a:ext>
              </a:extLst>
            </p:cNvPr>
            <p:cNvSpPr/>
            <p:nvPr userDrawn="1"/>
          </p:nvSpPr>
          <p:spPr>
            <a:xfrm>
              <a:off x="404091" y="302492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468106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977" y="20694"/>
                    <a:pt x="19245" y="722"/>
                    <a:pt x="42083" y="0"/>
                  </a:cubicBezTo>
                  <a:cubicBezTo>
                    <a:pt x="221894" y="10754"/>
                    <a:pt x="318265" y="20007"/>
                    <a:pt x="468106" y="0"/>
                  </a:cubicBezTo>
                  <a:cubicBezTo>
                    <a:pt x="617947" y="-20007"/>
                    <a:pt x="715005" y="-5387"/>
                    <a:pt x="948515" y="0"/>
                  </a:cubicBezTo>
                  <a:cubicBezTo>
                    <a:pt x="972855" y="-357"/>
                    <a:pt x="989439" y="16233"/>
                    <a:pt x="990598" y="42083"/>
                  </a:cubicBezTo>
                  <a:cubicBezTo>
                    <a:pt x="992746" y="141393"/>
                    <a:pt x="995960" y="161966"/>
                    <a:pt x="990598" y="262714"/>
                  </a:cubicBezTo>
                  <a:cubicBezTo>
                    <a:pt x="993037" y="283815"/>
                    <a:pt x="971270" y="305420"/>
                    <a:pt x="948515" y="304797"/>
                  </a:cubicBezTo>
                  <a:cubicBezTo>
                    <a:pt x="752540" y="283418"/>
                    <a:pt x="701366" y="287355"/>
                    <a:pt x="477170" y="304797"/>
                  </a:cubicBezTo>
                  <a:cubicBezTo>
                    <a:pt x="252975" y="322239"/>
                    <a:pt x="229942" y="295145"/>
                    <a:pt x="42083" y="304797"/>
                  </a:cubicBezTo>
                  <a:cubicBezTo>
                    <a:pt x="16663" y="308314"/>
                    <a:pt x="-1358" y="283979"/>
                    <a:pt x="0" y="262714"/>
                  </a:cubicBezTo>
                  <a:cubicBezTo>
                    <a:pt x="10643" y="153138"/>
                    <a:pt x="-2576" y="132647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616" y="20114"/>
                    <a:pt x="17689" y="-2743"/>
                    <a:pt x="42083" y="0"/>
                  </a:cubicBezTo>
                  <a:cubicBezTo>
                    <a:pt x="146263" y="17479"/>
                    <a:pt x="394439" y="-3804"/>
                    <a:pt x="486235" y="0"/>
                  </a:cubicBezTo>
                  <a:cubicBezTo>
                    <a:pt x="578031" y="3804"/>
                    <a:pt x="851471" y="2100"/>
                    <a:pt x="948515" y="0"/>
                  </a:cubicBezTo>
                  <a:cubicBezTo>
                    <a:pt x="972360" y="2281"/>
                    <a:pt x="993333" y="14369"/>
                    <a:pt x="990598" y="42083"/>
                  </a:cubicBezTo>
                  <a:cubicBezTo>
                    <a:pt x="987501" y="138821"/>
                    <a:pt x="995004" y="198704"/>
                    <a:pt x="990598" y="262714"/>
                  </a:cubicBezTo>
                  <a:cubicBezTo>
                    <a:pt x="990760" y="289960"/>
                    <a:pt x="966689" y="304345"/>
                    <a:pt x="948515" y="304797"/>
                  </a:cubicBezTo>
                  <a:cubicBezTo>
                    <a:pt x="773550" y="320872"/>
                    <a:pt x="639850" y="318824"/>
                    <a:pt x="486235" y="304797"/>
                  </a:cubicBezTo>
                  <a:cubicBezTo>
                    <a:pt x="332620" y="290770"/>
                    <a:pt x="192140" y="299897"/>
                    <a:pt x="42083" y="304797"/>
                  </a:cubicBezTo>
                  <a:cubicBezTo>
                    <a:pt x="19067" y="305555"/>
                    <a:pt x="2951" y="287178"/>
                    <a:pt x="0" y="262714"/>
                  </a:cubicBezTo>
                  <a:cubicBezTo>
                    <a:pt x="-8535" y="159310"/>
                    <a:pt x="7179" y="117303"/>
                    <a:pt x="0" y="42083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1">
                  <a:lumMod val="20000"/>
                  <a:lumOff val="80000"/>
                </a:schemeClr>
              </a:solidFill>
              <a:extLst>
                <a:ext uri="{C807C97D-BFC1-408E-A445-0C87EB9F89A2}">
                  <ask:lineSketchStyleProps xmlns="" xmlns:ask="http://schemas.microsoft.com/office/drawing/2018/sketchyshapes" sd="2774789027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1" name="PHẠM DUYÊN 41 - 9Slide.vn">
            <a:extLst>
              <a:ext uri="{FF2B5EF4-FFF2-40B4-BE49-F238E27FC236}">
                <a16:creationId xmlns:a16="http://schemas.microsoft.com/office/drawing/2014/main" id="{BD80B0F9-73BF-45CD-9863-21BF53FDE9D1}"/>
              </a:ext>
            </a:extLst>
          </p:cNvPr>
          <p:cNvGrpSpPr/>
          <p:nvPr userDrawn="1"/>
        </p:nvGrpSpPr>
        <p:grpSpPr>
          <a:xfrm rot="16200000" flipH="1">
            <a:off x="155243" y="5301140"/>
            <a:ext cx="1045843" cy="349565"/>
            <a:chOff x="404091" y="302492"/>
            <a:chExt cx="1045843" cy="349565"/>
          </a:xfrm>
        </p:grpSpPr>
        <p:sp>
          <p:nvSpPr>
            <p:cNvPr id="122" name="Rectangle: Rounded Corners 121">
              <a:extLst>
                <a:ext uri="{FF2B5EF4-FFF2-40B4-BE49-F238E27FC236}">
                  <a16:creationId xmlns:a16="http://schemas.microsoft.com/office/drawing/2014/main" id="{B7725A35-2443-4EBA-A95B-C62FF3A21790}"/>
                </a:ext>
              </a:extLst>
            </p:cNvPr>
            <p:cNvSpPr/>
            <p:nvPr userDrawn="1"/>
          </p:nvSpPr>
          <p:spPr>
            <a:xfrm>
              <a:off x="459336" y="347260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513428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870" y="18611"/>
                    <a:pt x="19597" y="-361"/>
                    <a:pt x="42083" y="0"/>
                  </a:cubicBezTo>
                  <a:cubicBezTo>
                    <a:pt x="200055" y="16871"/>
                    <a:pt x="303322" y="-21924"/>
                    <a:pt x="513428" y="0"/>
                  </a:cubicBezTo>
                  <a:cubicBezTo>
                    <a:pt x="723534" y="21924"/>
                    <a:pt x="839830" y="11545"/>
                    <a:pt x="948515" y="0"/>
                  </a:cubicBezTo>
                  <a:cubicBezTo>
                    <a:pt x="969839" y="-631"/>
                    <a:pt x="990500" y="23749"/>
                    <a:pt x="990598" y="42083"/>
                  </a:cubicBezTo>
                  <a:cubicBezTo>
                    <a:pt x="986727" y="110902"/>
                    <a:pt x="991373" y="195270"/>
                    <a:pt x="990598" y="262714"/>
                  </a:cubicBezTo>
                  <a:cubicBezTo>
                    <a:pt x="986125" y="285474"/>
                    <a:pt x="974744" y="302645"/>
                    <a:pt x="948515" y="304797"/>
                  </a:cubicBezTo>
                  <a:cubicBezTo>
                    <a:pt x="756072" y="311080"/>
                    <a:pt x="645398" y="290395"/>
                    <a:pt x="477170" y="304797"/>
                  </a:cubicBezTo>
                  <a:cubicBezTo>
                    <a:pt x="308943" y="319199"/>
                    <a:pt x="168522" y="321398"/>
                    <a:pt x="42083" y="304797"/>
                  </a:cubicBezTo>
                  <a:cubicBezTo>
                    <a:pt x="14910" y="302823"/>
                    <a:pt x="-1910" y="291109"/>
                    <a:pt x="0" y="262714"/>
                  </a:cubicBezTo>
                  <a:cubicBezTo>
                    <a:pt x="5987" y="210987"/>
                    <a:pt x="8339" y="103792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-924" y="21541"/>
                    <a:pt x="13669" y="1115"/>
                    <a:pt x="42083" y="0"/>
                  </a:cubicBezTo>
                  <a:cubicBezTo>
                    <a:pt x="212105" y="-4339"/>
                    <a:pt x="339606" y="-11427"/>
                    <a:pt x="513428" y="0"/>
                  </a:cubicBezTo>
                  <a:cubicBezTo>
                    <a:pt x="687251" y="11427"/>
                    <a:pt x="809018" y="9979"/>
                    <a:pt x="948515" y="0"/>
                  </a:cubicBezTo>
                  <a:cubicBezTo>
                    <a:pt x="973302" y="-2893"/>
                    <a:pt x="988513" y="18237"/>
                    <a:pt x="990598" y="42083"/>
                  </a:cubicBezTo>
                  <a:cubicBezTo>
                    <a:pt x="986193" y="131118"/>
                    <a:pt x="982265" y="161446"/>
                    <a:pt x="990598" y="262714"/>
                  </a:cubicBezTo>
                  <a:cubicBezTo>
                    <a:pt x="989597" y="287092"/>
                    <a:pt x="971718" y="305739"/>
                    <a:pt x="948515" y="304797"/>
                  </a:cubicBezTo>
                  <a:cubicBezTo>
                    <a:pt x="847314" y="287957"/>
                    <a:pt x="601015" y="315002"/>
                    <a:pt x="495299" y="304797"/>
                  </a:cubicBezTo>
                  <a:cubicBezTo>
                    <a:pt x="389583" y="294592"/>
                    <a:pt x="199920" y="289228"/>
                    <a:pt x="42083" y="304797"/>
                  </a:cubicBezTo>
                  <a:cubicBezTo>
                    <a:pt x="17478" y="305510"/>
                    <a:pt x="285" y="284421"/>
                    <a:pt x="0" y="262714"/>
                  </a:cubicBezTo>
                  <a:cubicBezTo>
                    <a:pt x="9330" y="190511"/>
                    <a:pt x="-4367" y="121157"/>
                    <a:pt x="0" y="42083"/>
                  </a:cubicBezTo>
                  <a:close/>
                </a:path>
              </a:pathLst>
            </a:custGeom>
            <a:solidFill>
              <a:srgbClr val="82C9F4"/>
            </a:solidFill>
            <a:ln>
              <a:solidFill>
                <a:srgbClr val="AFDAF5"/>
              </a:solidFill>
              <a:extLst>
                <a:ext uri="{C807C97D-BFC1-408E-A445-0C87EB9F89A2}">
                  <ask:lineSketchStyleProps xmlns="" xmlns:ask="http://schemas.microsoft.com/office/drawing/2018/sketchyshapes" sd="3060161415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3" name="Rectangle: Rounded Corners 122">
              <a:extLst>
                <a:ext uri="{FF2B5EF4-FFF2-40B4-BE49-F238E27FC236}">
                  <a16:creationId xmlns:a16="http://schemas.microsoft.com/office/drawing/2014/main" id="{6F5911A4-FF61-4676-AE88-27DE0251992B}"/>
                </a:ext>
              </a:extLst>
            </p:cNvPr>
            <p:cNvSpPr/>
            <p:nvPr userDrawn="1"/>
          </p:nvSpPr>
          <p:spPr>
            <a:xfrm>
              <a:off x="404091" y="302492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468106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977" y="20694"/>
                    <a:pt x="19245" y="722"/>
                    <a:pt x="42083" y="0"/>
                  </a:cubicBezTo>
                  <a:cubicBezTo>
                    <a:pt x="221894" y="10754"/>
                    <a:pt x="318265" y="20007"/>
                    <a:pt x="468106" y="0"/>
                  </a:cubicBezTo>
                  <a:cubicBezTo>
                    <a:pt x="617947" y="-20007"/>
                    <a:pt x="715005" y="-5387"/>
                    <a:pt x="948515" y="0"/>
                  </a:cubicBezTo>
                  <a:cubicBezTo>
                    <a:pt x="972855" y="-357"/>
                    <a:pt x="989439" y="16233"/>
                    <a:pt x="990598" y="42083"/>
                  </a:cubicBezTo>
                  <a:cubicBezTo>
                    <a:pt x="992746" y="141393"/>
                    <a:pt x="995960" y="161966"/>
                    <a:pt x="990598" y="262714"/>
                  </a:cubicBezTo>
                  <a:cubicBezTo>
                    <a:pt x="993037" y="283815"/>
                    <a:pt x="971270" y="305420"/>
                    <a:pt x="948515" y="304797"/>
                  </a:cubicBezTo>
                  <a:cubicBezTo>
                    <a:pt x="752540" y="283418"/>
                    <a:pt x="701366" y="287355"/>
                    <a:pt x="477170" y="304797"/>
                  </a:cubicBezTo>
                  <a:cubicBezTo>
                    <a:pt x="252975" y="322239"/>
                    <a:pt x="229942" y="295145"/>
                    <a:pt x="42083" y="304797"/>
                  </a:cubicBezTo>
                  <a:cubicBezTo>
                    <a:pt x="16663" y="308314"/>
                    <a:pt x="-1358" y="283979"/>
                    <a:pt x="0" y="262714"/>
                  </a:cubicBezTo>
                  <a:cubicBezTo>
                    <a:pt x="10643" y="153138"/>
                    <a:pt x="-2576" y="132647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616" y="20114"/>
                    <a:pt x="17689" y="-2743"/>
                    <a:pt x="42083" y="0"/>
                  </a:cubicBezTo>
                  <a:cubicBezTo>
                    <a:pt x="146263" y="17479"/>
                    <a:pt x="394439" y="-3804"/>
                    <a:pt x="486235" y="0"/>
                  </a:cubicBezTo>
                  <a:cubicBezTo>
                    <a:pt x="578031" y="3804"/>
                    <a:pt x="851471" y="2100"/>
                    <a:pt x="948515" y="0"/>
                  </a:cubicBezTo>
                  <a:cubicBezTo>
                    <a:pt x="972360" y="2281"/>
                    <a:pt x="993333" y="14369"/>
                    <a:pt x="990598" y="42083"/>
                  </a:cubicBezTo>
                  <a:cubicBezTo>
                    <a:pt x="987501" y="138821"/>
                    <a:pt x="995004" y="198704"/>
                    <a:pt x="990598" y="262714"/>
                  </a:cubicBezTo>
                  <a:cubicBezTo>
                    <a:pt x="990760" y="289960"/>
                    <a:pt x="966689" y="304345"/>
                    <a:pt x="948515" y="304797"/>
                  </a:cubicBezTo>
                  <a:cubicBezTo>
                    <a:pt x="773550" y="320872"/>
                    <a:pt x="639850" y="318824"/>
                    <a:pt x="486235" y="304797"/>
                  </a:cubicBezTo>
                  <a:cubicBezTo>
                    <a:pt x="332620" y="290770"/>
                    <a:pt x="192140" y="299897"/>
                    <a:pt x="42083" y="304797"/>
                  </a:cubicBezTo>
                  <a:cubicBezTo>
                    <a:pt x="19067" y="305555"/>
                    <a:pt x="2951" y="287178"/>
                    <a:pt x="0" y="262714"/>
                  </a:cubicBezTo>
                  <a:cubicBezTo>
                    <a:pt x="-8535" y="159310"/>
                    <a:pt x="7179" y="117303"/>
                    <a:pt x="0" y="42083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1">
                  <a:lumMod val="20000"/>
                  <a:lumOff val="80000"/>
                </a:schemeClr>
              </a:solidFill>
              <a:extLst>
                <a:ext uri="{C807C97D-BFC1-408E-A445-0C87EB9F89A2}">
                  <ask:lineSketchStyleProps xmlns="" xmlns:ask="http://schemas.microsoft.com/office/drawing/2018/sketchyshapes" sd="2774789027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25" name="PHẠM DUYÊN 45 - 9Slide.vn">
            <a:extLst>
              <a:ext uri="{FF2B5EF4-FFF2-40B4-BE49-F238E27FC236}">
                <a16:creationId xmlns:a16="http://schemas.microsoft.com/office/drawing/2014/main" id="{C9A13927-43BF-42F8-91CD-90367D0EB2D6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1953" y="-9813"/>
            <a:ext cx="1455165" cy="1846869"/>
          </a:xfrm>
          <a:prstGeom prst="rect">
            <a:avLst/>
          </a:prstGeom>
        </p:spPr>
      </p:pic>
      <p:pic>
        <p:nvPicPr>
          <p:cNvPr id="126" name="PHẠM DUYÊN 47 - 9Slide.vn">
            <a:extLst>
              <a:ext uri="{FF2B5EF4-FFF2-40B4-BE49-F238E27FC236}">
                <a16:creationId xmlns:a16="http://schemas.microsoft.com/office/drawing/2014/main" id="{9C9C90BA-F44A-4B37-A16A-4436B75B536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785" b="-1"/>
          <a:stretch/>
        </p:blipFill>
        <p:spPr>
          <a:xfrm>
            <a:off x="10088732" y="-12700"/>
            <a:ext cx="1025266" cy="3923867"/>
          </a:xfrm>
          <a:prstGeom prst="rect">
            <a:avLst/>
          </a:prstGeom>
        </p:spPr>
      </p:pic>
      <p:pic>
        <p:nvPicPr>
          <p:cNvPr id="127" name="PHẠM DUYÊN 48 - 9Slide.vn">
            <a:extLst>
              <a:ext uri="{FF2B5EF4-FFF2-40B4-BE49-F238E27FC236}">
                <a16:creationId xmlns:a16="http://schemas.microsoft.com/office/drawing/2014/main" id="{13C5A4E9-C126-422F-B059-D39DD60E4634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5841" y="831345"/>
            <a:ext cx="1188534" cy="644262"/>
          </a:xfrm>
          <a:prstGeom prst="rect">
            <a:avLst/>
          </a:prstGeom>
        </p:spPr>
      </p:pic>
      <p:pic>
        <p:nvPicPr>
          <p:cNvPr id="128" name="PHẠM DUYÊN 48 - 9Slide.vn">
            <a:extLst>
              <a:ext uri="{FF2B5EF4-FFF2-40B4-BE49-F238E27FC236}">
                <a16:creationId xmlns:a16="http://schemas.microsoft.com/office/drawing/2014/main" id="{53AA1714-69BF-47E7-83E1-CE1A7C7652D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7988" y="1139294"/>
            <a:ext cx="744674" cy="403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5670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 dir="in"/>
      </p:transition>
    </mc:Choice>
    <mc:Fallback xmlns="">
      <p:transition spd="slow">
        <p:split orient="vert" dir="in"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accel="10000" fill="hold" nodeType="withEffect" p14:presetBounceEnd="5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6000">
                                          <p:cBhvr additive="base">
                                            <p:cTn id="7" dur="150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6000">
                                          <p:cBhvr additive="base">
                                            <p:cTn id="8" dur="150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3" presetClass="entr" presetSubtype="16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75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75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75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75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75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8" dur="75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53" presetClass="entr" presetSubtype="16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1" dur="75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75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3" dur="750"/>
                                            <p:tgtEl>
                                              <p:spTgt spid="6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53" presetClass="entr" presetSubtype="16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6" dur="75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75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8" dur="75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53" presetClass="entr" presetSubtype="16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" dur="75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75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3" dur="750"/>
                                            <p:tgtEl>
                                              <p:spTgt spid="7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4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6" dur="750" fill="hold"/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750" fill="hold"/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8" dur="750"/>
                                            <p:tgtEl>
                                              <p:spTgt spid="7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53" presetClass="entr" presetSubtype="16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1" dur="750" fill="hold"/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750" fill="hold"/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3" dur="750"/>
                                            <p:tgtEl>
                                              <p:spTgt spid="8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4" presetID="53" presetClass="entr" presetSubtype="16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6" dur="750" fill="hold"/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750" fill="hold"/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8" dur="750"/>
                                            <p:tgtEl>
                                              <p:spTgt spid="8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1" dur="750" fill="hold"/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750" fill="hold"/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3" dur="750"/>
                                            <p:tgtEl>
                                              <p:spTgt spid="8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4" presetID="53" presetClass="entr" presetSubtype="16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6" dur="750" fill="hold"/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750" fill="hold"/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8" dur="750"/>
                                            <p:tgtEl>
                                              <p:spTgt spid="9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9" presetID="53" presetClass="entr" presetSubtype="16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1" dur="750" fill="hold"/>
                                            <p:tgtEl>
                                              <p:spTgt spid="1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750" fill="hold"/>
                                            <p:tgtEl>
                                              <p:spTgt spid="1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3" dur="750"/>
                                            <p:tgtEl>
                                              <p:spTgt spid="1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4" presetID="53" presetClass="entr" presetSubtype="16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6" dur="750" fill="hold"/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7" dur="750" fill="hold"/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8" dur="750"/>
                                            <p:tgtEl>
                                              <p:spTgt spid="10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9" presetID="53" presetClass="entr" presetSubtype="16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1" dur="750" fill="hold"/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2" dur="750" fill="hold"/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3" dur="750"/>
                                            <p:tgtEl>
                                              <p:spTgt spid="10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4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6" dur="750" fill="hold"/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7" dur="750" fill="hold"/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8" dur="750"/>
                                            <p:tgtEl>
                                              <p:spTgt spid="10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9" presetID="53" presetClass="entr" presetSubtype="16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1" dur="75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2" dur="75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3" dur="750"/>
                                            <p:tgtEl>
                                              <p:spTgt spid="10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4" presetID="53" presetClass="entr" presetSubtype="16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6" dur="75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7" dur="75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8" dur="750"/>
                                            <p:tgtEl>
                                              <p:spTgt spid="9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1" dur="75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2" dur="75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3" dur="750"/>
                                            <p:tgtEl>
                                              <p:spTgt spid="9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4" presetID="53" presetClass="entr" presetSubtype="16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6" dur="750" fill="hold"/>
                                            <p:tgtEl>
                                              <p:spTgt spid="1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7" dur="750" fill="hold"/>
                                            <p:tgtEl>
                                              <p:spTgt spid="1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8" dur="750"/>
                                            <p:tgtEl>
                                              <p:spTgt spid="1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9" presetID="53" presetClass="entr" presetSubtype="16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0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1" dur="750" fill="hold"/>
                                            <p:tgtEl>
                                              <p:spTgt spid="1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2" dur="750" fill="hold"/>
                                            <p:tgtEl>
                                              <p:spTgt spid="1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3" dur="750"/>
                                            <p:tgtEl>
                                              <p:spTgt spid="1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4" presetID="53" presetClass="entr" presetSubtype="16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6" dur="750" fill="hold"/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7" dur="750" fill="hold"/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8" dur="750"/>
                                            <p:tgtEl>
                                              <p:spTgt spid="1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9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1" dur="1000"/>
                                            <p:tgtEl>
                                              <p:spTgt spid="12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12" dur="1000" fill="hold"/>
                                            <p:tgtEl>
                                              <p:spTgt spid="1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3" dur="1000" fill="hold"/>
                                            <p:tgtEl>
                                              <p:spTgt spid="1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4" presetID="47" presetClass="entr" presetSubtype="0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6" dur="1000"/>
                                            <p:tgtEl>
                                              <p:spTgt spid="12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17" dur="1000" fill="hold"/>
                                            <p:tgtEl>
                                              <p:spTgt spid="1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8" dur="1000" fill="hold"/>
                                            <p:tgtEl>
                                              <p:spTgt spid="1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9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1" dur="1000"/>
                                            <p:tgtEl>
                                              <p:spTgt spid="1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2" presetID="63" presetClass="path" presetSubtype="0" repeatCount="indefinite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5E-6 -1.85185E-6 L 0.0892 0.01482 " pathEditMode="relative" rAng="0" ptsTypes="AA">
                                          <p:cBhvr>
                                            <p:cTn id="123" dur="10000" fill="hold"/>
                                            <p:tgtEl>
                                              <p:spTgt spid="12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453" y="74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24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6" dur="1000"/>
                                            <p:tgtEl>
                                              <p:spTgt spid="1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7" presetID="63" presetClass="path" presetSubtype="0" repeatCount="indefinite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5E-6 2.96296E-6 L 0.22552 -0.0132 " pathEditMode="relative" rAng="0" ptsTypes="AA">
                                          <p:cBhvr>
                                            <p:cTn id="128" dur="10000" fill="hold"/>
                                            <p:tgtEl>
                                              <p:spTgt spid="1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1276" y="-67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9" fill="hold">
                                <p:stCondLst>
                                  <p:cond delay="20000"/>
                                </p:stCondLst>
                                <p:childTnLst>
                                  <p:par>
                                    <p:cTn id="13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2" dur="1000"/>
                                            <p:tgtEl>
                                              <p:spTgt spid="12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3" dur="1000" fill="hold"/>
                                            <p:tgtEl>
                                              <p:spTgt spid="1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4" dur="1000" fill="hold"/>
                                            <p:tgtEl>
                                              <p:spTgt spid="1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accel="1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3" presetClass="entr" presetSubtype="16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75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75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75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75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75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8" dur="75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53" presetClass="entr" presetSubtype="16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1" dur="75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75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3" dur="750"/>
                                            <p:tgtEl>
                                              <p:spTgt spid="6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53" presetClass="entr" presetSubtype="16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6" dur="75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75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8" dur="75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53" presetClass="entr" presetSubtype="16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" dur="75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75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3" dur="750"/>
                                            <p:tgtEl>
                                              <p:spTgt spid="7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4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6" dur="750" fill="hold"/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750" fill="hold"/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8" dur="750"/>
                                            <p:tgtEl>
                                              <p:spTgt spid="7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53" presetClass="entr" presetSubtype="16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1" dur="750" fill="hold"/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750" fill="hold"/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3" dur="750"/>
                                            <p:tgtEl>
                                              <p:spTgt spid="8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4" presetID="53" presetClass="entr" presetSubtype="16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6" dur="750" fill="hold"/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750" fill="hold"/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8" dur="750"/>
                                            <p:tgtEl>
                                              <p:spTgt spid="8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1" dur="750" fill="hold"/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750" fill="hold"/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3" dur="750"/>
                                            <p:tgtEl>
                                              <p:spTgt spid="8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4" presetID="53" presetClass="entr" presetSubtype="16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6" dur="750" fill="hold"/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750" fill="hold"/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8" dur="750"/>
                                            <p:tgtEl>
                                              <p:spTgt spid="9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9" presetID="53" presetClass="entr" presetSubtype="16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1" dur="750" fill="hold"/>
                                            <p:tgtEl>
                                              <p:spTgt spid="1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750" fill="hold"/>
                                            <p:tgtEl>
                                              <p:spTgt spid="1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3" dur="750"/>
                                            <p:tgtEl>
                                              <p:spTgt spid="1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4" presetID="53" presetClass="entr" presetSubtype="16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6" dur="750" fill="hold"/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7" dur="750" fill="hold"/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8" dur="750"/>
                                            <p:tgtEl>
                                              <p:spTgt spid="10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9" presetID="53" presetClass="entr" presetSubtype="16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1" dur="750" fill="hold"/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2" dur="750" fill="hold"/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3" dur="750"/>
                                            <p:tgtEl>
                                              <p:spTgt spid="10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4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6" dur="750" fill="hold"/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7" dur="750" fill="hold"/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8" dur="750"/>
                                            <p:tgtEl>
                                              <p:spTgt spid="10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9" presetID="53" presetClass="entr" presetSubtype="16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1" dur="75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2" dur="75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3" dur="750"/>
                                            <p:tgtEl>
                                              <p:spTgt spid="10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4" presetID="53" presetClass="entr" presetSubtype="16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6" dur="75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7" dur="75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8" dur="750"/>
                                            <p:tgtEl>
                                              <p:spTgt spid="9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1" dur="75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2" dur="75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3" dur="750"/>
                                            <p:tgtEl>
                                              <p:spTgt spid="9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4" presetID="53" presetClass="entr" presetSubtype="16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6" dur="750" fill="hold"/>
                                            <p:tgtEl>
                                              <p:spTgt spid="1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7" dur="750" fill="hold"/>
                                            <p:tgtEl>
                                              <p:spTgt spid="1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8" dur="750"/>
                                            <p:tgtEl>
                                              <p:spTgt spid="1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9" presetID="53" presetClass="entr" presetSubtype="16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0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1" dur="750" fill="hold"/>
                                            <p:tgtEl>
                                              <p:spTgt spid="1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2" dur="750" fill="hold"/>
                                            <p:tgtEl>
                                              <p:spTgt spid="1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3" dur="750"/>
                                            <p:tgtEl>
                                              <p:spTgt spid="1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4" presetID="53" presetClass="entr" presetSubtype="16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6" dur="750" fill="hold"/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7" dur="750" fill="hold"/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8" dur="750"/>
                                            <p:tgtEl>
                                              <p:spTgt spid="1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9" presetID="45" presetClass="entr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1" dur="15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12" dur="1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3" dur="1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4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6" dur="1000"/>
                                            <p:tgtEl>
                                              <p:spTgt spid="12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17" dur="1000" fill="hold"/>
                                            <p:tgtEl>
                                              <p:spTgt spid="1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8" dur="1000" fill="hold"/>
                                            <p:tgtEl>
                                              <p:spTgt spid="1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9" presetID="47" presetClass="entr" presetSubtype="0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1" dur="1000"/>
                                            <p:tgtEl>
                                              <p:spTgt spid="12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2" dur="1000" fill="hold"/>
                                            <p:tgtEl>
                                              <p:spTgt spid="1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3" dur="1000" fill="hold"/>
                                            <p:tgtEl>
                                              <p:spTgt spid="1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4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6" dur="1000"/>
                                            <p:tgtEl>
                                              <p:spTgt spid="1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7" presetID="63" presetClass="path" presetSubtype="0" repeatCount="indefinite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5E-6 -1.85185E-6 L 0.0892 0.01482 " pathEditMode="relative" rAng="0" ptsTypes="AA">
                                          <p:cBhvr>
                                            <p:cTn id="128" dur="10000" fill="hold"/>
                                            <p:tgtEl>
                                              <p:spTgt spid="12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453" y="74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29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1" dur="1000"/>
                                            <p:tgtEl>
                                              <p:spTgt spid="1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2" presetID="63" presetClass="path" presetSubtype="0" repeatCount="indefinite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5E-6 2.96296E-6 L 0.22552 -0.0132 " pathEditMode="relative" rAng="0" ptsTypes="AA">
                                          <p:cBhvr>
                                            <p:cTn id="133" dur="10000" fill="hold"/>
                                            <p:tgtEl>
                                              <p:spTgt spid="1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1276" y="-67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4" fill="hold">
                                <p:stCondLst>
                                  <p:cond delay="20000"/>
                                </p:stCondLst>
                                <p:childTnLst>
                                  <p:par>
                                    <p:cTn id="135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7" dur="1000"/>
                                            <p:tgtEl>
                                              <p:spTgt spid="12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8" dur="1000" fill="hold"/>
                                            <p:tgtEl>
                                              <p:spTgt spid="1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9" dur="1000" fill="hold"/>
                                            <p:tgtEl>
                                              <p:spTgt spid="1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58460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 dir="in"/>
      </p:transition>
    </mc:Choice>
    <mc:Fallback xmlns="">
      <p:transition spd="slow">
        <p:split orient="vert" dir="in"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24966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 dir="in"/>
      </p:transition>
    </mc:Choice>
    <mc:Fallback xmlns="">
      <p:transition spd="slow">
        <p:split orient="vert" dir="in"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20464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 dir="in"/>
      </p:transition>
    </mc:Choice>
    <mc:Fallback xmlns="">
      <p:transition spd="slow">
        <p:split orient="vert" dir="in"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71125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 dir="in"/>
      </p:transition>
    </mc:Choice>
    <mc:Fallback xmlns="">
      <p:transition spd="slow">
        <p:split orient="vert" dir="in"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92DC9C-9BE1-4E7B-BF5E-3EAA584CBB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4351AE-42EF-4BA4-944C-F2FF99C522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B46504-66A5-47B9-8020-AE87B0DAF28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F9F53B-4389-4CF3-89C9-1F65CC452498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10/23/2022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3 Sofia Pro Soft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C1744D-9889-48B5-9D51-CB545C89EA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3 Sofia Pro Soft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CDB92C-DAFB-48BA-A823-1241DBF347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764D26-1997-4F42-96C0-35C43088D09E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3 Sofia Pro Sof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7714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 dir="in"/>
      </p:transition>
    </mc:Choice>
    <mc:Fallback xmlns="">
      <p:transition spd="slow">
        <p:split orient="vert" dir="in"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44F81F-9DCF-4C1C-A160-8679A8B285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2FE6C1-9329-4F5E-8602-C3148A8A5DB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2875189-1AA5-4B13-8297-397277CC98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FDC66E-70CE-40DB-9AE9-B00F27A4B9A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F9F53B-4389-4CF3-89C9-1F65CC452498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10/23/2022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3 Sofia Pro Soft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F09F84-E522-4C2E-8803-D866E1FD76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3 Sofia Pro Soft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DEB212C-197C-4B03-A2EF-FED8939829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764D26-1997-4F42-96C0-35C43088D09E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3 Sofia Pro Sof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7880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 dir="in"/>
      </p:transition>
    </mc:Choice>
    <mc:Fallback xmlns="">
      <p:transition spd="slow">
        <p:split orient="vert" dir="in"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F8791C-85FE-47C1-B0B0-3064297C70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1AD1D4-0922-4B2A-8CB9-7E3BE29E28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F76D054-0F6E-457B-80C5-6B2FD7D7AA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4F60232-3B8B-4385-A7C5-8FC2154ED7B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7907931-19F4-4892-A247-AE2A091F3B0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D9F5233-F053-427E-997A-3247AA0187C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F9F53B-4389-4CF3-89C9-1F65CC452498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10/23/2022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3 Sofia Pro Soft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B69D69F-5577-4249-AEB4-929CF62658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3 Sofia Pro Soft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894E94B-F450-417E-AB3E-9B0A775724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764D26-1997-4F42-96C0-35C43088D09E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3 Sofia Pro Sof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7658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 dir="in"/>
      </p:transition>
    </mc:Choice>
    <mc:Fallback xmlns="">
      <p:transition spd="slow">
        <p:split orient="vert" dir="in"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08292C-7D70-45C1-9B46-14EA534A97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1F84269-04BC-4D7E-8B7A-4EA39C8D95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F9F53B-4389-4CF3-89C9-1F65CC452498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10/23/2022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3 Sofia Pro Soft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90388CD-4123-454D-838D-3F8C418210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3 Sofia Pro Soft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2BBC609-1F4D-4121-BE68-5DBA5F8194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764D26-1997-4F42-96C0-35C43088D09E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3 Sofia Pro Sof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0990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 dir="in"/>
      </p:transition>
    </mc:Choice>
    <mc:Fallback xmlns="">
      <p:transition spd="slow">
        <p:split orient="vert" dir="in"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15320B7-817F-489E-B9C5-F5D7B9E7071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F9F53B-4389-4CF3-89C9-1F65CC452498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10/23/2022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3 Sofia Pro Soft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241BCFE-2458-48E9-82F9-C2011DA827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3 Sofia Pro Soft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F39108-6670-4CB8-8635-A2C8D75662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764D26-1997-4F42-96C0-35C43088D09E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3 Sofia Pro Sof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5340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 dir="in"/>
      </p:transition>
    </mc:Choice>
    <mc:Fallback xmlns="">
      <p:transition spd="slow">
        <p:split orient="vert" dir="in"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7797F5-B24D-482D-9B3D-DC2D9A01AE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81F82A-21BC-41A7-B223-0965D06C77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95D6267-1D73-4EE5-A55D-754E5FBF50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AF5F54E-BE6F-4DFF-8B8A-A28E091154C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F9F53B-4389-4CF3-89C9-1F65CC452498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10/23/2022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3 Sofia Pro Soft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583C64-6B9E-4820-BE13-00B6B9F0AC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3 Sofia Pro Soft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B634024-AEDC-4BD0-87CA-6A80B525EC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764D26-1997-4F42-96C0-35C43088D09E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3 Sofia Pro Sof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470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 dir="in"/>
      </p:transition>
    </mc:Choice>
    <mc:Fallback xmlns="">
      <p:transition spd="slow">
        <p:split orient="vert" dir="in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>
            <a:extLst>
              <a:ext uri="{FF2B5EF4-FFF2-40B4-BE49-F238E27FC236}">
                <a16:creationId xmlns:a16="http://schemas.microsoft.com/office/drawing/2014/main" id="{6DFEE99F-3B6E-4400-9228-DA896E86A4D1}"/>
              </a:ext>
            </a:extLst>
          </p:cNvPr>
          <p:cNvGrpSpPr/>
          <p:nvPr userDrawn="1"/>
        </p:nvGrpSpPr>
        <p:grpSpPr>
          <a:xfrm>
            <a:off x="6096000" y="0"/>
            <a:ext cx="6096000" cy="6858000"/>
            <a:chOff x="6096000" y="0"/>
            <a:chExt cx="6096000" cy="6858000"/>
          </a:xfrm>
        </p:grpSpPr>
        <p:cxnSp>
          <p:nvCxnSpPr>
            <p:cNvPr id="24" name="PHẠM DUYÊN 2 - 9Slide.vn">
              <a:extLst>
                <a:ext uri="{FF2B5EF4-FFF2-40B4-BE49-F238E27FC236}">
                  <a16:creationId xmlns:a16="http://schemas.microsoft.com/office/drawing/2014/main" id="{12B88EC7-B460-45D6-BFB7-E35A6F804F18}"/>
                </a:ext>
              </a:extLst>
            </p:cNvPr>
            <p:cNvCxnSpPr/>
            <p:nvPr userDrawn="1"/>
          </p:nvCxnSpPr>
          <p:spPr>
            <a:xfrm>
              <a:off x="6096000" y="0"/>
              <a:ext cx="0" cy="6858000"/>
            </a:xfrm>
            <a:prstGeom prst="line">
              <a:avLst/>
            </a:prstGeom>
            <a:ln w="19050">
              <a:solidFill>
                <a:srgbClr val="F5F5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PHẠM DUYÊN 3 - 9Slide.vn">
              <a:extLst>
                <a:ext uri="{FF2B5EF4-FFF2-40B4-BE49-F238E27FC236}">
                  <a16:creationId xmlns:a16="http://schemas.microsoft.com/office/drawing/2014/main" id="{1D0468BC-E065-48CA-8AEB-E7D46D843702}"/>
                </a:ext>
              </a:extLst>
            </p:cNvPr>
            <p:cNvCxnSpPr/>
            <p:nvPr userDrawn="1"/>
          </p:nvCxnSpPr>
          <p:spPr>
            <a:xfrm>
              <a:off x="6773333" y="0"/>
              <a:ext cx="0" cy="6858000"/>
            </a:xfrm>
            <a:prstGeom prst="line">
              <a:avLst/>
            </a:prstGeom>
            <a:ln w="19050">
              <a:solidFill>
                <a:srgbClr val="F5F5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PHẠM DUYÊN 4 - 9Slide.vn">
              <a:extLst>
                <a:ext uri="{FF2B5EF4-FFF2-40B4-BE49-F238E27FC236}">
                  <a16:creationId xmlns:a16="http://schemas.microsoft.com/office/drawing/2014/main" id="{DD45EF0C-377C-4EE5-BFCC-AE0245D71163}"/>
                </a:ext>
              </a:extLst>
            </p:cNvPr>
            <p:cNvCxnSpPr/>
            <p:nvPr userDrawn="1"/>
          </p:nvCxnSpPr>
          <p:spPr>
            <a:xfrm>
              <a:off x="7450666" y="0"/>
              <a:ext cx="0" cy="6858000"/>
            </a:xfrm>
            <a:prstGeom prst="line">
              <a:avLst/>
            </a:prstGeom>
            <a:ln w="19050">
              <a:solidFill>
                <a:srgbClr val="F5F5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PHẠM DUYÊN 5 - 9Slide.vn">
              <a:extLst>
                <a:ext uri="{FF2B5EF4-FFF2-40B4-BE49-F238E27FC236}">
                  <a16:creationId xmlns:a16="http://schemas.microsoft.com/office/drawing/2014/main" id="{E9619D41-688E-4F95-A516-778536936122}"/>
                </a:ext>
              </a:extLst>
            </p:cNvPr>
            <p:cNvCxnSpPr/>
            <p:nvPr userDrawn="1"/>
          </p:nvCxnSpPr>
          <p:spPr>
            <a:xfrm>
              <a:off x="8127999" y="0"/>
              <a:ext cx="0" cy="6858000"/>
            </a:xfrm>
            <a:prstGeom prst="line">
              <a:avLst/>
            </a:prstGeom>
            <a:ln w="19050">
              <a:solidFill>
                <a:srgbClr val="F5F5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PHẠM DUYÊN 6 - 9Slide.vn">
              <a:extLst>
                <a:ext uri="{FF2B5EF4-FFF2-40B4-BE49-F238E27FC236}">
                  <a16:creationId xmlns:a16="http://schemas.microsoft.com/office/drawing/2014/main" id="{43BD6D59-7335-4884-8A86-50EECCCCAA59}"/>
                </a:ext>
              </a:extLst>
            </p:cNvPr>
            <p:cNvCxnSpPr/>
            <p:nvPr userDrawn="1"/>
          </p:nvCxnSpPr>
          <p:spPr>
            <a:xfrm>
              <a:off x="10837331" y="0"/>
              <a:ext cx="0" cy="6858000"/>
            </a:xfrm>
            <a:prstGeom prst="line">
              <a:avLst/>
            </a:prstGeom>
            <a:ln w="19050">
              <a:solidFill>
                <a:srgbClr val="F5F5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PHẠM DUYÊN 7 - 9Slide.vn">
              <a:extLst>
                <a:ext uri="{FF2B5EF4-FFF2-40B4-BE49-F238E27FC236}">
                  <a16:creationId xmlns:a16="http://schemas.microsoft.com/office/drawing/2014/main" id="{0ECEF472-E290-4BED-8D19-AAFC1F6497E0}"/>
                </a:ext>
              </a:extLst>
            </p:cNvPr>
            <p:cNvCxnSpPr/>
            <p:nvPr userDrawn="1"/>
          </p:nvCxnSpPr>
          <p:spPr>
            <a:xfrm>
              <a:off x="11514664" y="0"/>
              <a:ext cx="0" cy="6858000"/>
            </a:xfrm>
            <a:prstGeom prst="line">
              <a:avLst/>
            </a:prstGeom>
            <a:ln w="19050">
              <a:solidFill>
                <a:srgbClr val="F5F5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PHẠM DUYÊN 8 - 9Slide.vn">
              <a:extLst>
                <a:ext uri="{FF2B5EF4-FFF2-40B4-BE49-F238E27FC236}">
                  <a16:creationId xmlns:a16="http://schemas.microsoft.com/office/drawing/2014/main" id="{E700AF86-255D-482D-BA3A-0AF83413B41F}"/>
                </a:ext>
              </a:extLst>
            </p:cNvPr>
            <p:cNvCxnSpPr/>
            <p:nvPr userDrawn="1"/>
          </p:nvCxnSpPr>
          <p:spPr>
            <a:xfrm>
              <a:off x="8805332" y="0"/>
              <a:ext cx="0" cy="6858000"/>
            </a:xfrm>
            <a:prstGeom prst="line">
              <a:avLst/>
            </a:prstGeom>
            <a:ln w="19050">
              <a:solidFill>
                <a:srgbClr val="F5F5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PHẠM DUYÊN 9 - 9Slide.vn">
              <a:extLst>
                <a:ext uri="{FF2B5EF4-FFF2-40B4-BE49-F238E27FC236}">
                  <a16:creationId xmlns:a16="http://schemas.microsoft.com/office/drawing/2014/main" id="{DD15711E-1EED-402B-B30E-E9669448C84D}"/>
                </a:ext>
              </a:extLst>
            </p:cNvPr>
            <p:cNvCxnSpPr/>
            <p:nvPr userDrawn="1"/>
          </p:nvCxnSpPr>
          <p:spPr>
            <a:xfrm>
              <a:off x="9482665" y="0"/>
              <a:ext cx="0" cy="6858000"/>
            </a:xfrm>
            <a:prstGeom prst="line">
              <a:avLst/>
            </a:prstGeom>
            <a:ln w="19050">
              <a:solidFill>
                <a:srgbClr val="F5F5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PHẠM DUYÊN 10 - 9Slide.vn">
              <a:extLst>
                <a:ext uri="{FF2B5EF4-FFF2-40B4-BE49-F238E27FC236}">
                  <a16:creationId xmlns:a16="http://schemas.microsoft.com/office/drawing/2014/main" id="{2C521D74-486E-4CB0-ACC7-ED1D074405C8}"/>
                </a:ext>
              </a:extLst>
            </p:cNvPr>
            <p:cNvCxnSpPr/>
            <p:nvPr userDrawn="1"/>
          </p:nvCxnSpPr>
          <p:spPr>
            <a:xfrm>
              <a:off x="10159998" y="0"/>
              <a:ext cx="0" cy="6858000"/>
            </a:xfrm>
            <a:prstGeom prst="line">
              <a:avLst/>
            </a:prstGeom>
            <a:ln w="19050">
              <a:solidFill>
                <a:srgbClr val="F5F5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PHẠM DUYÊN 11 - 9Slide.vn">
              <a:extLst>
                <a:ext uri="{FF2B5EF4-FFF2-40B4-BE49-F238E27FC236}">
                  <a16:creationId xmlns:a16="http://schemas.microsoft.com/office/drawing/2014/main" id="{F239073C-4E4D-4CF1-9F3F-EE898E306FCD}"/>
                </a:ext>
              </a:extLst>
            </p:cNvPr>
            <p:cNvCxnSpPr/>
            <p:nvPr userDrawn="1"/>
          </p:nvCxnSpPr>
          <p:spPr>
            <a:xfrm>
              <a:off x="6096000" y="622300"/>
              <a:ext cx="6096000" cy="0"/>
            </a:xfrm>
            <a:prstGeom prst="line">
              <a:avLst/>
            </a:prstGeom>
            <a:ln w="19050">
              <a:solidFill>
                <a:srgbClr val="F5F5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PHẠM DUYÊN 12 - 9Slide.vn">
              <a:extLst>
                <a:ext uri="{FF2B5EF4-FFF2-40B4-BE49-F238E27FC236}">
                  <a16:creationId xmlns:a16="http://schemas.microsoft.com/office/drawing/2014/main" id="{63BF8B10-5284-44A6-A3A0-36B06E02E3E5}"/>
                </a:ext>
              </a:extLst>
            </p:cNvPr>
            <p:cNvCxnSpPr/>
            <p:nvPr userDrawn="1"/>
          </p:nvCxnSpPr>
          <p:spPr>
            <a:xfrm>
              <a:off x="6096000" y="1244600"/>
              <a:ext cx="6096000" cy="0"/>
            </a:xfrm>
            <a:prstGeom prst="line">
              <a:avLst/>
            </a:prstGeom>
            <a:ln w="19050">
              <a:solidFill>
                <a:srgbClr val="F5F5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PHẠM DUYÊN 13 - 9Slide.vn">
              <a:extLst>
                <a:ext uri="{FF2B5EF4-FFF2-40B4-BE49-F238E27FC236}">
                  <a16:creationId xmlns:a16="http://schemas.microsoft.com/office/drawing/2014/main" id="{3C291FFE-C221-4B21-90EB-F5D4EBF539E3}"/>
                </a:ext>
              </a:extLst>
            </p:cNvPr>
            <p:cNvCxnSpPr/>
            <p:nvPr userDrawn="1"/>
          </p:nvCxnSpPr>
          <p:spPr>
            <a:xfrm>
              <a:off x="6096000" y="1866900"/>
              <a:ext cx="6096000" cy="0"/>
            </a:xfrm>
            <a:prstGeom prst="line">
              <a:avLst/>
            </a:prstGeom>
            <a:ln w="19050">
              <a:solidFill>
                <a:srgbClr val="F5F5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PHẠM DUYÊN 14 - 9Slide.vn">
              <a:extLst>
                <a:ext uri="{FF2B5EF4-FFF2-40B4-BE49-F238E27FC236}">
                  <a16:creationId xmlns:a16="http://schemas.microsoft.com/office/drawing/2014/main" id="{57C8568C-FC04-4FC2-8577-167D06E46CC7}"/>
                </a:ext>
              </a:extLst>
            </p:cNvPr>
            <p:cNvCxnSpPr/>
            <p:nvPr userDrawn="1"/>
          </p:nvCxnSpPr>
          <p:spPr>
            <a:xfrm>
              <a:off x="6096000" y="2489200"/>
              <a:ext cx="6096000" cy="0"/>
            </a:xfrm>
            <a:prstGeom prst="line">
              <a:avLst/>
            </a:prstGeom>
            <a:ln w="19050">
              <a:solidFill>
                <a:srgbClr val="F5F5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PHẠM DUYÊN 15 - 9Slide.vn">
              <a:extLst>
                <a:ext uri="{FF2B5EF4-FFF2-40B4-BE49-F238E27FC236}">
                  <a16:creationId xmlns:a16="http://schemas.microsoft.com/office/drawing/2014/main" id="{55D7EA6A-2AD7-4A77-8A91-750360A0D8F5}"/>
                </a:ext>
              </a:extLst>
            </p:cNvPr>
            <p:cNvCxnSpPr/>
            <p:nvPr userDrawn="1"/>
          </p:nvCxnSpPr>
          <p:spPr>
            <a:xfrm>
              <a:off x="6096000" y="3111500"/>
              <a:ext cx="6096000" cy="0"/>
            </a:xfrm>
            <a:prstGeom prst="line">
              <a:avLst/>
            </a:prstGeom>
            <a:ln w="19050">
              <a:solidFill>
                <a:srgbClr val="F5F5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PHẠM DUYÊN 16 - 9Slide.vn">
              <a:extLst>
                <a:ext uri="{FF2B5EF4-FFF2-40B4-BE49-F238E27FC236}">
                  <a16:creationId xmlns:a16="http://schemas.microsoft.com/office/drawing/2014/main" id="{64DB2218-8478-490C-AC1F-1ACA4B844EB8}"/>
                </a:ext>
              </a:extLst>
            </p:cNvPr>
            <p:cNvCxnSpPr/>
            <p:nvPr userDrawn="1"/>
          </p:nvCxnSpPr>
          <p:spPr>
            <a:xfrm>
              <a:off x="6096000" y="3733800"/>
              <a:ext cx="6096000" cy="0"/>
            </a:xfrm>
            <a:prstGeom prst="line">
              <a:avLst/>
            </a:prstGeom>
            <a:ln w="19050">
              <a:solidFill>
                <a:srgbClr val="F5F5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PHẠM DUYÊN 17 - 9Slide.vn">
              <a:extLst>
                <a:ext uri="{FF2B5EF4-FFF2-40B4-BE49-F238E27FC236}">
                  <a16:creationId xmlns:a16="http://schemas.microsoft.com/office/drawing/2014/main" id="{3A3F592A-2A7F-45B0-9AC9-C130C9305D45}"/>
                </a:ext>
              </a:extLst>
            </p:cNvPr>
            <p:cNvCxnSpPr/>
            <p:nvPr userDrawn="1"/>
          </p:nvCxnSpPr>
          <p:spPr>
            <a:xfrm>
              <a:off x="6096000" y="4356100"/>
              <a:ext cx="6096000" cy="0"/>
            </a:xfrm>
            <a:prstGeom prst="line">
              <a:avLst/>
            </a:prstGeom>
            <a:ln w="19050">
              <a:solidFill>
                <a:srgbClr val="F5F5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PHẠM DUYÊN 18 - 9Slide.vn">
              <a:extLst>
                <a:ext uri="{FF2B5EF4-FFF2-40B4-BE49-F238E27FC236}">
                  <a16:creationId xmlns:a16="http://schemas.microsoft.com/office/drawing/2014/main" id="{4E147146-6B77-413A-A95E-E66945079C61}"/>
                </a:ext>
              </a:extLst>
            </p:cNvPr>
            <p:cNvCxnSpPr/>
            <p:nvPr userDrawn="1"/>
          </p:nvCxnSpPr>
          <p:spPr>
            <a:xfrm>
              <a:off x="6096000" y="4978400"/>
              <a:ext cx="6096000" cy="0"/>
            </a:xfrm>
            <a:prstGeom prst="line">
              <a:avLst/>
            </a:prstGeom>
            <a:ln w="19050">
              <a:solidFill>
                <a:srgbClr val="F5F5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PHẠM DUYÊN 19 - 9Slide.vn">
              <a:extLst>
                <a:ext uri="{FF2B5EF4-FFF2-40B4-BE49-F238E27FC236}">
                  <a16:creationId xmlns:a16="http://schemas.microsoft.com/office/drawing/2014/main" id="{E9CDAC0E-9BC2-437F-AFC6-7914A6893CD9}"/>
                </a:ext>
              </a:extLst>
            </p:cNvPr>
            <p:cNvCxnSpPr/>
            <p:nvPr userDrawn="1"/>
          </p:nvCxnSpPr>
          <p:spPr>
            <a:xfrm>
              <a:off x="6096000" y="5600700"/>
              <a:ext cx="6096000" cy="0"/>
            </a:xfrm>
            <a:prstGeom prst="line">
              <a:avLst/>
            </a:prstGeom>
            <a:ln w="19050">
              <a:solidFill>
                <a:srgbClr val="F5F5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PHẠM DUYÊN 20 - 9Slide.vn">
              <a:extLst>
                <a:ext uri="{FF2B5EF4-FFF2-40B4-BE49-F238E27FC236}">
                  <a16:creationId xmlns:a16="http://schemas.microsoft.com/office/drawing/2014/main" id="{553264E3-F3F9-468E-B854-A9288556F0D2}"/>
                </a:ext>
              </a:extLst>
            </p:cNvPr>
            <p:cNvCxnSpPr/>
            <p:nvPr userDrawn="1"/>
          </p:nvCxnSpPr>
          <p:spPr>
            <a:xfrm>
              <a:off x="6096000" y="6223000"/>
              <a:ext cx="6096000" cy="0"/>
            </a:xfrm>
            <a:prstGeom prst="line">
              <a:avLst/>
            </a:prstGeom>
            <a:ln w="19050">
              <a:solidFill>
                <a:srgbClr val="F5F5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0EFE863-C26B-4B8C-B0A9-E850730CF85E}"/>
              </a:ext>
            </a:extLst>
          </p:cNvPr>
          <p:cNvSpPr/>
          <p:nvPr userDrawn="1"/>
        </p:nvSpPr>
        <p:spPr>
          <a:xfrm>
            <a:off x="342900" y="381000"/>
            <a:ext cx="11506200" cy="6096000"/>
          </a:xfrm>
          <a:custGeom>
            <a:avLst/>
            <a:gdLst>
              <a:gd name="connsiteX0" fmla="*/ 0 w 11506200"/>
              <a:gd name="connsiteY0" fmla="*/ 279441 h 6096000"/>
              <a:gd name="connsiteX1" fmla="*/ 279441 w 11506200"/>
              <a:gd name="connsiteY1" fmla="*/ 0 h 6096000"/>
              <a:gd name="connsiteX2" fmla="*/ 1073122 w 11506200"/>
              <a:gd name="connsiteY2" fmla="*/ 0 h 6096000"/>
              <a:gd name="connsiteX3" fmla="*/ 1538383 w 11506200"/>
              <a:gd name="connsiteY3" fmla="*/ 0 h 6096000"/>
              <a:gd name="connsiteX4" fmla="*/ 2332063 w 11506200"/>
              <a:gd name="connsiteY4" fmla="*/ 0 h 6096000"/>
              <a:gd name="connsiteX5" fmla="*/ 3125744 w 11506200"/>
              <a:gd name="connsiteY5" fmla="*/ 0 h 6096000"/>
              <a:gd name="connsiteX6" fmla="*/ 3591005 w 11506200"/>
              <a:gd name="connsiteY6" fmla="*/ 0 h 6096000"/>
              <a:gd name="connsiteX7" fmla="*/ 4384685 w 11506200"/>
              <a:gd name="connsiteY7" fmla="*/ 0 h 6096000"/>
              <a:gd name="connsiteX8" fmla="*/ 5068893 w 11506200"/>
              <a:gd name="connsiteY8" fmla="*/ 0 h 6096000"/>
              <a:gd name="connsiteX9" fmla="*/ 5534154 w 11506200"/>
              <a:gd name="connsiteY9" fmla="*/ 0 h 6096000"/>
              <a:gd name="connsiteX10" fmla="*/ 6437307 w 11506200"/>
              <a:gd name="connsiteY10" fmla="*/ 0 h 6096000"/>
              <a:gd name="connsiteX11" fmla="*/ 7340461 w 11506200"/>
              <a:gd name="connsiteY11" fmla="*/ 0 h 6096000"/>
              <a:gd name="connsiteX12" fmla="*/ 8243615 w 11506200"/>
              <a:gd name="connsiteY12" fmla="*/ 0 h 6096000"/>
              <a:gd name="connsiteX13" fmla="*/ 8818349 w 11506200"/>
              <a:gd name="connsiteY13" fmla="*/ 0 h 6096000"/>
              <a:gd name="connsiteX14" fmla="*/ 9283610 w 11506200"/>
              <a:gd name="connsiteY14" fmla="*/ 0 h 6096000"/>
              <a:gd name="connsiteX15" fmla="*/ 9967817 w 11506200"/>
              <a:gd name="connsiteY15" fmla="*/ 0 h 6096000"/>
              <a:gd name="connsiteX16" fmla="*/ 11226759 w 11506200"/>
              <a:gd name="connsiteY16" fmla="*/ 0 h 6096000"/>
              <a:gd name="connsiteX17" fmla="*/ 11506200 w 11506200"/>
              <a:gd name="connsiteY17" fmla="*/ 279441 h 6096000"/>
              <a:gd name="connsiteX18" fmla="*/ 11506200 w 11506200"/>
              <a:gd name="connsiteY18" fmla="*/ 971581 h 6096000"/>
              <a:gd name="connsiteX19" fmla="*/ 11506200 w 11506200"/>
              <a:gd name="connsiteY19" fmla="*/ 1774463 h 6096000"/>
              <a:gd name="connsiteX20" fmla="*/ 11506200 w 11506200"/>
              <a:gd name="connsiteY20" fmla="*/ 2300489 h 6096000"/>
              <a:gd name="connsiteX21" fmla="*/ 11506200 w 11506200"/>
              <a:gd name="connsiteY21" fmla="*/ 2937258 h 6096000"/>
              <a:gd name="connsiteX22" fmla="*/ 11506200 w 11506200"/>
              <a:gd name="connsiteY22" fmla="*/ 3629397 h 6096000"/>
              <a:gd name="connsiteX23" fmla="*/ 11506200 w 11506200"/>
              <a:gd name="connsiteY23" fmla="*/ 4321537 h 6096000"/>
              <a:gd name="connsiteX24" fmla="*/ 11506200 w 11506200"/>
              <a:gd name="connsiteY24" fmla="*/ 4902935 h 6096000"/>
              <a:gd name="connsiteX25" fmla="*/ 11506200 w 11506200"/>
              <a:gd name="connsiteY25" fmla="*/ 5816559 h 6096000"/>
              <a:gd name="connsiteX26" fmla="*/ 11226759 w 11506200"/>
              <a:gd name="connsiteY26" fmla="*/ 6096000 h 6096000"/>
              <a:gd name="connsiteX27" fmla="*/ 10433078 w 11506200"/>
              <a:gd name="connsiteY27" fmla="*/ 6096000 h 6096000"/>
              <a:gd name="connsiteX28" fmla="*/ 9748871 w 11506200"/>
              <a:gd name="connsiteY28" fmla="*/ 6096000 h 6096000"/>
              <a:gd name="connsiteX29" fmla="*/ 9393083 w 11506200"/>
              <a:gd name="connsiteY29" fmla="*/ 6096000 h 6096000"/>
              <a:gd name="connsiteX30" fmla="*/ 8708876 w 11506200"/>
              <a:gd name="connsiteY30" fmla="*/ 6096000 h 6096000"/>
              <a:gd name="connsiteX31" fmla="*/ 8243615 w 11506200"/>
              <a:gd name="connsiteY31" fmla="*/ 6096000 h 6096000"/>
              <a:gd name="connsiteX32" fmla="*/ 7887827 w 11506200"/>
              <a:gd name="connsiteY32" fmla="*/ 6096000 h 6096000"/>
              <a:gd name="connsiteX33" fmla="*/ 7422566 w 11506200"/>
              <a:gd name="connsiteY33" fmla="*/ 6096000 h 6096000"/>
              <a:gd name="connsiteX34" fmla="*/ 7066778 w 11506200"/>
              <a:gd name="connsiteY34" fmla="*/ 6096000 h 6096000"/>
              <a:gd name="connsiteX35" fmla="*/ 6710990 w 11506200"/>
              <a:gd name="connsiteY35" fmla="*/ 6096000 h 6096000"/>
              <a:gd name="connsiteX36" fmla="*/ 6136256 w 11506200"/>
              <a:gd name="connsiteY36" fmla="*/ 6096000 h 6096000"/>
              <a:gd name="connsiteX37" fmla="*/ 5342576 w 11506200"/>
              <a:gd name="connsiteY37" fmla="*/ 6096000 h 6096000"/>
              <a:gd name="connsiteX38" fmla="*/ 4658368 w 11506200"/>
              <a:gd name="connsiteY38" fmla="*/ 6096000 h 6096000"/>
              <a:gd name="connsiteX39" fmla="*/ 4193107 w 11506200"/>
              <a:gd name="connsiteY39" fmla="*/ 6096000 h 6096000"/>
              <a:gd name="connsiteX40" fmla="*/ 3837319 w 11506200"/>
              <a:gd name="connsiteY40" fmla="*/ 6096000 h 6096000"/>
              <a:gd name="connsiteX41" fmla="*/ 3372058 w 11506200"/>
              <a:gd name="connsiteY41" fmla="*/ 6096000 h 6096000"/>
              <a:gd name="connsiteX42" fmla="*/ 2468905 w 11506200"/>
              <a:gd name="connsiteY42" fmla="*/ 6096000 h 6096000"/>
              <a:gd name="connsiteX43" fmla="*/ 2113117 w 11506200"/>
              <a:gd name="connsiteY43" fmla="*/ 6096000 h 6096000"/>
              <a:gd name="connsiteX44" fmla="*/ 1428909 w 11506200"/>
              <a:gd name="connsiteY44" fmla="*/ 6096000 h 6096000"/>
              <a:gd name="connsiteX45" fmla="*/ 1073122 w 11506200"/>
              <a:gd name="connsiteY45" fmla="*/ 6096000 h 6096000"/>
              <a:gd name="connsiteX46" fmla="*/ 279441 w 11506200"/>
              <a:gd name="connsiteY46" fmla="*/ 6096000 h 6096000"/>
              <a:gd name="connsiteX47" fmla="*/ 0 w 11506200"/>
              <a:gd name="connsiteY47" fmla="*/ 5816559 h 6096000"/>
              <a:gd name="connsiteX48" fmla="*/ 0 w 11506200"/>
              <a:gd name="connsiteY48" fmla="*/ 5179790 h 6096000"/>
              <a:gd name="connsiteX49" fmla="*/ 0 w 11506200"/>
              <a:gd name="connsiteY49" fmla="*/ 4598393 h 6096000"/>
              <a:gd name="connsiteX50" fmla="*/ 0 w 11506200"/>
              <a:gd name="connsiteY50" fmla="*/ 3795511 h 6096000"/>
              <a:gd name="connsiteX51" fmla="*/ 0 w 11506200"/>
              <a:gd name="connsiteY51" fmla="*/ 3269485 h 6096000"/>
              <a:gd name="connsiteX52" fmla="*/ 0 w 11506200"/>
              <a:gd name="connsiteY52" fmla="*/ 2577345 h 6096000"/>
              <a:gd name="connsiteX53" fmla="*/ 0 w 11506200"/>
              <a:gd name="connsiteY53" fmla="*/ 1885205 h 6096000"/>
              <a:gd name="connsiteX54" fmla="*/ 0 w 11506200"/>
              <a:gd name="connsiteY54" fmla="*/ 1082323 h 6096000"/>
              <a:gd name="connsiteX55" fmla="*/ 0 w 11506200"/>
              <a:gd name="connsiteY55" fmla="*/ 279441 h 609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1506200" h="6096000" fill="none" extrusionOk="0">
                <a:moveTo>
                  <a:pt x="0" y="279441"/>
                </a:moveTo>
                <a:cubicBezTo>
                  <a:pt x="15317" y="95000"/>
                  <a:pt x="153315" y="4967"/>
                  <a:pt x="279441" y="0"/>
                </a:cubicBezTo>
                <a:cubicBezTo>
                  <a:pt x="513143" y="-36992"/>
                  <a:pt x="797775" y="-13190"/>
                  <a:pt x="1073122" y="0"/>
                </a:cubicBezTo>
                <a:cubicBezTo>
                  <a:pt x="1348469" y="13190"/>
                  <a:pt x="1320307" y="15184"/>
                  <a:pt x="1538383" y="0"/>
                </a:cubicBezTo>
                <a:cubicBezTo>
                  <a:pt x="1756459" y="-15184"/>
                  <a:pt x="2096796" y="-29110"/>
                  <a:pt x="2332063" y="0"/>
                </a:cubicBezTo>
                <a:cubicBezTo>
                  <a:pt x="2567330" y="29110"/>
                  <a:pt x="2915893" y="19013"/>
                  <a:pt x="3125744" y="0"/>
                </a:cubicBezTo>
                <a:cubicBezTo>
                  <a:pt x="3335595" y="-19013"/>
                  <a:pt x="3399251" y="6360"/>
                  <a:pt x="3591005" y="0"/>
                </a:cubicBezTo>
                <a:cubicBezTo>
                  <a:pt x="3782759" y="-6360"/>
                  <a:pt x="4213120" y="7885"/>
                  <a:pt x="4384685" y="0"/>
                </a:cubicBezTo>
                <a:cubicBezTo>
                  <a:pt x="4556250" y="-7885"/>
                  <a:pt x="4875007" y="28779"/>
                  <a:pt x="5068893" y="0"/>
                </a:cubicBezTo>
                <a:cubicBezTo>
                  <a:pt x="5262779" y="-28779"/>
                  <a:pt x="5319248" y="-15741"/>
                  <a:pt x="5534154" y="0"/>
                </a:cubicBezTo>
                <a:cubicBezTo>
                  <a:pt x="5749060" y="15741"/>
                  <a:pt x="6079616" y="29268"/>
                  <a:pt x="6437307" y="0"/>
                </a:cubicBezTo>
                <a:cubicBezTo>
                  <a:pt x="6794998" y="-29268"/>
                  <a:pt x="7054499" y="1981"/>
                  <a:pt x="7340461" y="0"/>
                </a:cubicBezTo>
                <a:cubicBezTo>
                  <a:pt x="7626423" y="-1981"/>
                  <a:pt x="7988001" y="-21523"/>
                  <a:pt x="8243615" y="0"/>
                </a:cubicBezTo>
                <a:cubicBezTo>
                  <a:pt x="8499229" y="21523"/>
                  <a:pt x="8665139" y="-10539"/>
                  <a:pt x="8818349" y="0"/>
                </a:cubicBezTo>
                <a:cubicBezTo>
                  <a:pt x="8971559" y="10539"/>
                  <a:pt x="9109484" y="-17331"/>
                  <a:pt x="9283610" y="0"/>
                </a:cubicBezTo>
                <a:cubicBezTo>
                  <a:pt x="9457736" y="17331"/>
                  <a:pt x="9718006" y="26093"/>
                  <a:pt x="9967817" y="0"/>
                </a:cubicBezTo>
                <a:cubicBezTo>
                  <a:pt x="10217628" y="-26093"/>
                  <a:pt x="10769665" y="-14760"/>
                  <a:pt x="11226759" y="0"/>
                </a:cubicBezTo>
                <a:cubicBezTo>
                  <a:pt x="11384965" y="-3472"/>
                  <a:pt x="11519087" y="112971"/>
                  <a:pt x="11506200" y="279441"/>
                </a:cubicBezTo>
                <a:cubicBezTo>
                  <a:pt x="11481513" y="436060"/>
                  <a:pt x="11498290" y="792597"/>
                  <a:pt x="11506200" y="971581"/>
                </a:cubicBezTo>
                <a:cubicBezTo>
                  <a:pt x="11514110" y="1150565"/>
                  <a:pt x="11478070" y="1434634"/>
                  <a:pt x="11506200" y="1774463"/>
                </a:cubicBezTo>
                <a:cubicBezTo>
                  <a:pt x="11534330" y="2114292"/>
                  <a:pt x="11530592" y="2106368"/>
                  <a:pt x="11506200" y="2300489"/>
                </a:cubicBezTo>
                <a:cubicBezTo>
                  <a:pt x="11481808" y="2494610"/>
                  <a:pt x="11479529" y="2749203"/>
                  <a:pt x="11506200" y="2937258"/>
                </a:cubicBezTo>
                <a:cubicBezTo>
                  <a:pt x="11532871" y="3125313"/>
                  <a:pt x="11530621" y="3369397"/>
                  <a:pt x="11506200" y="3629397"/>
                </a:cubicBezTo>
                <a:cubicBezTo>
                  <a:pt x="11481779" y="3889397"/>
                  <a:pt x="11502011" y="4150073"/>
                  <a:pt x="11506200" y="4321537"/>
                </a:cubicBezTo>
                <a:cubicBezTo>
                  <a:pt x="11510389" y="4493001"/>
                  <a:pt x="11525383" y="4677484"/>
                  <a:pt x="11506200" y="4902935"/>
                </a:cubicBezTo>
                <a:cubicBezTo>
                  <a:pt x="11487017" y="5128386"/>
                  <a:pt x="11506554" y="5365079"/>
                  <a:pt x="11506200" y="5816559"/>
                </a:cubicBezTo>
                <a:cubicBezTo>
                  <a:pt x="11517683" y="6000225"/>
                  <a:pt x="11376966" y="6091064"/>
                  <a:pt x="11226759" y="6096000"/>
                </a:cubicBezTo>
                <a:cubicBezTo>
                  <a:pt x="11034442" y="6130909"/>
                  <a:pt x="10652578" y="6060369"/>
                  <a:pt x="10433078" y="6096000"/>
                </a:cubicBezTo>
                <a:cubicBezTo>
                  <a:pt x="10213578" y="6131631"/>
                  <a:pt x="10056652" y="6082993"/>
                  <a:pt x="9748871" y="6096000"/>
                </a:cubicBezTo>
                <a:cubicBezTo>
                  <a:pt x="9441090" y="6109007"/>
                  <a:pt x="9496688" y="6090264"/>
                  <a:pt x="9393083" y="6096000"/>
                </a:cubicBezTo>
                <a:cubicBezTo>
                  <a:pt x="9289478" y="6101736"/>
                  <a:pt x="9040235" y="6079492"/>
                  <a:pt x="8708876" y="6096000"/>
                </a:cubicBezTo>
                <a:cubicBezTo>
                  <a:pt x="8377517" y="6112508"/>
                  <a:pt x="8347916" y="6102007"/>
                  <a:pt x="8243615" y="6096000"/>
                </a:cubicBezTo>
                <a:cubicBezTo>
                  <a:pt x="8139314" y="6089993"/>
                  <a:pt x="8048072" y="6096646"/>
                  <a:pt x="7887827" y="6096000"/>
                </a:cubicBezTo>
                <a:cubicBezTo>
                  <a:pt x="7727582" y="6095354"/>
                  <a:pt x="7592817" y="6116441"/>
                  <a:pt x="7422566" y="6096000"/>
                </a:cubicBezTo>
                <a:cubicBezTo>
                  <a:pt x="7252315" y="6075559"/>
                  <a:pt x="7158924" y="6096260"/>
                  <a:pt x="7066778" y="6096000"/>
                </a:cubicBezTo>
                <a:cubicBezTo>
                  <a:pt x="6974632" y="6095740"/>
                  <a:pt x="6878500" y="6093320"/>
                  <a:pt x="6710990" y="6096000"/>
                </a:cubicBezTo>
                <a:cubicBezTo>
                  <a:pt x="6543480" y="6098680"/>
                  <a:pt x="6347055" y="6119452"/>
                  <a:pt x="6136256" y="6096000"/>
                </a:cubicBezTo>
                <a:cubicBezTo>
                  <a:pt x="5925457" y="6072548"/>
                  <a:pt x="5626556" y="6083320"/>
                  <a:pt x="5342576" y="6096000"/>
                </a:cubicBezTo>
                <a:cubicBezTo>
                  <a:pt x="5058596" y="6108680"/>
                  <a:pt x="4806721" y="6097069"/>
                  <a:pt x="4658368" y="6096000"/>
                </a:cubicBezTo>
                <a:cubicBezTo>
                  <a:pt x="4510015" y="6094931"/>
                  <a:pt x="4379264" y="6110080"/>
                  <a:pt x="4193107" y="6096000"/>
                </a:cubicBezTo>
                <a:cubicBezTo>
                  <a:pt x="4006950" y="6081920"/>
                  <a:pt x="3957446" y="6099954"/>
                  <a:pt x="3837319" y="6096000"/>
                </a:cubicBezTo>
                <a:cubicBezTo>
                  <a:pt x="3717192" y="6092046"/>
                  <a:pt x="3562290" y="6113078"/>
                  <a:pt x="3372058" y="6096000"/>
                </a:cubicBezTo>
                <a:cubicBezTo>
                  <a:pt x="3181826" y="6078922"/>
                  <a:pt x="2822160" y="6135750"/>
                  <a:pt x="2468905" y="6096000"/>
                </a:cubicBezTo>
                <a:cubicBezTo>
                  <a:pt x="2115650" y="6056250"/>
                  <a:pt x="2236646" y="6090362"/>
                  <a:pt x="2113117" y="6096000"/>
                </a:cubicBezTo>
                <a:cubicBezTo>
                  <a:pt x="1989588" y="6101638"/>
                  <a:pt x="1694592" y="6110738"/>
                  <a:pt x="1428909" y="6096000"/>
                </a:cubicBezTo>
                <a:cubicBezTo>
                  <a:pt x="1163226" y="6081262"/>
                  <a:pt x="1194128" y="6103497"/>
                  <a:pt x="1073122" y="6096000"/>
                </a:cubicBezTo>
                <a:cubicBezTo>
                  <a:pt x="952116" y="6088503"/>
                  <a:pt x="672198" y="6079464"/>
                  <a:pt x="279441" y="6096000"/>
                </a:cubicBezTo>
                <a:cubicBezTo>
                  <a:pt x="144886" y="6111037"/>
                  <a:pt x="-4042" y="5968851"/>
                  <a:pt x="0" y="5816559"/>
                </a:cubicBezTo>
                <a:cubicBezTo>
                  <a:pt x="-14634" y="5655112"/>
                  <a:pt x="19887" y="5360954"/>
                  <a:pt x="0" y="5179790"/>
                </a:cubicBezTo>
                <a:cubicBezTo>
                  <a:pt x="-19887" y="4998626"/>
                  <a:pt x="-12826" y="4823684"/>
                  <a:pt x="0" y="4598393"/>
                </a:cubicBezTo>
                <a:cubicBezTo>
                  <a:pt x="12826" y="4373102"/>
                  <a:pt x="33361" y="3981406"/>
                  <a:pt x="0" y="3795511"/>
                </a:cubicBezTo>
                <a:cubicBezTo>
                  <a:pt x="-33361" y="3609616"/>
                  <a:pt x="-14582" y="3482541"/>
                  <a:pt x="0" y="3269485"/>
                </a:cubicBezTo>
                <a:cubicBezTo>
                  <a:pt x="14582" y="3056429"/>
                  <a:pt x="-23681" y="2875938"/>
                  <a:pt x="0" y="2577345"/>
                </a:cubicBezTo>
                <a:cubicBezTo>
                  <a:pt x="23681" y="2278752"/>
                  <a:pt x="-29934" y="2160142"/>
                  <a:pt x="0" y="1885205"/>
                </a:cubicBezTo>
                <a:cubicBezTo>
                  <a:pt x="29934" y="1610268"/>
                  <a:pt x="2333" y="1443917"/>
                  <a:pt x="0" y="1082323"/>
                </a:cubicBezTo>
                <a:cubicBezTo>
                  <a:pt x="-2333" y="720729"/>
                  <a:pt x="32278" y="451425"/>
                  <a:pt x="0" y="279441"/>
                </a:cubicBezTo>
                <a:close/>
              </a:path>
              <a:path w="11506200" h="6096000" stroke="0" extrusionOk="0">
                <a:moveTo>
                  <a:pt x="0" y="279441"/>
                </a:moveTo>
                <a:cubicBezTo>
                  <a:pt x="12379" y="152736"/>
                  <a:pt x="124151" y="10436"/>
                  <a:pt x="279441" y="0"/>
                </a:cubicBezTo>
                <a:cubicBezTo>
                  <a:pt x="473024" y="19805"/>
                  <a:pt x="610644" y="23154"/>
                  <a:pt x="854175" y="0"/>
                </a:cubicBezTo>
                <a:cubicBezTo>
                  <a:pt x="1097706" y="-23154"/>
                  <a:pt x="1176271" y="25001"/>
                  <a:pt x="1428909" y="0"/>
                </a:cubicBezTo>
                <a:cubicBezTo>
                  <a:pt x="1681547" y="-25001"/>
                  <a:pt x="1730124" y="-16805"/>
                  <a:pt x="2003644" y="0"/>
                </a:cubicBezTo>
                <a:cubicBezTo>
                  <a:pt x="2277165" y="16805"/>
                  <a:pt x="2204315" y="1223"/>
                  <a:pt x="2359431" y="0"/>
                </a:cubicBezTo>
                <a:cubicBezTo>
                  <a:pt x="2514547" y="-1223"/>
                  <a:pt x="3038348" y="-28552"/>
                  <a:pt x="3262585" y="0"/>
                </a:cubicBezTo>
                <a:cubicBezTo>
                  <a:pt x="3486822" y="28552"/>
                  <a:pt x="3630922" y="-3409"/>
                  <a:pt x="3727846" y="0"/>
                </a:cubicBezTo>
                <a:cubicBezTo>
                  <a:pt x="3824770" y="3409"/>
                  <a:pt x="4139499" y="-25812"/>
                  <a:pt x="4302580" y="0"/>
                </a:cubicBezTo>
                <a:cubicBezTo>
                  <a:pt x="4465661" y="25812"/>
                  <a:pt x="4672649" y="-6135"/>
                  <a:pt x="4986788" y="0"/>
                </a:cubicBezTo>
                <a:cubicBezTo>
                  <a:pt x="5300927" y="6135"/>
                  <a:pt x="5404691" y="2173"/>
                  <a:pt x="5780468" y="0"/>
                </a:cubicBezTo>
                <a:cubicBezTo>
                  <a:pt x="6156245" y="-2173"/>
                  <a:pt x="6087617" y="-14166"/>
                  <a:pt x="6245729" y="0"/>
                </a:cubicBezTo>
                <a:cubicBezTo>
                  <a:pt x="6403841" y="14166"/>
                  <a:pt x="6653312" y="14399"/>
                  <a:pt x="7039410" y="0"/>
                </a:cubicBezTo>
                <a:cubicBezTo>
                  <a:pt x="7425508" y="-14399"/>
                  <a:pt x="7257163" y="10515"/>
                  <a:pt x="7395198" y="0"/>
                </a:cubicBezTo>
                <a:cubicBezTo>
                  <a:pt x="7533233" y="-10515"/>
                  <a:pt x="7605762" y="-17522"/>
                  <a:pt x="7750986" y="0"/>
                </a:cubicBezTo>
                <a:cubicBezTo>
                  <a:pt x="7896210" y="17522"/>
                  <a:pt x="8169555" y="5348"/>
                  <a:pt x="8435193" y="0"/>
                </a:cubicBezTo>
                <a:cubicBezTo>
                  <a:pt x="8700831" y="-5348"/>
                  <a:pt x="8652326" y="-15015"/>
                  <a:pt x="8790981" y="0"/>
                </a:cubicBezTo>
                <a:cubicBezTo>
                  <a:pt x="8929636" y="15015"/>
                  <a:pt x="9329330" y="32766"/>
                  <a:pt x="9584661" y="0"/>
                </a:cubicBezTo>
                <a:cubicBezTo>
                  <a:pt x="9839992" y="-32766"/>
                  <a:pt x="10191525" y="-42193"/>
                  <a:pt x="10487815" y="0"/>
                </a:cubicBezTo>
                <a:cubicBezTo>
                  <a:pt x="10784105" y="42193"/>
                  <a:pt x="11015367" y="-32103"/>
                  <a:pt x="11226759" y="0"/>
                </a:cubicBezTo>
                <a:cubicBezTo>
                  <a:pt x="11414739" y="7102"/>
                  <a:pt x="11502079" y="107584"/>
                  <a:pt x="11506200" y="279441"/>
                </a:cubicBezTo>
                <a:cubicBezTo>
                  <a:pt x="11517459" y="519113"/>
                  <a:pt x="11507393" y="622255"/>
                  <a:pt x="11506200" y="805467"/>
                </a:cubicBezTo>
                <a:cubicBezTo>
                  <a:pt x="11505007" y="988679"/>
                  <a:pt x="11498798" y="1114681"/>
                  <a:pt x="11506200" y="1386865"/>
                </a:cubicBezTo>
                <a:cubicBezTo>
                  <a:pt x="11513602" y="1659049"/>
                  <a:pt x="11531166" y="1719944"/>
                  <a:pt x="11506200" y="1968262"/>
                </a:cubicBezTo>
                <a:cubicBezTo>
                  <a:pt x="11481234" y="2216580"/>
                  <a:pt x="11526905" y="2438205"/>
                  <a:pt x="11506200" y="2605031"/>
                </a:cubicBezTo>
                <a:cubicBezTo>
                  <a:pt x="11485495" y="2771857"/>
                  <a:pt x="11532705" y="3030784"/>
                  <a:pt x="11506200" y="3407913"/>
                </a:cubicBezTo>
                <a:cubicBezTo>
                  <a:pt x="11479695" y="3785042"/>
                  <a:pt x="11489467" y="4003258"/>
                  <a:pt x="11506200" y="4155424"/>
                </a:cubicBezTo>
                <a:cubicBezTo>
                  <a:pt x="11522933" y="4307590"/>
                  <a:pt x="11517325" y="4684752"/>
                  <a:pt x="11506200" y="4847563"/>
                </a:cubicBezTo>
                <a:cubicBezTo>
                  <a:pt x="11495075" y="5010374"/>
                  <a:pt x="11544122" y="5477718"/>
                  <a:pt x="11506200" y="5816559"/>
                </a:cubicBezTo>
                <a:cubicBezTo>
                  <a:pt x="11534987" y="5981851"/>
                  <a:pt x="11385318" y="6097676"/>
                  <a:pt x="11226759" y="6096000"/>
                </a:cubicBezTo>
                <a:cubicBezTo>
                  <a:pt x="10924667" y="6127945"/>
                  <a:pt x="10625861" y="6135773"/>
                  <a:pt x="10323605" y="6096000"/>
                </a:cubicBezTo>
                <a:cubicBezTo>
                  <a:pt x="10021349" y="6056227"/>
                  <a:pt x="9958574" y="6085218"/>
                  <a:pt x="9748871" y="6096000"/>
                </a:cubicBezTo>
                <a:cubicBezTo>
                  <a:pt x="9539168" y="6106782"/>
                  <a:pt x="9336021" y="6104472"/>
                  <a:pt x="9064664" y="6096000"/>
                </a:cubicBezTo>
                <a:cubicBezTo>
                  <a:pt x="8793307" y="6087528"/>
                  <a:pt x="8689773" y="6087348"/>
                  <a:pt x="8380456" y="6096000"/>
                </a:cubicBezTo>
                <a:cubicBezTo>
                  <a:pt x="8071139" y="6104652"/>
                  <a:pt x="8171842" y="6091586"/>
                  <a:pt x="8024668" y="6096000"/>
                </a:cubicBezTo>
                <a:cubicBezTo>
                  <a:pt x="7877494" y="6100414"/>
                  <a:pt x="7528986" y="6127023"/>
                  <a:pt x="7121515" y="6096000"/>
                </a:cubicBezTo>
                <a:cubicBezTo>
                  <a:pt x="6714044" y="6064977"/>
                  <a:pt x="6604884" y="6126697"/>
                  <a:pt x="6437307" y="6096000"/>
                </a:cubicBezTo>
                <a:cubicBezTo>
                  <a:pt x="6269730" y="6065303"/>
                  <a:pt x="6085995" y="6092960"/>
                  <a:pt x="5753100" y="6096000"/>
                </a:cubicBezTo>
                <a:cubicBezTo>
                  <a:pt x="5420205" y="6099040"/>
                  <a:pt x="5313752" y="6057186"/>
                  <a:pt x="4959419" y="6096000"/>
                </a:cubicBezTo>
                <a:cubicBezTo>
                  <a:pt x="4605086" y="6134814"/>
                  <a:pt x="4439180" y="6076350"/>
                  <a:pt x="4275212" y="6096000"/>
                </a:cubicBezTo>
                <a:cubicBezTo>
                  <a:pt x="4111244" y="6115650"/>
                  <a:pt x="3913269" y="6113840"/>
                  <a:pt x="3700478" y="6096000"/>
                </a:cubicBezTo>
                <a:cubicBezTo>
                  <a:pt x="3487687" y="6078160"/>
                  <a:pt x="3425743" y="6086268"/>
                  <a:pt x="3235217" y="6096000"/>
                </a:cubicBezTo>
                <a:cubicBezTo>
                  <a:pt x="3044691" y="6105732"/>
                  <a:pt x="2847537" y="6076429"/>
                  <a:pt x="2551009" y="6096000"/>
                </a:cubicBezTo>
                <a:cubicBezTo>
                  <a:pt x="2254481" y="6115571"/>
                  <a:pt x="1962955" y="6052393"/>
                  <a:pt x="1647856" y="6096000"/>
                </a:cubicBezTo>
                <a:cubicBezTo>
                  <a:pt x="1332757" y="6139607"/>
                  <a:pt x="1287808" y="6075801"/>
                  <a:pt x="1182595" y="6096000"/>
                </a:cubicBezTo>
                <a:cubicBezTo>
                  <a:pt x="1077382" y="6116199"/>
                  <a:pt x="503186" y="6094304"/>
                  <a:pt x="279441" y="6096000"/>
                </a:cubicBezTo>
                <a:cubicBezTo>
                  <a:pt x="128070" y="6077866"/>
                  <a:pt x="-7583" y="5959594"/>
                  <a:pt x="0" y="5816559"/>
                </a:cubicBezTo>
                <a:cubicBezTo>
                  <a:pt x="-21196" y="5493672"/>
                  <a:pt x="-29777" y="5308778"/>
                  <a:pt x="0" y="5069048"/>
                </a:cubicBezTo>
                <a:cubicBezTo>
                  <a:pt x="29777" y="4829318"/>
                  <a:pt x="-27796" y="4647345"/>
                  <a:pt x="0" y="4432280"/>
                </a:cubicBezTo>
                <a:cubicBezTo>
                  <a:pt x="27796" y="4217215"/>
                  <a:pt x="-33465" y="3799660"/>
                  <a:pt x="0" y="3629397"/>
                </a:cubicBezTo>
                <a:cubicBezTo>
                  <a:pt x="33465" y="3459134"/>
                  <a:pt x="8797" y="3177410"/>
                  <a:pt x="0" y="2937258"/>
                </a:cubicBezTo>
                <a:cubicBezTo>
                  <a:pt x="-8797" y="2697106"/>
                  <a:pt x="-23130" y="2603744"/>
                  <a:pt x="0" y="2300489"/>
                </a:cubicBezTo>
                <a:cubicBezTo>
                  <a:pt x="23130" y="1997234"/>
                  <a:pt x="17794" y="1873993"/>
                  <a:pt x="0" y="1719092"/>
                </a:cubicBezTo>
                <a:cubicBezTo>
                  <a:pt x="-17794" y="1564191"/>
                  <a:pt x="19166" y="1223456"/>
                  <a:pt x="0" y="1026952"/>
                </a:cubicBezTo>
                <a:cubicBezTo>
                  <a:pt x="-19166" y="830448"/>
                  <a:pt x="3965" y="493857"/>
                  <a:pt x="0" y="279441"/>
                </a:cubicBezTo>
                <a:close/>
              </a:path>
            </a:pathLst>
          </a:custGeom>
          <a:solidFill>
            <a:schemeClr val="bg1"/>
          </a:solidFill>
          <a:ln w="44450" cap="rnd">
            <a:solidFill>
              <a:srgbClr val="82C9F4"/>
            </a:solidFill>
            <a:prstDash val="lgDash"/>
            <a:round/>
            <a:extLst>
              <a:ext uri="{C807C97D-BFC1-408E-A445-0C87EB9F89A2}">
                <ask:lineSketchStyleProps xmlns="" xmlns:ask="http://schemas.microsoft.com/office/drawing/2018/sketchyshapes" sd="708384580">
                  <a:prstGeom prst="roundRect">
                    <a:avLst>
                      <a:gd name="adj" fmla="val 4584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Graphic 27">
            <a:extLst>
              <a:ext uri="{FF2B5EF4-FFF2-40B4-BE49-F238E27FC236}">
                <a16:creationId xmlns:a16="http://schemas.microsoft.com/office/drawing/2014/main" id="{2E9196B3-8D6A-4D28-A3DE-0398A341F75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0" y="4991100"/>
            <a:ext cx="12192000" cy="1866900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  <a:scene3d>
            <a:camera prst="obliqueBottomRight"/>
            <a:lightRig rig="threePt" dir="t"/>
          </a:scene3d>
        </p:spPr>
      </p:pic>
      <p:pic>
        <p:nvPicPr>
          <p:cNvPr id="45" name="PHẠM DUYÊN 47 - 9Slide.vn">
            <a:extLst>
              <a:ext uri="{FF2B5EF4-FFF2-40B4-BE49-F238E27FC236}">
                <a16:creationId xmlns:a16="http://schemas.microsoft.com/office/drawing/2014/main" id="{D96C31DA-B9C7-4730-B817-2C7287F4B3E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816"/>
          <a:stretch/>
        </p:blipFill>
        <p:spPr>
          <a:xfrm>
            <a:off x="10677200" y="-14516"/>
            <a:ext cx="1025266" cy="2070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5388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 dir="in"/>
      </p:transition>
    </mc:Choice>
    <mc:Fallback xmlns="">
      <p:transition spd="slow">
        <p:split orient="vert" dir="in"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accel="10000" fill="hold" nodeType="withEffect" p14:presetBounceEnd="5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6000">
                                          <p:cBhvr additive="base">
                                            <p:cTn id="7" dur="17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6000">
                                          <p:cBhvr additive="base">
                                            <p:cTn id="8" dur="17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47" presetClass="entr" presetSubtype="0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10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accel="1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7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7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47" presetClass="entr" presetSubtype="0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10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F44A45-F7AB-472B-ACE8-15DE1C99FD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FE59012-D102-40A1-8F9E-191788DC10F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EC56F6C-6616-4824-9326-32659CB75A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0027F7C-FB90-471B-8C2B-86B05ABFF0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F9F53B-4389-4CF3-89C9-1F65CC452498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10/23/2022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3 Sofia Pro Soft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5C72206-9B7C-4158-B3AD-7FA7F62641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3 Sofia Pro Soft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278DE6E-23F7-4357-A7EA-194D318F3C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764D26-1997-4F42-96C0-35C43088D09E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3 Sofia Pro Sof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2540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 dir="in"/>
      </p:transition>
    </mc:Choice>
    <mc:Fallback xmlns="">
      <p:transition spd="slow">
        <p:split orient="vert" dir="in"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FFC465-7D2D-480E-A6F6-C9E4B04D6E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406613A-F046-421E-9914-14ACCD7C99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7C5158-EFBE-49F5-B655-787731CA545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F9F53B-4389-4CF3-89C9-1F65CC452498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10/23/2022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3 Sofia Pro Soft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3A631B-6701-4DA3-9A0A-C165AF5921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3 Sofia Pro Soft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1E0BA5-FCBB-43DE-945E-6635E6EB49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764D26-1997-4F42-96C0-35C43088D09E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3 Sofia Pro Sof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1604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 dir="in"/>
      </p:transition>
    </mc:Choice>
    <mc:Fallback xmlns="">
      <p:transition spd="slow">
        <p:split orient="vert" dir="in"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H_Other_5">
            <a:extLst>
              <a:ext uri="{FF2B5EF4-FFF2-40B4-BE49-F238E27FC236}">
                <a16:creationId xmlns:a16="http://schemas.microsoft.com/office/drawing/2014/main" id="{B0C828B8-54A5-4B93-B6A2-CB428A75DF81}"/>
              </a:ext>
            </a:extLst>
          </p:cNvPr>
          <p:cNvSpPr/>
          <p:nvPr userDrawn="1">
            <p:custDataLst>
              <p:tags r:id="rId1"/>
            </p:custDataLst>
          </p:nvPr>
        </p:nvSpPr>
        <p:spPr>
          <a:xfrm rot="21215874">
            <a:off x="581201" y="2410653"/>
            <a:ext cx="2017058" cy="2144481"/>
          </a:xfrm>
          <a:prstGeom prst="rect">
            <a:avLst/>
          </a:prstGeom>
          <a:solidFill>
            <a:srgbClr val="FFFFFF"/>
          </a:solidFill>
          <a:ln w="3175">
            <a:solidFill>
              <a:schemeClr val="bg1">
                <a:lumMod val="85000"/>
              </a:schemeClr>
            </a:soli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Sofia Pro Soft"/>
              <a:ea typeface="+mn-ea"/>
              <a:cs typeface="+mn-cs"/>
              <a:sym typeface="+mn-lt"/>
            </a:endParaRPr>
          </a:p>
        </p:txBody>
      </p:sp>
      <p:grpSp>
        <p:nvGrpSpPr>
          <p:cNvPr id="8" name="24">
            <a:extLst>
              <a:ext uri="{FF2B5EF4-FFF2-40B4-BE49-F238E27FC236}">
                <a16:creationId xmlns:a16="http://schemas.microsoft.com/office/drawing/2014/main" id="{F5FC3C1C-AD4B-4B3D-9432-552DB68CAE39}"/>
              </a:ext>
            </a:extLst>
          </p:cNvPr>
          <p:cNvGrpSpPr/>
          <p:nvPr userDrawn="1"/>
        </p:nvGrpSpPr>
        <p:grpSpPr>
          <a:xfrm>
            <a:off x="611717" y="2414162"/>
            <a:ext cx="2017058" cy="2144481"/>
            <a:chOff x="2157821" y="2267313"/>
            <a:chExt cx="1090749" cy="1201783"/>
          </a:xfrm>
        </p:grpSpPr>
        <p:sp>
          <p:nvSpPr>
            <p:cNvPr id="9" name="MH_Other_6">
              <a:extLst>
                <a:ext uri="{FF2B5EF4-FFF2-40B4-BE49-F238E27FC236}">
                  <a16:creationId xmlns:a16="http://schemas.microsoft.com/office/drawing/2014/main" id="{FAD97E58-BA2F-4DAA-9E7B-ADC5FE6EF1AE}"/>
                </a:ext>
              </a:extLst>
            </p:cNvPr>
            <p:cNvSpPr/>
            <p:nvPr>
              <p:custDataLst>
                <p:tags r:id="rId2"/>
              </p:custDataLst>
            </p:nvPr>
          </p:nvSpPr>
          <p:spPr>
            <a:xfrm>
              <a:off x="2157821" y="2267313"/>
              <a:ext cx="1090749" cy="1201783"/>
            </a:xfrm>
            <a:prstGeom prst="rect">
              <a:avLst/>
            </a:prstGeom>
            <a:solidFill>
              <a:srgbClr val="FFFFFF"/>
            </a:solidFill>
            <a:ln w="3175">
              <a:solidFill>
                <a:srgbClr val="D1D1D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  <a:sym typeface="+mn-lt"/>
              </a:endParaRPr>
            </a:p>
          </p:txBody>
        </p:sp>
        <p:sp>
          <p:nvSpPr>
            <p:cNvPr id="10" name="MH_Picture_1">
              <a:extLst>
                <a:ext uri="{FF2B5EF4-FFF2-40B4-BE49-F238E27FC236}">
                  <a16:creationId xmlns:a16="http://schemas.microsoft.com/office/drawing/2014/main" id="{CE8C2274-66A7-4AAB-8391-90E3B860B590}"/>
                </a:ext>
              </a:extLst>
            </p:cNvPr>
            <p:cNvSpPr/>
            <p:nvPr>
              <p:custDataLst>
                <p:tags r:id="rId3"/>
              </p:custDataLst>
            </p:nvPr>
          </p:nvSpPr>
          <p:spPr>
            <a:xfrm>
              <a:off x="2203184" y="2312963"/>
              <a:ext cx="1000023" cy="1110482"/>
            </a:xfrm>
            <a:prstGeom prst="rect">
              <a:avLst/>
            </a:prstGeom>
            <a:blipFill dpi="0" rotWithShape="1"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39057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 dir="in"/>
      </p:transition>
    </mc:Choice>
    <mc:Fallback xmlns="">
      <p:transition spd="slow">
        <p:split orient="vert" dir="in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" name="PHẠM DUYÊN 21 - 9Slide.vn">
            <a:extLst>
              <a:ext uri="{FF2B5EF4-FFF2-40B4-BE49-F238E27FC236}">
                <a16:creationId xmlns:a16="http://schemas.microsoft.com/office/drawing/2014/main" id="{7C69F175-B284-4DB6-A869-C1518EB7B55E}"/>
              </a:ext>
            </a:extLst>
          </p:cNvPr>
          <p:cNvGrpSpPr/>
          <p:nvPr userDrawn="1"/>
        </p:nvGrpSpPr>
        <p:grpSpPr>
          <a:xfrm>
            <a:off x="503382" y="285434"/>
            <a:ext cx="1045843" cy="349565"/>
            <a:chOff x="404091" y="302492"/>
            <a:chExt cx="1045843" cy="349565"/>
          </a:xfrm>
        </p:grpSpPr>
        <p:sp>
          <p:nvSpPr>
            <p:cNvPr id="60" name="Rectangle: Rounded Corners 59">
              <a:extLst>
                <a:ext uri="{FF2B5EF4-FFF2-40B4-BE49-F238E27FC236}">
                  <a16:creationId xmlns:a16="http://schemas.microsoft.com/office/drawing/2014/main" id="{02D8517B-DE9E-417D-B259-AE283EC29F37}"/>
                </a:ext>
              </a:extLst>
            </p:cNvPr>
            <p:cNvSpPr/>
            <p:nvPr userDrawn="1"/>
          </p:nvSpPr>
          <p:spPr>
            <a:xfrm>
              <a:off x="459336" y="347260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513428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870" y="18611"/>
                    <a:pt x="19597" y="-361"/>
                    <a:pt x="42083" y="0"/>
                  </a:cubicBezTo>
                  <a:cubicBezTo>
                    <a:pt x="200055" y="16871"/>
                    <a:pt x="303322" y="-21924"/>
                    <a:pt x="513428" y="0"/>
                  </a:cubicBezTo>
                  <a:cubicBezTo>
                    <a:pt x="723534" y="21924"/>
                    <a:pt x="839830" y="11545"/>
                    <a:pt x="948515" y="0"/>
                  </a:cubicBezTo>
                  <a:cubicBezTo>
                    <a:pt x="969839" y="-631"/>
                    <a:pt x="990500" y="23749"/>
                    <a:pt x="990598" y="42083"/>
                  </a:cubicBezTo>
                  <a:cubicBezTo>
                    <a:pt x="986727" y="110902"/>
                    <a:pt x="991373" y="195270"/>
                    <a:pt x="990598" y="262714"/>
                  </a:cubicBezTo>
                  <a:cubicBezTo>
                    <a:pt x="986125" y="285474"/>
                    <a:pt x="974744" y="302645"/>
                    <a:pt x="948515" y="304797"/>
                  </a:cubicBezTo>
                  <a:cubicBezTo>
                    <a:pt x="756072" y="311080"/>
                    <a:pt x="645398" y="290395"/>
                    <a:pt x="477170" y="304797"/>
                  </a:cubicBezTo>
                  <a:cubicBezTo>
                    <a:pt x="308943" y="319199"/>
                    <a:pt x="168522" y="321398"/>
                    <a:pt x="42083" y="304797"/>
                  </a:cubicBezTo>
                  <a:cubicBezTo>
                    <a:pt x="14910" y="302823"/>
                    <a:pt x="-1910" y="291109"/>
                    <a:pt x="0" y="262714"/>
                  </a:cubicBezTo>
                  <a:cubicBezTo>
                    <a:pt x="5987" y="210987"/>
                    <a:pt x="8339" y="103792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-924" y="21541"/>
                    <a:pt x="13669" y="1115"/>
                    <a:pt x="42083" y="0"/>
                  </a:cubicBezTo>
                  <a:cubicBezTo>
                    <a:pt x="212105" y="-4339"/>
                    <a:pt x="339606" y="-11427"/>
                    <a:pt x="513428" y="0"/>
                  </a:cubicBezTo>
                  <a:cubicBezTo>
                    <a:pt x="687251" y="11427"/>
                    <a:pt x="809018" y="9979"/>
                    <a:pt x="948515" y="0"/>
                  </a:cubicBezTo>
                  <a:cubicBezTo>
                    <a:pt x="973302" y="-2893"/>
                    <a:pt x="988513" y="18237"/>
                    <a:pt x="990598" y="42083"/>
                  </a:cubicBezTo>
                  <a:cubicBezTo>
                    <a:pt x="986193" y="131118"/>
                    <a:pt x="982265" y="161446"/>
                    <a:pt x="990598" y="262714"/>
                  </a:cubicBezTo>
                  <a:cubicBezTo>
                    <a:pt x="989597" y="287092"/>
                    <a:pt x="971718" y="305739"/>
                    <a:pt x="948515" y="304797"/>
                  </a:cubicBezTo>
                  <a:cubicBezTo>
                    <a:pt x="847314" y="287957"/>
                    <a:pt x="601015" y="315002"/>
                    <a:pt x="495299" y="304797"/>
                  </a:cubicBezTo>
                  <a:cubicBezTo>
                    <a:pt x="389583" y="294592"/>
                    <a:pt x="199920" y="289228"/>
                    <a:pt x="42083" y="304797"/>
                  </a:cubicBezTo>
                  <a:cubicBezTo>
                    <a:pt x="17478" y="305510"/>
                    <a:pt x="285" y="284421"/>
                    <a:pt x="0" y="262714"/>
                  </a:cubicBezTo>
                  <a:cubicBezTo>
                    <a:pt x="9330" y="190511"/>
                    <a:pt x="-4367" y="121157"/>
                    <a:pt x="0" y="42083"/>
                  </a:cubicBezTo>
                  <a:close/>
                </a:path>
              </a:pathLst>
            </a:custGeom>
            <a:solidFill>
              <a:srgbClr val="82C9F4"/>
            </a:solidFill>
            <a:ln>
              <a:solidFill>
                <a:srgbClr val="AFDAF5"/>
              </a:solidFill>
              <a:extLst>
                <a:ext uri="{C807C97D-BFC1-408E-A445-0C87EB9F89A2}">
                  <ask:lineSketchStyleProps xmlns="" xmlns:ask="http://schemas.microsoft.com/office/drawing/2018/sketchyshapes" sd="3060161415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Rectangle: Rounded Corners 60">
              <a:extLst>
                <a:ext uri="{FF2B5EF4-FFF2-40B4-BE49-F238E27FC236}">
                  <a16:creationId xmlns:a16="http://schemas.microsoft.com/office/drawing/2014/main" id="{3925FD29-B506-403F-A7FF-47F7CC6F1769}"/>
                </a:ext>
              </a:extLst>
            </p:cNvPr>
            <p:cNvSpPr/>
            <p:nvPr userDrawn="1"/>
          </p:nvSpPr>
          <p:spPr>
            <a:xfrm>
              <a:off x="404091" y="302492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468106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977" y="20694"/>
                    <a:pt x="19245" y="722"/>
                    <a:pt x="42083" y="0"/>
                  </a:cubicBezTo>
                  <a:cubicBezTo>
                    <a:pt x="221894" y="10754"/>
                    <a:pt x="318265" y="20007"/>
                    <a:pt x="468106" y="0"/>
                  </a:cubicBezTo>
                  <a:cubicBezTo>
                    <a:pt x="617947" y="-20007"/>
                    <a:pt x="715005" y="-5387"/>
                    <a:pt x="948515" y="0"/>
                  </a:cubicBezTo>
                  <a:cubicBezTo>
                    <a:pt x="972855" y="-357"/>
                    <a:pt x="989439" y="16233"/>
                    <a:pt x="990598" y="42083"/>
                  </a:cubicBezTo>
                  <a:cubicBezTo>
                    <a:pt x="992746" y="141393"/>
                    <a:pt x="995960" y="161966"/>
                    <a:pt x="990598" y="262714"/>
                  </a:cubicBezTo>
                  <a:cubicBezTo>
                    <a:pt x="993037" y="283815"/>
                    <a:pt x="971270" y="305420"/>
                    <a:pt x="948515" y="304797"/>
                  </a:cubicBezTo>
                  <a:cubicBezTo>
                    <a:pt x="752540" y="283418"/>
                    <a:pt x="701366" y="287355"/>
                    <a:pt x="477170" y="304797"/>
                  </a:cubicBezTo>
                  <a:cubicBezTo>
                    <a:pt x="252975" y="322239"/>
                    <a:pt x="229942" y="295145"/>
                    <a:pt x="42083" y="304797"/>
                  </a:cubicBezTo>
                  <a:cubicBezTo>
                    <a:pt x="16663" y="308314"/>
                    <a:pt x="-1358" y="283979"/>
                    <a:pt x="0" y="262714"/>
                  </a:cubicBezTo>
                  <a:cubicBezTo>
                    <a:pt x="10643" y="153138"/>
                    <a:pt x="-2576" y="132647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616" y="20114"/>
                    <a:pt x="17689" y="-2743"/>
                    <a:pt x="42083" y="0"/>
                  </a:cubicBezTo>
                  <a:cubicBezTo>
                    <a:pt x="146263" y="17479"/>
                    <a:pt x="394439" y="-3804"/>
                    <a:pt x="486235" y="0"/>
                  </a:cubicBezTo>
                  <a:cubicBezTo>
                    <a:pt x="578031" y="3804"/>
                    <a:pt x="851471" y="2100"/>
                    <a:pt x="948515" y="0"/>
                  </a:cubicBezTo>
                  <a:cubicBezTo>
                    <a:pt x="972360" y="2281"/>
                    <a:pt x="993333" y="14369"/>
                    <a:pt x="990598" y="42083"/>
                  </a:cubicBezTo>
                  <a:cubicBezTo>
                    <a:pt x="987501" y="138821"/>
                    <a:pt x="995004" y="198704"/>
                    <a:pt x="990598" y="262714"/>
                  </a:cubicBezTo>
                  <a:cubicBezTo>
                    <a:pt x="990760" y="289960"/>
                    <a:pt x="966689" y="304345"/>
                    <a:pt x="948515" y="304797"/>
                  </a:cubicBezTo>
                  <a:cubicBezTo>
                    <a:pt x="773550" y="320872"/>
                    <a:pt x="639850" y="318824"/>
                    <a:pt x="486235" y="304797"/>
                  </a:cubicBezTo>
                  <a:cubicBezTo>
                    <a:pt x="332620" y="290770"/>
                    <a:pt x="192140" y="299897"/>
                    <a:pt x="42083" y="304797"/>
                  </a:cubicBezTo>
                  <a:cubicBezTo>
                    <a:pt x="19067" y="305555"/>
                    <a:pt x="2951" y="287178"/>
                    <a:pt x="0" y="262714"/>
                  </a:cubicBezTo>
                  <a:cubicBezTo>
                    <a:pt x="-8535" y="159310"/>
                    <a:pt x="7179" y="117303"/>
                    <a:pt x="0" y="42083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1">
                  <a:lumMod val="20000"/>
                  <a:lumOff val="80000"/>
                </a:schemeClr>
              </a:solidFill>
              <a:extLst>
                <a:ext uri="{C807C97D-BFC1-408E-A445-0C87EB9F89A2}">
                  <ask:lineSketchStyleProps xmlns="" xmlns:ask="http://schemas.microsoft.com/office/drawing/2018/sketchyshapes" sd="2774789027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2" name="PHẠM DUYÊN 22 - 9Slide.vn">
            <a:extLst>
              <a:ext uri="{FF2B5EF4-FFF2-40B4-BE49-F238E27FC236}">
                <a16:creationId xmlns:a16="http://schemas.microsoft.com/office/drawing/2014/main" id="{CCE95440-CD88-43EB-A537-5F79B06719F8}"/>
              </a:ext>
            </a:extLst>
          </p:cNvPr>
          <p:cNvGrpSpPr/>
          <p:nvPr userDrawn="1"/>
        </p:nvGrpSpPr>
        <p:grpSpPr>
          <a:xfrm>
            <a:off x="2200978" y="285434"/>
            <a:ext cx="1045843" cy="349565"/>
            <a:chOff x="404091" y="302492"/>
            <a:chExt cx="1045843" cy="349565"/>
          </a:xfrm>
        </p:grpSpPr>
        <p:sp>
          <p:nvSpPr>
            <p:cNvPr id="63" name="Rectangle: Rounded Corners 62">
              <a:extLst>
                <a:ext uri="{FF2B5EF4-FFF2-40B4-BE49-F238E27FC236}">
                  <a16:creationId xmlns:a16="http://schemas.microsoft.com/office/drawing/2014/main" id="{3B2A317C-7E92-41AA-8DE4-492E9EF5FAF1}"/>
                </a:ext>
              </a:extLst>
            </p:cNvPr>
            <p:cNvSpPr/>
            <p:nvPr userDrawn="1"/>
          </p:nvSpPr>
          <p:spPr>
            <a:xfrm>
              <a:off x="459336" y="347260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513428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870" y="18611"/>
                    <a:pt x="19597" y="-361"/>
                    <a:pt x="42083" y="0"/>
                  </a:cubicBezTo>
                  <a:cubicBezTo>
                    <a:pt x="200055" y="16871"/>
                    <a:pt x="303322" y="-21924"/>
                    <a:pt x="513428" y="0"/>
                  </a:cubicBezTo>
                  <a:cubicBezTo>
                    <a:pt x="723534" y="21924"/>
                    <a:pt x="839830" y="11545"/>
                    <a:pt x="948515" y="0"/>
                  </a:cubicBezTo>
                  <a:cubicBezTo>
                    <a:pt x="969839" y="-631"/>
                    <a:pt x="990500" y="23749"/>
                    <a:pt x="990598" y="42083"/>
                  </a:cubicBezTo>
                  <a:cubicBezTo>
                    <a:pt x="986727" y="110902"/>
                    <a:pt x="991373" y="195270"/>
                    <a:pt x="990598" y="262714"/>
                  </a:cubicBezTo>
                  <a:cubicBezTo>
                    <a:pt x="986125" y="285474"/>
                    <a:pt x="974744" y="302645"/>
                    <a:pt x="948515" y="304797"/>
                  </a:cubicBezTo>
                  <a:cubicBezTo>
                    <a:pt x="756072" y="311080"/>
                    <a:pt x="645398" y="290395"/>
                    <a:pt x="477170" y="304797"/>
                  </a:cubicBezTo>
                  <a:cubicBezTo>
                    <a:pt x="308943" y="319199"/>
                    <a:pt x="168522" y="321398"/>
                    <a:pt x="42083" y="304797"/>
                  </a:cubicBezTo>
                  <a:cubicBezTo>
                    <a:pt x="14910" y="302823"/>
                    <a:pt x="-1910" y="291109"/>
                    <a:pt x="0" y="262714"/>
                  </a:cubicBezTo>
                  <a:cubicBezTo>
                    <a:pt x="5987" y="210987"/>
                    <a:pt x="8339" y="103792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-924" y="21541"/>
                    <a:pt x="13669" y="1115"/>
                    <a:pt x="42083" y="0"/>
                  </a:cubicBezTo>
                  <a:cubicBezTo>
                    <a:pt x="212105" y="-4339"/>
                    <a:pt x="339606" y="-11427"/>
                    <a:pt x="513428" y="0"/>
                  </a:cubicBezTo>
                  <a:cubicBezTo>
                    <a:pt x="687251" y="11427"/>
                    <a:pt x="809018" y="9979"/>
                    <a:pt x="948515" y="0"/>
                  </a:cubicBezTo>
                  <a:cubicBezTo>
                    <a:pt x="973302" y="-2893"/>
                    <a:pt x="988513" y="18237"/>
                    <a:pt x="990598" y="42083"/>
                  </a:cubicBezTo>
                  <a:cubicBezTo>
                    <a:pt x="986193" y="131118"/>
                    <a:pt x="982265" y="161446"/>
                    <a:pt x="990598" y="262714"/>
                  </a:cubicBezTo>
                  <a:cubicBezTo>
                    <a:pt x="989597" y="287092"/>
                    <a:pt x="971718" y="305739"/>
                    <a:pt x="948515" y="304797"/>
                  </a:cubicBezTo>
                  <a:cubicBezTo>
                    <a:pt x="847314" y="287957"/>
                    <a:pt x="601015" y="315002"/>
                    <a:pt x="495299" y="304797"/>
                  </a:cubicBezTo>
                  <a:cubicBezTo>
                    <a:pt x="389583" y="294592"/>
                    <a:pt x="199920" y="289228"/>
                    <a:pt x="42083" y="304797"/>
                  </a:cubicBezTo>
                  <a:cubicBezTo>
                    <a:pt x="17478" y="305510"/>
                    <a:pt x="285" y="284421"/>
                    <a:pt x="0" y="262714"/>
                  </a:cubicBezTo>
                  <a:cubicBezTo>
                    <a:pt x="9330" y="190511"/>
                    <a:pt x="-4367" y="121157"/>
                    <a:pt x="0" y="42083"/>
                  </a:cubicBezTo>
                  <a:close/>
                </a:path>
              </a:pathLst>
            </a:custGeom>
            <a:solidFill>
              <a:srgbClr val="82C9F4"/>
            </a:solidFill>
            <a:ln>
              <a:solidFill>
                <a:srgbClr val="AFDAF5"/>
              </a:solidFill>
              <a:extLst>
                <a:ext uri="{C807C97D-BFC1-408E-A445-0C87EB9F89A2}">
                  <ask:lineSketchStyleProps xmlns="" xmlns:ask="http://schemas.microsoft.com/office/drawing/2018/sketchyshapes" sd="3060161415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Rectangle: Rounded Corners 63">
              <a:extLst>
                <a:ext uri="{FF2B5EF4-FFF2-40B4-BE49-F238E27FC236}">
                  <a16:creationId xmlns:a16="http://schemas.microsoft.com/office/drawing/2014/main" id="{E294F320-C300-46F3-A3A8-4BB9D792263E}"/>
                </a:ext>
              </a:extLst>
            </p:cNvPr>
            <p:cNvSpPr/>
            <p:nvPr userDrawn="1"/>
          </p:nvSpPr>
          <p:spPr>
            <a:xfrm>
              <a:off x="404091" y="302492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468106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977" y="20694"/>
                    <a:pt x="19245" y="722"/>
                    <a:pt x="42083" y="0"/>
                  </a:cubicBezTo>
                  <a:cubicBezTo>
                    <a:pt x="221894" y="10754"/>
                    <a:pt x="318265" y="20007"/>
                    <a:pt x="468106" y="0"/>
                  </a:cubicBezTo>
                  <a:cubicBezTo>
                    <a:pt x="617947" y="-20007"/>
                    <a:pt x="715005" y="-5387"/>
                    <a:pt x="948515" y="0"/>
                  </a:cubicBezTo>
                  <a:cubicBezTo>
                    <a:pt x="972855" y="-357"/>
                    <a:pt x="989439" y="16233"/>
                    <a:pt x="990598" y="42083"/>
                  </a:cubicBezTo>
                  <a:cubicBezTo>
                    <a:pt x="992746" y="141393"/>
                    <a:pt x="995960" y="161966"/>
                    <a:pt x="990598" y="262714"/>
                  </a:cubicBezTo>
                  <a:cubicBezTo>
                    <a:pt x="993037" y="283815"/>
                    <a:pt x="971270" y="305420"/>
                    <a:pt x="948515" y="304797"/>
                  </a:cubicBezTo>
                  <a:cubicBezTo>
                    <a:pt x="752540" y="283418"/>
                    <a:pt x="701366" y="287355"/>
                    <a:pt x="477170" y="304797"/>
                  </a:cubicBezTo>
                  <a:cubicBezTo>
                    <a:pt x="252975" y="322239"/>
                    <a:pt x="229942" y="295145"/>
                    <a:pt x="42083" y="304797"/>
                  </a:cubicBezTo>
                  <a:cubicBezTo>
                    <a:pt x="16663" y="308314"/>
                    <a:pt x="-1358" y="283979"/>
                    <a:pt x="0" y="262714"/>
                  </a:cubicBezTo>
                  <a:cubicBezTo>
                    <a:pt x="10643" y="153138"/>
                    <a:pt x="-2576" y="132647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616" y="20114"/>
                    <a:pt x="17689" y="-2743"/>
                    <a:pt x="42083" y="0"/>
                  </a:cubicBezTo>
                  <a:cubicBezTo>
                    <a:pt x="146263" y="17479"/>
                    <a:pt x="394439" y="-3804"/>
                    <a:pt x="486235" y="0"/>
                  </a:cubicBezTo>
                  <a:cubicBezTo>
                    <a:pt x="578031" y="3804"/>
                    <a:pt x="851471" y="2100"/>
                    <a:pt x="948515" y="0"/>
                  </a:cubicBezTo>
                  <a:cubicBezTo>
                    <a:pt x="972360" y="2281"/>
                    <a:pt x="993333" y="14369"/>
                    <a:pt x="990598" y="42083"/>
                  </a:cubicBezTo>
                  <a:cubicBezTo>
                    <a:pt x="987501" y="138821"/>
                    <a:pt x="995004" y="198704"/>
                    <a:pt x="990598" y="262714"/>
                  </a:cubicBezTo>
                  <a:cubicBezTo>
                    <a:pt x="990760" y="289960"/>
                    <a:pt x="966689" y="304345"/>
                    <a:pt x="948515" y="304797"/>
                  </a:cubicBezTo>
                  <a:cubicBezTo>
                    <a:pt x="773550" y="320872"/>
                    <a:pt x="639850" y="318824"/>
                    <a:pt x="486235" y="304797"/>
                  </a:cubicBezTo>
                  <a:cubicBezTo>
                    <a:pt x="332620" y="290770"/>
                    <a:pt x="192140" y="299897"/>
                    <a:pt x="42083" y="304797"/>
                  </a:cubicBezTo>
                  <a:cubicBezTo>
                    <a:pt x="19067" y="305555"/>
                    <a:pt x="2951" y="287178"/>
                    <a:pt x="0" y="262714"/>
                  </a:cubicBezTo>
                  <a:cubicBezTo>
                    <a:pt x="-8535" y="159310"/>
                    <a:pt x="7179" y="117303"/>
                    <a:pt x="0" y="42083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1">
                  <a:lumMod val="20000"/>
                  <a:lumOff val="80000"/>
                </a:schemeClr>
              </a:solidFill>
              <a:extLst>
                <a:ext uri="{C807C97D-BFC1-408E-A445-0C87EB9F89A2}">
                  <ask:lineSketchStyleProps xmlns="" xmlns:ask="http://schemas.microsoft.com/office/drawing/2018/sketchyshapes" sd="2774789027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5" name="PHẠM DUYÊN 23 - 9Slide.vn">
            <a:extLst>
              <a:ext uri="{FF2B5EF4-FFF2-40B4-BE49-F238E27FC236}">
                <a16:creationId xmlns:a16="http://schemas.microsoft.com/office/drawing/2014/main" id="{9D66A33B-7A27-4EDD-895B-FF0207BF6E34}"/>
              </a:ext>
            </a:extLst>
          </p:cNvPr>
          <p:cNvGrpSpPr/>
          <p:nvPr userDrawn="1"/>
        </p:nvGrpSpPr>
        <p:grpSpPr>
          <a:xfrm>
            <a:off x="3898574" y="285434"/>
            <a:ext cx="1045843" cy="349565"/>
            <a:chOff x="404091" y="302492"/>
            <a:chExt cx="1045843" cy="349565"/>
          </a:xfrm>
        </p:grpSpPr>
        <p:sp>
          <p:nvSpPr>
            <p:cNvPr id="66" name="Rectangle: Rounded Corners 65">
              <a:extLst>
                <a:ext uri="{FF2B5EF4-FFF2-40B4-BE49-F238E27FC236}">
                  <a16:creationId xmlns:a16="http://schemas.microsoft.com/office/drawing/2014/main" id="{AAB230B8-E72F-4A18-994C-B78F4E62B50D}"/>
                </a:ext>
              </a:extLst>
            </p:cNvPr>
            <p:cNvSpPr/>
            <p:nvPr userDrawn="1"/>
          </p:nvSpPr>
          <p:spPr>
            <a:xfrm>
              <a:off x="459336" y="347260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513428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870" y="18611"/>
                    <a:pt x="19597" y="-361"/>
                    <a:pt x="42083" y="0"/>
                  </a:cubicBezTo>
                  <a:cubicBezTo>
                    <a:pt x="200055" y="16871"/>
                    <a:pt x="303322" y="-21924"/>
                    <a:pt x="513428" y="0"/>
                  </a:cubicBezTo>
                  <a:cubicBezTo>
                    <a:pt x="723534" y="21924"/>
                    <a:pt x="839830" y="11545"/>
                    <a:pt x="948515" y="0"/>
                  </a:cubicBezTo>
                  <a:cubicBezTo>
                    <a:pt x="969839" y="-631"/>
                    <a:pt x="990500" y="23749"/>
                    <a:pt x="990598" y="42083"/>
                  </a:cubicBezTo>
                  <a:cubicBezTo>
                    <a:pt x="986727" y="110902"/>
                    <a:pt x="991373" y="195270"/>
                    <a:pt x="990598" y="262714"/>
                  </a:cubicBezTo>
                  <a:cubicBezTo>
                    <a:pt x="986125" y="285474"/>
                    <a:pt x="974744" y="302645"/>
                    <a:pt x="948515" y="304797"/>
                  </a:cubicBezTo>
                  <a:cubicBezTo>
                    <a:pt x="756072" y="311080"/>
                    <a:pt x="645398" y="290395"/>
                    <a:pt x="477170" y="304797"/>
                  </a:cubicBezTo>
                  <a:cubicBezTo>
                    <a:pt x="308943" y="319199"/>
                    <a:pt x="168522" y="321398"/>
                    <a:pt x="42083" y="304797"/>
                  </a:cubicBezTo>
                  <a:cubicBezTo>
                    <a:pt x="14910" y="302823"/>
                    <a:pt x="-1910" y="291109"/>
                    <a:pt x="0" y="262714"/>
                  </a:cubicBezTo>
                  <a:cubicBezTo>
                    <a:pt x="5987" y="210987"/>
                    <a:pt x="8339" y="103792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-924" y="21541"/>
                    <a:pt x="13669" y="1115"/>
                    <a:pt x="42083" y="0"/>
                  </a:cubicBezTo>
                  <a:cubicBezTo>
                    <a:pt x="212105" y="-4339"/>
                    <a:pt x="339606" y="-11427"/>
                    <a:pt x="513428" y="0"/>
                  </a:cubicBezTo>
                  <a:cubicBezTo>
                    <a:pt x="687251" y="11427"/>
                    <a:pt x="809018" y="9979"/>
                    <a:pt x="948515" y="0"/>
                  </a:cubicBezTo>
                  <a:cubicBezTo>
                    <a:pt x="973302" y="-2893"/>
                    <a:pt x="988513" y="18237"/>
                    <a:pt x="990598" y="42083"/>
                  </a:cubicBezTo>
                  <a:cubicBezTo>
                    <a:pt x="986193" y="131118"/>
                    <a:pt x="982265" y="161446"/>
                    <a:pt x="990598" y="262714"/>
                  </a:cubicBezTo>
                  <a:cubicBezTo>
                    <a:pt x="989597" y="287092"/>
                    <a:pt x="971718" y="305739"/>
                    <a:pt x="948515" y="304797"/>
                  </a:cubicBezTo>
                  <a:cubicBezTo>
                    <a:pt x="847314" y="287957"/>
                    <a:pt x="601015" y="315002"/>
                    <a:pt x="495299" y="304797"/>
                  </a:cubicBezTo>
                  <a:cubicBezTo>
                    <a:pt x="389583" y="294592"/>
                    <a:pt x="199920" y="289228"/>
                    <a:pt x="42083" y="304797"/>
                  </a:cubicBezTo>
                  <a:cubicBezTo>
                    <a:pt x="17478" y="305510"/>
                    <a:pt x="285" y="284421"/>
                    <a:pt x="0" y="262714"/>
                  </a:cubicBezTo>
                  <a:cubicBezTo>
                    <a:pt x="9330" y="190511"/>
                    <a:pt x="-4367" y="121157"/>
                    <a:pt x="0" y="42083"/>
                  </a:cubicBezTo>
                  <a:close/>
                </a:path>
              </a:pathLst>
            </a:custGeom>
            <a:solidFill>
              <a:srgbClr val="82C9F4"/>
            </a:solidFill>
            <a:ln>
              <a:solidFill>
                <a:srgbClr val="AFDAF5"/>
              </a:solidFill>
              <a:extLst>
                <a:ext uri="{C807C97D-BFC1-408E-A445-0C87EB9F89A2}">
                  <ask:lineSketchStyleProps xmlns="" xmlns:ask="http://schemas.microsoft.com/office/drawing/2018/sketchyshapes" sd="3060161415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Rectangle: Rounded Corners 67">
              <a:extLst>
                <a:ext uri="{FF2B5EF4-FFF2-40B4-BE49-F238E27FC236}">
                  <a16:creationId xmlns:a16="http://schemas.microsoft.com/office/drawing/2014/main" id="{3D548122-B9DD-4D71-A1FC-002610768984}"/>
                </a:ext>
              </a:extLst>
            </p:cNvPr>
            <p:cNvSpPr/>
            <p:nvPr userDrawn="1"/>
          </p:nvSpPr>
          <p:spPr>
            <a:xfrm>
              <a:off x="404091" y="302492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468106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977" y="20694"/>
                    <a:pt x="19245" y="722"/>
                    <a:pt x="42083" y="0"/>
                  </a:cubicBezTo>
                  <a:cubicBezTo>
                    <a:pt x="221894" y="10754"/>
                    <a:pt x="318265" y="20007"/>
                    <a:pt x="468106" y="0"/>
                  </a:cubicBezTo>
                  <a:cubicBezTo>
                    <a:pt x="617947" y="-20007"/>
                    <a:pt x="715005" y="-5387"/>
                    <a:pt x="948515" y="0"/>
                  </a:cubicBezTo>
                  <a:cubicBezTo>
                    <a:pt x="972855" y="-357"/>
                    <a:pt x="989439" y="16233"/>
                    <a:pt x="990598" y="42083"/>
                  </a:cubicBezTo>
                  <a:cubicBezTo>
                    <a:pt x="992746" y="141393"/>
                    <a:pt x="995960" y="161966"/>
                    <a:pt x="990598" y="262714"/>
                  </a:cubicBezTo>
                  <a:cubicBezTo>
                    <a:pt x="993037" y="283815"/>
                    <a:pt x="971270" y="305420"/>
                    <a:pt x="948515" y="304797"/>
                  </a:cubicBezTo>
                  <a:cubicBezTo>
                    <a:pt x="752540" y="283418"/>
                    <a:pt x="701366" y="287355"/>
                    <a:pt x="477170" y="304797"/>
                  </a:cubicBezTo>
                  <a:cubicBezTo>
                    <a:pt x="252975" y="322239"/>
                    <a:pt x="229942" y="295145"/>
                    <a:pt x="42083" y="304797"/>
                  </a:cubicBezTo>
                  <a:cubicBezTo>
                    <a:pt x="16663" y="308314"/>
                    <a:pt x="-1358" y="283979"/>
                    <a:pt x="0" y="262714"/>
                  </a:cubicBezTo>
                  <a:cubicBezTo>
                    <a:pt x="10643" y="153138"/>
                    <a:pt x="-2576" y="132647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616" y="20114"/>
                    <a:pt x="17689" y="-2743"/>
                    <a:pt x="42083" y="0"/>
                  </a:cubicBezTo>
                  <a:cubicBezTo>
                    <a:pt x="146263" y="17479"/>
                    <a:pt x="394439" y="-3804"/>
                    <a:pt x="486235" y="0"/>
                  </a:cubicBezTo>
                  <a:cubicBezTo>
                    <a:pt x="578031" y="3804"/>
                    <a:pt x="851471" y="2100"/>
                    <a:pt x="948515" y="0"/>
                  </a:cubicBezTo>
                  <a:cubicBezTo>
                    <a:pt x="972360" y="2281"/>
                    <a:pt x="993333" y="14369"/>
                    <a:pt x="990598" y="42083"/>
                  </a:cubicBezTo>
                  <a:cubicBezTo>
                    <a:pt x="987501" y="138821"/>
                    <a:pt x="995004" y="198704"/>
                    <a:pt x="990598" y="262714"/>
                  </a:cubicBezTo>
                  <a:cubicBezTo>
                    <a:pt x="990760" y="289960"/>
                    <a:pt x="966689" y="304345"/>
                    <a:pt x="948515" y="304797"/>
                  </a:cubicBezTo>
                  <a:cubicBezTo>
                    <a:pt x="773550" y="320872"/>
                    <a:pt x="639850" y="318824"/>
                    <a:pt x="486235" y="304797"/>
                  </a:cubicBezTo>
                  <a:cubicBezTo>
                    <a:pt x="332620" y="290770"/>
                    <a:pt x="192140" y="299897"/>
                    <a:pt x="42083" y="304797"/>
                  </a:cubicBezTo>
                  <a:cubicBezTo>
                    <a:pt x="19067" y="305555"/>
                    <a:pt x="2951" y="287178"/>
                    <a:pt x="0" y="262714"/>
                  </a:cubicBezTo>
                  <a:cubicBezTo>
                    <a:pt x="-8535" y="159310"/>
                    <a:pt x="7179" y="117303"/>
                    <a:pt x="0" y="42083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1">
                  <a:lumMod val="20000"/>
                  <a:lumOff val="80000"/>
                </a:schemeClr>
              </a:solidFill>
              <a:extLst>
                <a:ext uri="{C807C97D-BFC1-408E-A445-0C87EB9F89A2}">
                  <ask:lineSketchStyleProps xmlns="" xmlns:ask="http://schemas.microsoft.com/office/drawing/2018/sketchyshapes" sd="2774789027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9" name="PHẠM DUYÊN 24 - 9Slide.vn">
            <a:extLst>
              <a:ext uri="{FF2B5EF4-FFF2-40B4-BE49-F238E27FC236}">
                <a16:creationId xmlns:a16="http://schemas.microsoft.com/office/drawing/2014/main" id="{54663542-54EB-4058-A2C1-ED54FD1BFC5F}"/>
              </a:ext>
            </a:extLst>
          </p:cNvPr>
          <p:cNvGrpSpPr/>
          <p:nvPr userDrawn="1"/>
        </p:nvGrpSpPr>
        <p:grpSpPr>
          <a:xfrm>
            <a:off x="5596170" y="285434"/>
            <a:ext cx="1045843" cy="349565"/>
            <a:chOff x="404091" y="302492"/>
            <a:chExt cx="1045843" cy="349565"/>
          </a:xfrm>
        </p:grpSpPr>
        <p:sp>
          <p:nvSpPr>
            <p:cNvPr id="70" name="Rectangle: Rounded Corners 69">
              <a:extLst>
                <a:ext uri="{FF2B5EF4-FFF2-40B4-BE49-F238E27FC236}">
                  <a16:creationId xmlns:a16="http://schemas.microsoft.com/office/drawing/2014/main" id="{7535200A-6B13-40B2-A5A4-B5380E15058E}"/>
                </a:ext>
              </a:extLst>
            </p:cNvPr>
            <p:cNvSpPr/>
            <p:nvPr userDrawn="1"/>
          </p:nvSpPr>
          <p:spPr>
            <a:xfrm>
              <a:off x="459336" y="347260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513428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870" y="18611"/>
                    <a:pt x="19597" y="-361"/>
                    <a:pt x="42083" y="0"/>
                  </a:cubicBezTo>
                  <a:cubicBezTo>
                    <a:pt x="200055" y="16871"/>
                    <a:pt x="303322" y="-21924"/>
                    <a:pt x="513428" y="0"/>
                  </a:cubicBezTo>
                  <a:cubicBezTo>
                    <a:pt x="723534" y="21924"/>
                    <a:pt x="839830" y="11545"/>
                    <a:pt x="948515" y="0"/>
                  </a:cubicBezTo>
                  <a:cubicBezTo>
                    <a:pt x="969839" y="-631"/>
                    <a:pt x="990500" y="23749"/>
                    <a:pt x="990598" y="42083"/>
                  </a:cubicBezTo>
                  <a:cubicBezTo>
                    <a:pt x="986727" y="110902"/>
                    <a:pt x="991373" y="195270"/>
                    <a:pt x="990598" y="262714"/>
                  </a:cubicBezTo>
                  <a:cubicBezTo>
                    <a:pt x="986125" y="285474"/>
                    <a:pt x="974744" y="302645"/>
                    <a:pt x="948515" y="304797"/>
                  </a:cubicBezTo>
                  <a:cubicBezTo>
                    <a:pt x="756072" y="311080"/>
                    <a:pt x="645398" y="290395"/>
                    <a:pt x="477170" y="304797"/>
                  </a:cubicBezTo>
                  <a:cubicBezTo>
                    <a:pt x="308943" y="319199"/>
                    <a:pt x="168522" y="321398"/>
                    <a:pt x="42083" y="304797"/>
                  </a:cubicBezTo>
                  <a:cubicBezTo>
                    <a:pt x="14910" y="302823"/>
                    <a:pt x="-1910" y="291109"/>
                    <a:pt x="0" y="262714"/>
                  </a:cubicBezTo>
                  <a:cubicBezTo>
                    <a:pt x="5987" y="210987"/>
                    <a:pt x="8339" y="103792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-924" y="21541"/>
                    <a:pt x="13669" y="1115"/>
                    <a:pt x="42083" y="0"/>
                  </a:cubicBezTo>
                  <a:cubicBezTo>
                    <a:pt x="212105" y="-4339"/>
                    <a:pt x="339606" y="-11427"/>
                    <a:pt x="513428" y="0"/>
                  </a:cubicBezTo>
                  <a:cubicBezTo>
                    <a:pt x="687251" y="11427"/>
                    <a:pt x="809018" y="9979"/>
                    <a:pt x="948515" y="0"/>
                  </a:cubicBezTo>
                  <a:cubicBezTo>
                    <a:pt x="973302" y="-2893"/>
                    <a:pt x="988513" y="18237"/>
                    <a:pt x="990598" y="42083"/>
                  </a:cubicBezTo>
                  <a:cubicBezTo>
                    <a:pt x="986193" y="131118"/>
                    <a:pt x="982265" y="161446"/>
                    <a:pt x="990598" y="262714"/>
                  </a:cubicBezTo>
                  <a:cubicBezTo>
                    <a:pt x="989597" y="287092"/>
                    <a:pt x="971718" y="305739"/>
                    <a:pt x="948515" y="304797"/>
                  </a:cubicBezTo>
                  <a:cubicBezTo>
                    <a:pt x="847314" y="287957"/>
                    <a:pt x="601015" y="315002"/>
                    <a:pt x="495299" y="304797"/>
                  </a:cubicBezTo>
                  <a:cubicBezTo>
                    <a:pt x="389583" y="294592"/>
                    <a:pt x="199920" y="289228"/>
                    <a:pt x="42083" y="304797"/>
                  </a:cubicBezTo>
                  <a:cubicBezTo>
                    <a:pt x="17478" y="305510"/>
                    <a:pt x="285" y="284421"/>
                    <a:pt x="0" y="262714"/>
                  </a:cubicBezTo>
                  <a:cubicBezTo>
                    <a:pt x="9330" y="190511"/>
                    <a:pt x="-4367" y="121157"/>
                    <a:pt x="0" y="42083"/>
                  </a:cubicBezTo>
                  <a:close/>
                </a:path>
              </a:pathLst>
            </a:custGeom>
            <a:solidFill>
              <a:srgbClr val="82C9F4"/>
            </a:solidFill>
            <a:ln>
              <a:solidFill>
                <a:srgbClr val="AFDAF5"/>
              </a:solidFill>
              <a:extLst>
                <a:ext uri="{C807C97D-BFC1-408E-A445-0C87EB9F89A2}">
                  <ask:lineSketchStyleProps xmlns="" xmlns:ask="http://schemas.microsoft.com/office/drawing/2018/sketchyshapes" sd="3060161415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Rectangle: Rounded Corners 70">
              <a:extLst>
                <a:ext uri="{FF2B5EF4-FFF2-40B4-BE49-F238E27FC236}">
                  <a16:creationId xmlns:a16="http://schemas.microsoft.com/office/drawing/2014/main" id="{6FBB6DB1-E531-4446-84A1-017A1CD3B53A}"/>
                </a:ext>
              </a:extLst>
            </p:cNvPr>
            <p:cNvSpPr/>
            <p:nvPr userDrawn="1"/>
          </p:nvSpPr>
          <p:spPr>
            <a:xfrm>
              <a:off x="404091" y="302492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468106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977" y="20694"/>
                    <a:pt x="19245" y="722"/>
                    <a:pt x="42083" y="0"/>
                  </a:cubicBezTo>
                  <a:cubicBezTo>
                    <a:pt x="221894" y="10754"/>
                    <a:pt x="318265" y="20007"/>
                    <a:pt x="468106" y="0"/>
                  </a:cubicBezTo>
                  <a:cubicBezTo>
                    <a:pt x="617947" y="-20007"/>
                    <a:pt x="715005" y="-5387"/>
                    <a:pt x="948515" y="0"/>
                  </a:cubicBezTo>
                  <a:cubicBezTo>
                    <a:pt x="972855" y="-357"/>
                    <a:pt x="989439" y="16233"/>
                    <a:pt x="990598" y="42083"/>
                  </a:cubicBezTo>
                  <a:cubicBezTo>
                    <a:pt x="992746" y="141393"/>
                    <a:pt x="995960" y="161966"/>
                    <a:pt x="990598" y="262714"/>
                  </a:cubicBezTo>
                  <a:cubicBezTo>
                    <a:pt x="993037" y="283815"/>
                    <a:pt x="971270" y="305420"/>
                    <a:pt x="948515" y="304797"/>
                  </a:cubicBezTo>
                  <a:cubicBezTo>
                    <a:pt x="752540" y="283418"/>
                    <a:pt x="701366" y="287355"/>
                    <a:pt x="477170" y="304797"/>
                  </a:cubicBezTo>
                  <a:cubicBezTo>
                    <a:pt x="252975" y="322239"/>
                    <a:pt x="229942" y="295145"/>
                    <a:pt x="42083" y="304797"/>
                  </a:cubicBezTo>
                  <a:cubicBezTo>
                    <a:pt x="16663" y="308314"/>
                    <a:pt x="-1358" y="283979"/>
                    <a:pt x="0" y="262714"/>
                  </a:cubicBezTo>
                  <a:cubicBezTo>
                    <a:pt x="10643" y="153138"/>
                    <a:pt x="-2576" y="132647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616" y="20114"/>
                    <a:pt x="17689" y="-2743"/>
                    <a:pt x="42083" y="0"/>
                  </a:cubicBezTo>
                  <a:cubicBezTo>
                    <a:pt x="146263" y="17479"/>
                    <a:pt x="394439" y="-3804"/>
                    <a:pt x="486235" y="0"/>
                  </a:cubicBezTo>
                  <a:cubicBezTo>
                    <a:pt x="578031" y="3804"/>
                    <a:pt x="851471" y="2100"/>
                    <a:pt x="948515" y="0"/>
                  </a:cubicBezTo>
                  <a:cubicBezTo>
                    <a:pt x="972360" y="2281"/>
                    <a:pt x="993333" y="14369"/>
                    <a:pt x="990598" y="42083"/>
                  </a:cubicBezTo>
                  <a:cubicBezTo>
                    <a:pt x="987501" y="138821"/>
                    <a:pt x="995004" y="198704"/>
                    <a:pt x="990598" y="262714"/>
                  </a:cubicBezTo>
                  <a:cubicBezTo>
                    <a:pt x="990760" y="289960"/>
                    <a:pt x="966689" y="304345"/>
                    <a:pt x="948515" y="304797"/>
                  </a:cubicBezTo>
                  <a:cubicBezTo>
                    <a:pt x="773550" y="320872"/>
                    <a:pt x="639850" y="318824"/>
                    <a:pt x="486235" y="304797"/>
                  </a:cubicBezTo>
                  <a:cubicBezTo>
                    <a:pt x="332620" y="290770"/>
                    <a:pt x="192140" y="299897"/>
                    <a:pt x="42083" y="304797"/>
                  </a:cubicBezTo>
                  <a:cubicBezTo>
                    <a:pt x="19067" y="305555"/>
                    <a:pt x="2951" y="287178"/>
                    <a:pt x="0" y="262714"/>
                  </a:cubicBezTo>
                  <a:cubicBezTo>
                    <a:pt x="-8535" y="159310"/>
                    <a:pt x="7179" y="117303"/>
                    <a:pt x="0" y="42083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1">
                  <a:lumMod val="20000"/>
                  <a:lumOff val="80000"/>
                </a:schemeClr>
              </a:solidFill>
              <a:extLst>
                <a:ext uri="{C807C97D-BFC1-408E-A445-0C87EB9F89A2}">
                  <ask:lineSketchStyleProps xmlns="" xmlns:ask="http://schemas.microsoft.com/office/drawing/2018/sketchyshapes" sd="2774789027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2" name="PHẠM DUYÊN 25 - 9Slide.vn">
            <a:extLst>
              <a:ext uri="{FF2B5EF4-FFF2-40B4-BE49-F238E27FC236}">
                <a16:creationId xmlns:a16="http://schemas.microsoft.com/office/drawing/2014/main" id="{80C01C46-85E4-42EF-9DEF-157A4FC55F85}"/>
              </a:ext>
            </a:extLst>
          </p:cNvPr>
          <p:cNvGrpSpPr/>
          <p:nvPr userDrawn="1"/>
        </p:nvGrpSpPr>
        <p:grpSpPr>
          <a:xfrm>
            <a:off x="7293766" y="285434"/>
            <a:ext cx="1045843" cy="349565"/>
            <a:chOff x="404091" y="302492"/>
            <a:chExt cx="1045843" cy="349565"/>
          </a:xfrm>
        </p:grpSpPr>
        <p:sp>
          <p:nvSpPr>
            <p:cNvPr id="73" name="Rectangle: Rounded Corners 72">
              <a:extLst>
                <a:ext uri="{FF2B5EF4-FFF2-40B4-BE49-F238E27FC236}">
                  <a16:creationId xmlns:a16="http://schemas.microsoft.com/office/drawing/2014/main" id="{D5F0278F-3018-44BF-B8EC-B64801AC9ABA}"/>
                </a:ext>
              </a:extLst>
            </p:cNvPr>
            <p:cNvSpPr/>
            <p:nvPr userDrawn="1"/>
          </p:nvSpPr>
          <p:spPr>
            <a:xfrm>
              <a:off x="459336" y="347260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513428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870" y="18611"/>
                    <a:pt x="19597" y="-361"/>
                    <a:pt x="42083" y="0"/>
                  </a:cubicBezTo>
                  <a:cubicBezTo>
                    <a:pt x="200055" y="16871"/>
                    <a:pt x="303322" y="-21924"/>
                    <a:pt x="513428" y="0"/>
                  </a:cubicBezTo>
                  <a:cubicBezTo>
                    <a:pt x="723534" y="21924"/>
                    <a:pt x="839830" y="11545"/>
                    <a:pt x="948515" y="0"/>
                  </a:cubicBezTo>
                  <a:cubicBezTo>
                    <a:pt x="969839" y="-631"/>
                    <a:pt x="990500" y="23749"/>
                    <a:pt x="990598" y="42083"/>
                  </a:cubicBezTo>
                  <a:cubicBezTo>
                    <a:pt x="986727" y="110902"/>
                    <a:pt x="991373" y="195270"/>
                    <a:pt x="990598" y="262714"/>
                  </a:cubicBezTo>
                  <a:cubicBezTo>
                    <a:pt x="986125" y="285474"/>
                    <a:pt x="974744" y="302645"/>
                    <a:pt x="948515" y="304797"/>
                  </a:cubicBezTo>
                  <a:cubicBezTo>
                    <a:pt x="756072" y="311080"/>
                    <a:pt x="645398" y="290395"/>
                    <a:pt x="477170" y="304797"/>
                  </a:cubicBezTo>
                  <a:cubicBezTo>
                    <a:pt x="308943" y="319199"/>
                    <a:pt x="168522" y="321398"/>
                    <a:pt x="42083" y="304797"/>
                  </a:cubicBezTo>
                  <a:cubicBezTo>
                    <a:pt x="14910" y="302823"/>
                    <a:pt x="-1910" y="291109"/>
                    <a:pt x="0" y="262714"/>
                  </a:cubicBezTo>
                  <a:cubicBezTo>
                    <a:pt x="5987" y="210987"/>
                    <a:pt x="8339" y="103792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-924" y="21541"/>
                    <a:pt x="13669" y="1115"/>
                    <a:pt x="42083" y="0"/>
                  </a:cubicBezTo>
                  <a:cubicBezTo>
                    <a:pt x="212105" y="-4339"/>
                    <a:pt x="339606" y="-11427"/>
                    <a:pt x="513428" y="0"/>
                  </a:cubicBezTo>
                  <a:cubicBezTo>
                    <a:pt x="687251" y="11427"/>
                    <a:pt x="809018" y="9979"/>
                    <a:pt x="948515" y="0"/>
                  </a:cubicBezTo>
                  <a:cubicBezTo>
                    <a:pt x="973302" y="-2893"/>
                    <a:pt x="988513" y="18237"/>
                    <a:pt x="990598" y="42083"/>
                  </a:cubicBezTo>
                  <a:cubicBezTo>
                    <a:pt x="986193" y="131118"/>
                    <a:pt x="982265" y="161446"/>
                    <a:pt x="990598" y="262714"/>
                  </a:cubicBezTo>
                  <a:cubicBezTo>
                    <a:pt x="989597" y="287092"/>
                    <a:pt x="971718" y="305739"/>
                    <a:pt x="948515" y="304797"/>
                  </a:cubicBezTo>
                  <a:cubicBezTo>
                    <a:pt x="847314" y="287957"/>
                    <a:pt x="601015" y="315002"/>
                    <a:pt x="495299" y="304797"/>
                  </a:cubicBezTo>
                  <a:cubicBezTo>
                    <a:pt x="389583" y="294592"/>
                    <a:pt x="199920" y="289228"/>
                    <a:pt x="42083" y="304797"/>
                  </a:cubicBezTo>
                  <a:cubicBezTo>
                    <a:pt x="17478" y="305510"/>
                    <a:pt x="285" y="284421"/>
                    <a:pt x="0" y="262714"/>
                  </a:cubicBezTo>
                  <a:cubicBezTo>
                    <a:pt x="9330" y="190511"/>
                    <a:pt x="-4367" y="121157"/>
                    <a:pt x="0" y="42083"/>
                  </a:cubicBezTo>
                  <a:close/>
                </a:path>
              </a:pathLst>
            </a:custGeom>
            <a:solidFill>
              <a:srgbClr val="82C9F4"/>
            </a:solidFill>
            <a:ln>
              <a:solidFill>
                <a:srgbClr val="AFDAF5"/>
              </a:solidFill>
              <a:extLst>
                <a:ext uri="{C807C97D-BFC1-408E-A445-0C87EB9F89A2}">
                  <ask:lineSketchStyleProps xmlns="" xmlns:ask="http://schemas.microsoft.com/office/drawing/2018/sketchyshapes" sd="3060161415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Rectangle: Rounded Corners 73">
              <a:extLst>
                <a:ext uri="{FF2B5EF4-FFF2-40B4-BE49-F238E27FC236}">
                  <a16:creationId xmlns:a16="http://schemas.microsoft.com/office/drawing/2014/main" id="{5A5B43DB-D042-4D6D-A849-41188F3FC16B}"/>
                </a:ext>
              </a:extLst>
            </p:cNvPr>
            <p:cNvSpPr/>
            <p:nvPr userDrawn="1"/>
          </p:nvSpPr>
          <p:spPr>
            <a:xfrm>
              <a:off x="404091" y="302492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468106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977" y="20694"/>
                    <a:pt x="19245" y="722"/>
                    <a:pt x="42083" y="0"/>
                  </a:cubicBezTo>
                  <a:cubicBezTo>
                    <a:pt x="221894" y="10754"/>
                    <a:pt x="318265" y="20007"/>
                    <a:pt x="468106" y="0"/>
                  </a:cubicBezTo>
                  <a:cubicBezTo>
                    <a:pt x="617947" y="-20007"/>
                    <a:pt x="715005" y="-5387"/>
                    <a:pt x="948515" y="0"/>
                  </a:cubicBezTo>
                  <a:cubicBezTo>
                    <a:pt x="972855" y="-357"/>
                    <a:pt x="989439" y="16233"/>
                    <a:pt x="990598" y="42083"/>
                  </a:cubicBezTo>
                  <a:cubicBezTo>
                    <a:pt x="992746" y="141393"/>
                    <a:pt x="995960" y="161966"/>
                    <a:pt x="990598" y="262714"/>
                  </a:cubicBezTo>
                  <a:cubicBezTo>
                    <a:pt x="993037" y="283815"/>
                    <a:pt x="971270" y="305420"/>
                    <a:pt x="948515" y="304797"/>
                  </a:cubicBezTo>
                  <a:cubicBezTo>
                    <a:pt x="752540" y="283418"/>
                    <a:pt x="701366" y="287355"/>
                    <a:pt x="477170" y="304797"/>
                  </a:cubicBezTo>
                  <a:cubicBezTo>
                    <a:pt x="252975" y="322239"/>
                    <a:pt x="229942" y="295145"/>
                    <a:pt x="42083" y="304797"/>
                  </a:cubicBezTo>
                  <a:cubicBezTo>
                    <a:pt x="16663" y="308314"/>
                    <a:pt x="-1358" y="283979"/>
                    <a:pt x="0" y="262714"/>
                  </a:cubicBezTo>
                  <a:cubicBezTo>
                    <a:pt x="10643" y="153138"/>
                    <a:pt x="-2576" y="132647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616" y="20114"/>
                    <a:pt x="17689" y="-2743"/>
                    <a:pt x="42083" y="0"/>
                  </a:cubicBezTo>
                  <a:cubicBezTo>
                    <a:pt x="146263" y="17479"/>
                    <a:pt x="394439" y="-3804"/>
                    <a:pt x="486235" y="0"/>
                  </a:cubicBezTo>
                  <a:cubicBezTo>
                    <a:pt x="578031" y="3804"/>
                    <a:pt x="851471" y="2100"/>
                    <a:pt x="948515" y="0"/>
                  </a:cubicBezTo>
                  <a:cubicBezTo>
                    <a:pt x="972360" y="2281"/>
                    <a:pt x="993333" y="14369"/>
                    <a:pt x="990598" y="42083"/>
                  </a:cubicBezTo>
                  <a:cubicBezTo>
                    <a:pt x="987501" y="138821"/>
                    <a:pt x="995004" y="198704"/>
                    <a:pt x="990598" y="262714"/>
                  </a:cubicBezTo>
                  <a:cubicBezTo>
                    <a:pt x="990760" y="289960"/>
                    <a:pt x="966689" y="304345"/>
                    <a:pt x="948515" y="304797"/>
                  </a:cubicBezTo>
                  <a:cubicBezTo>
                    <a:pt x="773550" y="320872"/>
                    <a:pt x="639850" y="318824"/>
                    <a:pt x="486235" y="304797"/>
                  </a:cubicBezTo>
                  <a:cubicBezTo>
                    <a:pt x="332620" y="290770"/>
                    <a:pt x="192140" y="299897"/>
                    <a:pt x="42083" y="304797"/>
                  </a:cubicBezTo>
                  <a:cubicBezTo>
                    <a:pt x="19067" y="305555"/>
                    <a:pt x="2951" y="287178"/>
                    <a:pt x="0" y="262714"/>
                  </a:cubicBezTo>
                  <a:cubicBezTo>
                    <a:pt x="-8535" y="159310"/>
                    <a:pt x="7179" y="117303"/>
                    <a:pt x="0" y="42083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1">
                  <a:lumMod val="20000"/>
                  <a:lumOff val="80000"/>
                </a:schemeClr>
              </a:solidFill>
              <a:extLst>
                <a:ext uri="{C807C97D-BFC1-408E-A445-0C87EB9F89A2}">
                  <ask:lineSketchStyleProps xmlns="" xmlns:ask="http://schemas.microsoft.com/office/drawing/2018/sketchyshapes" sd="2774789027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8" name="PHẠM DUYÊN 26 - 9Slide.vn">
            <a:extLst>
              <a:ext uri="{FF2B5EF4-FFF2-40B4-BE49-F238E27FC236}">
                <a16:creationId xmlns:a16="http://schemas.microsoft.com/office/drawing/2014/main" id="{A51ACB2B-41FB-4E56-BF2D-AF690238C6A8}"/>
              </a:ext>
            </a:extLst>
          </p:cNvPr>
          <p:cNvGrpSpPr/>
          <p:nvPr userDrawn="1"/>
        </p:nvGrpSpPr>
        <p:grpSpPr>
          <a:xfrm>
            <a:off x="8991362" y="285434"/>
            <a:ext cx="1045843" cy="349565"/>
            <a:chOff x="404091" y="302492"/>
            <a:chExt cx="1045843" cy="349565"/>
          </a:xfrm>
        </p:grpSpPr>
        <p:sp>
          <p:nvSpPr>
            <p:cNvPr id="79" name="Rectangle: Rounded Corners 78">
              <a:extLst>
                <a:ext uri="{FF2B5EF4-FFF2-40B4-BE49-F238E27FC236}">
                  <a16:creationId xmlns:a16="http://schemas.microsoft.com/office/drawing/2014/main" id="{C089441F-6490-45B6-8076-035626F2C010}"/>
                </a:ext>
              </a:extLst>
            </p:cNvPr>
            <p:cNvSpPr/>
            <p:nvPr userDrawn="1"/>
          </p:nvSpPr>
          <p:spPr>
            <a:xfrm>
              <a:off x="459336" y="347260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513428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870" y="18611"/>
                    <a:pt x="19597" y="-361"/>
                    <a:pt x="42083" y="0"/>
                  </a:cubicBezTo>
                  <a:cubicBezTo>
                    <a:pt x="200055" y="16871"/>
                    <a:pt x="303322" y="-21924"/>
                    <a:pt x="513428" y="0"/>
                  </a:cubicBezTo>
                  <a:cubicBezTo>
                    <a:pt x="723534" y="21924"/>
                    <a:pt x="839830" y="11545"/>
                    <a:pt x="948515" y="0"/>
                  </a:cubicBezTo>
                  <a:cubicBezTo>
                    <a:pt x="969839" y="-631"/>
                    <a:pt x="990500" y="23749"/>
                    <a:pt x="990598" y="42083"/>
                  </a:cubicBezTo>
                  <a:cubicBezTo>
                    <a:pt x="986727" y="110902"/>
                    <a:pt x="991373" y="195270"/>
                    <a:pt x="990598" y="262714"/>
                  </a:cubicBezTo>
                  <a:cubicBezTo>
                    <a:pt x="986125" y="285474"/>
                    <a:pt x="974744" y="302645"/>
                    <a:pt x="948515" y="304797"/>
                  </a:cubicBezTo>
                  <a:cubicBezTo>
                    <a:pt x="756072" y="311080"/>
                    <a:pt x="645398" y="290395"/>
                    <a:pt x="477170" y="304797"/>
                  </a:cubicBezTo>
                  <a:cubicBezTo>
                    <a:pt x="308943" y="319199"/>
                    <a:pt x="168522" y="321398"/>
                    <a:pt x="42083" y="304797"/>
                  </a:cubicBezTo>
                  <a:cubicBezTo>
                    <a:pt x="14910" y="302823"/>
                    <a:pt x="-1910" y="291109"/>
                    <a:pt x="0" y="262714"/>
                  </a:cubicBezTo>
                  <a:cubicBezTo>
                    <a:pt x="5987" y="210987"/>
                    <a:pt x="8339" y="103792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-924" y="21541"/>
                    <a:pt x="13669" y="1115"/>
                    <a:pt x="42083" y="0"/>
                  </a:cubicBezTo>
                  <a:cubicBezTo>
                    <a:pt x="212105" y="-4339"/>
                    <a:pt x="339606" y="-11427"/>
                    <a:pt x="513428" y="0"/>
                  </a:cubicBezTo>
                  <a:cubicBezTo>
                    <a:pt x="687251" y="11427"/>
                    <a:pt x="809018" y="9979"/>
                    <a:pt x="948515" y="0"/>
                  </a:cubicBezTo>
                  <a:cubicBezTo>
                    <a:pt x="973302" y="-2893"/>
                    <a:pt x="988513" y="18237"/>
                    <a:pt x="990598" y="42083"/>
                  </a:cubicBezTo>
                  <a:cubicBezTo>
                    <a:pt x="986193" y="131118"/>
                    <a:pt x="982265" y="161446"/>
                    <a:pt x="990598" y="262714"/>
                  </a:cubicBezTo>
                  <a:cubicBezTo>
                    <a:pt x="989597" y="287092"/>
                    <a:pt x="971718" y="305739"/>
                    <a:pt x="948515" y="304797"/>
                  </a:cubicBezTo>
                  <a:cubicBezTo>
                    <a:pt x="847314" y="287957"/>
                    <a:pt x="601015" y="315002"/>
                    <a:pt x="495299" y="304797"/>
                  </a:cubicBezTo>
                  <a:cubicBezTo>
                    <a:pt x="389583" y="294592"/>
                    <a:pt x="199920" y="289228"/>
                    <a:pt x="42083" y="304797"/>
                  </a:cubicBezTo>
                  <a:cubicBezTo>
                    <a:pt x="17478" y="305510"/>
                    <a:pt x="285" y="284421"/>
                    <a:pt x="0" y="262714"/>
                  </a:cubicBezTo>
                  <a:cubicBezTo>
                    <a:pt x="9330" y="190511"/>
                    <a:pt x="-4367" y="121157"/>
                    <a:pt x="0" y="42083"/>
                  </a:cubicBezTo>
                  <a:close/>
                </a:path>
              </a:pathLst>
            </a:custGeom>
            <a:solidFill>
              <a:srgbClr val="82C9F4"/>
            </a:solidFill>
            <a:ln>
              <a:solidFill>
                <a:srgbClr val="AFDAF5"/>
              </a:solidFill>
              <a:extLst>
                <a:ext uri="{C807C97D-BFC1-408E-A445-0C87EB9F89A2}">
                  <ask:lineSketchStyleProps xmlns="" xmlns:ask="http://schemas.microsoft.com/office/drawing/2018/sketchyshapes" sd="3060161415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Rectangle: Rounded Corners 79">
              <a:extLst>
                <a:ext uri="{FF2B5EF4-FFF2-40B4-BE49-F238E27FC236}">
                  <a16:creationId xmlns:a16="http://schemas.microsoft.com/office/drawing/2014/main" id="{AB05D132-BE7B-4D9F-99CA-4C99D953BB98}"/>
                </a:ext>
              </a:extLst>
            </p:cNvPr>
            <p:cNvSpPr/>
            <p:nvPr userDrawn="1"/>
          </p:nvSpPr>
          <p:spPr>
            <a:xfrm>
              <a:off x="404091" y="302492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468106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977" y="20694"/>
                    <a:pt x="19245" y="722"/>
                    <a:pt x="42083" y="0"/>
                  </a:cubicBezTo>
                  <a:cubicBezTo>
                    <a:pt x="221894" y="10754"/>
                    <a:pt x="318265" y="20007"/>
                    <a:pt x="468106" y="0"/>
                  </a:cubicBezTo>
                  <a:cubicBezTo>
                    <a:pt x="617947" y="-20007"/>
                    <a:pt x="715005" y="-5387"/>
                    <a:pt x="948515" y="0"/>
                  </a:cubicBezTo>
                  <a:cubicBezTo>
                    <a:pt x="972855" y="-357"/>
                    <a:pt x="989439" y="16233"/>
                    <a:pt x="990598" y="42083"/>
                  </a:cubicBezTo>
                  <a:cubicBezTo>
                    <a:pt x="992746" y="141393"/>
                    <a:pt x="995960" y="161966"/>
                    <a:pt x="990598" y="262714"/>
                  </a:cubicBezTo>
                  <a:cubicBezTo>
                    <a:pt x="993037" y="283815"/>
                    <a:pt x="971270" y="305420"/>
                    <a:pt x="948515" y="304797"/>
                  </a:cubicBezTo>
                  <a:cubicBezTo>
                    <a:pt x="752540" y="283418"/>
                    <a:pt x="701366" y="287355"/>
                    <a:pt x="477170" y="304797"/>
                  </a:cubicBezTo>
                  <a:cubicBezTo>
                    <a:pt x="252975" y="322239"/>
                    <a:pt x="229942" y="295145"/>
                    <a:pt x="42083" y="304797"/>
                  </a:cubicBezTo>
                  <a:cubicBezTo>
                    <a:pt x="16663" y="308314"/>
                    <a:pt x="-1358" y="283979"/>
                    <a:pt x="0" y="262714"/>
                  </a:cubicBezTo>
                  <a:cubicBezTo>
                    <a:pt x="10643" y="153138"/>
                    <a:pt x="-2576" y="132647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616" y="20114"/>
                    <a:pt x="17689" y="-2743"/>
                    <a:pt x="42083" y="0"/>
                  </a:cubicBezTo>
                  <a:cubicBezTo>
                    <a:pt x="146263" y="17479"/>
                    <a:pt x="394439" y="-3804"/>
                    <a:pt x="486235" y="0"/>
                  </a:cubicBezTo>
                  <a:cubicBezTo>
                    <a:pt x="578031" y="3804"/>
                    <a:pt x="851471" y="2100"/>
                    <a:pt x="948515" y="0"/>
                  </a:cubicBezTo>
                  <a:cubicBezTo>
                    <a:pt x="972360" y="2281"/>
                    <a:pt x="993333" y="14369"/>
                    <a:pt x="990598" y="42083"/>
                  </a:cubicBezTo>
                  <a:cubicBezTo>
                    <a:pt x="987501" y="138821"/>
                    <a:pt x="995004" y="198704"/>
                    <a:pt x="990598" y="262714"/>
                  </a:cubicBezTo>
                  <a:cubicBezTo>
                    <a:pt x="990760" y="289960"/>
                    <a:pt x="966689" y="304345"/>
                    <a:pt x="948515" y="304797"/>
                  </a:cubicBezTo>
                  <a:cubicBezTo>
                    <a:pt x="773550" y="320872"/>
                    <a:pt x="639850" y="318824"/>
                    <a:pt x="486235" y="304797"/>
                  </a:cubicBezTo>
                  <a:cubicBezTo>
                    <a:pt x="332620" y="290770"/>
                    <a:pt x="192140" y="299897"/>
                    <a:pt x="42083" y="304797"/>
                  </a:cubicBezTo>
                  <a:cubicBezTo>
                    <a:pt x="19067" y="305555"/>
                    <a:pt x="2951" y="287178"/>
                    <a:pt x="0" y="262714"/>
                  </a:cubicBezTo>
                  <a:cubicBezTo>
                    <a:pt x="-8535" y="159310"/>
                    <a:pt x="7179" y="117303"/>
                    <a:pt x="0" y="42083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1">
                  <a:lumMod val="20000"/>
                  <a:lumOff val="80000"/>
                </a:schemeClr>
              </a:solidFill>
              <a:extLst>
                <a:ext uri="{C807C97D-BFC1-408E-A445-0C87EB9F89A2}">
                  <ask:lineSketchStyleProps xmlns="" xmlns:ask="http://schemas.microsoft.com/office/drawing/2018/sketchyshapes" sd="2774789027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1" name="PHẠM DUYÊN 27 - 9Slide.vn">
            <a:extLst>
              <a:ext uri="{FF2B5EF4-FFF2-40B4-BE49-F238E27FC236}">
                <a16:creationId xmlns:a16="http://schemas.microsoft.com/office/drawing/2014/main" id="{454D8836-6BCB-4B6E-AC7E-4EE96F65E719}"/>
              </a:ext>
            </a:extLst>
          </p:cNvPr>
          <p:cNvGrpSpPr/>
          <p:nvPr userDrawn="1"/>
        </p:nvGrpSpPr>
        <p:grpSpPr>
          <a:xfrm>
            <a:off x="10688957" y="285434"/>
            <a:ext cx="1045843" cy="349565"/>
            <a:chOff x="404091" y="302492"/>
            <a:chExt cx="1045843" cy="349565"/>
          </a:xfrm>
        </p:grpSpPr>
        <p:sp>
          <p:nvSpPr>
            <p:cNvPr id="82" name="Rectangle: Rounded Corners 81">
              <a:extLst>
                <a:ext uri="{FF2B5EF4-FFF2-40B4-BE49-F238E27FC236}">
                  <a16:creationId xmlns:a16="http://schemas.microsoft.com/office/drawing/2014/main" id="{BE8D1AAF-94E3-4519-A7FB-4F7966A4A271}"/>
                </a:ext>
              </a:extLst>
            </p:cNvPr>
            <p:cNvSpPr/>
            <p:nvPr userDrawn="1"/>
          </p:nvSpPr>
          <p:spPr>
            <a:xfrm>
              <a:off x="459336" y="347260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513428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870" y="18611"/>
                    <a:pt x="19597" y="-361"/>
                    <a:pt x="42083" y="0"/>
                  </a:cubicBezTo>
                  <a:cubicBezTo>
                    <a:pt x="200055" y="16871"/>
                    <a:pt x="303322" y="-21924"/>
                    <a:pt x="513428" y="0"/>
                  </a:cubicBezTo>
                  <a:cubicBezTo>
                    <a:pt x="723534" y="21924"/>
                    <a:pt x="839830" y="11545"/>
                    <a:pt x="948515" y="0"/>
                  </a:cubicBezTo>
                  <a:cubicBezTo>
                    <a:pt x="969839" y="-631"/>
                    <a:pt x="990500" y="23749"/>
                    <a:pt x="990598" y="42083"/>
                  </a:cubicBezTo>
                  <a:cubicBezTo>
                    <a:pt x="986727" y="110902"/>
                    <a:pt x="991373" y="195270"/>
                    <a:pt x="990598" y="262714"/>
                  </a:cubicBezTo>
                  <a:cubicBezTo>
                    <a:pt x="986125" y="285474"/>
                    <a:pt x="974744" y="302645"/>
                    <a:pt x="948515" y="304797"/>
                  </a:cubicBezTo>
                  <a:cubicBezTo>
                    <a:pt x="756072" y="311080"/>
                    <a:pt x="645398" y="290395"/>
                    <a:pt x="477170" y="304797"/>
                  </a:cubicBezTo>
                  <a:cubicBezTo>
                    <a:pt x="308943" y="319199"/>
                    <a:pt x="168522" y="321398"/>
                    <a:pt x="42083" y="304797"/>
                  </a:cubicBezTo>
                  <a:cubicBezTo>
                    <a:pt x="14910" y="302823"/>
                    <a:pt x="-1910" y="291109"/>
                    <a:pt x="0" y="262714"/>
                  </a:cubicBezTo>
                  <a:cubicBezTo>
                    <a:pt x="5987" y="210987"/>
                    <a:pt x="8339" y="103792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-924" y="21541"/>
                    <a:pt x="13669" y="1115"/>
                    <a:pt x="42083" y="0"/>
                  </a:cubicBezTo>
                  <a:cubicBezTo>
                    <a:pt x="212105" y="-4339"/>
                    <a:pt x="339606" y="-11427"/>
                    <a:pt x="513428" y="0"/>
                  </a:cubicBezTo>
                  <a:cubicBezTo>
                    <a:pt x="687251" y="11427"/>
                    <a:pt x="809018" y="9979"/>
                    <a:pt x="948515" y="0"/>
                  </a:cubicBezTo>
                  <a:cubicBezTo>
                    <a:pt x="973302" y="-2893"/>
                    <a:pt x="988513" y="18237"/>
                    <a:pt x="990598" y="42083"/>
                  </a:cubicBezTo>
                  <a:cubicBezTo>
                    <a:pt x="986193" y="131118"/>
                    <a:pt x="982265" y="161446"/>
                    <a:pt x="990598" y="262714"/>
                  </a:cubicBezTo>
                  <a:cubicBezTo>
                    <a:pt x="989597" y="287092"/>
                    <a:pt x="971718" y="305739"/>
                    <a:pt x="948515" y="304797"/>
                  </a:cubicBezTo>
                  <a:cubicBezTo>
                    <a:pt x="847314" y="287957"/>
                    <a:pt x="601015" y="315002"/>
                    <a:pt x="495299" y="304797"/>
                  </a:cubicBezTo>
                  <a:cubicBezTo>
                    <a:pt x="389583" y="294592"/>
                    <a:pt x="199920" y="289228"/>
                    <a:pt x="42083" y="304797"/>
                  </a:cubicBezTo>
                  <a:cubicBezTo>
                    <a:pt x="17478" y="305510"/>
                    <a:pt x="285" y="284421"/>
                    <a:pt x="0" y="262714"/>
                  </a:cubicBezTo>
                  <a:cubicBezTo>
                    <a:pt x="9330" y="190511"/>
                    <a:pt x="-4367" y="121157"/>
                    <a:pt x="0" y="42083"/>
                  </a:cubicBezTo>
                  <a:close/>
                </a:path>
              </a:pathLst>
            </a:custGeom>
            <a:solidFill>
              <a:srgbClr val="82C9F4"/>
            </a:solidFill>
            <a:ln>
              <a:solidFill>
                <a:srgbClr val="AFDAF5"/>
              </a:solidFill>
              <a:extLst>
                <a:ext uri="{C807C97D-BFC1-408E-A445-0C87EB9F89A2}">
                  <ask:lineSketchStyleProps xmlns="" xmlns:ask="http://schemas.microsoft.com/office/drawing/2018/sketchyshapes" sd="3060161415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Rectangle: Rounded Corners 82">
              <a:extLst>
                <a:ext uri="{FF2B5EF4-FFF2-40B4-BE49-F238E27FC236}">
                  <a16:creationId xmlns:a16="http://schemas.microsoft.com/office/drawing/2014/main" id="{9F8B860E-F6C5-40D2-9BFB-1A1E1B76585E}"/>
                </a:ext>
              </a:extLst>
            </p:cNvPr>
            <p:cNvSpPr/>
            <p:nvPr userDrawn="1"/>
          </p:nvSpPr>
          <p:spPr>
            <a:xfrm>
              <a:off x="404091" y="302492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468106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977" y="20694"/>
                    <a:pt x="19245" y="722"/>
                    <a:pt x="42083" y="0"/>
                  </a:cubicBezTo>
                  <a:cubicBezTo>
                    <a:pt x="221894" y="10754"/>
                    <a:pt x="318265" y="20007"/>
                    <a:pt x="468106" y="0"/>
                  </a:cubicBezTo>
                  <a:cubicBezTo>
                    <a:pt x="617947" y="-20007"/>
                    <a:pt x="715005" y="-5387"/>
                    <a:pt x="948515" y="0"/>
                  </a:cubicBezTo>
                  <a:cubicBezTo>
                    <a:pt x="972855" y="-357"/>
                    <a:pt x="989439" y="16233"/>
                    <a:pt x="990598" y="42083"/>
                  </a:cubicBezTo>
                  <a:cubicBezTo>
                    <a:pt x="992746" y="141393"/>
                    <a:pt x="995960" y="161966"/>
                    <a:pt x="990598" y="262714"/>
                  </a:cubicBezTo>
                  <a:cubicBezTo>
                    <a:pt x="993037" y="283815"/>
                    <a:pt x="971270" y="305420"/>
                    <a:pt x="948515" y="304797"/>
                  </a:cubicBezTo>
                  <a:cubicBezTo>
                    <a:pt x="752540" y="283418"/>
                    <a:pt x="701366" y="287355"/>
                    <a:pt x="477170" y="304797"/>
                  </a:cubicBezTo>
                  <a:cubicBezTo>
                    <a:pt x="252975" y="322239"/>
                    <a:pt x="229942" y="295145"/>
                    <a:pt x="42083" y="304797"/>
                  </a:cubicBezTo>
                  <a:cubicBezTo>
                    <a:pt x="16663" y="308314"/>
                    <a:pt x="-1358" y="283979"/>
                    <a:pt x="0" y="262714"/>
                  </a:cubicBezTo>
                  <a:cubicBezTo>
                    <a:pt x="10643" y="153138"/>
                    <a:pt x="-2576" y="132647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616" y="20114"/>
                    <a:pt x="17689" y="-2743"/>
                    <a:pt x="42083" y="0"/>
                  </a:cubicBezTo>
                  <a:cubicBezTo>
                    <a:pt x="146263" y="17479"/>
                    <a:pt x="394439" y="-3804"/>
                    <a:pt x="486235" y="0"/>
                  </a:cubicBezTo>
                  <a:cubicBezTo>
                    <a:pt x="578031" y="3804"/>
                    <a:pt x="851471" y="2100"/>
                    <a:pt x="948515" y="0"/>
                  </a:cubicBezTo>
                  <a:cubicBezTo>
                    <a:pt x="972360" y="2281"/>
                    <a:pt x="993333" y="14369"/>
                    <a:pt x="990598" y="42083"/>
                  </a:cubicBezTo>
                  <a:cubicBezTo>
                    <a:pt x="987501" y="138821"/>
                    <a:pt x="995004" y="198704"/>
                    <a:pt x="990598" y="262714"/>
                  </a:cubicBezTo>
                  <a:cubicBezTo>
                    <a:pt x="990760" y="289960"/>
                    <a:pt x="966689" y="304345"/>
                    <a:pt x="948515" y="304797"/>
                  </a:cubicBezTo>
                  <a:cubicBezTo>
                    <a:pt x="773550" y="320872"/>
                    <a:pt x="639850" y="318824"/>
                    <a:pt x="486235" y="304797"/>
                  </a:cubicBezTo>
                  <a:cubicBezTo>
                    <a:pt x="332620" y="290770"/>
                    <a:pt x="192140" y="299897"/>
                    <a:pt x="42083" y="304797"/>
                  </a:cubicBezTo>
                  <a:cubicBezTo>
                    <a:pt x="19067" y="305555"/>
                    <a:pt x="2951" y="287178"/>
                    <a:pt x="0" y="262714"/>
                  </a:cubicBezTo>
                  <a:cubicBezTo>
                    <a:pt x="-8535" y="159310"/>
                    <a:pt x="7179" y="117303"/>
                    <a:pt x="0" y="42083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1">
                  <a:lumMod val="20000"/>
                  <a:lumOff val="80000"/>
                </a:schemeClr>
              </a:solidFill>
              <a:extLst>
                <a:ext uri="{C807C97D-BFC1-408E-A445-0C87EB9F89A2}">
                  <ask:lineSketchStyleProps xmlns="" xmlns:ask="http://schemas.microsoft.com/office/drawing/2018/sketchyshapes" sd="2774789027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4" name="PHẠM DUYÊN 28 - 9Slide.vn">
            <a:extLst>
              <a:ext uri="{FF2B5EF4-FFF2-40B4-BE49-F238E27FC236}">
                <a16:creationId xmlns:a16="http://schemas.microsoft.com/office/drawing/2014/main" id="{FE950BD2-57BC-47C2-ABDC-4B404D845626}"/>
              </a:ext>
            </a:extLst>
          </p:cNvPr>
          <p:cNvGrpSpPr/>
          <p:nvPr userDrawn="1"/>
        </p:nvGrpSpPr>
        <p:grpSpPr>
          <a:xfrm rot="16200000" flipH="1">
            <a:off x="11031857" y="1207296"/>
            <a:ext cx="1045843" cy="349565"/>
            <a:chOff x="404091" y="302492"/>
            <a:chExt cx="1045843" cy="349565"/>
          </a:xfrm>
        </p:grpSpPr>
        <p:sp>
          <p:nvSpPr>
            <p:cNvPr id="85" name="Rectangle: Rounded Corners 84">
              <a:extLst>
                <a:ext uri="{FF2B5EF4-FFF2-40B4-BE49-F238E27FC236}">
                  <a16:creationId xmlns:a16="http://schemas.microsoft.com/office/drawing/2014/main" id="{79FF2221-86D9-4CA4-A38C-FEF6ED0B1B88}"/>
                </a:ext>
              </a:extLst>
            </p:cNvPr>
            <p:cNvSpPr/>
            <p:nvPr userDrawn="1"/>
          </p:nvSpPr>
          <p:spPr>
            <a:xfrm>
              <a:off x="459336" y="347260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513428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870" y="18611"/>
                    <a:pt x="19597" y="-361"/>
                    <a:pt x="42083" y="0"/>
                  </a:cubicBezTo>
                  <a:cubicBezTo>
                    <a:pt x="200055" y="16871"/>
                    <a:pt x="303322" y="-21924"/>
                    <a:pt x="513428" y="0"/>
                  </a:cubicBezTo>
                  <a:cubicBezTo>
                    <a:pt x="723534" y="21924"/>
                    <a:pt x="839830" y="11545"/>
                    <a:pt x="948515" y="0"/>
                  </a:cubicBezTo>
                  <a:cubicBezTo>
                    <a:pt x="969839" y="-631"/>
                    <a:pt x="990500" y="23749"/>
                    <a:pt x="990598" y="42083"/>
                  </a:cubicBezTo>
                  <a:cubicBezTo>
                    <a:pt x="986727" y="110902"/>
                    <a:pt x="991373" y="195270"/>
                    <a:pt x="990598" y="262714"/>
                  </a:cubicBezTo>
                  <a:cubicBezTo>
                    <a:pt x="986125" y="285474"/>
                    <a:pt x="974744" y="302645"/>
                    <a:pt x="948515" y="304797"/>
                  </a:cubicBezTo>
                  <a:cubicBezTo>
                    <a:pt x="756072" y="311080"/>
                    <a:pt x="645398" y="290395"/>
                    <a:pt x="477170" y="304797"/>
                  </a:cubicBezTo>
                  <a:cubicBezTo>
                    <a:pt x="308943" y="319199"/>
                    <a:pt x="168522" y="321398"/>
                    <a:pt x="42083" y="304797"/>
                  </a:cubicBezTo>
                  <a:cubicBezTo>
                    <a:pt x="14910" y="302823"/>
                    <a:pt x="-1910" y="291109"/>
                    <a:pt x="0" y="262714"/>
                  </a:cubicBezTo>
                  <a:cubicBezTo>
                    <a:pt x="5987" y="210987"/>
                    <a:pt x="8339" y="103792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-924" y="21541"/>
                    <a:pt x="13669" y="1115"/>
                    <a:pt x="42083" y="0"/>
                  </a:cubicBezTo>
                  <a:cubicBezTo>
                    <a:pt x="212105" y="-4339"/>
                    <a:pt x="339606" y="-11427"/>
                    <a:pt x="513428" y="0"/>
                  </a:cubicBezTo>
                  <a:cubicBezTo>
                    <a:pt x="687251" y="11427"/>
                    <a:pt x="809018" y="9979"/>
                    <a:pt x="948515" y="0"/>
                  </a:cubicBezTo>
                  <a:cubicBezTo>
                    <a:pt x="973302" y="-2893"/>
                    <a:pt x="988513" y="18237"/>
                    <a:pt x="990598" y="42083"/>
                  </a:cubicBezTo>
                  <a:cubicBezTo>
                    <a:pt x="986193" y="131118"/>
                    <a:pt x="982265" y="161446"/>
                    <a:pt x="990598" y="262714"/>
                  </a:cubicBezTo>
                  <a:cubicBezTo>
                    <a:pt x="989597" y="287092"/>
                    <a:pt x="971718" y="305739"/>
                    <a:pt x="948515" y="304797"/>
                  </a:cubicBezTo>
                  <a:cubicBezTo>
                    <a:pt x="847314" y="287957"/>
                    <a:pt x="601015" y="315002"/>
                    <a:pt x="495299" y="304797"/>
                  </a:cubicBezTo>
                  <a:cubicBezTo>
                    <a:pt x="389583" y="294592"/>
                    <a:pt x="199920" y="289228"/>
                    <a:pt x="42083" y="304797"/>
                  </a:cubicBezTo>
                  <a:cubicBezTo>
                    <a:pt x="17478" y="305510"/>
                    <a:pt x="285" y="284421"/>
                    <a:pt x="0" y="262714"/>
                  </a:cubicBezTo>
                  <a:cubicBezTo>
                    <a:pt x="9330" y="190511"/>
                    <a:pt x="-4367" y="121157"/>
                    <a:pt x="0" y="42083"/>
                  </a:cubicBezTo>
                  <a:close/>
                </a:path>
              </a:pathLst>
            </a:custGeom>
            <a:solidFill>
              <a:srgbClr val="82C9F4"/>
            </a:solidFill>
            <a:ln>
              <a:solidFill>
                <a:srgbClr val="AFDAF5"/>
              </a:solidFill>
              <a:extLst>
                <a:ext uri="{C807C97D-BFC1-408E-A445-0C87EB9F89A2}">
                  <ask:lineSketchStyleProps xmlns="" xmlns:ask="http://schemas.microsoft.com/office/drawing/2018/sketchyshapes" sd="3060161415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Rectangle: Rounded Corners 85">
              <a:extLst>
                <a:ext uri="{FF2B5EF4-FFF2-40B4-BE49-F238E27FC236}">
                  <a16:creationId xmlns:a16="http://schemas.microsoft.com/office/drawing/2014/main" id="{72877C7E-DDC8-40CE-AB73-73A126287EDF}"/>
                </a:ext>
              </a:extLst>
            </p:cNvPr>
            <p:cNvSpPr/>
            <p:nvPr userDrawn="1"/>
          </p:nvSpPr>
          <p:spPr>
            <a:xfrm>
              <a:off x="404091" y="302492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468106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977" y="20694"/>
                    <a:pt x="19245" y="722"/>
                    <a:pt x="42083" y="0"/>
                  </a:cubicBezTo>
                  <a:cubicBezTo>
                    <a:pt x="221894" y="10754"/>
                    <a:pt x="318265" y="20007"/>
                    <a:pt x="468106" y="0"/>
                  </a:cubicBezTo>
                  <a:cubicBezTo>
                    <a:pt x="617947" y="-20007"/>
                    <a:pt x="715005" y="-5387"/>
                    <a:pt x="948515" y="0"/>
                  </a:cubicBezTo>
                  <a:cubicBezTo>
                    <a:pt x="972855" y="-357"/>
                    <a:pt x="989439" y="16233"/>
                    <a:pt x="990598" y="42083"/>
                  </a:cubicBezTo>
                  <a:cubicBezTo>
                    <a:pt x="992746" y="141393"/>
                    <a:pt x="995960" y="161966"/>
                    <a:pt x="990598" y="262714"/>
                  </a:cubicBezTo>
                  <a:cubicBezTo>
                    <a:pt x="993037" y="283815"/>
                    <a:pt x="971270" y="305420"/>
                    <a:pt x="948515" y="304797"/>
                  </a:cubicBezTo>
                  <a:cubicBezTo>
                    <a:pt x="752540" y="283418"/>
                    <a:pt x="701366" y="287355"/>
                    <a:pt x="477170" y="304797"/>
                  </a:cubicBezTo>
                  <a:cubicBezTo>
                    <a:pt x="252975" y="322239"/>
                    <a:pt x="229942" y="295145"/>
                    <a:pt x="42083" y="304797"/>
                  </a:cubicBezTo>
                  <a:cubicBezTo>
                    <a:pt x="16663" y="308314"/>
                    <a:pt x="-1358" y="283979"/>
                    <a:pt x="0" y="262714"/>
                  </a:cubicBezTo>
                  <a:cubicBezTo>
                    <a:pt x="10643" y="153138"/>
                    <a:pt x="-2576" y="132647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616" y="20114"/>
                    <a:pt x="17689" y="-2743"/>
                    <a:pt x="42083" y="0"/>
                  </a:cubicBezTo>
                  <a:cubicBezTo>
                    <a:pt x="146263" y="17479"/>
                    <a:pt x="394439" y="-3804"/>
                    <a:pt x="486235" y="0"/>
                  </a:cubicBezTo>
                  <a:cubicBezTo>
                    <a:pt x="578031" y="3804"/>
                    <a:pt x="851471" y="2100"/>
                    <a:pt x="948515" y="0"/>
                  </a:cubicBezTo>
                  <a:cubicBezTo>
                    <a:pt x="972360" y="2281"/>
                    <a:pt x="993333" y="14369"/>
                    <a:pt x="990598" y="42083"/>
                  </a:cubicBezTo>
                  <a:cubicBezTo>
                    <a:pt x="987501" y="138821"/>
                    <a:pt x="995004" y="198704"/>
                    <a:pt x="990598" y="262714"/>
                  </a:cubicBezTo>
                  <a:cubicBezTo>
                    <a:pt x="990760" y="289960"/>
                    <a:pt x="966689" y="304345"/>
                    <a:pt x="948515" y="304797"/>
                  </a:cubicBezTo>
                  <a:cubicBezTo>
                    <a:pt x="773550" y="320872"/>
                    <a:pt x="639850" y="318824"/>
                    <a:pt x="486235" y="304797"/>
                  </a:cubicBezTo>
                  <a:cubicBezTo>
                    <a:pt x="332620" y="290770"/>
                    <a:pt x="192140" y="299897"/>
                    <a:pt x="42083" y="304797"/>
                  </a:cubicBezTo>
                  <a:cubicBezTo>
                    <a:pt x="19067" y="305555"/>
                    <a:pt x="2951" y="287178"/>
                    <a:pt x="0" y="262714"/>
                  </a:cubicBezTo>
                  <a:cubicBezTo>
                    <a:pt x="-8535" y="159310"/>
                    <a:pt x="7179" y="117303"/>
                    <a:pt x="0" y="42083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1">
                  <a:lumMod val="20000"/>
                  <a:lumOff val="80000"/>
                </a:schemeClr>
              </a:solidFill>
              <a:extLst>
                <a:ext uri="{C807C97D-BFC1-408E-A445-0C87EB9F89A2}">
                  <ask:lineSketchStyleProps xmlns="" xmlns:ask="http://schemas.microsoft.com/office/drawing/2018/sketchyshapes" sd="2774789027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87" name="Graphic 86">
            <a:extLst>
              <a:ext uri="{FF2B5EF4-FFF2-40B4-BE49-F238E27FC236}">
                <a16:creationId xmlns:a16="http://schemas.microsoft.com/office/drawing/2014/main" id="{566CA816-C97C-4342-8E75-F53A8A4D8F3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0" y="4470400"/>
            <a:ext cx="12192000" cy="2387600"/>
          </a:xfrm>
          <a:prstGeom prst="rect">
            <a:avLst/>
          </a:prstGeom>
          <a:scene3d>
            <a:camera prst="obliqueBottomRight"/>
            <a:lightRig rig="threePt" dir="t"/>
          </a:scene3d>
        </p:spPr>
      </p:pic>
      <p:grpSp>
        <p:nvGrpSpPr>
          <p:cNvPr id="88" name="PHẠM DUYÊN 29 - 9Slide.vn">
            <a:extLst>
              <a:ext uri="{FF2B5EF4-FFF2-40B4-BE49-F238E27FC236}">
                <a16:creationId xmlns:a16="http://schemas.microsoft.com/office/drawing/2014/main" id="{04C09018-A1E7-4C40-9CAE-4245546A4F31}"/>
              </a:ext>
            </a:extLst>
          </p:cNvPr>
          <p:cNvGrpSpPr/>
          <p:nvPr userDrawn="1"/>
        </p:nvGrpSpPr>
        <p:grpSpPr>
          <a:xfrm rot="16200000" flipH="1">
            <a:off x="11031857" y="3254218"/>
            <a:ext cx="1045843" cy="349565"/>
            <a:chOff x="404091" y="302492"/>
            <a:chExt cx="1045843" cy="349565"/>
          </a:xfrm>
        </p:grpSpPr>
        <p:sp>
          <p:nvSpPr>
            <p:cNvPr id="89" name="Rectangle: Rounded Corners 88">
              <a:extLst>
                <a:ext uri="{FF2B5EF4-FFF2-40B4-BE49-F238E27FC236}">
                  <a16:creationId xmlns:a16="http://schemas.microsoft.com/office/drawing/2014/main" id="{7AA4EB46-E18E-4FF8-817C-0ACC34DF5AE7}"/>
                </a:ext>
              </a:extLst>
            </p:cNvPr>
            <p:cNvSpPr/>
            <p:nvPr userDrawn="1"/>
          </p:nvSpPr>
          <p:spPr>
            <a:xfrm>
              <a:off x="459336" y="347260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513428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870" y="18611"/>
                    <a:pt x="19597" y="-361"/>
                    <a:pt x="42083" y="0"/>
                  </a:cubicBezTo>
                  <a:cubicBezTo>
                    <a:pt x="200055" y="16871"/>
                    <a:pt x="303322" y="-21924"/>
                    <a:pt x="513428" y="0"/>
                  </a:cubicBezTo>
                  <a:cubicBezTo>
                    <a:pt x="723534" y="21924"/>
                    <a:pt x="839830" y="11545"/>
                    <a:pt x="948515" y="0"/>
                  </a:cubicBezTo>
                  <a:cubicBezTo>
                    <a:pt x="969839" y="-631"/>
                    <a:pt x="990500" y="23749"/>
                    <a:pt x="990598" y="42083"/>
                  </a:cubicBezTo>
                  <a:cubicBezTo>
                    <a:pt x="986727" y="110902"/>
                    <a:pt x="991373" y="195270"/>
                    <a:pt x="990598" y="262714"/>
                  </a:cubicBezTo>
                  <a:cubicBezTo>
                    <a:pt x="986125" y="285474"/>
                    <a:pt x="974744" y="302645"/>
                    <a:pt x="948515" y="304797"/>
                  </a:cubicBezTo>
                  <a:cubicBezTo>
                    <a:pt x="756072" y="311080"/>
                    <a:pt x="645398" y="290395"/>
                    <a:pt x="477170" y="304797"/>
                  </a:cubicBezTo>
                  <a:cubicBezTo>
                    <a:pt x="308943" y="319199"/>
                    <a:pt x="168522" y="321398"/>
                    <a:pt x="42083" y="304797"/>
                  </a:cubicBezTo>
                  <a:cubicBezTo>
                    <a:pt x="14910" y="302823"/>
                    <a:pt x="-1910" y="291109"/>
                    <a:pt x="0" y="262714"/>
                  </a:cubicBezTo>
                  <a:cubicBezTo>
                    <a:pt x="5987" y="210987"/>
                    <a:pt x="8339" y="103792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-924" y="21541"/>
                    <a:pt x="13669" y="1115"/>
                    <a:pt x="42083" y="0"/>
                  </a:cubicBezTo>
                  <a:cubicBezTo>
                    <a:pt x="212105" y="-4339"/>
                    <a:pt x="339606" y="-11427"/>
                    <a:pt x="513428" y="0"/>
                  </a:cubicBezTo>
                  <a:cubicBezTo>
                    <a:pt x="687251" y="11427"/>
                    <a:pt x="809018" y="9979"/>
                    <a:pt x="948515" y="0"/>
                  </a:cubicBezTo>
                  <a:cubicBezTo>
                    <a:pt x="973302" y="-2893"/>
                    <a:pt x="988513" y="18237"/>
                    <a:pt x="990598" y="42083"/>
                  </a:cubicBezTo>
                  <a:cubicBezTo>
                    <a:pt x="986193" y="131118"/>
                    <a:pt x="982265" y="161446"/>
                    <a:pt x="990598" y="262714"/>
                  </a:cubicBezTo>
                  <a:cubicBezTo>
                    <a:pt x="989597" y="287092"/>
                    <a:pt x="971718" y="305739"/>
                    <a:pt x="948515" y="304797"/>
                  </a:cubicBezTo>
                  <a:cubicBezTo>
                    <a:pt x="847314" y="287957"/>
                    <a:pt x="601015" y="315002"/>
                    <a:pt x="495299" y="304797"/>
                  </a:cubicBezTo>
                  <a:cubicBezTo>
                    <a:pt x="389583" y="294592"/>
                    <a:pt x="199920" y="289228"/>
                    <a:pt x="42083" y="304797"/>
                  </a:cubicBezTo>
                  <a:cubicBezTo>
                    <a:pt x="17478" y="305510"/>
                    <a:pt x="285" y="284421"/>
                    <a:pt x="0" y="262714"/>
                  </a:cubicBezTo>
                  <a:cubicBezTo>
                    <a:pt x="9330" y="190511"/>
                    <a:pt x="-4367" y="121157"/>
                    <a:pt x="0" y="42083"/>
                  </a:cubicBezTo>
                  <a:close/>
                </a:path>
              </a:pathLst>
            </a:custGeom>
            <a:solidFill>
              <a:srgbClr val="82C9F4"/>
            </a:solidFill>
            <a:ln>
              <a:solidFill>
                <a:srgbClr val="AFDAF5"/>
              </a:solidFill>
              <a:extLst>
                <a:ext uri="{C807C97D-BFC1-408E-A445-0C87EB9F89A2}">
                  <ask:lineSketchStyleProps xmlns="" xmlns:ask="http://schemas.microsoft.com/office/drawing/2018/sketchyshapes" sd="3060161415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Rectangle: Rounded Corners 89">
              <a:extLst>
                <a:ext uri="{FF2B5EF4-FFF2-40B4-BE49-F238E27FC236}">
                  <a16:creationId xmlns:a16="http://schemas.microsoft.com/office/drawing/2014/main" id="{D14EE974-21DC-4625-9873-5657739AEB34}"/>
                </a:ext>
              </a:extLst>
            </p:cNvPr>
            <p:cNvSpPr/>
            <p:nvPr userDrawn="1"/>
          </p:nvSpPr>
          <p:spPr>
            <a:xfrm>
              <a:off x="404091" y="302492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468106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977" y="20694"/>
                    <a:pt x="19245" y="722"/>
                    <a:pt x="42083" y="0"/>
                  </a:cubicBezTo>
                  <a:cubicBezTo>
                    <a:pt x="221894" y="10754"/>
                    <a:pt x="318265" y="20007"/>
                    <a:pt x="468106" y="0"/>
                  </a:cubicBezTo>
                  <a:cubicBezTo>
                    <a:pt x="617947" y="-20007"/>
                    <a:pt x="715005" y="-5387"/>
                    <a:pt x="948515" y="0"/>
                  </a:cubicBezTo>
                  <a:cubicBezTo>
                    <a:pt x="972855" y="-357"/>
                    <a:pt x="989439" y="16233"/>
                    <a:pt x="990598" y="42083"/>
                  </a:cubicBezTo>
                  <a:cubicBezTo>
                    <a:pt x="992746" y="141393"/>
                    <a:pt x="995960" y="161966"/>
                    <a:pt x="990598" y="262714"/>
                  </a:cubicBezTo>
                  <a:cubicBezTo>
                    <a:pt x="993037" y="283815"/>
                    <a:pt x="971270" y="305420"/>
                    <a:pt x="948515" y="304797"/>
                  </a:cubicBezTo>
                  <a:cubicBezTo>
                    <a:pt x="752540" y="283418"/>
                    <a:pt x="701366" y="287355"/>
                    <a:pt x="477170" y="304797"/>
                  </a:cubicBezTo>
                  <a:cubicBezTo>
                    <a:pt x="252975" y="322239"/>
                    <a:pt x="229942" y="295145"/>
                    <a:pt x="42083" y="304797"/>
                  </a:cubicBezTo>
                  <a:cubicBezTo>
                    <a:pt x="16663" y="308314"/>
                    <a:pt x="-1358" y="283979"/>
                    <a:pt x="0" y="262714"/>
                  </a:cubicBezTo>
                  <a:cubicBezTo>
                    <a:pt x="10643" y="153138"/>
                    <a:pt x="-2576" y="132647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616" y="20114"/>
                    <a:pt x="17689" y="-2743"/>
                    <a:pt x="42083" y="0"/>
                  </a:cubicBezTo>
                  <a:cubicBezTo>
                    <a:pt x="146263" y="17479"/>
                    <a:pt x="394439" y="-3804"/>
                    <a:pt x="486235" y="0"/>
                  </a:cubicBezTo>
                  <a:cubicBezTo>
                    <a:pt x="578031" y="3804"/>
                    <a:pt x="851471" y="2100"/>
                    <a:pt x="948515" y="0"/>
                  </a:cubicBezTo>
                  <a:cubicBezTo>
                    <a:pt x="972360" y="2281"/>
                    <a:pt x="993333" y="14369"/>
                    <a:pt x="990598" y="42083"/>
                  </a:cubicBezTo>
                  <a:cubicBezTo>
                    <a:pt x="987501" y="138821"/>
                    <a:pt x="995004" y="198704"/>
                    <a:pt x="990598" y="262714"/>
                  </a:cubicBezTo>
                  <a:cubicBezTo>
                    <a:pt x="990760" y="289960"/>
                    <a:pt x="966689" y="304345"/>
                    <a:pt x="948515" y="304797"/>
                  </a:cubicBezTo>
                  <a:cubicBezTo>
                    <a:pt x="773550" y="320872"/>
                    <a:pt x="639850" y="318824"/>
                    <a:pt x="486235" y="304797"/>
                  </a:cubicBezTo>
                  <a:cubicBezTo>
                    <a:pt x="332620" y="290770"/>
                    <a:pt x="192140" y="299897"/>
                    <a:pt x="42083" y="304797"/>
                  </a:cubicBezTo>
                  <a:cubicBezTo>
                    <a:pt x="19067" y="305555"/>
                    <a:pt x="2951" y="287178"/>
                    <a:pt x="0" y="262714"/>
                  </a:cubicBezTo>
                  <a:cubicBezTo>
                    <a:pt x="-8535" y="159310"/>
                    <a:pt x="7179" y="117303"/>
                    <a:pt x="0" y="42083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1">
                  <a:lumMod val="20000"/>
                  <a:lumOff val="80000"/>
                </a:schemeClr>
              </a:solidFill>
              <a:extLst>
                <a:ext uri="{C807C97D-BFC1-408E-A445-0C87EB9F89A2}">
                  <ask:lineSketchStyleProps xmlns="" xmlns:ask="http://schemas.microsoft.com/office/drawing/2018/sketchyshapes" sd="2774789027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1" name="PHẠM DUYÊN 30 - 9Slide.vn">
            <a:extLst>
              <a:ext uri="{FF2B5EF4-FFF2-40B4-BE49-F238E27FC236}">
                <a16:creationId xmlns:a16="http://schemas.microsoft.com/office/drawing/2014/main" id="{593D9CC7-5D56-4022-A695-906A00E8BDDC}"/>
              </a:ext>
            </a:extLst>
          </p:cNvPr>
          <p:cNvGrpSpPr/>
          <p:nvPr userDrawn="1"/>
        </p:nvGrpSpPr>
        <p:grpSpPr>
          <a:xfrm rot="16200000" flipH="1">
            <a:off x="11031857" y="5301140"/>
            <a:ext cx="1045843" cy="349565"/>
            <a:chOff x="404091" y="302492"/>
            <a:chExt cx="1045843" cy="349565"/>
          </a:xfrm>
        </p:grpSpPr>
        <p:sp>
          <p:nvSpPr>
            <p:cNvPr id="92" name="Rectangle: Rounded Corners 91">
              <a:extLst>
                <a:ext uri="{FF2B5EF4-FFF2-40B4-BE49-F238E27FC236}">
                  <a16:creationId xmlns:a16="http://schemas.microsoft.com/office/drawing/2014/main" id="{67C1850C-B270-4DEC-A657-BE749ACCEB96}"/>
                </a:ext>
              </a:extLst>
            </p:cNvPr>
            <p:cNvSpPr/>
            <p:nvPr userDrawn="1"/>
          </p:nvSpPr>
          <p:spPr>
            <a:xfrm>
              <a:off x="459336" y="347260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513428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870" y="18611"/>
                    <a:pt x="19597" y="-361"/>
                    <a:pt x="42083" y="0"/>
                  </a:cubicBezTo>
                  <a:cubicBezTo>
                    <a:pt x="200055" y="16871"/>
                    <a:pt x="303322" y="-21924"/>
                    <a:pt x="513428" y="0"/>
                  </a:cubicBezTo>
                  <a:cubicBezTo>
                    <a:pt x="723534" y="21924"/>
                    <a:pt x="839830" y="11545"/>
                    <a:pt x="948515" y="0"/>
                  </a:cubicBezTo>
                  <a:cubicBezTo>
                    <a:pt x="969839" y="-631"/>
                    <a:pt x="990500" y="23749"/>
                    <a:pt x="990598" y="42083"/>
                  </a:cubicBezTo>
                  <a:cubicBezTo>
                    <a:pt x="986727" y="110902"/>
                    <a:pt x="991373" y="195270"/>
                    <a:pt x="990598" y="262714"/>
                  </a:cubicBezTo>
                  <a:cubicBezTo>
                    <a:pt x="986125" y="285474"/>
                    <a:pt x="974744" y="302645"/>
                    <a:pt x="948515" y="304797"/>
                  </a:cubicBezTo>
                  <a:cubicBezTo>
                    <a:pt x="756072" y="311080"/>
                    <a:pt x="645398" y="290395"/>
                    <a:pt x="477170" y="304797"/>
                  </a:cubicBezTo>
                  <a:cubicBezTo>
                    <a:pt x="308943" y="319199"/>
                    <a:pt x="168522" y="321398"/>
                    <a:pt x="42083" y="304797"/>
                  </a:cubicBezTo>
                  <a:cubicBezTo>
                    <a:pt x="14910" y="302823"/>
                    <a:pt x="-1910" y="291109"/>
                    <a:pt x="0" y="262714"/>
                  </a:cubicBezTo>
                  <a:cubicBezTo>
                    <a:pt x="5987" y="210987"/>
                    <a:pt x="8339" y="103792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-924" y="21541"/>
                    <a:pt x="13669" y="1115"/>
                    <a:pt x="42083" y="0"/>
                  </a:cubicBezTo>
                  <a:cubicBezTo>
                    <a:pt x="212105" y="-4339"/>
                    <a:pt x="339606" y="-11427"/>
                    <a:pt x="513428" y="0"/>
                  </a:cubicBezTo>
                  <a:cubicBezTo>
                    <a:pt x="687251" y="11427"/>
                    <a:pt x="809018" y="9979"/>
                    <a:pt x="948515" y="0"/>
                  </a:cubicBezTo>
                  <a:cubicBezTo>
                    <a:pt x="973302" y="-2893"/>
                    <a:pt x="988513" y="18237"/>
                    <a:pt x="990598" y="42083"/>
                  </a:cubicBezTo>
                  <a:cubicBezTo>
                    <a:pt x="986193" y="131118"/>
                    <a:pt x="982265" y="161446"/>
                    <a:pt x="990598" y="262714"/>
                  </a:cubicBezTo>
                  <a:cubicBezTo>
                    <a:pt x="989597" y="287092"/>
                    <a:pt x="971718" y="305739"/>
                    <a:pt x="948515" y="304797"/>
                  </a:cubicBezTo>
                  <a:cubicBezTo>
                    <a:pt x="847314" y="287957"/>
                    <a:pt x="601015" y="315002"/>
                    <a:pt x="495299" y="304797"/>
                  </a:cubicBezTo>
                  <a:cubicBezTo>
                    <a:pt x="389583" y="294592"/>
                    <a:pt x="199920" y="289228"/>
                    <a:pt x="42083" y="304797"/>
                  </a:cubicBezTo>
                  <a:cubicBezTo>
                    <a:pt x="17478" y="305510"/>
                    <a:pt x="285" y="284421"/>
                    <a:pt x="0" y="262714"/>
                  </a:cubicBezTo>
                  <a:cubicBezTo>
                    <a:pt x="9330" y="190511"/>
                    <a:pt x="-4367" y="121157"/>
                    <a:pt x="0" y="42083"/>
                  </a:cubicBezTo>
                  <a:close/>
                </a:path>
              </a:pathLst>
            </a:custGeom>
            <a:solidFill>
              <a:srgbClr val="82C9F4"/>
            </a:solidFill>
            <a:ln>
              <a:solidFill>
                <a:srgbClr val="AFDAF5"/>
              </a:solidFill>
              <a:extLst>
                <a:ext uri="{C807C97D-BFC1-408E-A445-0C87EB9F89A2}">
                  <ask:lineSketchStyleProps xmlns="" xmlns:ask="http://schemas.microsoft.com/office/drawing/2018/sketchyshapes" sd="3060161415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Rectangle: Rounded Corners 92">
              <a:extLst>
                <a:ext uri="{FF2B5EF4-FFF2-40B4-BE49-F238E27FC236}">
                  <a16:creationId xmlns:a16="http://schemas.microsoft.com/office/drawing/2014/main" id="{459487D0-705C-4EEB-B9D9-AFD8139FFADB}"/>
                </a:ext>
              </a:extLst>
            </p:cNvPr>
            <p:cNvSpPr/>
            <p:nvPr userDrawn="1"/>
          </p:nvSpPr>
          <p:spPr>
            <a:xfrm>
              <a:off x="404091" y="302492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468106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977" y="20694"/>
                    <a:pt x="19245" y="722"/>
                    <a:pt x="42083" y="0"/>
                  </a:cubicBezTo>
                  <a:cubicBezTo>
                    <a:pt x="221894" y="10754"/>
                    <a:pt x="318265" y="20007"/>
                    <a:pt x="468106" y="0"/>
                  </a:cubicBezTo>
                  <a:cubicBezTo>
                    <a:pt x="617947" y="-20007"/>
                    <a:pt x="715005" y="-5387"/>
                    <a:pt x="948515" y="0"/>
                  </a:cubicBezTo>
                  <a:cubicBezTo>
                    <a:pt x="972855" y="-357"/>
                    <a:pt x="989439" y="16233"/>
                    <a:pt x="990598" y="42083"/>
                  </a:cubicBezTo>
                  <a:cubicBezTo>
                    <a:pt x="992746" y="141393"/>
                    <a:pt x="995960" y="161966"/>
                    <a:pt x="990598" y="262714"/>
                  </a:cubicBezTo>
                  <a:cubicBezTo>
                    <a:pt x="993037" y="283815"/>
                    <a:pt x="971270" y="305420"/>
                    <a:pt x="948515" y="304797"/>
                  </a:cubicBezTo>
                  <a:cubicBezTo>
                    <a:pt x="752540" y="283418"/>
                    <a:pt x="701366" y="287355"/>
                    <a:pt x="477170" y="304797"/>
                  </a:cubicBezTo>
                  <a:cubicBezTo>
                    <a:pt x="252975" y="322239"/>
                    <a:pt x="229942" y="295145"/>
                    <a:pt x="42083" y="304797"/>
                  </a:cubicBezTo>
                  <a:cubicBezTo>
                    <a:pt x="16663" y="308314"/>
                    <a:pt x="-1358" y="283979"/>
                    <a:pt x="0" y="262714"/>
                  </a:cubicBezTo>
                  <a:cubicBezTo>
                    <a:pt x="10643" y="153138"/>
                    <a:pt x="-2576" y="132647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616" y="20114"/>
                    <a:pt x="17689" y="-2743"/>
                    <a:pt x="42083" y="0"/>
                  </a:cubicBezTo>
                  <a:cubicBezTo>
                    <a:pt x="146263" y="17479"/>
                    <a:pt x="394439" y="-3804"/>
                    <a:pt x="486235" y="0"/>
                  </a:cubicBezTo>
                  <a:cubicBezTo>
                    <a:pt x="578031" y="3804"/>
                    <a:pt x="851471" y="2100"/>
                    <a:pt x="948515" y="0"/>
                  </a:cubicBezTo>
                  <a:cubicBezTo>
                    <a:pt x="972360" y="2281"/>
                    <a:pt x="993333" y="14369"/>
                    <a:pt x="990598" y="42083"/>
                  </a:cubicBezTo>
                  <a:cubicBezTo>
                    <a:pt x="987501" y="138821"/>
                    <a:pt x="995004" y="198704"/>
                    <a:pt x="990598" y="262714"/>
                  </a:cubicBezTo>
                  <a:cubicBezTo>
                    <a:pt x="990760" y="289960"/>
                    <a:pt x="966689" y="304345"/>
                    <a:pt x="948515" y="304797"/>
                  </a:cubicBezTo>
                  <a:cubicBezTo>
                    <a:pt x="773550" y="320872"/>
                    <a:pt x="639850" y="318824"/>
                    <a:pt x="486235" y="304797"/>
                  </a:cubicBezTo>
                  <a:cubicBezTo>
                    <a:pt x="332620" y="290770"/>
                    <a:pt x="192140" y="299897"/>
                    <a:pt x="42083" y="304797"/>
                  </a:cubicBezTo>
                  <a:cubicBezTo>
                    <a:pt x="19067" y="305555"/>
                    <a:pt x="2951" y="287178"/>
                    <a:pt x="0" y="262714"/>
                  </a:cubicBezTo>
                  <a:cubicBezTo>
                    <a:pt x="-8535" y="159310"/>
                    <a:pt x="7179" y="117303"/>
                    <a:pt x="0" y="42083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1">
                  <a:lumMod val="20000"/>
                  <a:lumOff val="80000"/>
                </a:schemeClr>
              </a:solidFill>
              <a:extLst>
                <a:ext uri="{C807C97D-BFC1-408E-A445-0C87EB9F89A2}">
                  <ask:lineSketchStyleProps xmlns="" xmlns:ask="http://schemas.microsoft.com/office/drawing/2018/sketchyshapes" sd="2774789027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4" name="PHẠM DUYÊN 32 - 9Slide.vn">
            <a:extLst>
              <a:ext uri="{FF2B5EF4-FFF2-40B4-BE49-F238E27FC236}">
                <a16:creationId xmlns:a16="http://schemas.microsoft.com/office/drawing/2014/main" id="{8719C772-3911-484F-8DD0-F3A53D150A1C}"/>
              </a:ext>
            </a:extLst>
          </p:cNvPr>
          <p:cNvGrpSpPr/>
          <p:nvPr userDrawn="1"/>
        </p:nvGrpSpPr>
        <p:grpSpPr>
          <a:xfrm>
            <a:off x="503382" y="6241734"/>
            <a:ext cx="1045843" cy="349565"/>
            <a:chOff x="404091" y="302492"/>
            <a:chExt cx="1045843" cy="349565"/>
          </a:xfrm>
        </p:grpSpPr>
        <p:sp>
          <p:nvSpPr>
            <p:cNvPr id="95" name="Rectangle: Rounded Corners 94">
              <a:extLst>
                <a:ext uri="{FF2B5EF4-FFF2-40B4-BE49-F238E27FC236}">
                  <a16:creationId xmlns:a16="http://schemas.microsoft.com/office/drawing/2014/main" id="{C29C2E8B-468F-4A49-AEBB-F20E75D15B52}"/>
                </a:ext>
              </a:extLst>
            </p:cNvPr>
            <p:cNvSpPr/>
            <p:nvPr userDrawn="1"/>
          </p:nvSpPr>
          <p:spPr>
            <a:xfrm>
              <a:off x="459336" y="347260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513428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870" y="18611"/>
                    <a:pt x="19597" y="-361"/>
                    <a:pt x="42083" y="0"/>
                  </a:cubicBezTo>
                  <a:cubicBezTo>
                    <a:pt x="200055" y="16871"/>
                    <a:pt x="303322" y="-21924"/>
                    <a:pt x="513428" y="0"/>
                  </a:cubicBezTo>
                  <a:cubicBezTo>
                    <a:pt x="723534" y="21924"/>
                    <a:pt x="839830" y="11545"/>
                    <a:pt x="948515" y="0"/>
                  </a:cubicBezTo>
                  <a:cubicBezTo>
                    <a:pt x="969839" y="-631"/>
                    <a:pt x="990500" y="23749"/>
                    <a:pt x="990598" y="42083"/>
                  </a:cubicBezTo>
                  <a:cubicBezTo>
                    <a:pt x="986727" y="110902"/>
                    <a:pt x="991373" y="195270"/>
                    <a:pt x="990598" y="262714"/>
                  </a:cubicBezTo>
                  <a:cubicBezTo>
                    <a:pt x="986125" y="285474"/>
                    <a:pt x="974744" y="302645"/>
                    <a:pt x="948515" y="304797"/>
                  </a:cubicBezTo>
                  <a:cubicBezTo>
                    <a:pt x="756072" y="311080"/>
                    <a:pt x="645398" y="290395"/>
                    <a:pt x="477170" y="304797"/>
                  </a:cubicBezTo>
                  <a:cubicBezTo>
                    <a:pt x="308943" y="319199"/>
                    <a:pt x="168522" y="321398"/>
                    <a:pt x="42083" y="304797"/>
                  </a:cubicBezTo>
                  <a:cubicBezTo>
                    <a:pt x="14910" y="302823"/>
                    <a:pt x="-1910" y="291109"/>
                    <a:pt x="0" y="262714"/>
                  </a:cubicBezTo>
                  <a:cubicBezTo>
                    <a:pt x="5987" y="210987"/>
                    <a:pt x="8339" y="103792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-924" y="21541"/>
                    <a:pt x="13669" y="1115"/>
                    <a:pt x="42083" y="0"/>
                  </a:cubicBezTo>
                  <a:cubicBezTo>
                    <a:pt x="212105" y="-4339"/>
                    <a:pt x="339606" y="-11427"/>
                    <a:pt x="513428" y="0"/>
                  </a:cubicBezTo>
                  <a:cubicBezTo>
                    <a:pt x="687251" y="11427"/>
                    <a:pt x="809018" y="9979"/>
                    <a:pt x="948515" y="0"/>
                  </a:cubicBezTo>
                  <a:cubicBezTo>
                    <a:pt x="973302" y="-2893"/>
                    <a:pt x="988513" y="18237"/>
                    <a:pt x="990598" y="42083"/>
                  </a:cubicBezTo>
                  <a:cubicBezTo>
                    <a:pt x="986193" y="131118"/>
                    <a:pt x="982265" y="161446"/>
                    <a:pt x="990598" y="262714"/>
                  </a:cubicBezTo>
                  <a:cubicBezTo>
                    <a:pt x="989597" y="287092"/>
                    <a:pt x="971718" y="305739"/>
                    <a:pt x="948515" y="304797"/>
                  </a:cubicBezTo>
                  <a:cubicBezTo>
                    <a:pt x="847314" y="287957"/>
                    <a:pt x="601015" y="315002"/>
                    <a:pt x="495299" y="304797"/>
                  </a:cubicBezTo>
                  <a:cubicBezTo>
                    <a:pt x="389583" y="294592"/>
                    <a:pt x="199920" y="289228"/>
                    <a:pt x="42083" y="304797"/>
                  </a:cubicBezTo>
                  <a:cubicBezTo>
                    <a:pt x="17478" y="305510"/>
                    <a:pt x="285" y="284421"/>
                    <a:pt x="0" y="262714"/>
                  </a:cubicBezTo>
                  <a:cubicBezTo>
                    <a:pt x="9330" y="190511"/>
                    <a:pt x="-4367" y="121157"/>
                    <a:pt x="0" y="42083"/>
                  </a:cubicBezTo>
                  <a:close/>
                </a:path>
              </a:pathLst>
            </a:custGeom>
            <a:solidFill>
              <a:srgbClr val="82C9F4"/>
            </a:solidFill>
            <a:ln>
              <a:solidFill>
                <a:srgbClr val="AFDAF5"/>
              </a:solidFill>
              <a:extLst>
                <a:ext uri="{C807C97D-BFC1-408E-A445-0C87EB9F89A2}">
                  <ask:lineSketchStyleProps xmlns="" xmlns:ask="http://schemas.microsoft.com/office/drawing/2018/sketchyshapes" sd="3060161415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Rectangle: Rounded Corners 95">
              <a:extLst>
                <a:ext uri="{FF2B5EF4-FFF2-40B4-BE49-F238E27FC236}">
                  <a16:creationId xmlns:a16="http://schemas.microsoft.com/office/drawing/2014/main" id="{7DAA92A0-8A9B-4989-A4EE-B9035F9C55EC}"/>
                </a:ext>
              </a:extLst>
            </p:cNvPr>
            <p:cNvSpPr/>
            <p:nvPr userDrawn="1"/>
          </p:nvSpPr>
          <p:spPr>
            <a:xfrm>
              <a:off x="404091" y="302492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468106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977" y="20694"/>
                    <a:pt x="19245" y="722"/>
                    <a:pt x="42083" y="0"/>
                  </a:cubicBezTo>
                  <a:cubicBezTo>
                    <a:pt x="221894" y="10754"/>
                    <a:pt x="318265" y="20007"/>
                    <a:pt x="468106" y="0"/>
                  </a:cubicBezTo>
                  <a:cubicBezTo>
                    <a:pt x="617947" y="-20007"/>
                    <a:pt x="715005" y="-5387"/>
                    <a:pt x="948515" y="0"/>
                  </a:cubicBezTo>
                  <a:cubicBezTo>
                    <a:pt x="972855" y="-357"/>
                    <a:pt x="989439" y="16233"/>
                    <a:pt x="990598" y="42083"/>
                  </a:cubicBezTo>
                  <a:cubicBezTo>
                    <a:pt x="992746" y="141393"/>
                    <a:pt x="995960" y="161966"/>
                    <a:pt x="990598" y="262714"/>
                  </a:cubicBezTo>
                  <a:cubicBezTo>
                    <a:pt x="993037" y="283815"/>
                    <a:pt x="971270" y="305420"/>
                    <a:pt x="948515" y="304797"/>
                  </a:cubicBezTo>
                  <a:cubicBezTo>
                    <a:pt x="752540" y="283418"/>
                    <a:pt x="701366" y="287355"/>
                    <a:pt x="477170" y="304797"/>
                  </a:cubicBezTo>
                  <a:cubicBezTo>
                    <a:pt x="252975" y="322239"/>
                    <a:pt x="229942" y="295145"/>
                    <a:pt x="42083" y="304797"/>
                  </a:cubicBezTo>
                  <a:cubicBezTo>
                    <a:pt x="16663" y="308314"/>
                    <a:pt x="-1358" y="283979"/>
                    <a:pt x="0" y="262714"/>
                  </a:cubicBezTo>
                  <a:cubicBezTo>
                    <a:pt x="10643" y="153138"/>
                    <a:pt x="-2576" y="132647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616" y="20114"/>
                    <a:pt x="17689" y="-2743"/>
                    <a:pt x="42083" y="0"/>
                  </a:cubicBezTo>
                  <a:cubicBezTo>
                    <a:pt x="146263" y="17479"/>
                    <a:pt x="394439" y="-3804"/>
                    <a:pt x="486235" y="0"/>
                  </a:cubicBezTo>
                  <a:cubicBezTo>
                    <a:pt x="578031" y="3804"/>
                    <a:pt x="851471" y="2100"/>
                    <a:pt x="948515" y="0"/>
                  </a:cubicBezTo>
                  <a:cubicBezTo>
                    <a:pt x="972360" y="2281"/>
                    <a:pt x="993333" y="14369"/>
                    <a:pt x="990598" y="42083"/>
                  </a:cubicBezTo>
                  <a:cubicBezTo>
                    <a:pt x="987501" y="138821"/>
                    <a:pt x="995004" y="198704"/>
                    <a:pt x="990598" y="262714"/>
                  </a:cubicBezTo>
                  <a:cubicBezTo>
                    <a:pt x="990760" y="289960"/>
                    <a:pt x="966689" y="304345"/>
                    <a:pt x="948515" y="304797"/>
                  </a:cubicBezTo>
                  <a:cubicBezTo>
                    <a:pt x="773550" y="320872"/>
                    <a:pt x="639850" y="318824"/>
                    <a:pt x="486235" y="304797"/>
                  </a:cubicBezTo>
                  <a:cubicBezTo>
                    <a:pt x="332620" y="290770"/>
                    <a:pt x="192140" y="299897"/>
                    <a:pt x="42083" y="304797"/>
                  </a:cubicBezTo>
                  <a:cubicBezTo>
                    <a:pt x="19067" y="305555"/>
                    <a:pt x="2951" y="287178"/>
                    <a:pt x="0" y="262714"/>
                  </a:cubicBezTo>
                  <a:cubicBezTo>
                    <a:pt x="-8535" y="159310"/>
                    <a:pt x="7179" y="117303"/>
                    <a:pt x="0" y="42083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1">
                  <a:lumMod val="20000"/>
                  <a:lumOff val="80000"/>
                </a:schemeClr>
              </a:solidFill>
              <a:extLst>
                <a:ext uri="{C807C97D-BFC1-408E-A445-0C87EB9F89A2}">
                  <ask:lineSketchStyleProps xmlns="" xmlns:ask="http://schemas.microsoft.com/office/drawing/2018/sketchyshapes" sd="2774789027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7" name="PHẠM DUYÊN 33 - 9Slide.vn">
            <a:extLst>
              <a:ext uri="{FF2B5EF4-FFF2-40B4-BE49-F238E27FC236}">
                <a16:creationId xmlns:a16="http://schemas.microsoft.com/office/drawing/2014/main" id="{6130CEE3-8712-48A6-8CD7-404820A3CF3D}"/>
              </a:ext>
            </a:extLst>
          </p:cNvPr>
          <p:cNvGrpSpPr/>
          <p:nvPr userDrawn="1"/>
        </p:nvGrpSpPr>
        <p:grpSpPr>
          <a:xfrm>
            <a:off x="2200978" y="6241734"/>
            <a:ext cx="1045843" cy="349565"/>
            <a:chOff x="404091" y="302492"/>
            <a:chExt cx="1045843" cy="349565"/>
          </a:xfrm>
        </p:grpSpPr>
        <p:sp>
          <p:nvSpPr>
            <p:cNvPr id="98" name="Rectangle: Rounded Corners 97">
              <a:extLst>
                <a:ext uri="{FF2B5EF4-FFF2-40B4-BE49-F238E27FC236}">
                  <a16:creationId xmlns:a16="http://schemas.microsoft.com/office/drawing/2014/main" id="{4609D0B3-1795-4509-9222-B06690BF7208}"/>
                </a:ext>
              </a:extLst>
            </p:cNvPr>
            <p:cNvSpPr/>
            <p:nvPr userDrawn="1"/>
          </p:nvSpPr>
          <p:spPr>
            <a:xfrm>
              <a:off x="459336" y="347260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513428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870" y="18611"/>
                    <a:pt x="19597" y="-361"/>
                    <a:pt x="42083" y="0"/>
                  </a:cubicBezTo>
                  <a:cubicBezTo>
                    <a:pt x="200055" y="16871"/>
                    <a:pt x="303322" y="-21924"/>
                    <a:pt x="513428" y="0"/>
                  </a:cubicBezTo>
                  <a:cubicBezTo>
                    <a:pt x="723534" y="21924"/>
                    <a:pt x="839830" y="11545"/>
                    <a:pt x="948515" y="0"/>
                  </a:cubicBezTo>
                  <a:cubicBezTo>
                    <a:pt x="969839" y="-631"/>
                    <a:pt x="990500" y="23749"/>
                    <a:pt x="990598" y="42083"/>
                  </a:cubicBezTo>
                  <a:cubicBezTo>
                    <a:pt x="986727" y="110902"/>
                    <a:pt x="991373" y="195270"/>
                    <a:pt x="990598" y="262714"/>
                  </a:cubicBezTo>
                  <a:cubicBezTo>
                    <a:pt x="986125" y="285474"/>
                    <a:pt x="974744" y="302645"/>
                    <a:pt x="948515" y="304797"/>
                  </a:cubicBezTo>
                  <a:cubicBezTo>
                    <a:pt x="756072" y="311080"/>
                    <a:pt x="645398" y="290395"/>
                    <a:pt x="477170" y="304797"/>
                  </a:cubicBezTo>
                  <a:cubicBezTo>
                    <a:pt x="308943" y="319199"/>
                    <a:pt x="168522" y="321398"/>
                    <a:pt x="42083" y="304797"/>
                  </a:cubicBezTo>
                  <a:cubicBezTo>
                    <a:pt x="14910" y="302823"/>
                    <a:pt x="-1910" y="291109"/>
                    <a:pt x="0" y="262714"/>
                  </a:cubicBezTo>
                  <a:cubicBezTo>
                    <a:pt x="5987" y="210987"/>
                    <a:pt x="8339" y="103792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-924" y="21541"/>
                    <a:pt x="13669" y="1115"/>
                    <a:pt x="42083" y="0"/>
                  </a:cubicBezTo>
                  <a:cubicBezTo>
                    <a:pt x="212105" y="-4339"/>
                    <a:pt x="339606" y="-11427"/>
                    <a:pt x="513428" y="0"/>
                  </a:cubicBezTo>
                  <a:cubicBezTo>
                    <a:pt x="687251" y="11427"/>
                    <a:pt x="809018" y="9979"/>
                    <a:pt x="948515" y="0"/>
                  </a:cubicBezTo>
                  <a:cubicBezTo>
                    <a:pt x="973302" y="-2893"/>
                    <a:pt x="988513" y="18237"/>
                    <a:pt x="990598" y="42083"/>
                  </a:cubicBezTo>
                  <a:cubicBezTo>
                    <a:pt x="986193" y="131118"/>
                    <a:pt x="982265" y="161446"/>
                    <a:pt x="990598" y="262714"/>
                  </a:cubicBezTo>
                  <a:cubicBezTo>
                    <a:pt x="989597" y="287092"/>
                    <a:pt x="971718" y="305739"/>
                    <a:pt x="948515" y="304797"/>
                  </a:cubicBezTo>
                  <a:cubicBezTo>
                    <a:pt x="847314" y="287957"/>
                    <a:pt x="601015" y="315002"/>
                    <a:pt x="495299" y="304797"/>
                  </a:cubicBezTo>
                  <a:cubicBezTo>
                    <a:pt x="389583" y="294592"/>
                    <a:pt x="199920" y="289228"/>
                    <a:pt x="42083" y="304797"/>
                  </a:cubicBezTo>
                  <a:cubicBezTo>
                    <a:pt x="17478" y="305510"/>
                    <a:pt x="285" y="284421"/>
                    <a:pt x="0" y="262714"/>
                  </a:cubicBezTo>
                  <a:cubicBezTo>
                    <a:pt x="9330" y="190511"/>
                    <a:pt x="-4367" y="121157"/>
                    <a:pt x="0" y="42083"/>
                  </a:cubicBezTo>
                  <a:close/>
                </a:path>
              </a:pathLst>
            </a:custGeom>
            <a:solidFill>
              <a:srgbClr val="82C9F4"/>
            </a:solidFill>
            <a:ln>
              <a:solidFill>
                <a:srgbClr val="AFDAF5"/>
              </a:solidFill>
              <a:extLst>
                <a:ext uri="{C807C97D-BFC1-408E-A445-0C87EB9F89A2}">
                  <ask:lineSketchStyleProps xmlns="" xmlns:ask="http://schemas.microsoft.com/office/drawing/2018/sketchyshapes" sd="3060161415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Rectangle: Rounded Corners 98">
              <a:extLst>
                <a:ext uri="{FF2B5EF4-FFF2-40B4-BE49-F238E27FC236}">
                  <a16:creationId xmlns:a16="http://schemas.microsoft.com/office/drawing/2014/main" id="{6672973A-C838-4BF0-A835-243BC217E8A0}"/>
                </a:ext>
              </a:extLst>
            </p:cNvPr>
            <p:cNvSpPr/>
            <p:nvPr userDrawn="1"/>
          </p:nvSpPr>
          <p:spPr>
            <a:xfrm>
              <a:off x="404091" y="302492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468106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977" y="20694"/>
                    <a:pt x="19245" y="722"/>
                    <a:pt x="42083" y="0"/>
                  </a:cubicBezTo>
                  <a:cubicBezTo>
                    <a:pt x="221894" y="10754"/>
                    <a:pt x="318265" y="20007"/>
                    <a:pt x="468106" y="0"/>
                  </a:cubicBezTo>
                  <a:cubicBezTo>
                    <a:pt x="617947" y="-20007"/>
                    <a:pt x="715005" y="-5387"/>
                    <a:pt x="948515" y="0"/>
                  </a:cubicBezTo>
                  <a:cubicBezTo>
                    <a:pt x="972855" y="-357"/>
                    <a:pt x="989439" y="16233"/>
                    <a:pt x="990598" y="42083"/>
                  </a:cubicBezTo>
                  <a:cubicBezTo>
                    <a:pt x="992746" y="141393"/>
                    <a:pt x="995960" y="161966"/>
                    <a:pt x="990598" y="262714"/>
                  </a:cubicBezTo>
                  <a:cubicBezTo>
                    <a:pt x="993037" y="283815"/>
                    <a:pt x="971270" y="305420"/>
                    <a:pt x="948515" y="304797"/>
                  </a:cubicBezTo>
                  <a:cubicBezTo>
                    <a:pt x="752540" y="283418"/>
                    <a:pt x="701366" y="287355"/>
                    <a:pt x="477170" y="304797"/>
                  </a:cubicBezTo>
                  <a:cubicBezTo>
                    <a:pt x="252975" y="322239"/>
                    <a:pt x="229942" y="295145"/>
                    <a:pt x="42083" y="304797"/>
                  </a:cubicBezTo>
                  <a:cubicBezTo>
                    <a:pt x="16663" y="308314"/>
                    <a:pt x="-1358" y="283979"/>
                    <a:pt x="0" y="262714"/>
                  </a:cubicBezTo>
                  <a:cubicBezTo>
                    <a:pt x="10643" y="153138"/>
                    <a:pt x="-2576" y="132647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616" y="20114"/>
                    <a:pt x="17689" y="-2743"/>
                    <a:pt x="42083" y="0"/>
                  </a:cubicBezTo>
                  <a:cubicBezTo>
                    <a:pt x="146263" y="17479"/>
                    <a:pt x="394439" y="-3804"/>
                    <a:pt x="486235" y="0"/>
                  </a:cubicBezTo>
                  <a:cubicBezTo>
                    <a:pt x="578031" y="3804"/>
                    <a:pt x="851471" y="2100"/>
                    <a:pt x="948515" y="0"/>
                  </a:cubicBezTo>
                  <a:cubicBezTo>
                    <a:pt x="972360" y="2281"/>
                    <a:pt x="993333" y="14369"/>
                    <a:pt x="990598" y="42083"/>
                  </a:cubicBezTo>
                  <a:cubicBezTo>
                    <a:pt x="987501" y="138821"/>
                    <a:pt x="995004" y="198704"/>
                    <a:pt x="990598" y="262714"/>
                  </a:cubicBezTo>
                  <a:cubicBezTo>
                    <a:pt x="990760" y="289960"/>
                    <a:pt x="966689" y="304345"/>
                    <a:pt x="948515" y="304797"/>
                  </a:cubicBezTo>
                  <a:cubicBezTo>
                    <a:pt x="773550" y="320872"/>
                    <a:pt x="639850" y="318824"/>
                    <a:pt x="486235" y="304797"/>
                  </a:cubicBezTo>
                  <a:cubicBezTo>
                    <a:pt x="332620" y="290770"/>
                    <a:pt x="192140" y="299897"/>
                    <a:pt x="42083" y="304797"/>
                  </a:cubicBezTo>
                  <a:cubicBezTo>
                    <a:pt x="19067" y="305555"/>
                    <a:pt x="2951" y="287178"/>
                    <a:pt x="0" y="262714"/>
                  </a:cubicBezTo>
                  <a:cubicBezTo>
                    <a:pt x="-8535" y="159310"/>
                    <a:pt x="7179" y="117303"/>
                    <a:pt x="0" y="42083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1">
                  <a:lumMod val="20000"/>
                  <a:lumOff val="80000"/>
                </a:schemeClr>
              </a:solidFill>
              <a:extLst>
                <a:ext uri="{C807C97D-BFC1-408E-A445-0C87EB9F89A2}">
                  <ask:lineSketchStyleProps xmlns="" xmlns:ask="http://schemas.microsoft.com/office/drawing/2018/sketchyshapes" sd="2774789027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0" name="PHẠM DUYÊN 34 - 9Slide.vn">
            <a:extLst>
              <a:ext uri="{FF2B5EF4-FFF2-40B4-BE49-F238E27FC236}">
                <a16:creationId xmlns:a16="http://schemas.microsoft.com/office/drawing/2014/main" id="{237CF63F-D429-424F-8846-FF1D8DFCC342}"/>
              </a:ext>
            </a:extLst>
          </p:cNvPr>
          <p:cNvGrpSpPr/>
          <p:nvPr userDrawn="1"/>
        </p:nvGrpSpPr>
        <p:grpSpPr>
          <a:xfrm>
            <a:off x="3898574" y="6241734"/>
            <a:ext cx="1045843" cy="349565"/>
            <a:chOff x="404091" y="302492"/>
            <a:chExt cx="1045843" cy="349565"/>
          </a:xfrm>
        </p:grpSpPr>
        <p:sp>
          <p:nvSpPr>
            <p:cNvPr id="101" name="Rectangle: Rounded Corners 100">
              <a:extLst>
                <a:ext uri="{FF2B5EF4-FFF2-40B4-BE49-F238E27FC236}">
                  <a16:creationId xmlns:a16="http://schemas.microsoft.com/office/drawing/2014/main" id="{09662B89-AA1C-4E21-A993-659CAAC82AC4}"/>
                </a:ext>
              </a:extLst>
            </p:cNvPr>
            <p:cNvSpPr/>
            <p:nvPr userDrawn="1"/>
          </p:nvSpPr>
          <p:spPr>
            <a:xfrm>
              <a:off x="459336" y="347260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513428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870" y="18611"/>
                    <a:pt x="19597" y="-361"/>
                    <a:pt x="42083" y="0"/>
                  </a:cubicBezTo>
                  <a:cubicBezTo>
                    <a:pt x="200055" y="16871"/>
                    <a:pt x="303322" y="-21924"/>
                    <a:pt x="513428" y="0"/>
                  </a:cubicBezTo>
                  <a:cubicBezTo>
                    <a:pt x="723534" y="21924"/>
                    <a:pt x="839830" y="11545"/>
                    <a:pt x="948515" y="0"/>
                  </a:cubicBezTo>
                  <a:cubicBezTo>
                    <a:pt x="969839" y="-631"/>
                    <a:pt x="990500" y="23749"/>
                    <a:pt x="990598" y="42083"/>
                  </a:cubicBezTo>
                  <a:cubicBezTo>
                    <a:pt x="986727" y="110902"/>
                    <a:pt x="991373" y="195270"/>
                    <a:pt x="990598" y="262714"/>
                  </a:cubicBezTo>
                  <a:cubicBezTo>
                    <a:pt x="986125" y="285474"/>
                    <a:pt x="974744" y="302645"/>
                    <a:pt x="948515" y="304797"/>
                  </a:cubicBezTo>
                  <a:cubicBezTo>
                    <a:pt x="756072" y="311080"/>
                    <a:pt x="645398" y="290395"/>
                    <a:pt x="477170" y="304797"/>
                  </a:cubicBezTo>
                  <a:cubicBezTo>
                    <a:pt x="308943" y="319199"/>
                    <a:pt x="168522" y="321398"/>
                    <a:pt x="42083" y="304797"/>
                  </a:cubicBezTo>
                  <a:cubicBezTo>
                    <a:pt x="14910" y="302823"/>
                    <a:pt x="-1910" y="291109"/>
                    <a:pt x="0" y="262714"/>
                  </a:cubicBezTo>
                  <a:cubicBezTo>
                    <a:pt x="5987" y="210987"/>
                    <a:pt x="8339" y="103792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-924" y="21541"/>
                    <a:pt x="13669" y="1115"/>
                    <a:pt x="42083" y="0"/>
                  </a:cubicBezTo>
                  <a:cubicBezTo>
                    <a:pt x="212105" y="-4339"/>
                    <a:pt x="339606" y="-11427"/>
                    <a:pt x="513428" y="0"/>
                  </a:cubicBezTo>
                  <a:cubicBezTo>
                    <a:pt x="687251" y="11427"/>
                    <a:pt x="809018" y="9979"/>
                    <a:pt x="948515" y="0"/>
                  </a:cubicBezTo>
                  <a:cubicBezTo>
                    <a:pt x="973302" y="-2893"/>
                    <a:pt x="988513" y="18237"/>
                    <a:pt x="990598" y="42083"/>
                  </a:cubicBezTo>
                  <a:cubicBezTo>
                    <a:pt x="986193" y="131118"/>
                    <a:pt x="982265" y="161446"/>
                    <a:pt x="990598" y="262714"/>
                  </a:cubicBezTo>
                  <a:cubicBezTo>
                    <a:pt x="989597" y="287092"/>
                    <a:pt x="971718" y="305739"/>
                    <a:pt x="948515" y="304797"/>
                  </a:cubicBezTo>
                  <a:cubicBezTo>
                    <a:pt x="847314" y="287957"/>
                    <a:pt x="601015" y="315002"/>
                    <a:pt x="495299" y="304797"/>
                  </a:cubicBezTo>
                  <a:cubicBezTo>
                    <a:pt x="389583" y="294592"/>
                    <a:pt x="199920" y="289228"/>
                    <a:pt x="42083" y="304797"/>
                  </a:cubicBezTo>
                  <a:cubicBezTo>
                    <a:pt x="17478" y="305510"/>
                    <a:pt x="285" y="284421"/>
                    <a:pt x="0" y="262714"/>
                  </a:cubicBezTo>
                  <a:cubicBezTo>
                    <a:pt x="9330" y="190511"/>
                    <a:pt x="-4367" y="121157"/>
                    <a:pt x="0" y="42083"/>
                  </a:cubicBezTo>
                  <a:close/>
                </a:path>
              </a:pathLst>
            </a:custGeom>
            <a:solidFill>
              <a:srgbClr val="82C9F4"/>
            </a:solidFill>
            <a:ln>
              <a:solidFill>
                <a:srgbClr val="AFDAF5"/>
              </a:solidFill>
              <a:extLst>
                <a:ext uri="{C807C97D-BFC1-408E-A445-0C87EB9F89A2}">
                  <ask:lineSketchStyleProps xmlns="" xmlns:ask="http://schemas.microsoft.com/office/drawing/2018/sketchyshapes" sd="3060161415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" name="Rectangle: Rounded Corners 101">
              <a:extLst>
                <a:ext uri="{FF2B5EF4-FFF2-40B4-BE49-F238E27FC236}">
                  <a16:creationId xmlns:a16="http://schemas.microsoft.com/office/drawing/2014/main" id="{F45B6C7C-AB79-43C2-BE13-1B6E5EF3BA7B}"/>
                </a:ext>
              </a:extLst>
            </p:cNvPr>
            <p:cNvSpPr/>
            <p:nvPr userDrawn="1"/>
          </p:nvSpPr>
          <p:spPr>
            <a:xfrm>
              <a:off x="404091" y="302492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468106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977" y="20694"/>
                    <a:pt x="19245" y="722"/>
                    <a:pt x="42083" y="0"/>
                  </a:cubicBezTo>
                  <a:cubicBezTo>
                    <a:pt x="221894" y="10754"/>
                    <a:pt x="318265" y="20007"/>
                    <a:pt x="468106" y="0"/>
                  </a:cubicBezTo>
                  <a:cubicBezTo>
                    <a:pt x="617947" y="-20007"/>
                    <a:pt x="715005" y="-5387"/>
                    <a:pt x="948515" y="0"/>
                  </a:cubicBezTo>
                  <a:cubicBezTo>
                    <a:pt x="972855" y="-357"/>
                    <a:pt x="989439" y="16233"/>
                    <a:pt x="990598" y="42083"/>
                  </a:cubicBezTo>
                  <a:cubicBezTo>
                    <a:pt x="992746" y="141393"/>
                    <a:pt x="995960" y="161966"/>
                    <a:pt x="990598" y="262714"/>
                  </a:cubicBezTo>
                  <a:cubicBezTo>
                    <a:pt x="993037" y="283815"/>
                    <a:pt x="971270" y="305420"/>
                    <a:pt x="948515" y="304797"/>
                  </a:cubicBezTo>
                  <a:cubicBezTo>
                    <a:pt x="752540" y="283418"/>
                    <a:pt x="701366" y="287355"/>
                    <a:pt x="477170" y="304797"/>
                  </a:cubicBezTo>
                  <a:cubicBezTo>
                    <a:pt x="252975" y="322239"/>
                    <a:pt x="229942" y="295145"/>
                    <a:pt x="42083" y="304797"/>
                  </a:cubicBezTo>
                  <a:cubicBezTo>
                    <a:pt x="16663" y="308314"/>
                    <a:pt x="-1358" y="283979"/>
                    <a:pt x="0" y="262714"/>
                  </a:cubicBezTo>
                  <a:cubicBezTo>
                    <a:pt x="10643" y="153138"/>
                    <a:pt x="-2576" y="132647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616" y="20114"/>
                    <a:pt x="17689" y="-2743"/>
                    <a:pt x="42083" y="0"/>
                  </a:cubicBezTo>
                  <a:cubicBezTo>
                    <a:pt x="146263" y="17479"/>
                    <a:pt x="394439" y="-3804"/>
                    <a:pt x="486235" y="0"/>
                  </a:cubicBezTo>
                  <a:cubicBezTo>
                    <a:pt x="578031" y="3804"/>
                    <a:pt x="851471" y="2100"/>
                    <a:pt x="948515" y="0"/>
                  </a:cubicBezTo>
                  <a:cubicBezTo>
                    <a:pt x="972360" y="2281"/>
                    <a:pt x="993333" y="14369"/>
                    <a:pt x="990598" y="42083"/>
                  </a:cubicBezTo>
                  <a:cubicBezTo>
                    <a:pt x="987501" y="138821"/>
                    <a:pt x="995004" y="198704"/>
                    <a:pt x="990598" y="262714"/>
                  </a:cubicBezTo>
                  <a:cubicBezTo>
                    <a:pt x="990760" y="289960"/>
                    <a:pt x="966689" y="304345"/>
                    <a:pt x="948515" y="304797"/>
                  </a:cubicBezTo>
                  <a:cubicBezTo>
                    <a:pt x="773550" y="320872"/>
                    <a:pt x="639850" y="318824"/>
                    <a:pt x="486235" y="304797"/>
                  </a:cubicBezTo>
                  <a:cubicBezTo>
                    <a:pt x="332620" y="290770"/>
                    <a:pt x="192140" y="299897"/>
                    <a:pt x="42083" y="304797"/>
                  </a:cubicBezTo>
                  <a:cubicBezTo>
                    <a:pt x="19067" y="305555"/>
                    <a:pt x="2951" y="287178"/>
                    <a:pt x="0" y="262714"/>
                  </a:cubicBezTo>
                  <a:cubicBezTo>
                    <a:pt x="-8535" y="159310"/>
                    <a:pt x="7179" y="117303"/>
                    <a:pt x="0" y="42083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1">
                  <a:lumMod val="20000"/>
                  <a:lumOff val="80000"/>
                </a:schemeClr>
              </a:solidFill>
              <a:extLst>
                <a:ext uri="{C807C97D-BFC1-408E-A445-0C87EB9F89A2}">
                  <ask:lineSketchStyleProps xmlns="" xmlns:ask="http://schemas.microsoft.com/office/drawing/2018/sketchyshapes" sd="2774789027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3" name="PHẠM DUYÊN 35 - 9Slide.vn">
            <a:extLst>
              <a:ext uri="{FF2B5EF4-FFF2-40B4-BE49-F238E27FC236}">
                <a16:creationId xmlns:a16="http://schemas.microsoft.com/office/drawing/2014/main" id="{DD588ED7-089C-4263-B6E0-4892BB7FD01E}"/>
              </a:ext>
            </a:extLst>
          </p:cNvPr>
          <p:cNvGrpSpPr/>
          <p:nvPr userDrawn="1"/>
        </p:nvGrpSpPr>
        <p:grpSpPr>
          <a:xfrm>
            <a:off x="5596170" y="6241734"/>
            <a:ext cx="1045843" cy="349565"/>
            <a:chOff x="404091" y="302492"/>
            <a:chExt cx="1045843" cy="349565"/>
          </a:xfrm>
        </p:grpSpPr>
        <p:sp>
          <p:nvSpPr>
            <p:cNvPr id="104" name="Rectangle: Rounded Corners 103">
              <a:extLst>
                <a:ext uri="{FF2B5EF4-FFF2-40B4-BE49-F238E27FC236}">
                  <a16:creationId xmlns:a16="http://schemas.microsoft.com/office/drawing/2014/main" id="{A961B287-9E54-45F1-9CA5-023633D1159A}"/>
                </a:ext>
              </a:extLst>
            </p:cNvPr>
            <p:cNvSpPr/>
            <p:nvPr userDrawn="1"/>
          </p:nvSpPr>
          <p:spPr>
            <a:xfrm>
              <a:off x="459336" y="347260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513428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870" y="18611"/>
                    <a:pt x="19597" y="-361"/>
                    <a:pt x="42083" y="0"/>
                  </a:cubicBezTo>
                  <a:cubicBezTo>
                    <a:pt x="200055" y="16871"/>
                    <a:pt x="303322" y="-21924"/>
                    <a:pt x="513428" y="0"/>
                  </a:cubicBezTo>
                  <a:cubicBezTo>
                    <a:pt x="723534" y="21924"/>
                    <a:pt x="839830" y="11545"/>
                    <a:pt x="948515" y="0"/>
                  </a:cubicBezTo>
                  <a:cubicBezTo>
                    <a:pt x="969839" y="-631"/>
                    <a:pt x="990500" y="23749"/>
                    <a:pt x="990598" y="42083"/>
                  </a:cubicBezTo>
                  <a:cubicBezTo>
                    <a:pt x="986727" y="110902"/>
                    <a:pt x="991373" y="195270"/>
                    <a:pt x="990598" y="262714"/>
                  </a:cubicBezTo>
                  <a:cubicBezTo>
                    <a:pt x="986125" y="285474"/>
                    <a:pt x="974744" y="302645"/>
                    <a:pt x="948515" y="304797"/>
                  </a:cubicBezTo>
                  <a:cubicBezTo>
                    <a:pt x="756072" y="311080"/>
                    <a:pt x="645398" y="290395"/>
                    <a:pt x="477170" y="304797"/>
                  </a:cubicBezTo>
                  <a:cubicBezTo>
                    <a:pt x="308943" y="319199"/>
                    <a:pt x="168522" y="321398"/>
                    <a:pt x="42083" y="304797"/>
                  </a:cubicBezTo>
                  <a:cubicBezTo>
                    <a:pt x="14910" y="302823"/>
                    <a:pt x="-1910" y="291109"/>
                    <a:pt x="0" y="262714"/>
                  </a:cubicBezTo>
                  <a:cubicBezTo>
                    <a:pt x="5987" y="210987"/>
                    <a:pt x="8339" y="103792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-924" y="21541"/>
                    <a:pt x="13669" y="1115"/>
                    <a:pt x="42083" y="0"/>
                  </a:cubicBezTo>
                  <a:cubicBezTo>
                    <a:pt x="212105" y="-4339"/>
                    <a:pt x="339606" y="-11427"/>
                    <a:pt x="513428" y="0"/>
                  </a:cubicBezTo>
                  <a:cubicBezTo>
                    <a:pt x="687251" y="11427"/>
                    <a:pt x="809018" y="9979"/>
                    <a:pt x="948515" y="0"/>
                  </a:cubicBezTo>
                  <a:cubicBezTo>
                    <a:pt x="973302" y="-2893"/>
                    <a:pt x="988513" y="18237"/>
                    <a:pt x="990598" y="42083"/>
                  </a:cubicBezTo>
                  <a:cubicBezTo>
                    <a:pt x="986193" y="131118"/>
                    <a:pt x="982265" y="161446"/>
                    <a:pt x="990598" y="262714"/>
                  </a:cubicBezTo>
                  <a:cubicBezTo>
                    <a:pt x="989597" y="287092"/>
                    <a:pt x="971718" y="305739"/>
                    <a:pt x="948515" y="304797"/>
                  </a:cubicBezTo>
                  <a:cubicBezTo>
                    <a:pt x="847314" y="287957"/>
                    <a:pt x="601015" y="315002"/>
                    <a:pt x="495299" y="304797"/>
                  </a:cubicBezTo>
                  <a:cubicBezTo>
                    <a:pt x="389583" y="294592"/>
                    <a:pt x="199920" y="289228"/>
                    <a:pt x="42083" y="304797"/>
                  </a:cubicBezTo>
                  <a:cubicBezTo>
                    <a:pt x="17478" y="305510"/>
                    <a:pt x="285" y="284421"/>
                    <a:pt x="0" y="262714"/>
                  </a:cubicBezTo>
                  <a:cubicBezTo>
                    <a:pt x="9330" y="190511"/>
                    <a:pt x="-4367" y="121157"/>
                    <a:pt x="0" y="42083"/>
                  </a:cubicBezTo>
                  <a:close/>
                </a:path>
              </a:pathLst>
            </a:custGeom>
            <a:solidFill>
              <a:srgbClr val="82C9F4"/>
            </a:solidFill>
            <a:ln>
              <a:solidFill>
                <a:srgbClr val="AFDAF5"/>
              </a:solidFill>
              <a:extLst>
                <a:ext uri="{C807C97D-BFC1-408E-A445-0C87EB9F89A2}">
                  <ask:lineSketchStyleProps xmlns="" xmlns:ask="http://schemas.microsoft.com/office/drawing/2018/sketchyshapes" sd="3060161415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" name="Rectangle: Rounded Corners 104">
              <a:extLst>
                <a:ext uri="{FF2B5EF4-FFF2-40B4-BE49-F238E27FC236}">
                  <a16:creationId xmlns:a16="http://schemas.microsoft.com/office/drawing/2014/main" id="{1E25E34E-6FBD-4709-94B4-F042593C0BC9}"/>
                </a:ext>
              </a:extLst>
            </p:cNvPr>
            <p:cNvSpPr/>
            <p:nvPr userDrawn="1"/>
          </p:nvSpPr>
          <p:spPr>
            <a:xfrm>
              <a:off x="404091" y="302492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468106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977" y="20694"/>
                    <a:pt x="19245" y="722"/>
                    <a:pt x="42083" y="0"/>
                  </a:cubicBezTo>
                  <a:cubicBezTo>
                    <a:pt x="221894" y="10754"/>
                    <a:pt x="318265" y="20007"/>
                    <a:pt x="468106" y="0"/>
                  </a:cubicBezTo>
                  <a:cubicBezTo>
                    <a:pt x="617947" y="-20007"/>
                    <a:pt x="715005" y="-5387"/>
                    <a:pt x="948515" y="0"/>
                  </a:cubicBezTo>
                  <a:cubicBezTo>
                    <a:pt x="972855" y="-357"/>
                    <a:pt x="989439" y="16233"/>
                    <a:pt x="990598" y="42083"/>
                  </a:cubicBezTo>
                  <a:cubicBezTo>
                    <a:pt x="992746" y="141393"/>
                    <a:pt x="995960" y="161966"/>
                    <a:pt x="990598" y="262714"/>
                  </a:cubicBezTo>
                  <a:cubicBezTo>
                    <a:pt x="993037" y="283815"/>
                    <a:pt x="971270" y="305420"/>
                    <a:pt x="948515" y="304797"/>
                  </a:cubicBezTo>
                  <a:cubicBezTo>
                    <a:pt x="752540" y="283418"/>
                    <a:pt x="701366" y="287355"/>
                    <a:pt x="477170" y="304797"/>
                  </a:cubicBezTo>
                  <a:cubicBezTo>
                    <a:pt x="252975" y="322239"/>
                    <a:pt x="229942" y="295145"/>
                    <a:pt x="42083" y="304797"/>
                  </a:cubicBezTo>
                  <a:cubicBezTo>
                    <a:pt x="16663" y="308314"/>
                    <a:pt x="-1358" y="283979"/>
                    <a:pt x="0" y="262714"/>
                  </a:cubicBezTo>
                  <a:cubicBezTo>
                    <a:pt x="10643" y="153138"/>
                    <a:pt x="-2576" y="132647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616" y="20114"/>
                    <a:pt x="17689" y="-2743"/>
                    <a:pt x="42083" y="0"/>
                  </a:cubicBezTo>
                  <a:cubicBezTo>
                    <a:pt x="146263" y="17479"/>
                    <a:pt x="394439" y="-3804"/>
                    <a:pt x="486235" y="0"/>
                  </a:cubicBezTo>
                  <a:cubicBezTo>
                    <a:pt x="578031" y="3804"/>
                    <a:pt x="851471" y="2100"/>
                    <a:pt x="948515" y="0"/>
                  </a:cubicBezTo>
                  <a:cubicBezTo>
                    <a:pt x="972360" y="2281"/>
                    <a:pt x="993333" y="14369"/>
                    <a:pt x="990598" y="42083"/>
                  </a:cubicBezTo>
                  <a:cubicBezTo>
                    <a:pt x="987501" y="138821"/>
                    <a:pt x="995004" y="198704"/>
                    <a:pt x="990598" y="262714"/>
                  </a:cubicBezTo>
                  <a:cubicBezTo>
                    <a:pt x="990760" y="289960"/>
                    <a:pt x="966689" y="304345"/>
                    <a:pt x="948515" y="304797"/>
                  </a:cubicBezTo>
                  <a:cubicBezTo>
                    <a:pt x="773550" y="320872"/>
                    <a:pt x="639850" y="318824"/>
                    <a:pt x="486235" y="304797"/>
                  </a:cubicBezTo>
                  <a:cubicBezTo>
                    <a:pt x="332620" y="290770"/>
                    <a:pt x="192140" y="299897"/>
                    <a:pt x="42083" y="304797"/>
                  </a:cubicBezTo>
                  <a:cubicBezTo>
                    <a:pt x="19067" y="305555"/>
                    <a:pt x="2951" y="287178"/>
                    <a:pt x="0" y="262714"/>
                  </a:cubicBezTo>
                  <a:cubicBezTo>
                    <a:pt x="-8535" y="159310"/>
                    <a:pt x="7179" y="117303"/>
                    <a:pt x="0" y="42083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1">
                  <a:lumMod val="20000"/>
                  <a:lumOff val="80000"/>
                </a:schemeClr>
              </a:solidFill>
              <a:extLst>
                <a:ext uri="{C807C97D-BFC1-408E-A445-0C87EB9F89A2}">
                  <ask:lineSketchStyleProps xmlns="" xmlns:ask="http://schemas.microsoft.com/office/drawing/2018/sketchyshapes" sd="2774789027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6" name="PHẠM DUYÊN 36 - 9Slide.vn">
            <a:extLst>
              <a:ext uri="{FF2B5EF4-FFF2-40B4-BE49-F238E27FC236}">
                <a16:creationId xmlns:a16="http://schemas.microsoft.com/office/drawing/2014/main" id="{8E58BA7A-A76B-4072-97D0-700793F75FC5}"/>
              </a:ext>
            </a:extLst>
          </p:cNvPr>
          <p:cNvGrpSpPr/>
          <p:nvPr userDrawn="1"/>
        </p:nvGrpSpPr>
        <p:grpSpPr>
          <a:xfrm>
            <a:off x="7293766" y="6241734"/>
            <a:ext cx="1045843" cy="349565"/>
            <a:chOff x="404091" y="302492"/>
            <a:chExt cx="1045843" cy="349565"/>
          </a:xfrm>
        </p:grpSpPr>
        <p:sp>
          <p:nvSpPr>
            <p:cNvPr id="107" name="Rectangle: Rounded Corners 106">
              <a:extLst>
                <a:ext uri="{FF2B5EF4-FFF2-40B4-BE49-F238E27FC236}">
                  <a16:creationId xmlns:a16="http://schemas.microsoft.com/office/drawing/2014/main" id="{2A2E7C2B-4678-4896-BAE0-8EDFEA254920}"/>
                </a:ext>
              </a:extLst>
            </p:cNvPr>
            <p:cNvSpPr/>
            <p:nvPr userDrawn="1"/>
          </p:nvSpPr>
          <p:spPr>
            <a:xfrm>
              <a:off x="459336" y="347260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513428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870" y="18611"/>
                    <a:pt x="19597" y="-361"/>
                    <a:pt x="42083" y="0"/>
                  </a:cubicBezTo>
                  <a:cubicBezTo>
                    <a:pt x="200055" y="16871"/>
                    <a:pt x="303322" y="-21924"/>
                    <a:pt x="513428" y="0"/>
                  </a:cubicBezTo>
                  <a:cubicBezTo>
                    <a:pt x="723534" y="21924"/>
                    <a:pt x="839830" y="11545"/>
                    <a:pt x="948515" y="0"/>
                  </a:cubicBezTo>
                  <a:cubicBezTo>
                    <a:pt x="969839" y="-631"/>
                    <a:pt x="990500" y="23749"/>
                    <a:pt x="990598" y="42083"/>
                  </a:cubicBezTo>
                  <a:cubicBezTo>
                    <a:pt x="986727" y="110902"/>
                    <a:pt x="991373" y="195270"/>
                    <a:pt x="990598" y="262714"/>
                  </a:cubicBezTo>
                  <a:cubicBezTo>
                    <a:pt x="986125" y="285474"/>
                    <a:pt x="974744" y="302645"/>
                    <a:pt x="948515" y="304797"/>
                  </a:cubicBezTo>
                  <a:cubicBezTo>
                    <a:pt x="756072" y="311080"/>
                    <a:pt x="645398" y="290395"/>
                    <a:pt x="477170" y="304797"/>
                  </a:cubicBezTo>
                  <a:cubicBezTo>
                    <a:pt x="308943" y="319199"/>
                    <a:pt x="168522" y="321398"/>
                    <a:pt x="42083" y="304797"/>
                  </a:cubicBezTo>
                  <a:cubicBezTo>
                    <a:pt x="14910" y="302823"/>
                    <a:pt x="-1910" y="291109"/>
                    <a:pt x="0" y="262714"/>
                  </a:cubicBezTo>
                  <a:cubicBezTo>
                    <a:pt x="5987" y="210987"/>
                    <a:pt x="8339" y="103792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-924" y="21541"/>
                    <a:pt x="13669" y="1115"/>
                    <a:pt x="42083" y="0"/>
                  </a:cubicBezTo>
                  <a:cubicBezTo>
                    <a:pt x="212105" y="-4339"/>
                    <a:pt x="339606" y="-11427"/>
                    <a:pt x="513428" y="0"/>
                  </a:cubicBezTo>
                  <a:cubicBezTo>
                    <a:pt x="687251" y="11427"/>
                    <a:pt x="809018" y="9979"/>
                    <a:pt x="948515" y="0"/>
                  </a:cubicBezTo>
                  <a:cubicBezTo>
                    <a:pt x="973302" y="-2893"/>
                    <a:pt x="988513" y="18237"/>
                    <a:pt x="990598" y="42083"/>
                  </a:cubicBezTo>
                  <a:cubicBezTo>
                    <a:pt x="986193" y="131118"/>
                    <a:pt x="982265" y="161446"/>
                    <a:pt x="990598" y="262714"/>
                  </a:cubicBezTo>
                  <a:cubicBezTo>
                    <a:pt x="989597" y="287092"/>
                    <a:pt x="971718" y="305739"/>
                    <a:pt x="948515" y="304797"/>
                  </a:cubicBezTo>
                  <a:cubicBezTo>
                    <a:pt x="847314" y="287957"/>
                    <a:pt x="601015" y="315002"/>
                    <a:pt x="495299" y="304797"/>
                  </a:cubicBezTo>
                  <a:cubicBezTo>
                    <a:pt x="389583" y="294592"/>
                    <a:pt x="199920" y="289228"/>
                    <a:pt x="42083" y="304797"/>
                  </a:cubicBezTo>
                  <a:cubicBezTo>
                    <a:pt x="17478" y="305510"/>
                    <a:pt x="285" y="284421"/>
                    <a:pt x="0" y="262714"/>
                  </a:cubicBezTo>
                  <a:cubicBezTo>
                    <a:pt x="9330" y="190511"/>
                    <a:pt x="-4367" y="121157"/>
                    <a:pt x="0" y="42083"/>
                  </a:cubicBezTo>
                  <a:close/>
                </a:path>
              </a:pathLst>
            </a:custGeom>
            <a:solidFill>
              <a:srgbClr val="82C9F4"/>
            </a:solidFill>
            <a:ln>
              <a:solidFill>
                <a:srgbClr val="AFDAF5"/>
              </a:solidFill>
              <a:extLst>
                <a:ext uri="{C807C97D-BFC1-408E-A445-0C87EB9F89A2}">
                  <ask:lineSketchStyleProps xmlns="" xmlns:ask="http://schemas.microsoft.com/office/drawing/2018/sketchyshapes" sd="3060161415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" name="Rectangle: Rounded Corners 107">
              <a:extLst>
                <a:ext uri="{FF2B5EF4-FFF2-40B4-BE49-F238E27FC236}">
                  <a16:creationId xmlns:a16="http://schemas.microsoft.com/office/drawing/2014/main" id="{1EAA30F9-B4F6-4602-9D73-060CD29A133A}"/>
                </a:ext>
              </a:extLst>
            </p:cNvPr>
            <p:cNvSpPr/>
            <p:nvPr userDrawn="1"/>
          </p:nvSpPr>
          <p:spPr>
            <a:xfrm>
              <a:off x="404091" y="302492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468106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977" y="20694"/>
                    <a:pt x="19245" y="722"/>
                    <a:pt x="42083" y="0"/>
                  </a:cubicBezTo>
                  <a:cubicBezTo>
                    <a:pt x="221894" y="10754"/>
                    <a:pt x="318265" y="20007"/>
                    <a:pt x="468106" y="0"/>
                  </a:cubicBezTo>
                  <a:cubicBezTo>
                    <a:pt x="617947" y="-20007"/>
                    <a:pt x="715005" y="-5387"/>
                    <a:pt x="948515" y="0"/>
                  </a:cubicBezTo>
                  <a:cubicBezTo>
                    <a:pt x="972855" y="-357"/>
                    <a:pt x="989439" y="16233"/>
                    <a:pt x="990598" y="42083"/>
                  </a:cubicBezTo>
                  <a:cubicBezTo>
                    <a:pt x="992746" y="141393"/>
                    <a:pt x="995960" y="161966"/>
                    <a:pt x="990598" y="262714"/>
                  </a:cubicBezTo>
                  <a:cubicBezTo>
                    <a:pt x="993037" y="283815"/>
                    <a:pt x="971270" y="305420"/>
                    <a:pt x="948515" y="304797"/>
                  </a:cubicBezTo>
                  <a:cubicBezTo>
                    <a:pt x="752540" y="283418"/>
                    <a:pt x="701366" y="287355"/>
                    <a:pt x="477170" y="304797"/>
                  </a:cubicBezTo>
                  <a:cubicBezTo>
                    <a:pt x="252975" y="322239"/>
                    <a:pt x="229942" y="295145"/>
                    <a:pt x="42083" y="304797"/>
                  </a:cubicBezTo>
                  <a:cubicBezTo>
                    <a:pt x="16663" y="308314"/>
                    <a:pt x="-1358" y="283979"/>
                    <a:pt x="0" y="262714"/>
                  </a:cubicBezTo>
                  <a:cubicBezTo>
                    <a:pt x="10643" y="153138"/>
                    <a:pt x="-2576" y="132647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616" y="20114"/>
                    <a:pt x="17689" y="-2743"/>
                    <a:pt x="42083" y="0"/>
                  </a:cubicBezTo>
                  <a:cubicBezTo>
                    <a:pt x="146263" y="17479"/>
                    <a:pt x="394439" y="-3804"/>
                    <a:pt x="486235" y="0"/>
                  </a:cubicBezTo>
                  <a:cubicBezTo>
                    <a:pt x="578031" y="3804"/>
                    <a:pt x="851471" y="2100"/>
                    <a:pt x="948515" y="0"/>
                  </a:cubicBezTo>
                  <a:cubicBezTo>
                    <a:pt x="972360" y="2281"/>
                    <a:pt x="993333" y="14369"/>
                    <a:pt x="990598" y="42083"/>
                  </a:cubicBezTo>
                  <a:cubicBezTo>
                    <a:pt x="987501" y="138821"/>
                    <a:pt x="995004" y="198704"/>
                    <a:pt x="990598" y="262714"/>
                  </a:cubicBezTo>
                  <a:cubicBezTo>
                    <a:pt x="990760" y="289960"/>
                    <a:pt x="966689" y="304345"/>
                    <a:pt x="948515" y="304797"/>
                  </a:cubicBezTo>
                  <a:cubicBezTo>
                    <a:pt x="773550" y="320872"/>
                    <a:pt x="639850" y="318824"/>
                    <a:pt x="486235" y="304797"/>
                  </a:cubicBezTo>
                  <a:cubicBezTo>
                    <a:pt x="332620" y="290770"/>
                    <a:pt x="192140" y="299897"/>
                    <a:pt x="42083" y="304797"/>
                  </a:cubicBezTo>
                  <a:cubicBezTo>
                    <a:pt x="19067" y="305555"/>
                    <a:pt x="2951" y="287178"/>
                    <a:pt x="0" y="262714"/>
                  </a:cubicBezTo>
                  <a:cubicBezTo>
                    <a:pt x="-8535" y="159310"/>
                    <a:pt x="7179" y="117303"/>
                    <a:pt x="0" y="42083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1">
                  <a:lumMod val="20000"/>
                  <a:lumOff val="80000"/>
                </a:schemeClr>
              </a:solidFill>
              <a:extLst>
                <a:ext uri="{C807C97D-BFC1-408E-A445-0C87EB9F89A2}">
                  <ask:lineSketchStyleProps xmlns="" xmlns:ask="http://schemas.microsoft.com/office/drawing/2018/sketchyshapes" sd="2774789027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9" name="PHẠM DUYÊN 37 - 9Slide.vn">
            <a:extLst>
              <a:ext uri="{FF2B5EF4-FFF2-40B4-BE49-F238E27FC236}">
                <a16:creationId xmlns:a16="http://schemas.microsoft.com/office/drawing/2014/main" id="{D39EB1AC-4910-4711-B9B1-7596D9A5D0D1}"/>
              </a:ext>
            </a:extLst>
          </p:cNvPr>
          <p:cNvGrpSpPr/>
          <p:nvPr userDrawn="1"/>
        </p:nvGrpSpPr>
        <p:grpSpPr>
          <a:xfrm>
            <a:off x="8991362" y="6241734"/>
            <a:ext cx="1045843" cy="349565"/>
            <a:chOff x="404091" y="302492"/>
            <a:chExt cx="1045843" cy="349565"/>
          </a:xfrm>
        </p:grpSpPr>
        <p:sp>
          <p:nvSpPr>
            <p:cNvPr id="110" name="Rectangle: Rounded Corners 109">
              <a:extLst>
                <a:ext uri="{FF2B5EF4-FFF2-40B4-BE49-F238E27FC236}">
                  <a16:creationId xmlns:a16="http://schemas.microsoft.com/office/drawing/2014/main" id="{8957928B-B156-4A8E-9471-85E9BC8D1AB9}"/>
                </a:ext>
              </a:extLst>
            </p:cNvPr>
            <p:cNvSpPr/>
            <p:nvPr userDrawn="1"/>
          </p:nvSpPr>
          <p:spPr>
            <a:xfrm>
              <a:off x="459336" y="347260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513428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870" y="18611"/>
                    <a:pt x="19597" y="-361"/>
                    <a:pt x="42083" y="0"/>
                  </a:cubicBezTo>
                  <a:cubicBezTo>
                    <a:pt x="200055" y="16871"/>
                    <a:pt x="303322" y="-21924"/>
                    <a:pt x="513428" y="0"/>
                  </a:cubicBezTo>
                  <a:cubicBezTo>
                    <a:pt x="723534" y="21924"/>
                    <a:pt x="839830" y="11545"/>
                    <a:pt x="948515" y="0"/>
                  </a:cubicBezTo>
                  <a:cubicBezTo>
                    <a:pt x="969839" y="-631"/>
                    <a:pt x="990500" y="23749"/>
                    <a:pt x="990598" y="42083"/>
                  </a:cubicBezTo>
                  <a:cubicBezTo>
                    <a:pt x="986727" y="110902"/>
                    <a:pt x="991373" y="195270"/>
                    <a:pt x="990598" y="262714"/>
                  </a:cubicBezTo>
                  <a:cubicBezTo>
                    <a:pt x="986125" y="285474"/>
                    <a:pt x="974744" y="302645"/>
                    <a:pt x="948515" y="304797"/>
                  </a:cubicBezTo>
                  <a:cubicBezTo>
                    <a:pt x="756072" y="311080"/>
                    <a:pt x="645398" y="290395"/>
                    <a:pt x="477170" y="304797"/>
                  </a:cubicBezTo>
                  <a:cubicBezTo>
                    <a:pt x="308943" y="319199"/>
                    <a:pt x="168522" y="321398"/>
                    <a:pt x="42083" y="304797"/>
                  </a:cubicBezTo>
                  <a:cubicBezTo>
                    <a:pt x="14910" y="302823"/>
                    <a:pt x="-1910" y="291109"/>
                    <a:pt x="0" y="262714"/>
                  </a:cubicBezTo>
                  <a:cubicBezTo>
                    <a:pt x="5987" y="210987"/>
                    <a:pt x="8339" y="103792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-924" y="21541"/>
                    <a:pt x="13669" y="1115"/>
                    <a:pt x="42083" y="0"/>
                  </a:cubicBezTo>
                  <a:cubicBezTo>
                    <a:pt x="212105" y="-4339"/>
                    <a:pt x="339606" y="-11427"/>
                    <a:pt x="513428" y="0"/>
                  </a:cubicBezTo>
                  <a:cubicBezTo>
                    <a:pt x="687251" y="11427"/>
                    <a:pt x="809018" y="9979"/>
                    <a:pt x="948515" y="0"/>
                  </a:cubicBezTo>
                  <a:cubicBezTo>
                    <a:pt x="973302" y="-2893"/>
                    <a:pt x="988513" y="18237"/>
                    <a:pt x="990598" y="42083"/>
                  </a:cubicBezTo>
                  <a:cubicBezTo>
                    <a:pt x="986193" y="131118"/>
                    <a:pt x="982265" y="161446"/>
                    <a:pt x="990598" y="262714"/>
                  </a:cubicBezTo>
                  <a:cubicBezTo>
                    <a:pt x="989597" y="287092"/>
                    <a:pt x="971718" y="305739"/>
                    <a:pt x="948515" y="304797"/>
                  </a:cubicBezTo>
                  <a:cubicBezTo>
                    <a:pt x="847314" y="287957"/>
                    <a:pt x="601015" y="315002"/>
                    <a:pt x="495299" y="304797"/>
                  </a:cubicBezTo>
                  <a:cubicBezTo>
                    <a:pt x="389583" y="294592"/>
                    <a:pt x="199920" y="289228"/>
                    <a:pt x="42083" y="304797"/>
                  </a:cubicBezTo>
                  <a:cubicBezTo>
                    <a:pt x="17478" y="305510"/>
                    <a:pt x="285" y="284421"/>
                    <a:pt x="0" y="262714"/>
                  </a:cubicBezTo>
                  <a:cubicBezTo>
                    <a:pt x="9330" y="190511"/>
                    <a:pt x="-4367" y="121157"/>
                    <a:pt x="0" y="42083"/>
                  </a:cubicBezTo>
                  <a:close/>
                </a:path>
              </a:pathLst>
            </a:custGeom>
            <a:solidFill>
              <a:srgbClr val="82C9F4"/>
            </a:solidFill>
            <a:ln>
              <a:solidFill>
                <a:srgbClr val="AFDAF5"/>
              </a:solidFill>
              <a:extLst>
                <a:ext uri="{C807C97D-BFC1-408E-A445-0C87EB9F89A2}">
                  <ask:lineSketchStyleProps xmlns="" xmlns:ask="http://schemas.microsoft.com/office/drawing/2018/sketchyshapes" sd="3060161415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" name="Rectangle: Rounded Corners 110">
              <a:extLst>
                <a:ext uri="{FF2B5EF4-FFF2-40B4-BE49-F238E27FC236}">
                  <a16:creationId xmlns:a16="http://schemas.microsoft.com/office/drawing/2014/main" id="{351129B2-4C2E-4C2D-83D5-529DC09A2E8F}"/>
                </a:ext>
              </a:extLst>
            </p:cNvPr>
            <p:cNvSpPr/>
            <p:nvPr userDrawn="1"/>
          </p:nvSpPr>
          <p:spPr>
            <a:xfrm>
              <a:off x="404091" y="302492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468106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977" y="20694"/>
                    <a:pt x="19245" y="722"/>
                    <a:pt x="42083" y="0"/>
                  </a:cubicBezTo>
                  <a:cubicBezTo>
                    <a:pt x="221894" y="10754"/>
                    <a:pt x="318265" y="20007"/>
                    <a:pt x="468106" y="0"/>
                  </a:cubicBezTo>
                  <a:cubicBezTo>
                    <a:pt x="617947" y="-20007"/>
                    <a:pt x="715005" y="-5387"/>
                    <a:pt x="948515" y="0"/>
                  </a:cubicBezTo>
                  <a:cubicBezTo>
                    <a:pt x="972855" y="-357"/>
                    <a:pt x="989439" y="16233"/>
                    <a:pt x="990598" y="42083"/>
                  </a:cubicBezTo>
                  <a:cubicBezTo>
                    <a:pt x="992746" y="141393"/>
                    <a:pt x="995960" y="161966"/>
                    <a:pt x="990598" y="262714"/>
                  </a:cubicBezTo>
                  <a:cubicBezTo>
                    <a:pt x="993037" y="283815"/>
                    <a:pt x="971270" y="305420"/>
                    <a:pt x="948515" y="304797"/>
                  </a:cubicBezTo>
                  <a:cubicBezTo>
                    <a:pt x="752540" y="283418"/>
                    <a:pt x="701366" y="287355"/>
                    <a:pt x="477170" y="304797"/>
                  </a:cubicBezTo>
                  <a:cubicBezTo>
                    <a:pt x="252975" y="322239"/>
                    <a:pt x="229942" y="295145"/>
                    <a:pt x="42083" y="304797"/>
                  </a:cubicBezTo>
                  <a:cubicBezTo>
                    <a:pt x="16663" y="308314"/>
                    <a:pt x="-1358" y="283979"/>
                    <a:pt x="0" y="262714"/>
                  </a:cubicBezTo>
                  <a:cubicBezTo>
                    <a:pt x="10643" y="153138"/>
                    <a:pt x="-2576" y="132647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616" y="20114"/>
                    <a:pt x="17689" y="-2743"/>
                    <a:pt x="42083" y="0"/>
                  </a:cubicBezTo>
                  <a:cubicBezTo>
                    <a:pt x="146263" y="17479"/>
                    <a:pt x="394439" y="-3804"/>
                    <a:pt x="486235" y="0"/>
                  </a:cubicBezTo>
                  <a:cubicBezTo>
                    <a:pt x="578031" y="3804"/>
                    <a:pt x="851471" y="2100"/>
                    <a:pt x="948515" y="0"/>
                  </a:cubicBezTo>
                  <a:cubicBezTo>
                    <a:pt x="972360" y="2281"/>
                    <a:pt x="993333" y="14369"/>
                    <a:pt x="990598" y="42083"/>
                  </a:cubicBezTo>
                  <a:cubicBezTo>
                    <a:pt x="987501" y="138821"/>
                    <a:pt x="995004" y="198704"/>
                    <a:pt x="990598" y="262714"/>
                  </a:cubicBezTo>
                  <a:cubicBezTo>
                    <a:pt x="990760" y="289960"/>
                    <a:pt x="966689" y="304345"/>
                    <a:pt x="948515" y="304797"/>
                  </a:cubicBezTo>
                  <a:cubicBezTo>
                    <a:pt x="773550" y="320872"/>
                    <a:pt x="639850" y="318824"/>
                    <a:pt x="486235" y="304797"/>
                  </a:cubicBezTo>
                  <a:cubicBezTo>
                    <a:pt x="332620" y="290770"/>
                    <a:pt x="192140" y="299897"/>
                    <a:pt x="42083" y="304797"/>
                  </a:cubicBezTo>
                  <a:cubicBezTo>
                    <a:pt x="19067" y="305555"/>
                    <a:pt x="2951" y="287178"/>
                    <a:pt x="0" y="262714"/>
                  </a:cubicBezTo>
                  <a:cubicBezTo>
                    <a:pt x="-8535" y="159310"/>
                    <a:pt x="7179" y="117303"/>
                    <a:pt x="0" y="42083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1">
                  <a:lumMod val="20000"/>
                  <a:lumOff val="80000"/>
                </a:schemeClr>
              </a:solidFill>
              <a:extLst>
                <a:ext uri="{C807C97D-BFC1-408E-A445-0C87EB9F89A2}">
                  <ask:lineSketchStyleProps xmlns="" xmlns:ask="http://schemas.microsoft.com/office/drawing/2018/sketchyshapes" sd="2774789027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2" name="PHẠM DUYÊN 38 - 9Slide.vn">
            <a:extLst>
              <a:ext uri="{FF2B5EF4-FFF2-40B4-BE49-F238E27FC236}">
                <a16:creationId xmlns:a16="http://schemas.microsoft.com/office/drawing/2014/main" id="{5DDB1735-C7A8-4FF1-81BF-F74A8AC3F9DA}"/>
              </a:ext>
            </a:extLst>
          </p:cNvPr>
          <p:cNvGrpSpPr/>
          <p:nvPr userDrawn="1"/>
        </p:nvGrpSpPr>
        <p:grpSpPr>
          <a:xfrm>
            <a:off x="10688957" y="6241734"/>
            <a:ext cx="1045843" cy="349565"/>
            <a:chOff x="404091" y="302492"/>
            <a:chExt cx="1045843" cy="349565"/>
          </a:xfrm>
        </p:grpSpPr>
        <p:sp>
          <p:nvSpPr>
            <p:cNvPr id="113" name="Rectangle: Rounded Corners 112">
              <a:extLst>
                <a:ext uri="{FF2B5EF4-FFF2-40B4-BE49-F238E27FC236}">
                  <a16:creationId xmlns:a16="http://schemas.microsoft.com/office/drawing/2014/main" id="{B60D5DC6-F21E-4BF5-AFEF-80468AB065AE}"/>
                </a:ext>
              </a:extLst>
            </p:cNvPr>
            <p:cNvSpPr/>
            <p:nvPr userDrawn="1"/>
          </p:nvSpPr>
          <p:spPr>
            <a:xfrm>
              <a:off x="459336" y="347260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513428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870" y="18611"/>
                    <a:pt x="19597" y="-361"/>
                    <a:pt x="42083" y="0"/>
                  </a:cubicBezTo>
                  <a:cubicBezTo>
                    <a:pt x="200055" y="16871"/>
                    <a:pt x="303322" y="-21924"/>
                    <a:pt x="513428" y="0"/>
                  </a:cubicBezTo>
                  <a:cubicBezTo>
                    <a:pt x="723534" y="21924"/>
                    <a:pt x="839830" y="11545"/>
                    <a:pt x="948515" y="0"/>
                  </a:cubicBezTo>
                  <a:cubicBezTo>
                    <a:pt x="969839" y="-631"/>
                    <a:pt x="990500" y="23749"/>
                    <a:pt x="990598" y="42083"/>
                  </a:cubicBezTo>
                  <a:cubicBezTo>
                    <a:pt x="986727" y="110902"/>
                    <a:pt x="991373" y="195270"/>
                    <a:pt x="990598" y="262714"/>
                  </a:cubicBezTo>
                  <a:cubicBezTo>
                    <a:pt x="986125" y="285474"/>
                    <a:pt x="974744" y="302645"/>
                    <a:pt x="948515" y="304797"/>
                  </a:cubicBezTo>
                  <a:cubicBezTo>
                    <a:pt x="756072" y="311080"/>
                    <a:pt x="645398" y="290395"/>
                    <a:pt x="477170" y="304797"/>
                  </a:cubicBezTo>
                  <a:cubicBezTo>
                    <a:pt x="308943" y="319199"/>
                    <a:pt x="168522" y="321398"/>
                    <a:pt x="42083" y="304797"/>
                  </a:cubicBezTo>
                  <a:cubicBezTo>
                    <a:pt x="14910" y="302823"/>
                    <a:pt x="-1910" y="291109"/>
                    <a:pt x="0" y="262714"/>
                  </a:cubicBezTo>
                  <a:cubicBezTo>
                    <a:pt x="5987" y="210987"/>
                    <a:pt x="8339" y="103792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-924" y="21541"/>
                    <a:pt x="13669" y="1115"/>
                    <a:pt x="42083" y="0"/>
                  </a:cubicBezTo>
                  <a:cubicBezTo>
                    <a:pt x="212105" y="-4339"/>
                    <a:pt x="339606" y="-11427"/>
                    <a:pt x="513428" y="0"/>
                  </a:cubicBezTo>
                  <a:cubicBezTo>
                    <a:pt x="687251" y="11427"/>
                    <a:pt x="809018" y="9979"/>
                    <a:pt x="948515" y="0"/>
                  </a:cubicBezTo>
                  <a:cubicBezTo>
                    <a:pt x="973302" y="-2893"/>
                    <a:pt x="988513" y="18237"/>
                    <a:pt x="990598" y="42083"/>
                  </a:cubicBezTo>
                  <a:cubicBezTo>
                    <a:pt x="986193" y="131118"/>
                    <a:pt x="982265" y="161446"/>
                    <a:pt x="990598" y="262714"/>
                  </a:cubicBezTo>
                  <a:cubicBezTo>
                    <a:pt x="989597" y="287092"/>
                    <a:pt x="971718" y="305739"/>
                    <a:pt x="948515" y="304797"/>
                  </a:cubicBezTo>
                  <a:cubicBezTo>
                    <a:pt x="847314" y="287957"/>
                    <a:pt x="601015" y="315002"/>
                    <a:pt x="495299" y="304797"/>
                  </a:cubicBezTo>
                  <a:cubicBezTo>
                    <a:pt x="389583" y="294592"/>
                    <a:pt x="199920" y="289228"/>
                    <a:pt x="42083" y="304797"/>
                  </a:cubicBezTo>
                  <a:cubicBezTo>
                    <a:pt x="17478" y="305510"/>
                    <a:pt x="285" y="284421"/>
                    <a:pt x="0" y="262714"/>
                  </a:cubicBezTo>
                  <a:cubicBezTo>
                    <a:pt x="9330" y="190511"/>
                    <a:pt x="-4367" y="121157"/>
                    <a:pt x="0" y="42083"/>
                  </a:cubicBezTo>
                  <a:close/>
                </a:path>
              </a:pathLst>
            </a:custGeom>
            <a:solidFill>
              <a:srgbClr val="82C9F4"/>
            </a:solidFill>
            <a:ln>
              <a:solidFill>
                <a:srgbClr val="AFDAF5"/>
              </a:solidFill>
              <a:extLst>
                <a:ext uri="{C807C97D-BFC1-408E-A445-0C87EB9F89A2}">
                  <ask:lineSketchStyleProps xmlns="" xmlns:ask="http://schemas.microsoft.com/office/drawing/2018/sketchyshapes" sd="3060161415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" name="Rectangle: Rounded Corners 113">
              <a:extLst>
                <a:ext uri="{FF2B5EF4-FFF2-40B4-BE49-F238E27FC236}">
                  <a16:creationId xmlns:a16="http://schemas.microsoft.com/office/drawing/2014/main" id="{D62D8E9D-7847-480C-B205-70735771E855}"/>
                </a:ext>
              </a:extLst>
            </p:cNvPr>
            <p:cNvSpPr/>
            <p:nvPr userDrawn="1"/>
          </p:nvSpPr>
          <p:spPr>
            <a:xfrm>
              <a:off x="404091" y="302492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468106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977" y="20694"/>
                    <a:pt x="19245" y="722"/>
                    <a:pt x="42083" y="0"/>
                  </a:cubicBezTo>
                  <a:cubicBezTo>
                    <a:pt x="221894" y="10754"/>
                    <a:pt x="318265" y="20007"/>
                    <a:pt x="468106" y="0"/>
                  </a:cubicBezTo>
                  <a:cubicBezTo>
                    <a:pt x="617947" y="-20007"/>
                    <a:pt x="715005" y="-5387"/>
                    <a:pt x="948515" y="0"/>
                  </a:cubicBezTo>
                  <a:cubicBezTo>
                    <a:pt x="972855" y="-357"/>
                    <a:pt x="989439" y="16233"/>
                    <a:pt x="990598" y="42083"/>
                  </a:cubicBezTo>
                  <a:cubicBezTo>
                    <a:pt x="992746" y="141393"/>
                    <a:pt x="995960" y="161966"/>
                    <a:pt x="990598" y="262714"/>
                  </a:cubicBezTo>
                  <a:cubicBezTo>
                    <a:pt x="993037" y="283815"/>
                    <a:pt x="971270" y="305420"/>
                    <a:pt x="948515" y="304797"/>
                  </a:cubicBezTo>
                  <a:cubicBezTo>
                    <a:pt x="752540" y="283418"/>
                    <a:pt x="701366" y="287355"/>
                    <a:pt x="477170" y="304797"/>
                  </a:cubicBezTo>
                  <a:cubicBezTo>
                    <a:pt x="252975" y="322239"/>
                    <a:pt x="229942" y="295145"/>
                    <a:pt x="42083" y="304797"/>
                  </a:cubicBezTo>
                  <a:cubicBezTo>
                    <a:pt x="16663" y="308314"/>
                    <a:pt x="-1358" y="283979"/>
                    <a:pt x="0" y="262714"/>
                  </a:cubicBezTo>
                  <a:cubicBezTo>
                    <a:pt x="10643" y="153138"/>
                    <a:pt x="-2576" y="132647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616" y="20114"/>
                    <a:pt x="17689" y="-2743"/>
                    <a:pt x="42083" y="0"/>
                  </a:cubicBezTo>
                  <a:cubicBezTo>
                    <a:pt x="146263" y="17479"/>
                    <a:pt x="394439" y="-3804"/>
                    <a:pt x="486235" y="0"/>
                  </a:cubicBezTo>
                  <a:cubicBezTo>
                    <a:pt x="578031" y="3804"/>
                    <a:pt x="851471" y="2100"/>
                    <a:pt x="948515" y="0"/>
                  </a:cubicBezTo>
                  <a:cubicBezTo>
                    <a:pt x="972360" y="2281"/>
                    <a:pt x="993333" y="14369"/>
                    <a:pt x="990598" y="42083"/>
                  </a:cubicBezTo>
                  <a:cubicBezTo>
                    <a:pt x="987501" y="138821"/>
                    <a:pt x="995004" y="198704"/>
                    <a:pt x="990598" y="262714"/>
                  </a:cubicBezTo>
                  <a:cubicBezTo>
                    <a:pt x="990760" y="289960"/>
                    <a:pt x="966689" y="304345"/>
                    <a:pt x="948515" y="304797"/>
                  </a:cubicBezTo>
                  <a:cubicBezTo>
                    <a:pt x="773550" y="320872"/>
                    <a:pt x="639850" y="318824"/>
                    <a:pt x="486235" y="304797"/>
                  </a:cubicBezTo>
                  <a:cubicBezTo>
                    <a:pt x="332620" y="290770"/>
                    <a:pt x="192140" y="299897"/>
                    <a:pt x="42083" y="304797"/>
                  </a:cubicBezTo>
                  <a:cubicBezTo>
                    <a:pt x="19067" y="305555"/>
                    <a:pt x="2951" y="287178"/>
                    <a:pt x="0" y="262714"/>
                  </a:cubicBezTo>
                  <a:cubicBezTo>
                    <a:pt x="-8535" y="159310"/>
                    <a:pt x="7179" y="117303"/>
                    <a:pt x="0" y="42083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1">
                  <a:lumMod val="20000"/>
                  <a:lumOff val="80000"/>
                </a:schemeClr>
              </a:solidFill>
              <a:extLst>
                <a:ext uri="{C807C97D-BFC1-408E-A445-0C87EB9F89A2}">
                  <ask:lineSketchStyleProps xmlns="" xmlns:ask="http://schemas.microsoft.com/office/drawing/2018/sketchyshapes" sd="2774789027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5" name="PHẠM DUYÊN 39 - 9Slide.vn">
            <a:extLst>
              <a:ext uri="{FF2B5EF4-FFF2-40B4-BE49-F238E27FC236}">
                <a16:creationId xmlns:a16="http://schemas.microsoft.com/office/drawing/2014/main" id="{63470C9C-31E0-49A0-B88D-2048ECBB02BF}"/>
              </a:ext>
            </a:extLst>
          </p:cNvPr>
          <p:cNvGrpSpPr/>
          <p:nvPr userDrawn="1"/>
        </p:nvGrpSpPr>
        <p:grpSpPr>
          <a:xfrm rot="16200000" flipH="1">
            <a:off x="155243" y="1207296"/>
            <a:ext cx="1045843" cy="349565"/>
            <a:chOff x="404091" y="302492"/>
            <a:chExt cx="1045843" cy="349565"/>
          </a:xfrm>
        </p:grpSpPr>
        <p:sp>
          <p:nvSpPr>
            <p:cNvPr id="116" name="Rectangle: Rounded Corners 115">
              <a:extLst>
                <a:ext uri="{FF2B5EF4-FFF2-40B4-BE49-F238E27FC236}">
                  <a16:creationId xmlns:a16="http://schemas.microsoft.com/office/drawing/2014/main" id="{B5D1A6AE-6F57-4AFD-8AB6-19116510D5E0}"/>
                </a:ext>
              </a:extLst>
            </p:cNvPr>
            <p:cNvSpPr/>
            <p:nvPr userDrawn="1"/>
          </p:nvSpPr>
          <p:spPr>
            <a:xfrm>
              <a:off x="459336" y="347260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513428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870" y="18611"/>
                    <a:pt x="19597" y="-361"/>
                    <a:pt x="42083" y="0"/>
                  </a:cubicBezTo>
                  <a:cubicBezTo>
                    <a:pt x="200055" y="16871"/>
                    <a:pt x="303322" y="-21924"/>
                    <a:pt x="513428" y="0"/>
                  </a:cubicBezTo>
                  <a:cubicBezTo>
                    <a:pt x="723534" y="21924"/>
                    <a:pt x="839830" y="11545"/>
                    <a:pt x="948515" y="0"/>
                  </a:cubicBezTo>
                  <a:cubicBezTo>
                    <a:pt x="969839" y="-631"/>
                    <a:pt x="990500" y="23749"/>
                    <a:pt x="990598" y="42083"/>
                  </a:cubicBezTo>
                  <a:cubicBezTo>
                    <a:pt x="986727" y="110902"/>
                    <a:pt x="991373" y="195270"/>
                    <a:pt x="990598" y="262714"/>
                  </a:cubicBezTo>
                  <a:cubicBezTo>
                    <a:pt x="986125" y="285474"/>
                    <a:pt x="974744" y="302645"/>
                    <a:pt x="948515" y="304797"/>
                  </a:cubicBezTo>
                  <a:cubicBezTo>
                    <a:pt x="756072" y="311080"/>
                    <a:pt x="645398" y="290395"/>
                    <a:pt x="477170" y="304797"/>
                  </a:cubicBezTo>
                  <a:cubicBezTo>
                    <a:pt x="308943" y="319199"/>
                    <a:pt x="168522" y="321398"/>
                    <a:pt x="42083" y="304797"/>
                  </a:cubicBezTo>
                  <a:cubicBezTo>
                    <a:pt x="14910" y="302823"/>
                    <a:pt x="-1910" y="291109"/>
                    <a:pt x="0" y="262714"/>
                  </a:cubicBezTo>
                  <a:cubicBezTo>
                    <a:pt x="5987" y="210987"/>
                    <a:pt x="8339" y="103792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-924" y="21541"/>
                    <a:pt x="13669" y="1115"/>
                    <a:pt x="42083" y="0"/>
                  </a:cubicBezTo>
                  <a:cubicBezTo>
                    <a:pt x="212105" y="-4339"/>
                    <a:pt x="339606" y="-11427"/>
                    <a:pt x="513428" y="0"/>
                  </a:cubicBezTo>
                  <a:cubicBezTo>
                    <a:pt x="687251" y="11427"/>
                    <a:pt x="809018" y="9979"/>
                    <a:pt x="948515" y="0"/>
                  </a:cubicBezTo>
                  <a:cubicBezTo>
                    <a:pt x="973302" y="-2893"/>
                    <a:pt x="988513" y="18237"/>
                    <a:pt x="990598" y="42083"/>
                  </a:cubicBezTo>
                  <a:cubicBezTo>
                    <a:pt x="986193" y="131118"/>
                    <a:pt x="982265" y="161446"/>
                    <a:pt x="990598" y="262714"/>
                  </a:cubicBezTo>
                  <a:cubicBezTo>
                    <a:pt x="989597" y="287092"/>
                    <a:pt x="971718" y="305739"/>
                    <a:pt x="948515" y="304797"/>
                  </a:cubicBezTo>
                  <a:cubicBezTo>
                    <a:pt x="847314" y="287957"/>
                    <a:pt x="601015" y="315002"/>
                    <a:pt x="495299" y="304797"/>
                  </a:cubicBezTo>
                  <a:cubicBezTo>
                    <a:pt x="389583" y="294592"/>
                    <a:pt x="199920" y="289228"/>
                    <a:pt x="42083" y="304797"/>
                  </a:cubicBezTo>
                  <a:cubicBezTo>
                    <a:pt x="17478" y="305510"/>
                    <a:pt x="285" y="284421"/>
                    <a:pt x="0" y="262714"/>
                  </a:cubicBezTo>
                  <a:cubicBezTo>
                    <a:pt x="9330" y="190511"/>
                    <a:pt x="-4367" y="121157"/>
                    <a:pt x="0" y="42083"/>
                  </a:cubicBezTo>
                  <a:close/>
                </a:path>
              </a:pathLst>
            </a:custGeom>
            <a:solidFill>
              <a:srgbClr val="82C9F4"/>
            </a:solidFill>
            <a:ln>
              <a:solidFill>
                <a:srgbClr val="AFDAF5"/>
              </a:solidFill>
              <a:extLst>
                <a:ext uri="{C807C97D-BFC1-408E-A445-0C87EB9F89A2}">
                  <ask:lineSketchStyleProps xmlns="" xmlns:ask="http://schemas.microsoft.com/office/drawing/2018/sketchyshapes" sd="3060161415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7" name="Rectangle: Rounded Corners 116">
              <a:extLst>
                <a:ext uri="{FF2B5EF4-FFF2-40B4-BE49-F238E27FC236}">
                  <a16:creationId xmlns:a16="http://schemas.microsoft.com/office/drawing/2014/main" id="{1A989C8C-A8F8-4E0C-9434-82CDEFDB5202}"/>
                </a:ext>
              </a:extLst>
            </p:cNvPr>
            <p:cNvSpPr/>
            <p:nvPr userDrawn="1"/>
          </p:nvSpPr>
          <p:spPr>
            <a:xfrm>
              <a:off x="404091" y="302492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468106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977" y="20694"/>
                    <a:pt x="19245" y="722"/>
                    <a:pt x="42083" y="0"/>
                  </a:cubicBezTo>
                  <a:cubicBezTo>
                    <a:pt x="221894" y="10754"/>
                    <a:pt x="318265" y="20007"/>
                    <a:pt x="468106" y="0"/>
                  </a:cubicBezTo>
                  <a:cubicBezTo>
                    <a:pt x="617947" y="-20007"/>
                    <a:pt x="715005" y="-5387"/>
                    <a:pt x="948515" y="0"/>
                  </a:cubicBezTo>
                  <a:cubicBezTo>
                    <a:pt x="972855" y="-357"/>
                    <a:pt x="989439" y="16233"/>
                    <a:pt x="990598" y="42083"/>
                  </a:cubicBezTo>
                  <a:cubicBezTo>
                    <a:pt x="992746" y="141393"/>
                    <a:pt x="995960" y="161966"/>
                    <a:pt x="990598" y="262714"/>
                  </a:cubicBezTo>
                  <a:cubicBezTo>
                    <a:pt x="993037" y="283815"/>
                    <a:pt x="971270" y="305420"/>
                    <a:pt x="948515" y="304797"/>
                  </a:cubicBezTo>
                  <a:cubicBezTo>
                    <a:pt x="752540" y="283418"/>
                    <a:pt x="701366" y="287355"/>
                    <a:pt x="477170" y="304797"/>
                  </a:cubicBezTo>
                  <a:cubicBezTo>
                    <a:pt x="252975" y="322239"/>
                    <a:pt x="229942" y="295145"/>
                    <a:pt x="42083" y="304797"/>
                  </a:cubicBezTo>
                  <a:cubicBezTo>
                    <a:pt x="16663" y="308314"/>
                    <a:pt x="-1358" y="283979"/>
                    <a:pt x="0" y="262714"/>
                  </a:cubicBezTo>
                  <a:cubicBezTo>
                    <a:pt x="10643" y="153138"/>
                    <a:pt x="-2576" y="132647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616" y="20114"/>
                    <a:pt x="17689" y="-2743"/>
                    <a:pt x="42083" y="0"/>
                  </a:cubicBezTo>
                  <a:cubicBezTo>
                    <a:pt x="146263" y="17479"/>
                    <a:pt x="394439" y="-3804"/>
                    <a:pt x="486235" y="0"/>
                  </a:cubicBezTo>
                  <a:cubicBezTo>
                    <a:pt x="578031" y="3804"/>
                    <a:pt x="851471" y="2100"/>
                    <a:pt x="948515" y="0"/>
                  </a:cubicBezTo>
                  <a:cubicBezTo>
                    <a:pt x="972360" y="2281"/>
                    <a:pt x="993333" y="14369"/>
                    <a:pt x="990598" y="42083"/>
                  </a:cubicBezTo>
                  <a:cubicBezTo>
                    <a:pt x="987501" y="138821"/>
                    <a:pt x="995004" y="198704"/>
                    <a:pt x="990598" y="262714"/>
                  </a:cubicBezTo>
                  <a:cubicBezTo>
                    <a:pt x="990760" y="289960"/>
                    <a:pt x="966689" y="304345"/>
                    <a:pt x="948515" y="304797"/>
                  </a:cubicBezTo>
                  <a:cubicBezTo>
                    <a:pt x="773550" y="320872"/>
                    <a:pt x="639850" y="318824"/>
                    <a:pt x="486235" y="304797"/>
                  </a:cubicBezTo>
                  <a:cubicBezTo>
                    <a:pt x="332620" y="290770"/>
                    <a:pt x="192140" y="299897"/>
                    <a:pt x="42083" y="304797"/>
                  </a:cubicBezTo>
                  <a:cubicBezTo>
                    <a:pt x="19067" y="305555"/>
                    <a:pt x="2951" y="287178"/>
                    <a:pt x="0" y="262714"/>
                  </a:cubicBezTo>
                  <a:cubicBezTo>
                    <a:pt x="-8535" y="159310"/>
                    <a:pt x="7179" y="117303"/>
                    <a:pt x="0" y="42083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1">
                  <a:lumMod val="20000"/>
                  <a:lumOff val="80000"/>
                </a:schemeClr>
              </a:solidFill>
              <a:extLst>
                <a:ext uri="{C807C97D-BFC1-408E-A445-0C87EB9F89A2}">
                  <ask:lineSketchStyleProps xmlns="" xmlns:ask="http://schemas.microsoft.com/office/drawing/2018/sketchyshapes" sd="2774789027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8" name="PHẠM DUYÊN 40 - 9Slide.vn">
            <a:extLst>
              <a:ext uri="{FF2B5EF4-FFF2-40B4-BE49-F238E27FC236}">
                <a16:creationId xmlns:a16="http://schemas.microsoft.com/office/drawing/2014/main" id="{7C56B6A8-84F2-4717-8AD2-828A50628B08}"/>
              </a:ext>
            </a:extLst>
          </p:cNvPr>
          <p:cNvGrpSpPr/>
          <p:nvPr userDrawn="1"/>
        </p:nvGrpSpPr>
        <p:grpSpPr>
          <a:xfrm rot="16200000" flipH="1">
            <a:off x="155243" y="3254218"/>
            <a:ext cx="1045843" cy="349565"/>
            <a:chOff x="404091" y="302492"/>
            <a:chExt cx="1045843" cy="349565"/>
          </a:xfrm>
        </p:grpSpPr>
        <p:sp>
          <p:nvSpPr>
            <p:cNvPr id="119" name="Rectangle: Rounded Corners 118">
              <a:extLst>
                <a:ext uri="{FF2B5EF4-FFF2-40B4-BE49-F238E27FC236}">
                  <a16:creationId xmlns:a16="http://schemas.microsoft.com/office/drawing/2014/main" id="{7784E0CE-3E16-4488-8D55-FDC8DB3C8111}"/>
                </a:ext>
              </a:extLst>
            </p:cNvPr>
            <p:cNvSpPr/>
            <p:nvPr userDrawn="1"/>
          </p:nvSpPr>
          <p:spPr>
            <a:xfrm>
              <a:off x="459336" y="347260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513428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870" y="18611"/>
                    <a:pt x="19597" y="-361"/>
                    <a:pt x="42083" y="0"/>
                  </a:cubicBezTo>
                  <a:cubicBezTo>
                    <a:pt x="200055" y="16871"/>
                    <a:pt x="303322" y="-21924"/>
                    <a:pt x="513428" y="0"/>
                  </a:cubicBezTo>
                  <a:cubicBezTo>
                    <a:pt x="723534" y="21924"/>
                    <a:pt x="839830" y="11545"/>
                    <a:pt x="948515" y="0"/>
                  </a:cubicBezTo>
                  <a:cubicBezTo>
                    <a:pt x="969839" y="-631"/>
                    <a:pt x="990500" y="23749"/>
                    <a:pt x="990598" y="42083"/>
                  </a:cubicBezTo>
                  <a:cubicBezTo>
                    <a:pt x="986727" y="110902"/>
                    <a:pt x="991373" y="195270"/>
                    <a:pt x="990598" y="262714"/>
                  </a:cubicBezTo>
                  <a:cubicBezTo>
                    <a:pt x="986125" y="285474"/>
                    <a:pt x="974744" y="302645"/>
                    <a:pt x="948515" y="304797"/>
                  </a:cubicBezTo>
                  <a:cubicBezTo>
                    <a:pt x="756072" y="311080"/>
                    <a:pt x="645398" y="290395"/>
                    <a:pt x="477170" y="304797"/>
                  </a:cubicBezTo>
                  <a:cubicBezTo>
                    <a:pt x="308943" y="319199"/>
                    <a:pt x="168522" y="321398"/>
                    <a:pt x="42083" y="304797"/>
                  </a:cubicBezTo>
                  <a:cubicBezTo>
                    <a:pt x="14910" y="302823"/>
                    <a:pt x="-1910" y="291109"/>
                    <a:pt x="0" y="262714"/>
                  </a:cubicBezTo>
                  <a:cubicBezTo>
                    <a:pt x="5987" y="210987"/>
                    <a:pt x="8339" y="103792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-924" y="21541"/>
                    <a:pt x="13669" y="1115"/>
                    <a:pt x="42083" y="0"/>
                  </a:cubicBezTo>
                  <a:cubicBezTo>
                    <a:pt x="212105" y="-4339"/>
                    <a:pt x="339606" y="-11427"/>
                    <a:pt x="513428" y="0"/>
                  </a:cubicBezTo>
                  <a:cubicBezTo>
                    <a:pt x="687251" y="11427"/>
                    <a:pt x="809018" y="9979"/>
                    <a:pt x="948515" y="0"/>
                  </a:cubicBezTo>
                  <a:cubicBezTo>
                    <a:pt x="973302" y="-2893"/>
                    <a:pt x="988513" y="18237"/>
                    <a:pt x="990598" y="42083"/>
                  </a:cubicBezTo>
                  <a:cubicBezTo>
                    <a:pt x="986193" y="131118"/>
                    <a:pt x="982265" y="161446"/>
                    <a:pt x="990598" y="262714"/>
                  </a:cubicBezTo>
                  <a:cubicBezTo>
                    <a:pt x="989597" y="287092"/>
                    <a:pt x="971718" y="305739"/>
                    <a:pt x="948515" y="304797"/>
                  </a:cubicBezTo>
                  <a:cubicBezTo>
                    <a:pt x="847314" y="287957"/>
                    <a:pt x="601015" y="315002"/>
                    <a:pt x="495299" y="304797"/>
                  </a:cubicBezTo>
                  <a:cubicBezTo>
                    <a:pt x="389583" y="294592"/>
                    <a:pt x="199920" y="289228"/>
                    <a:pt x="42083" y="304797"/>
                  </a:cubicBezTo>
                  <a:cubicBezTo>
                    <a:pt x="17478" y="305510"/>
                    <a:pt x="285" y="284421"/>
                    <a:pt x="0" y="262714"/>
                  </a:cubicBezTo>
                  <a:cubicBezTo>
                    <a:pt x="9330" y="190511"/>
                    <a:pt x="-4367" y="121157"/>
                    <a:pt x="0" y="42083"/>
                  </a:cubicBezTo>
                  <a:close/>
                </a:path>
              </a:pathLst>
            </a:custGeom>
            <a:solidFill>
              <a:srgbClr val="82C9F4"/>
            </a:solidFill>
            <a:ln>
              <a:solidFill>
                <a:srgbClr val="AFDAF5"/>
              </a:solidFill>
              <a:extLst>
                <a:ext uri="{C807C97D-BFC1-408E-A445-0C87EB9F89A2}">
                  <ask:lineSketchStyleProps xmlns="" xmlns:ask="http://schemas.microsoft.com/office/drawing/2018/sketchyshapes" sd="3060161415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" name="Rectangle: Rounded Corners 119">
              <a:extLst>
                <a:ext uri="{FF2B5EF4-FFF2-40B4-BE49-F238E27FC236}">
                  <a16:creationId xmlns:a16="http://schemas.microsoft.com/office/drawing/2014/main" id="{FBA4105B-4A01-4B13-9A76-9F8A1160F527}"/>
                </a:ext>
              </a:extLst>
            </p:cNvPr>
            <p:cNvSpPr/>
            <p:nvPr userDrawn="1"/>
          </p:nvSpPr>
          <p:spPr>
            <a:xfrm>
              <a:off x="404091" y="302492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468106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977" y="20694"/>
                    <a:pt x="19245" y="722"/>
                    <a:pt x="42083" y="0"/>
                  </a:cubicBezTo>
                  <a:cubicBezTo>
                    <a:pt x="221894" y="10754"/>
                    <a:pt x="318265" y="20007"/>
                    <a:pt x="468106" y="0"/>
                  </a:cubicBezTo>
                  <a:cubicBezTo>
                    <a:pt x="617947" y="-20007"/>
                    <a:pt x="715005" y="-5387"/>
                    <a:pt x="948515" y="0"/>
                  </a:cubicBezTo>
                  <a:cubicBezTo>
                    <a:pt x="972855" y="-357"/>
                    <a:pt x="989439" y="16233"/>
                    <a:pt x="990598" y="42083"/>
                  </a:cubicBezTo>
                  <a:cubicBezTo>
                    <a:pt x="992746" y="141393"/>
                    <a:pt x="995960" y="161966"/>
                    <a:pt x="990598" y="262714"/>
                  </a:cubicBezTo>
                  <a:cubicBezTo>
                    <a:pt x="993037" y="283815"/>
                    <a:pt x="971270" y="305420"/>
                    <a:pt x="948515" y="304797"/>
                  </a:cubicBezTo>
                  <a:cubicBezTo>
                    <a:pt x="752540" y="283418"/>
                    <a:pt x="701366" y="287355"/>
                    <a:pt x="477170" y="304797"/>
                  </a:cubicBezTo>
                  <a:cubicBezTo>
                    <a:pt x="252975" y="322239"/>
                    <a:pt x="229942" y="295145"/>
                    <a:pt x="42083" y="304797"/>
                  </a:cubicBezTo>
                  <a:cubicBezTo>
                    <a:pt x="16663" y="308314"/>
                    <a:pt x="-1358" y="283979"/>
                    <a:pt x="0" y="262714"/>
                  </a:cubicBezTo>
                  <a:cubicBezTo>
                    <a:pt x="10643" y="153138"/>
                    <a:pt x="-2576" y="132647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616" y="20114"/>
                    <a:pt x="17689" y="-2743"/>
                    <a:pt x="42083" y="0"/>
                  </a:cubicBezTo>
                  <a:cubicBezTo>
                    <a:pt x="146263" y="17479"/>
                    <a:pt x="394439" y="-3804"/>
                    <a:pt x="486235" y="0"/>
                  </a:cubicBezTo>
                  <a:cubicBezTo>
                    <a:pt x="578031" y="3804"/>
                    <a:pt x="851471" y="2100"/>
                    <a:pt x="948515" y="0"/>
                  </a:cubicBezTo>
                  <a:cubicBezTo>
                    <a:pt x="972360" y="2281"/>
                    <a:pt x="993333" y="14369"/>
                    <a:pt x="990598" y="42083"/>
                  </a:cubicBezTo>
                  <a:cubicBezTo>
                    <a:pt x="987501" y="138821"/>
                    <a:pt x="995004" y="198704"/>
                    <a:pt x="990598" y="262714"/>
                  </a:cubicBezTo>
                  <a:cubicBezTo>
                    <a:pt x="990760" y="289960"/>
                    <a:pt x="966689" y="304345"/>
                    <a:pt x="948515" y="304797"/>
                  </a:cubicBezTo>
                  <a:cubicBezTo>
                    <a:pt x="773550" y="320872"/>
                    <a:pt x="639850" y="318824"/>
                    <a:pt x="486235" y="304797"/>
                  </a:cubicBezTo>
                  <a:cubicBezTo>
                    <a:pt x="332620" y="290770"/>
                    <a:pt x="192140" y="299897"/>
                    <a:pt x="42083" y="304797"/>
                  </a:cubicBezTo>
                  <a:cubicBezTo>
                    <a:pt x="19067" y="305555"/>
                    <a:pt x="2951" y="287178"/>
                    <a:pt x="0" y="262714"/>
                  </a:cubicBezTo>
                  <a:cubicBezTo>
                    <a:pt x="-8535" y="159310"/>
                    <a:pt x="7179" y="117303"/>
                    <a:pt x="0" y="42083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1">
                  <a:lumMod val="20000"/>
                  <a:lumOff val="80000"/>
                </a:schemeClr>
              </a:solidFill>
              <a:extLst>
                <a:ext uri="{C807C97D-BFC1-408E-A445-0C87EB9F89A2}">
                  <ask:lineSketchStyleProps xmlns="" xmlns:ask="http://schemas.microsoft.com/office/drawing/2018/sketchyshapes" sd="2774789027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29" name="PHẠM DUYÊN 43 - 9Slide.vn">
            <a:extLst>
              <a:ext uri="{FF2B5EF4-FFF2-40B4-BE49-F238E27FC236}">
                <a16:creationId xmlns:a16="http://schemas.microsoft.com/office/drawing/2014/main" id="{23C3DFD1-852B-4DC4-850A-853D63D862D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303858" cy="6858000"/>
          </a:xfrm>
          <a:prstGeom prst="rect">
            <a:avLst/>
          </a:prstGeom>
        </p:spPr>
      </p:pic>
      <p:grpSp>
        <p:nvGrpSpPr>
          <p:cNvPr id="121" name="PHẠM DUYÊN 41 - 9Slide.vn">
            <a:extLst>
              <a:ext uri="{FF2B5EF4-FFF2-40B4-BE49-F238E27FC236}">
                <a16:creationId xmlns:a16="http://schemas.microsoft.com/office/drawing/2014/main" id="{BD80B0F9-73BF-45CD-9863-21BF53FDE9D1}"/>
              </a:ext>
            </a:extLst>
          </p:cNvPr>
          <p:cNvGrpSpPr/>
          <p:nvPr userDrawn="1"/>
        </p:nvGrpSpPr>
        <p:grpSpPr>
          <a:xfrm rot="16200000" flipH="1">
            <a:off x="155243" y="5301140"/>
            <a:ext cx="1045843" cy="349565"/>
            <a:chOff x="404091" y="302492"/>
            <a:chExt cx="1045843" cy="349565"/>
          </a:xfrm>
        </p:grpSpPr>
        <p:sp>
          <p:nvSpPr>
            <p:cNvPr id="122" name="Rectangle: Rounded Corners 121">
              <a:extLst>
                <a:ext uri="{FF2B5EF4-FFF2-40B4-BE49-F238E27FC236}">
                  <a16:creationId xmlns:a16="http://schemas.microsoft.com/office/drawing/2014/main" id="{B7725A35-2443-4EBA-A95B-C62FF3A21790}"/>
                </a:ext>
              </a:extLst>
            </p:cNvPr>
            <p:cNvSpPr/>
            <p:nvPr userDrawn="1"/>
          </p:nvSpPr>
          <p:spPr>
            <a:xfrm>
              <a:off x="459336" y="347260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513428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870" y="18611"/>
                    <a:pt x="19597" y="-361"/>
                    <a:pt x="42083" y="0"/>
                  </a:cubicBezTo>
                  <a:cubicBezTo>
                    <a:pt x="200055" y="16871"/>
                    <a:pt x="303322" y="-21924"/>
                    <a:pt x="513428" y="0"/>
                  </a:cubicBezTo>
                  <a:cubicBezTo>
                    <a:pt x="723534" y="21924"/>
                    <a:pt x="839830" y="11545"/>
                    <a:pt x="948515" y="0"/>
                  </a:cubicBezTo>
                  <a:cubicBezTo>
                    <a:pt x="969839" y="-631"/>
                    <a:pt x="990500" y="23749"/>
                    <a:pt x="990598" y="42083"/>
                  </a:cubicBezTo>
                  <a:cubicBezTo>
                    <a:pt x="986727" y="110902"/>
                    <a:pt x="991373" y="195270"/>
                    <a:pt x="990598" y="262714"/>
                  </a:cubicBezTo>
                  <a:cubicBezTo>
                    <a:pt x="986125" y="285474"/>
                    <a:pt x="974744" y="302645"/>
                    <a:pt x="948515" y="304797"/>
                  </a:cubicBezTo>
                  <a:cubicBezTo>
                    <a:pt x="756072" y="311080"/>
                    <a:pt x="645398" y="290395"/>
                    <a:pt x="477170" y="304797"/>
                  </a:cubicBezTo>
                  <a:cubicBezTo>
                    <a:pt x="308943" y="319199"/>
                    <a:pt x="168522" y="321398"/>
                    <a:pt x="42083" y="304797"/>
                  </a:cubicBezTo>
                  <a:cubicBezTo>
                    <a:pt x="14910" y="302823"/>
                    <a:pt x="-1910" y="291109"/>
                    <a:pt x="0" y="262714"/>
                  </a:cubicBezTo>
                  <a:cubicBezTo>
                    <a:pt x="5987" y="210987"/>
                    <a:pt x="8339" y="103792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-924" y="21541"/>
                    <a:pt x="13669" y="1115"/>
                    <a:pt x="42083" y="0"/>
                  </a:cubicBezTo>
                  <a:cubicBezTo>
                    <a:pt x="212105" y="-4339"/>
                    <a:pt x="339606" y="-11427"/>
                    <a:pt x="513428" y="0"/>
                  </a:cubicBezTo>
                  <a:cubicBezTo>
                    <a:pt x="687251" y="11427"/>
                    <a:pt x="809018" y="9979"/>
                    <a:pt x="948515" y="0"/>
                  </a:cubicBezTo>
                  <a:cubicBezTo>
                    <a:pt x="973302" y="-2893"/>
                    <a:pt x="988513" y="18237"/>
                    <a:pt x="990598" y="42083"/>
                  </a:cubicBezTo>
                  <a:cubicBezTo>
                    <a:pt x="986193" y="131118"/>
                    <a:pt x="982265" y="161446"/>
                    <a:pt x="990598" y="262714"/>
                  </a:cubicBezTo>
                  <a:cubicBezTo>
                    <a:pt x="989597" y="287092"/>
                    <a:pt x="971718" y="305739"/>
                    <a:pt x="948515" y="304797"/>
                  </a:cubicBezTo>
                  <a:cubicBezTo>
                    <a:pt x="847314" y="287957"/>
                    <a:pt x="601015" y="315002"/>
                    <a:pt x="495299" y="304797"/>
                  </a:cubicBezTo>
                  <a:cubicBezTo>
                    <a:pt x="389583" y="294592"/>
                    <a:pt x="199920" y="289228"/>
                    <a:pt x="42083" y="304797"/>
                  </a:cubicBezTo>
                  <a:cubicBezTo>
                    <a:pt x="17478" y="305510"/>
                    <a:pt x="285" y="284421"/>
                    <a:pt x="0" y="262714"/>
                  </a:cubicBezTo>
                  <a:cubicBezTo>
                    <a:pt x="9330" y="190511"/>
                    <a:pt x="-4367" y="121157"/>
                    <a:pt x="0" y="42083"/>
                  </a:cubicBezTo>
                  <a:close/>
                </a:path>
              </a:pathLst>
            </a:custGeom>
            <a:solidFill>
              <a:srgbClr val="82C9F4"/>
            </a:solidFill>
            <a:ln>
              <a:solidFill>
                <a:srgbClr val="AFDAF5"/>
              </a:solidFill>
              <a:extLst>
                <a:ext uri="{C807C97D-BFC1-408E-A445-0C87EB9F89A2}">
                  <ask:lineSketchStyleProps xmlns="" xmlns:ask="http://schemas.microsoft.com/office/drawing/2018/sketchyshapes" sd="3060161415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3" name="Rectangle: Rounded Corners 122">
              <a:extLst>
                <a:ext uri="{FF2B5EF4-FFF2-40B4-BE49-F238E27FC236}">
                  <a16:creationId xmlns:a16="http://schemas.microsoft.com/office/drawing/2014/main" id="{6F5911A4-FF61-4676-AE88-27DE0251992B}"/>
                </a:ext>
              </a:extLst>
            </p:cNvPr>
            <p:cNvSpPr/>
            <p:nvPr userDrawn="1"/>
          </p:nvSpPr>
          <p:spPr>
            <a:xfrm>
              <a:off x="404091" y="302492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468106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977" y="20694"/>
                    <a:pt x="19245" y="722"/>
                    <a:pt x="42083" y="0"/>
                  </a:cubicBezTo>
                  <a:cubicBezTo>
                    <a:pt x="221894" y="10754"/>
                    <a:pt x="318265" y="20007"/>
                    <a:pt x="468106" y="0"/>
                  </a:cubicBezTo>
                  <a:cubicBezTo>
                    <a:pt x="617947" y="-20007"/>
                    <a:pt x="715005" y="-5387"/>
                    <a:pt x="948515" y="0"/>
                  </a:cubicBezTo>
                  <a:cubicBezTo>
                    <a:pt x="972855" y="-357"/>
                    <a:pt x="989439" y="16233"/>
                    <a:pt x="990598" y="42083"/>
                  </a:cubicBezTo>
                  <a:cubicBezTo>
                    <a:pt x="992746" y="141393"/>
                    <a:pt x="995960" y="161966"/>
                    <a:pt x="990598" y="262714"/>
                  </a:cubicBezTo>
                  <a:cubicBezTo>
                    <a:pt x="993037" y="283815"/>
                    <a:pt x="971270" y="305420"/>
                    <a:pt x="948515" y="304797"/>
                  </a:cubicBezTo>
                  <a:cubicBezTo>
                    <a:pt x="752540" y="283418"/>
                    <a:pt x="701366" y="287355"/>
                    <a:pt x="477170" y="304797"/>
                  </a:cubicBezTo>
                  <a:cubicBezTo>
                    <a:pt x="252975" y="322239"/>
                    <a:pt x="229942" y="295145"/>
                    <a:pt x="42083" y="304797"/>
                  </a:cubicBezTo>
                  <a:cubicBezTo>
                    <a:pt x="16663" y="308314"/>
                    <a:pt x="-1358" y="283979"/>
                    <a:pt x="0" y="262714"/>
                  </a:cubicBezTo>
                  <a:cubicBezTo>
                    <a:pt x="10643" y="153138"/>
                    <a:pt x="-2576" y="132647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616" y="20114"/>
                    <a:pt x="17689" y="-2743"/>
                    <a:pt x="42083" y="0"/>
                  </a:cubicBezTo>
                  <a:cubicBezTo>
                    <a:pt x="146263" y="17479"/>
                    <a:pt x="394439" y="-3804"/>
                    <a:pt x="486235" y="0"/>
                  </a:cubicBezTo>
                  <a:cubicBezTo>
                    <a:pt x="578031" y="3804"/>
                    <a:pt x="851471" y="2100"/>
                    <a:pt x="948515" y="0"/>
                  </a:cubicBezTo>
                  <a:cubicBezTo>
                    <a:pt x="972360" y="2281"/>
                    <a:pt x="993333" y="14369"/>
                    <a:pt x="990598" y="42083"/>
                  </a:cubicBezTo>
                  <a:cubicBezTo>
                    <a:pt x="987501" y="138821"/>
                    <a:pt x="995004" y="198704"/>
                    <a:pt x="990598" y="262714"/>
                  </a:cubicBezTo>
                  <a:cubicBezTo>
                    <a:pt x="990760" y="289960"/>
                    <a:pt x="966689" y="304345"/>
                    <a:pt x="948515" y="304797"/>
                  </a:cubicBezTo>
                  <a:cubicBezTo>
                    <a:pt x="773550" y="320872"/>
                    <a:pt x="639850" y="318824"/>
                    <a:pt x="486235" y="304797"/>
                  </a:cubicBezTo>
                  <a:cubicBezTo>
                    <a:pt x="332620" y="290770"/>
                    <a:pt x="192140" y="299897"/>
                    <a:pt x="42083" y="304797"/>
                  </a:cubicBezTo>
                  <a:cubicBezTo>
                    <a:pt x="19067" y="305555"/>
                    <a:pt x="2951" y="287178"/>
                    <a:pt x="0" y="262714"/>
                  </a:cubicBezTo>
                  <a:cubicBezTo>
                    <a:pt x="-8535" y="159310"/>
                    <a:pt x="7179" y="117303"/>
                    <a:pt x="0" y="42083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1">
                  <a:lumMod val="20000"/>
                  <a:lumOff val="80000"/>
                </a:schemeClr>
              </a:solidFill>
              <a:extLst>
                <a:ext uri="{C807C97D-BFC1-408E-A445-0C87EB9F89A2}">
                  <ask:lineSketchStyleProps xmlns="" xmlns:ask="http://schemas.microsoft.com/office/drawing/2018/sketchyshapes" sd="2774789027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25" name="PHẠM DUYÊN 45 - 9Slide.vn">
            <a:extLst>
              <a:ext uri="{FF2B5EF4-FFF2-40B4-BE49-F238E27FC236}">
                <a16:creationId xmlns:a16="http://schemas.microsoft.com/office/drawing/2014/main" id="{C9A13927-43BF-42F8-91CD-90367D0EB2D6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1953" y="-9813"/>
            <a:ext cx="1455165" cy="1846869"/>
          </a:xfrm>
          <a:prstGeom prst="rect">
            <a:avLst/>
          </a:prstGeom>
        </p:spPr>
      </p:pic>
      <p:pic>
        <p:nvPicPr>
          <p:cNvPr id="126" name="PHẠM DUYÊN 47 - 9Slide.vn">
            <a:extLst>
              <a:ext uri="{FF2B5EF4-FFF2-40B4-BE49-F238E27FC236}">
                <a16:creationId xmlns:a16="http://schemas.microsoft.com/office/drawing/2014/main" id="{9C9C90BA-F44A-4B37-A16A-4436B75B536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785" b="-1"/>
          <a:stretch/>
        </p:blipFill>
        <p:spPr>
          <a:xfrm>
            <a:off x="10088732" y="-12700"/>
            <a:ext cx="1025266" cy="3923867"/>
          </a:xfrm>
          <a:prstGeom prst="rect">
            <a:avLst/>
          </a:prstGeom>
        </p:spPr>
      </p:pic>
      <p:pic>
        <p:nvPicPr>
          <p:cNvPr id="127" name="PHẠM DUYÊN 48 - 9Slide.vn">
            <a:extLst>
              <a:ext uri="{FF2B5EF4-FFF2-40B4-BE49-F238E27FC236}">
                <a16:creationId xmlns:a16="http://schemas.microsoft.com/office/drawing/2014/main" id="{13C5A4E9-C126-422F-B059-D39DD60E4634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5841" y="831345"/>
            <a:ext cx="1188534" cy="644262"/>
          </a:xfrm>
          <a:prstGeom prst="rect">
            <a:avLst/>
          </a:prstGeom>
        </p:spPr>
      </p:pic>
      <p:pic>
        <p:nvPicPr>
          <p:cNvPr id="128" name="PHẠM DUYÊN 48 - 9Slide.vn">
            <a:extLst>
              <a:ext uri="{FF2B5EF4-FFF2-40B4-BE49-F238E27FC236}">
                <a16:creationId xmlns:a16="http://schemas.microsoft.com/office/drawing/2014/main" id="{53AA1714-69BF-47E7-83E1-CE1A7C7652D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7988" y="1139294"/>
            <a:ext cx="744674" cy="403662"/>
          </a:xfrm>
          <a:prstGeom prst="rect">
            <a:avLst/>
          </a:prstGeom>
        </p:spPr>
      </p:pic>
      <p:sp>
        <p:nvSpPr>
          <p:cNvPr id="124" name="PHẠM DUYÊN 1 - 9Slide.vn 4 - 9Slide.vn">
            <a:extLst>
              <a:ext uri="{FF2B5EF4-FFF2-40B4-BE49-F238E27FC236}">
                <a16:creationId xmlns:a16="http://schemas.microsoft.com/office/drawing/2014/main" id="{64143D84-1B6A-4E65-B679-906AC061B1BC}"/>
              </a:ext>
            </a:extLst>
          </p:cNvPr>
          <p:cNvSpPr txBox="1"/>
          <p:nvPr userDrawn="1"/>
        </p:nvSpPr>
        <p:spPr>
          <a:xfrm>
            <a:off x="3040080" y="1447800"/>
            <a:ext cx="6111841" cy="29327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2000"/>
              </a:lnSpc>
            </a:pPr>
            <a:r>
              <a:rPr lang="en-US" altLang="zh-CN" sz="8800" b="1" spc="600">
                <a:ln w="28575" cap="rnd">
                  <a:solidFill>
                    <a:schemeClr val="bg1"/>
                  </a:solidFill>
                </a:ln>
                <a:solidFill>
                  <a:schemeClr val="accent3">
                    <a:lumMod val="60000"/>
                    <a:lumOff val="40000"/>
                  </a:schemeClr>
                </a:solidFill>
                <a:latin typeface="#9Slide07 Soup of Justice" pitchFamily="2" charset="0"/>
                <a:cs typeface="+mn-ea"/>
                <a:sym typeface="+mn-lt"/>
              </a:rPr>
              <a:t>TIẾT</a:t>
            </a:r>
            <a:r>
              <a:rPr lang="en-US" altLang="zh-CN" sz="8800" b="1" spc="600" baseline="0">
                <a:ln w="28575" cap="rnd">
                  <a:solidFill>
                    <a:schemeClr val="bg1"/>
                  </a:solidFill>
                </a:ln>
                <a:solidFill>
                  <a:schemeClr val="accent3">
                    <a:lumMod val="60000"/>
                    <a:lumOff val="40000"/>
                  </a:schemeClr>
                </a:solidFill>
                <a:latin typeface="#9Slide07 Soup of Justice" pitchFamily="2" charset="0"/>
                <a:cs typeface="+mn-ea"/>
                <a:sym typeface="+mn-lt"/>
              </a:rPr>
              <a:t> HỌC</a:t>
            </a:r>
            <a:br>
              <a:rPr lang="en-US" altLang="zh-CN" sz="8800" b="1" spc="600" baseline="0">
                <a:ln w="28575" cap="rnd">
                  <a:solidFill>
                    <a:schemeClr val="bg1"/>
                  </a:solidFill>
                </a:ln>
                <a:solidFill>
                  <a:schemeClr val="accent3">
                    <a:lumMod val="60000"/>
                    <a:lumOff val="40000"/>
                  </a:schemeClr>
                </a:solidFill>
                <a:latin typeface="#9Slide07 Soup of Justice" pitchFamily="2" charset="0"/>
                <a:cs typeface="+mn-ea"/>
                <a:sym typeface="+mn-lt"/>
              </a:rPr>
            </a:br>
            <a:r>
              <a:rPr lang="en-US" altLang="zh-CN" sz="8800" b="1" spc="600" baseline="0">
                <a:ln w="28575" cap="rnd">
                  <a:solidFill>
                    <a:schemeClr val="bg1"/>
                  </a:solidFill>
                </a:ln>
                <a:solidFill>
                  <a:schemeClr val="accent3">
                    <a:lumMod val="60000"/>
                    <a:lumOff val="40000"/>
                  </a:schemeClr>
                </a:solidFill>
                <a:latin typeface="#9Slide07 Soup of Justice" pitchFamily="2" charset="0"/>
                <a:cs typeface="+mn-ea"/>
                <a:sym typeface="+mn-lt"/>
              </a:rPr>
              <a:t>KẾT THÚC</a:t>
            </a:r>
            <a:endParaRPr lang="en-US" altLang="zh-CN" sz="8800" b="1" spc="600" dirty="0">
              <a:ln w="28575" cap="rnd">
                <a:solidFill>
                  <a:schemeClr val="bg1"/>
                </a:solidFill>
              </a:ln>
              <a:solidFill>
                <a:schemeClr val="accent3">
                  <a:lumMod val="60000"/>
                  <a:lumOff val="40000"/>
                </a:schemeClr>
              </a:solidFill>
              <a:latin typeface="#9Slide07 Soup of Justice" pitchFamily="2" charset="0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77465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 dir="in"/>
      </p:transition>
    </mc:Choice>
    <mc:Fallback xmlns="">
      <p:transition spd="slow">
        <p:split orient="vert" dir="in"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accel="10000" fill="hold" nodeType="withEffect" p14:presetBounceEnd="5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6000">
                                          <p:cBhvr additive="base">
                                            <p:cTn id="7" dur="175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6000">
                                          <p:cBhvr additive="base">
                                            <p:cTn id="8" dur="175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3" presetClass="entr" presetSubtype="16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75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75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75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75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75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8" dur="75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53" presetClass="entr" presetSubtype="16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1" dur="75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75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3" dur="750"/>
                                            <p:tgtEl>
                                              <p:spTgt spid="6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53" presetClass="entr" presetSubtype="16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6" dur="75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75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8" dur="75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53" presetClass="entr" presetSubtype="16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" dur="75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75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3" dur="750"/>
                                            <p:tgtEl>
                                              <p:spTgt spid="7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4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6" dur="750" fill="hold"/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750" fill="hold"/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8" dur="750"/>
                                            <p:tgtEl>
                                              <p:spTgt spid="7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53" presetClass="entr" presetSubtype="16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1" dur="750" fill="hold"/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750" fill="hold"/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3" dur="750"/>
                                            <p:tgtEl>
                                              <p:spTgt spid="8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4" presetID="53" presetClass="entr" presetSubtype="16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6" dur="750" fill="hold"/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750" fill="hold"/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8" dur="750"/>
                                            <p:tgtEl>
                                              <p:spTgt spid="8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1" dur="750" fill="hold"/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750" fill="hold"/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3" dur="750"/>
                                            <p:tgtEl>
                                              <p:spTgt spid="8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4" presetID="53" presetClass="entr" presetSubtype="16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6" dur="750" fill="hold"/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750" fill="hold"/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8" dur="750"/>
                                            <p:tgtEl>
                                              <p:spTgt spid="9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9" presetID="53" presetClass="entr" presetSubtype="16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1" dur="750" fill="hold"/>
                                            <p:tgtEl>
                                              <p:spTgt spid="1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750" fill="hold"/>
                                            <p:tgtEl>
                                              <p:spTgt spid="1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3" dur="750"/>
                                            <p:tgtEl>
                                              <p:spTgt spid="1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4" presetID="53" presetClass="entr" presetSubtype="16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6" dur="750" fill="hold"/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7" dur="750" fill="hold"/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8" dur="750"/>
                                            <p:tgtEl>
                                              <p:spTgt spid="10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9" presetID="53" presetClass="entr" presetSubtype="16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1" dur="750" fill="hold"/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2" dur="750" fill="hold"/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3" dur="750"/>
                                            <p:tgtEl>
                                              <p:spTgt spid="10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4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6" dur="750" fill="hold"/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7" dur="750" fill="hold"/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8" dur="750"/>
                                            <p:tgtEl>
                                              <p:spTgt spid="10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9" presetID="53" presetClass="entr" presetSubtype="16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1" dur="75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2" dur="75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3" dur="750"/>
                                            <p:tgtEl>
                                              <p:spTgt spid="10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4" presetID="53" presetClass="entr" presetSubtype="16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6" dur="75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7" dur="75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8" dur="750"/>
                                            <p:tgtEl>
                                              <p:spTgt spid="9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1" dur="75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2" dur="75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3" dur="750"/>
                                            <p:tgtEl>
                                              <p:spTgt spid="9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4" presetID="53" presetClass="entr" presetSubtype="16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6" dur="750" fill="hold"/>
                                            <p:tgtEl>
                                              <p:spTgt spid="1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7" dur="750" fill="hold"/>
                                            <p:tgtEl>
                                              <p:spTgt spid="1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8" dur="750"/>
                                            <p:tgtEl>
                                              <p:spTgt spid="1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9" presetID="53" presetClass="entr" presetSubtype="16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0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1" dur="750" fill="hold"/>
                                            <p:tgtEl>
                                              <p:spTgt spid="1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2" dur="750" fill="hold"/>
                                            <p:tgtEl>
                                              <p:spTgt spid="1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3" dur="750"/>
                                            <p:tgtEl>
                                              <p:spTgt spid="1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4" presetID="53" presetClass="entr" presetSubtype="16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6" dur="750" fill="hold"/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7" dur="750" fill="hold"/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8" dur="750"/>
                                            <p:tgtEl>
                                              <p:spTgt spid="1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9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1" dur="1000"/>
                                            <p:tgtEl>
                                              <p:spTgt spid="12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12" dur="1000" fill="hold"/>
                                            <p:tgtEl>
                                              <p:spTgt spid="1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3" dur="1000" fill="hold"/>
                                            <p:tgtEl>
                                              <p:spTgt spid="1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4" presetID="47" presetClass="entr" presetSubtype="0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6" dur="1000"/>
                                            <p:tgtEl>
                                              <p:spTgt spid="12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17" dur="1000" fill="hold"/>
                                            <p:tgtEl>
                                              <p:spTgt spid="1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8" dur="1000" fill="hold"/>
                                            <p:tgtEl>
                                              <p:spTgt spid="1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9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1" dur="1000"/>
                                            <p:tgtEl>
                                              <p:spTgt spid="1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2" presetID="63" presetClass="path" presetSubtype="0" repeatCount="indefinite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5E-6 -1.85185E-6 L 0.0892 0.01482 " pathEditMode="relative" rAng="0" ptsTypes="AA">
                                          <p:cBhvr>
                                            <p:cTn id="123" dur="10000" fill="hold"/>
                                            <p:tgtEl>
                                              <p:spTgt spid="12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453" y="74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24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6" dur="1000"/>
                                            <p:tgtEl>
                                              <p:spTgt spid="1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7" presetID="63" presetClass="path" presetSubtype="0" repeatCount="indefinite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5E-6 2.96296E-6 L 0.22552 -0.0132 " pathEditMode="relative" rAng="0" ptsTypes="AA">
                                          <p:cBhvr>
                                            <p:cTn id="128" dur="10000" fill="hold"/>
                                            <p:tgtEl>
                                              <p:spTgt spid="1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1276" y="-67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29" presetID="3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linds(horizontal)">
                                          <p:cBhvr>
                                            <p:cTn id="131" dur="2000"/>
                                            <p:tgtEl>
                                              <p:spTgt spid="1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2" fill="hold">
                                <p:stCondLst>
                                  <p:cond delay="20000"/>
                                </p:stCondLst>
                                <p:childTnLst>
                                  <p:par>
                                    <p:cTn id="133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5" dur="1000"/>
                                            <p:tgtEl>
                                              <p:spTgt spid="12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6" dur="1000" fill="hold"/>
                                            <p:tgtEl>
                                              <p:spTgt spid="1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7" dur="1000" fill="hold"/>
                                            <p:tgtEl>
                                              <p:spTgt spid="1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24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accel="1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75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75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3" presetClass="entr" presetSubtype="16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75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75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75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75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75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8" dur="75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53" presetClass="entr" presetSubtype="16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1" dur="75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75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3" dur="750"/>
                                            <p:tgtEl>
                                              <p:spTgt spid="6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53" presetClass="entr" presetSubtype="16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6" dur="75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75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8" dur="75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53" presetClass="entr" presetSubtype="16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" dur="75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75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3" dur="750"/>
                                            <p:tgtEl>
                                              <p:spTgt spid="7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4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6" dur="750" fill="hold"/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750" fill="hold"/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8" dur="750"/>
                                            <p:tgtEl>
                                              <p:spTgt spid="7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53" presetClass="entr" presetSubtype="16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1" dur="750" fill="hold"/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750" fill="hold"/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3" dur="750"/>
                                            <p:tgtEl>
                                              <p:spTgt spid="8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4" presetID="53" presetClass="entr" presetSubtype="16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6" dur="750" fill="hold"/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750" fill="hold"/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8" dur="750"/>
                                            <p:tgtEl>
                                              <p:spTgt spid="8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1" dur="750" fill="hold"/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750" fill="hold"/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3" dur="750"/>
                                            <p:tgtEl>
                                              <p:spTgt spid="8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4" presetID="53" presetClass="entr" presetSubtype="16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6" dur="750" fill="hold"/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750" fill="hold"/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8" dur="750"/>
                                            <p:tgtEl>
                                              <p:spTgt spid="9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9" presetID="53" presetClass="entr" presetSubtype="16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1" dur="750" fill="hold"/>
                                            <p:tgtEl>
                                              <p:spTgt spid="1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750" fill="hold"/>
                                            <p:tgtEl>
                                              <p:spTgt spid="1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3" dur="750"/>
                                            <p:tgtEl>
                                              <p:spTgt spid="1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4" presetID="53" presetClass="entr" presetSubtype="16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6" dur="750" fill="hold"/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7" dur="750" fill="hold"/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8" dur="750"/>
                                            <p:tgtEl>
                                              <p:spTgt spid="10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9" presetID="53" presetClass="entr" presetSubtype="16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1" dur="750" fill="hold"/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2" dur="750" fill="hold"/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3" dur="750"/>
                                            <p:tgtEl>
                                              <p:spTgt spid="10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4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6" dur="750" fill="hold"/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7" dur="750" fill="hold"/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8" dur="750"/>
                                            <p:tgtEl>
                                              <p:spTgt spid="10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9" presetID="53" presetClass="entr" presetSubtype="16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1" dur="75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2" dur="75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3" dur="750"/>
                                            <p:tgtEl>
                                              <p:spTgt spid="10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4" presetID="53" presetClass="entr" presetSubtype="16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6" dur="75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7" dur="75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8" dur="750"/>
                                            <p:tgtEl>
                                              <p:spTgt spid="9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1" dur="75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2" dur="75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3" dur="750"/>
                                            <p:tgtEl>
                                              <p:spTgt spid="9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4" presetID="53" presetClass="entr" presetSubtype="16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6" dur="750" fill="hold"/>
                                            <p:tgtEl>
                                              <p:spTgt spid="1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7" dur="750" fill="hold"/>
                                            <p:tgtEl>
                                              <p:spTgt spid="1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8" dur="750"/>
                                            <p:tgtEl>
                                              <p:spTgt spid="1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9" presetID="53" presetClass="entr" presetSubtype="16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0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1" dur="750" fill="hold"/>
                                            <p:tgtEl>
                                              <p:spTgt spid="1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2" dur="750" fill="hold"/>
                                            <p:tgtEl>
                                              <p:spTgt spid="1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3" dur="750"/>
                                            <p:tgtEl>
                                              <p:spTgt spid="1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4" presetID="53" presetClass="entr" presetSubtype="16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6" dur="750" fill="hold"/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7" dur="750" fill="hold"/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8" dur="750"/>
                                            <p:tgtEl>
                                              <p:spTgt spid="1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9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1" dur="1000"/>
                                            <p:tgtEl>
                                              <p:spTgt spid="12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12" dur="1000" fill="hold"/>
                                            <p:tgtEl>
                                              <p:spTgt spid="1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3" dur="1000" fill="hold"/>
                                            <p:tgtEl>
                                              <p:spTgt spid="1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4" presetID="47" presetClass="entr" presetSubtype="0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6" dur="1000"/>
                                            <p:tgtEl>
                                              <p:spTgt spid="12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17" dur="1000" fill="hold"/>
                                            <p:tgtEl>
                                              <p:spTgt spid="1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8" dur="1000" fill="hold"/>
                                            <p:tgtEl>
                                              <p:spTgt spid="1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9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1" dur="1000"/>
                                            <p:tgtEl>
                                              <p:spTgt spid="1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2" presetID="63" presetClass="path" presetSubtype="0" repeatCount="indefinite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5E-6 -1.85185E-6 L 0.0892 0.01482 " pathEditMode="relative" rAng="0" ptsTypes="AA">
                                          <p:cBhvr>
                                            <p:cTn id="123" dur="10000" fill="hold"/>
                                            <p:tgtEl>
                                              <p:spTgt spid="12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453" y="74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24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6" dur="1000"/>
                                            <p:tgtEl>
                                              <p:spTgt spid="1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7" presetID="63" presetClass="path" presetSubtype="0" repeatCount="indefinite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5E-6 2.96296E-6 L 0.22552 -0.0132 " pathEditMode="relative" rAng="0" ptsTypes="AA">
                                          <p:cBhvr>
                                            <p:cTn id="128" dur="10000" fill="hold"/>
                                            <p:tgtEl>
                                              <p:spTgt spid="1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1276" y="-67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29" presetID="3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linds(horizontal)">
                                          <p:cBhvr>
                                            <p:cTn id="131" dur="2000"/>
                                            <p:tgtEl>
                                              <p:spTgt spid="1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2" fill="hold">
                                <p:stCondLst>
                                  <p:cond delay="20000"/>
                                </p:stCondLst>
                                <p:childTnLst>
                                  <p:par>
                                    <p:cTn id="133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5" dur="1000"/>
                                            <p:tgtEl>
                                              <p:spTgt spid="12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6" dur="1000" fill="hold"/>
                                            <p:tgtEl>
                                              <p:spTgt spid="1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7" dur="1000" fill="hold"/>
                                            <p:tgtEl>
                                              <p:spTgt spid="1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24" grpId="0"/>
        </p:bldLst>
      </p:timing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PHẠM DUYÊN 2 - 9Slide.vn">
            <a:extLst>
              <a:ext uri="{FF2B5EF4-FFF2-40B4-BE49-F238E27FC236}">
                <a16:creationId xmlns:a16="http://schemas.microsoft.com/office/drawing/2014/main" id="{68852910-92BE-438E-80C5-FC602DC53EFB}"/>
              </a:ext>
            </a:extLst>
          </p:cNvPr>
          <p:cNvCxnSpPr/>
          <p:nvPr userDrawn="1"/>
        </p:nvCxnSpPr>
        <p:spPr>
          <a:xfrm>
            <a:off x="6096000" y="0"/>
            <a:ext cx="0" cy="6858000"/>
          </a:xfrm>
          <a:prstGeom prst="line">
            <a:avLst/>
          </a:prstGeom>
          <a:ln w="19050">
            <a:solidFill>
              <a:srgbClr val="F5F5F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PHẠM DUYÊN 3 - 9Slide.vn">
            <a:extLst>
              <a:ext uri="{FF2B5EF4-FFF2-40B4-BE49-F238E27FC236}">
                <a16:creationId xmlns:a16="http://schemas.microsoft.com/office/drawing/2014/main" id="{52BDC313-D1F2-4DAC-B407-75F7D613DBCF}"/>
              </a:ext>
            </a:extLst>
          </p:cNvPr>
          <p:cNvCxnSpPr/>
          <p:nvPr userDrawn="1"/>
        </p:nvCxnSpPr>
        <p:spPr>
          <a:xfrm>
            <a:off x="6773333" y="0"/>
            <a:ext cx="0" cy="6858000"/>
          </a:xfrm>
          <a:prstGeom prst="line">
            <a:avLst/>
          </a:prstGeom>
          <a:ln w="19050">
            <a:solidFill>
              <a:srgbClr val="F5F5F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PHẠM DUYÊN 4 - 9Slide.vn">
            <a:extLst>
              <a:ext uri="{FF2B5EF4-FFF2-40B4-BE49-F238E27FC236}">
                <a16:creationId xmlns:a16="http://schemas.microsoft.com/office/drawing/2014/main" id="{8BD2ED97-B6FE-4171-AA44-5001F38D47CE}"/>
              </a:ext>
            </a:extLst>
          </p:cNvPr>
          <p:cNvCxnSpPr/>
          <p:nvPr userDrawn="1"/>
        </p:nvCxnSpPr>
        <p:spPr>
          <a:xfrm>
            <a:off x="7450666" y="0"/>
            <a:ext cx="0" cy="6858000"/>
          </a:xfrm>
          <a:prstGeom prst="line">
            <a:avLst/>
          </a:prstGeom>
          <a:ln w="19050">
            <a:solidFill>
              <a:srgbClr val="F5F5F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PHẠM DUYÊN 5 - 9Slide.vn">
            <a:extLst>
              <a:ext uri="{FF2B5EF4-FFF2-40B4-BE49-F238E27FC236}">
                <a16:creationId xmlns:a16="http://schemas.microsoft.com/office/drawing/2014/main" id="{E544BCFF-78B0-4784-85F7-7F8F56CD41BC}"/>
              </a:ext>
            </a:extLst>
          </p:cNvPr>
          <p:cNvCxnSpPr/>
          <p:nvPr userDrawn="1"/>
        </p:nvCxnSpPr>
        <p:spPr>
          <a:xfrm>
            <a:off x="8127999" y="0"/>
            <a:ext cx="0" cy="6858000"/>
          </a:xfrm>
          <a:prstGeom prst="line">
            <a:avLst/>
          </a:prstGeom>
          <a:ln w="19050">
            <a:solidFill>
              <a:srgbClr val="F5F5F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PHẠM DUYÊN 6 - 9Slide.vn">
            <a:extLst>
              <a:ext uri="{FF2B5EF4-FFF2-40B4-BE49-F238E27FC236}">
                <a16:creationId xmlns:a16="http://schemas.microsoft.com/office/drawing/2014/main" id="{E9AFEFB0-7719-4686-91F1-160440B0F751}"/>
              </a:ext>
            </a:extLst>
          </p:cNvPr>
          <p:cNvCxnSpPr/>
          <p:nvPr userDrawn="1"/>
        </p:nvCxnSpPr>
        <p:spPr>
          <a:xfrm>
            <a:off x="10837331" y="0"/>
            <a:ext cx="0" cy="6858000"/>
          </a:xfrm>
          <a:prstGeom prst="line">
            <a:avLst/>
          </a:prstGeom>
          <a:ln w="19050">
            <a:solidFill>
              <a:srgbClr val="F5F5F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PHẠM DUYÊN 7 - 9Slide.vn">
            <a:extLst>
              <a:ext uri="{FF2B5EF4-FFF2-40B4-BE49-F238E27FC236}">
                <a16:creationId xmlns:a16="http://schemas.microsoft.com/office/drawing/2014/main" id="{CDBEF03C-B689-46C8-A005-337EF37377E2}"/>
              </a:ext>
            </a:extLst>
          </p:cNvPr>
          <p:cNvCxnSpPr/>
          <p:nvPr userDrawn="1"/>
        </p:nvCxnSpPr>
        <p:spPr>
          <a:xfrm>
            <a:off x="11514664" y="0"/>
            <a:ext cx="0" cy="6858000"/>
          </a:xfrm>
          <a:prstGeom prst="line">
            <a:avLst/>
          </a:prstGeom>
          <a:ln w="19050">
            <a:solidFill>
              <a:srgbClr val="F5F5F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PHẠM DUYÊN 8 - 9Slide.vn">
            <a:extLst>
              <a:ext uri="{FF2B5EF4-FFF2-40B4-BE49-F238E27FC236}">
                <a16:creationId xmlns:a16="http://schemas.microsoft.com/office/drawing/2014/main" id="{7BB73645-BCF1-4677-A458-741D49007336}"/>
              </a:ext>
            </a:extLst>
          </p:cNvPr>
          <p:cNvCxnSpPr/>
          <p:nvPr userDrawn="1"/>
        </p:nvCxnSpPr>
        <p:spPr>
          <a:xfrm>
            <a:off x="8805332" y="0"/>
            <a:ext cx="0" cy="6858000"/>
          </a:xfrm>
          <a:prstGeom prst="line">
            <a:avLst/>
          </a:prstGeom>
          <a:ln w="19050">
            <a:solidFill>
              <a:srgbClr val="F5F5F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PHẠM DUYÊN 9 - 9Slide.vn">
            <a:extLst>
              <a:ext uri="{FF2B5EF4-FFF2-40B4-BE49-F238E27FC236}">
                <a16:creationId xmlns:a16="http://schemas.microsoft.com/office/drawing/2014/main" id="{09DF791D-C2B0-4D54-A20F-2D0663C3CF20}"/>
              </a:ext>
            </a:extLst>
          </p:cNvPr>
          <p:cNvCxnSpPr/>
          <p:nvPr userDrawn="1"/>
        </p:nvCxnSpPr>
        <p:spPr>
          <a:xfrm>
            <a:off x="9482665" y="0"/>
            <a:ext cx="0" cy="6858000"/>
          </a:xfrm>
          <a:prstGeom prst="line">
            <a:avLst/>
          </a:prstGeom>
          <a:ln w="19050">
            <a:solidFill>
              <a:srgbClr val="F5F5F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PHẠM DUYÊN 10 - 9Slide.vn">
            <a:extLst>
              <a:ext uri="{FF2B5EF4-FFF2-40B4-BE49-F238E27FC236}">
                <a16:creationId xmlns:a16="http://schemas.microsoft.com/office/drawing/2014/main" id="{1EBC7F78-BCBE-48FC-96B4-825456F7B550}"/>
              </a:ext>
            </a:extLst>
          </p:cNvPr>
          <p:cNvCxnSpPr/>
          <p:nvPr userDrawn="1"/>
        </p:nvCxnSpPr>
        <p:spPr>
          <a:xfrm>
            <a:off x="10159998" y="0"/>
            <a:ext cx="0" cy="6858000"/>
          </a:xfrm>
          <a:prstGeom prst="line">
            <a:avLst/>
          </a:prstGeom>
          <a:ln w="19050">
            <a:solidFill>
              <a:srgbClr val="F5F5F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PHẠM DUYÊN 11 - 9Slide.vn">
            <a:extLst>
              <a:ext uri="{FF2B5EF4-FFF2-40B4-BE49-F238E27FC236}">
                <a16:creationId xmlns:a16="http://schemas.microsoft.com/office/drawing/2014/main" id="{EC04F769-885F-4867-B385-AA3BD24E0427}"/>
              </a:ext>
            </a:extLst>
          </p:cNvPr>
          <p:cNvCxnSpPr/>
          <p:nvPr userDrawn="1"/>
        </p:nvCxnSpPr>
        <p:spPr>
          <a:xfrm>
            <a:off x="6096000" y="622300"/>
            <a:ext cx="6096000" cy="0"/>
          </a:xfrm>
          <a:prstGeom prst="line">
            <a:avLst/>
          </a:prstGeom>
          <a:ln w="19050">
            <a:solidFill>
              <a:srgbClr val="F5F5F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PHẠM DUYÊN 12 - 9Slide.vn">
            <a:extLst>
              <a:ext uri="{FF2B5EF4-FFF2-40B4-BE49-F238E27FC236}">
                <a16:creationId xmlns:a16="http://schemas.microsoft.com/office/drawing/2014/main" id="{0ECCC703-D2E5-4259-981E-6DBB986B4F2B}"/>
              </a:ext>
            </a:extLst>
          </p:cNvPr>
          <p:cNvCxnSpPr/>
          <p:nvPr userDrawn="1"/>
        </p:nvCxnSpPr>
        <p:spPr>
          <a:xfrm>
            <a:off x="6096000" y="1244600"/>
            <a:ext cx="6096000" cy="0"/>
          </a:xfrm>
          <a:prstGeom prst="line">
            <a:avLst/>
          </a:prstGeom>
          <a:ln w="19050">
            <a:solidFill>
              <a:srgbClr val="F5F5F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PHẠM DUYÊN 13 - 9Slide.vn">
            <a:extLst>
              <a:ext uri="{FF2B5EF4-FFF2-40B4-BE49-F238E27FC236}">
                <a16:creationId xmlns:a16="http://schemas.microsoft.com/office/drawing/2014/main" id="{27FD3989-8D4B-4A49-9DC8-228C8C898310}"/>
              </a:ext>
            </a:extLst>
          </p:cNvPr>
          <p:cNvCxnSpPr/>
          <p:nvPr userDrawn="1"/>
        </p:nvCxnSpPr>
        <p:spPr>
          <a:xfrm>
            <a:off x="6096000" y="1866900"/>
            <a:ext cx="6096000" cy="0"/>
          </a:xfrm>
          <a:prstGeom prst="line">
            <a:avLst/>
          </a:prstGeom>
          <a:ln w="19050">
            <a:solidFill>
              <a:srgbClr val="F5F5F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PHẠM DUYÊN 14 - 9Slide.vn">
            <a:extLst>
              <a:ext uri="{FF2B5EF4-FFF2-40B4-BE49-F238E27FC236}">
                <a16:creationId xmlns:a16="http://schemas.microsoft.com/office/drawing/2014/main" id="{490546AA-F4C8-41F4-9453-EF5606484C3B}"/>
              </a:ext>
            </a:extLst>
          </p:cNvPr>
          <p:cNvCxnSpPr/>
          <p:nvPr userDrawn="1"/>
        </p:nvCxnSpPr>
        <p:spPr>
          <a:xfrm>
            <a:off x="6096000" y="2489200"/>
            <a:ext cx="6096000" cy="0"/>
          </a:xfrm>
          <a:prstGeom prst="line">
            <a:avLst/>
          </a:prstGeom>
          <a:ln w="19050">
            <a:solidFill>
              <a:srgbClr val="F5F5F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PHẠM DUYÊN 15 - 9Slide.vn">
            <a:extLst>
              <a:ext uri="{FF2B5EF4-FFF2-40B4-BE49-F238E27FC236}">
                <a16:creationId xmlns:a16="http://schemas.microsoft.com/office/drawing/2014/main" id="{CACDEE12-5D70-40C5-96EB-8F1FFDA689B7}"/>
              </a:ext>
            </a:extLst>
          </p:cNvPr>
          <p:cNvCxnSpPr/>
          <p:nvPr userDrawn="1"/>
        </p:nvCxnSpPr>
        <p:spPr>
          <a:xfrm>
            <a:off x="6096000" y="3111500"/>
            <a:ext cx="6096000" cy="0"/>
          </a:xfrm>
          <a:prstGeom prst="line">
            <a:avLst/>
          </a:prstGeom>
          <a:ln w="19050">
            <a:solidFill>
              <a:srgbClr val="F5F5F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PHẠM DUYÊN 16 - 9Slide.vn">
            <a:extLst>
              <a:ext uri="{FF2B5EF4-FFF2-40B4-BE49-F238E27FC236}">
                <a16:creationId xmlns:a16="http://schemas.microsoft.com/office/drawing/2014/main" id="{7EB71AF0-3A84-4512-A600-45931E6267C3}"/>
              </a:ext>
            </a:extLst>
          </p:cNvPr>
          <p:cNvCxnSpPr/>
          <p:nvPr userDrawn="1"/>
        </p:nvCxnSpPr>
        <p:spPr>
          <a:xfrm>
            <a:off x="6096000" y="3733800"/>
            <a:ext cx="6096000" cy="0"/>
          </a:xfrm>
          <a:prstGeom prst="line">
            <a:avLst/>
          </a:prstGeom>
          <a:ln w="19050">
            <a:solidFill>
              <a:srgbClr val="F5F5F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PHẠM DUYÊN 17 - 9Slide.vn">
            <a:extLst>
              <a:ext uri="{FF2B5EF4-FFF2-40B4-BE49-F238E27FC236}">
                <a16:creationId xmlns:a16="http://schemas.microsoft.com/office/drawing/2014/main" id="{69DC270A-6FA3-4F9A-8A25-68A6E23F5A36}"/>
              </a:ext>
            </a:extLst>
          </p:cNvPr>
          <p:cNvCxnSpPr/>
          <p:nvPr userDrawn="1"/>
        </p:nvCxnSpPr>
        <p:spPr>
          <a:xfrm>
            <a:off x="6096000" y="4356100"/>
            <a:ext cx="6096000" cy="0"/>
          </a:xfrm>
          <a:prstGeom prst="line">
            <a:avLst/>
          </a:prstGeom>
          <a:ln w="19050">
            <a:solidFill>
              <a:srgbClr val="F5F5F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PHẠM DUYÊN 18 - 9Slide.vn">
            <a:extLst>
              <a:ext uri="{FF2B5EF4-FFF2-40B4-BE49-F238E27FC236}">
                <a16:creationId xmlns:a16="http://schemas.microsoft.com/office/drawing/2014/main" id="{672C5549-2E7A-4EA4-9D2D-B8BBBA7B981C}"/>
              </a:ext>
            </a:extLst>
          </p:cNvPr>
          <p:cNvCxnSpPr/>
          <p:nvPr userDrawn="1"/>
        </p:nvCxnSpPr>
        <p:spPr>
          <a:xfrm>
            <a:off x="6096000" y="4978400"/>
            <a:ext cx="6096000" cy="0"/>
          </a:xfrm>
          <a:prstGeom prst="line">
            <a:avLst/>
          </a:prstGeom>
          <a:ln w="19050">
            <a:solidFill>
              <a:srgbClr val="F5F5F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PHẠM DUYÊN 19 - 9Slide.vn">
            <a:extLst>
              <a:ext uri="{FF2B5EF4-FFF2-40B4-BE49-F238E27FC236}">
                <a16:creationId xmlns:a16="http://schemas.microsoft.com/office/drawing/2014/main" id="{A644098A-26FF-430E-AC2C-7EC1A67FA1B7}"/>
              </a:ext>
            </a:extLst>
          </p:cNvPr>
          <p:cNvCxnSpPr/>
          <p:nvPr userDrawn="1"/>
        </p:nvCxnSpPr>
        <p:spPr>
          <a:xfrm>
            <a:off x="6096000" y="5600700"/>
            <a:ext cx="6096000" cy="0"/>
          </a:xfrm>
          <a:prstGeom prst="line">
            <a:avLst/>
          </a:prstGeom>
          <a:ln w="19050">
            <a:solidFill>
              <a:srgbClr val="F5F5F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PHẠM DUYÊN 20 - 9Slide.vn">
            <a:extLst>
              <a:ext uri="{FF2B5EF4-FFF2-40B4-BE49-F238E27FC236}">
                <a16:creationId xmlns:a16="http://schemas.microsoft.com/office/drawing/2014/main" id="{F2558BFB-21D4-4D20-8423-0EECFEF3D6F3}"/>
              </a:ext>
            </a:extLst>
          </p:cNvPr>
          <p:cNvCxnSpPr/>
          <p:nvPr userDrawn="1"/>
        </p:nvCxnSpPr>
        <p:spPr>
          <a:xfrm>
            <a:off x="6096000" y="6223000"/>
            <a:ext cx="6096000" cy="0"/>
          </a:xfrm>
          <a:prstGeom prst="line">
            <a:avLst/>
          </a:prstGeom>
          <a:ln w="19050">
            <a:solidFill>
              <a:srgbClr val="F5F5F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7" name="PHẠM DUYÊN 21 - 9Slide.vn">
            <a:extLst>
              <a:ext uri="{FF2B5EF4-FFF2-40B4-BE49-F238E27FC236}">
                <a16:creationId xmlns:a16="http://schemas.microsoft.com/office/drawing/2014/main" id="{23C2AFEE-81B3-4E0D-9DF6-91AF85E552F8}"/>
              </a:ext>
            </a:extLst>
          </p:cNvPr>
          <p:cNvGrpSpPr/>
          <p:nvPr userDrawn="1"/>
        </p:nvGrpSpPr>
        <p:grpSpPr>
          <a:xfrm>
            <a:off x="503382" y="285434"/>
            <a:ext cx="1045843" cy="349565"/>
            <a:chOff x="404091" y="302492"/>
            <a:chExt cx="1045843" cy="349565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B6C97DDC-19EA-42DC-9AFF-258C74772AE3}"/>
                </a:ext>
              </a:extLst>
            </p:cNvPr>
            <p:cNvSpPr/>
            <p:nvPr userDrawn="1"/>
          </p:nvSpPr>
          <p:spPr>
            <a:xfrm>
              <a:off x="459336" y="347260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513428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870" y="18611"/>
                    <a:pt x="19597" y="-361"/>
                    <a:pt x="42083" y="0"/>
                  </a:cubicBezTo>
                  <a:cubicBezTo>
                    <a:pt x="200055" y="16871"/>
                    <a:pt x="303322" y="-21924"/>
                    <a:pt x="513428" y="0"/>
                  </a:cubicBezTo>
                  <a:cubicBezTo>
                    <a:pt x="723534" y="21924"/>
                    <a:pt x="839830" y="11545"/>
                    <a:pt x="948515" y="0"/>
                  </a:cubicBezTo>
                  <a:cubicBezTo>
                    <a:pt x="969839" y="-631"/>
                    <a:pt x="990500" y="23749"/>
                    <a:pt x="990598" y="42083"/>
                  </a:cubicBezTo>
                  <a:cubicBezTo>
                    <a:pt x="986727" y="110902"/>
                    <a:pt x="991373" y="195270"/>
                    <a:pt x="990598" y="262714"/>
                  </a:cubicBezTo>
                  <a:cubicBezTo>
                    <a:pt x="986125" y="285474"/>
                    <a:pt x="974744" y="302645"/>
                    <a:pt x="948515" y="304797"/>
                  </a:cubicBezTo>
                  <a:cubicBezTo>
                    <a:pt x="756072" y="311080"/>
                    <a:pt x="645398" y="290395"/>
                    <a:pt x="477170" y="304797"/>
                  </a:cubicBezTo>
                  <a:cubicBezTo>
                    <a:pt x="308943" y="319199"/>
                    <a:pt x="168522" y="321398"/>
                    <a:pt x="42083" y="304797"/>
                  </a:cubicBezTo>
                  <a:cubicBezTo>
                    <a:pt x="14910" y="302823"/>
                    <a:pt x="-1910" y="291109"/>
                    <a:pt x="0" y="262714"/>
                  </a:cubicBezTo>
                  <a:cubicBezTo>
                    <a:pt x="5987" y="210987"/>
                    <a:pt x="8339" y="103792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-924" y="21541"/>
                    <a:pt x="13669" y="1115"/>
                    <a:pt x="42083" y="0"/>
                  </a:cubicBezTo>
                  <a:cubicBezTo>
                    <a:pt x="212105" y="-4339"/>
                    <a:pt x="339606" y="-11427"/>
                    <a:pt x="513428" y="0"/>
                  </a:cubicBezTo>
                  <a:cubicBezTo>
                    <a:pt x="687251" y="11427"/>
                    <a:pt x="809018" y="9979"/>
                    <a:pt x="948515" y="0"/>
                  </a:cubicBezTo>
                  <a:cubicBezTo>
                    <a:pt x="973302" y="-2893"/>
                    <a:pt x="988513" y="18237"/>
                    <a:pt x="990598" y="42083"/>
                  </a:cubicBezTo>
                  <a:cubicBezTo>
                    <a:pt x="986193" y="131118"/>
                    <a:pt x="982265" y="161446"/>
                    <a:pt x="990598" y="262714"/>
                  </a:cubicBezTo>
                  <a:cubicBezTo>
                    <a:pt x="989597" y="287092"/>
                    <a:pt x="971718" y="305739"/>
                    <a:pt x="948515" y="304797"/>
                  </a:cubicBezTo>
                  <a:cubicBezTo>
                    <a:pt x="847314" y="287957"/>
                    <a:pt x="601015" y="315002"/>
                    <a:pt x="495299" y="304797"/>
                  </a:cubicBezTo>
                  <a:cubicBezTo>
                    <a:pt x="389583" y="294592"/>
                    <a:pt x="199920" y="289228"/>
                    <a:pt x="42083" y="304797"/>
                  </a:cubicBezTo>
                  <a:cubicBezTo>
                    <a:pt x="17478" y="305510"/>
                    <a:pt x="285" y="284421"/>
                    <a:pt x="0" y="262714"/>
                  </a:cubicBezTo>
                  <a:cubicBezTo>
                    <a:pt x="9330" y="190511"/>
                    <a:pt x="-4367" y="121157"/>
                    <a:pt x="0" y="42083"/>
                  </a:cubicBezTo>
                  <a:close/>
                </a:path>
              </a:pathLst>
            </a:custGeom>
            <a:solidFill>
              <a:srgbClr val="82C9F4"/>
            </a:solidFill>
            <a:ln>
              <a:solidFill>
                <a:srgbClr val="AFDAF5"/>
              </a:solidFill>
              <a:extLst>
                <a:ext uri="{C807C97D-BFC1-408E-A445-0C87EB9F89A2}">
                  <ask:lineSketchStyleProps xmlns="" xmlns:ask="http://schemas.microsoft.com/office/drawing/2018/sketchyshapes" sd="3060161415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3A41D36E-16BB-482D-A3B7-C3D5E8E73596}"/>
                </a:ext>
              </a:extLst>
            </p:cNvPr>
            <p:cNvSpPr/>
            <p:nvPr userDrawn="1"/>
          </p:nvSpPr>
          <p:spPr>
            <a:xfrm>
              <a:off x="404091" y="302492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468106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977" y="20694"/>
                    <a:pt x="19245" y="722"/>
                    <a:pt x="42083" y="0"/>
                  </a:cubicBezTo>
                  <a:cubicBezTo>
                    <a:pt x="221894" y="10754"/>
                    <a:pt x="318265" y="20007"/>
                    <a:pt x="468106" y="0"/>
                  </a:cubicBezTo>
                  <a:cubicBezTo>
                    <a:pt x="617947" y="-20007"/>
                    <a:pt x="715005" y="-5387"/>
                    <a:pt x="948515" y="0"/>
                  </a:cubicBezTo>
                  <a:cubicBezTo>
                    <a:pt x="972855" y="-357"/>
                    <a:pt x="989439" y="16233"/>
                    <a:pt x="990598" y="42083"/>
                  </a:cubicBezTo>
                  <a:cubicBezTo>
                    <a:pt x="992746" y="141393"/>
                    <a:pt x="995960" y="161966"/>
                    <a:pt x="990598" y="262714"/>
                  </a:cubicBezTo>
                  <a:cubicBezTo>
                    <a:pt x="993037" y="283815"/>
                    <a:pt x="971270" y="305420"/>
                    <a:pt x="948515" y="304797"/>
                  </a:cubicBezTo>
                  <a:cubicBezTo>
                    <a:pt x="752540" y="283418"/>
                    <a:pt x="701366" y="287355"/>
                    <a:pt x="477170" y="304797"/>
                  </a:cubicBezTo>
                  <a:cubicBezTo>
                    <a:pt x="252975" y="322239"/>
                    <a:pt x="229942" y="295145"/>
                    <a:pt x="42083" y="304797"/>
                  </a:cubicBezTo>
                  <a:cubicBezTo>
                    <a:pt x="16663" y="308314"/>
                    <a:pt x="-1358" y="283979"/>
                    <a:pt x="0" y="262714"/>
                  </a:cubicBezTo>
                  <a:cubicBezTo>
                    <a:pt x="10643" y="153138"/>
                    <a:pt x="-2576" y="132647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616" y="20114"/>
                    <a:pt x="17689" y="-2743"/>
                    <a:pt x="42083" y="0"/>
                  </a:cubicBezTo>
                  <a:cubicBezTo>
                    <a:pt x="146263" y="17479"/>
                    <a:pt x="394439" y="-3804"/>
                    <a:pt x="486235" y="0"/>
                  </a:cubicBezTo>
                  <a:cubicBezTo>
                    <a:pt x="578031" y="3804"/>
                    <a:pt x="851471" y="2100"/>
                    <a:pt x="948515" y="0"/>
                  </a:cubicBezTo>
                  <a:cubicBezTo>
                    <a:pt x="972360" y="2281"/>
                    <a:pt x="993333" y="14369"/>
                    <a:pt x="990598" y="42083"/>
                  </a:cubicBezTo>
                  <a:cubicBezTo>
                    <a:pt x="987501" y="138821"/>
                    <a:pt x="995004" y="198704"/>
                    <a:pt x="990598" y="262714"/>
                  </a:cubicBezTo>
                  <a:cubicBezTo>
                    <a:pt x="990760" y="289960"/>
                    <a:pt x="966689" y="304345"/>
                    <a:pt x="948515" y="304797"/>
                  </a:cubicBezTo>
                  <a:cubicBezTo>
                    <a:pt x="773550" y="320872"/>
                    <a:pt x="639850" y="318824"/>
                    <a:pt x="486235" y="304797"/>
                  </a:cubicBezTo>
                  <a:cubicBezTo>
                    <a:pt x="332620" y="290770"/>
                    <a:pt x="192140" y="299897"/>
                    <a:pt x="42083" y="304797"/>
                  </a:cubicBezTo>
                  <a:cubicBezTo>
                    <a:pt x="19067" y="305555"/>
                    <a:pt x="2951" y="287178"/>
                    <a:pt x="0" y="262714"/>
                  </a:cubicBezTo>
                  <a:cubicBezTo>
                    <a:pt x="-8535" y="159310"/>
                    <a:pt x="7179" y="117303"/>
                    <a:pt x="0" y="42083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1">
                  <a:lumMod val="20000"/>
                  <a:lumOff val="80000"/>
                </a:schemeClr>
              </a:solidFill>
              <a:extLst>
                <a:ext uri="{C807C97D-BFC1-408E-A445-0C87EB9F89A2}">
                  <ask:lineSketchStyleProps xmlns="" xmlns:ask="http://schemas.microsoft.com/office/drawing/2018/sketchyshapes" sd="2774789027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0" name="PHẠM DUYÊN 22 - 9Slide.vn">
            <a:extLst>
              <a:ext uri="{FF2B5EF4-FFF2-40B4-BE49-F238E27FC236}">
                <a16:creationId xmlns:a16="http://schemas.microsoft.com/office/drawing/2014/main" id="{61B15FB5-C1ED-424C-A782-895C867AEF1D}"/>
              </a:ext>
            </a:extLst>
          </p:cNvPr>
          <p:cNvGrpSpPr/>
          <p:nvPr userDrawn="1"/>
        </p:nvGrpSpPr>
        <p:grpSpPr>
          <a:xfrm>
            <a:off x="2200978" y="285434"/>
            <a:ext cx="1045843" cy="349565"/>
            <a:chOff x="404091" y="302492"/>
            <a:chExt cx="1045843" cy="349565"/>
          </a:xfrm>
        </p:grpSpPr>
        <p:sp>
          <p:nvSpPr>
            <p:cNvPr id="31" name="Rectangle: Rounded Corners 30">
              <a:extLst>
                <a:ext uri="{FF2B5EF4-FFF2-40B4-BE49-F238E27FC236}">
                  <a16:creationId xmlns:a16="http://schemas.microsoft.com/office/drawing/2014/main" id="{8B4CE69A-CDB8-4C04-B1D0-2815ABCB05FE}"/>
                </a:ext>
              </a:extLst>
            </p:cNvPr>
            <p:cNvSpPr/>
            <p:nvPr userDrawn="1"/>
          </p:nvSpPr>
          <p:spPr>
            <a:xfrm>
              <a:off x="459336" y="347260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513428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870" y="18611"/>
                    <a:pt x="19597" y="-361"/>
                    <a:pt x="42083" y="0"/>
                  </a:cubicBezTo>
                  <a:cubicBezTo>
                    <a:pt x="200055" y="16871"/>
                    <a:pt x="303322" y="-21924"/>
                    <a:pt x="513428" y="0"/>
                  </a:cubicBezTo>
                  <a:cubicBezTo>
                    <a:pt x="723534" y="21924"/>
                    <a:pt x="839830" y="11545"/>
                    <a:pt x="948515" y="0"/>
                  </a:cubicBezTo>
                  <a:cubicBezTo>
                    <a:pt x="969839" y="-631"/>
                    <a:pt x="990500" y="23749"/>
                    <a:pt x="990598" y="42083"/>
                  </a:cubicBezTo>
                  <a:cubicBezTo>
                    <a:pt x="986727" y="110902"/>
                    <a:pt x="991373" y="195270"/>
                    <a:pt x="990598" y="262714"/>
                  </a:cubicBezTo>
                  <a:cubicBezTo>
                    <a:pt x="986125" y="285474"/>
                    <a:pt x="974744" y="302645"/>
                    <a:pt x="948515" y="304797"/>
                  </a:cubicBezTo>
                  <a:cubicBezTo>
                    <a:pt x="756072" y="311080"/>
                    <a:pt x="645398" y="290395"/>
                    <a:pt x="477170" y="304797"/>
                  </a:cubicBezTo>
                  <a:cubicBezTo>
                    <a:pt x="308943" y="319199"/>
                    <a:pt x="168522" y="321398"/>
                    <a:pt x="42083" y="304797"/>
                  </a:cubicBezTo>
                  <a:cubicBezTo>
                    <a:pt x="14910" y="302823"/>
                    <a:pt x="-1910" y="291109"/>
                    <a:pt x="0" y="262714"/>
                  </a:cubicBezTo>
                  <a:cubicBezTo>
                    <a:pt x="5987" y="210987"/>
                    <a:pt x="8339" y="103792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-924" y="21541"/>
                    <a:pt x="13669" y="1115"/>
                    <a:pt x="42083" y="0"/>
                  </a:cubicBezTo>
                  <a:cubicBezTo>
                    <a:pt x="212105" y="-4339"/>
                    <a:pt x="339606" y="-11427"/>
                    <a:pt x="513428" y="0"/>
                  </a:cubicBezTo>
                  <a:cubicBezTo>
                    <a:pt x="687251" y="11427"/>
                    <a:pt x="809018" y="9979"/>
                    <a:pt x="948515" y="0"/>
                  </a:cubicBezTo>
                  <a:cubicBezTo>
                    <a:pt x="973302" y="-2893"/>
                    <a:pt x="988513" y="18237"/>
                    <a:pt x="990598" y="42083"/>
                  </a:cubicBezTo>
                  <a:cubicBezTo>
                    <a:pt x="986193" y="131118"/>
                    <a:pt x="982265" y="161446"/>
                    <a:pt x="990598" y="262714"/>
                  </a:cubicBezTo>
                  <a:cubicBezTo>
                    <a:pt x="989597" y="287092"/>
                    <a:pt x="971718" y="305739"/>
                    <a:pt x="948515" y="304797"/>
                  </a:cubicBezTo>
                  <a:cubicBezTo>
                    <a:pt x="847314" y="287957"/>
                    <a:pt x="601015" y="315002"/>
                    <a:pt x="495299" y="304797"/>
                  </a:cubicBezTo>
                  <a:cubicBezTo>
                    <a:pt x="389583" y="294592"/>
                    <a:pt x="199920" y="289228"/>
                    <a:pt x="42083" y="304797"/>
                  </a:cubicBezTo>
                  <a:cubicBezTo>
                    <a:pt x="17478" y="305510"/>
                    <a:pt x="285" y="284421"/>
                    <a:pt x="0" y="262714"/>
                  </a:cubicBezTo>
                  <a:cubicBezTo>
                    <a:pt x="9330" y="190511"/>
                    <a:pt x="-4367" y="121157"/>
                    <a:pt x="0" y="42083"/>
                  </a:cubicBezTo>
                  <a:close/>
                </a:path>
              </a:pathLst>
            </a:custGeom>
            <a:solidFill>
              <a:srgbClr val="82C9F4"/>
            </a:solidFill>
            <a:ln>
              <a:solidFill>
                <a:srgbClr val="AFDAF5"/>
              </a:solidFill>
              <a:extLst>
                <a:ext uri="{C807C97D-BFC1-408E-A445-0C87EB9F89A2}">
                  <ask:lineSketchStyleProps xmlns="" xmlns:ask="http://schemas.microsoft.com/office/drawing/2018/sketchyshapes" sd="3060161415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: Rounded Corners 31">
              <a:extLst>
                <a:ext uri="{FF2B5EF4-FFF2-40B4-BE49-F238E27FC236}">
                  <a16:creationId xmlns:a16="http://schemas.microsoft.com/office/drawing/2014/main" id="{2347FEDE-6B8F-4D63-8216-C956B568A99E}"/>
                </a:ext>
              </a:extLst>
            </p:cNvPr>
            <p:cNvSpPr/>
            <p:nvPr userDrawn="1"/>
          </p:nvSpPr>
          <p:spPr>
            <a:xfrm>
              <a:off x="404091" y="302492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468106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977" y="20694"/>
                    <a:pt x="19245" y="722"/>
                    <a:pt x="42083" y="0"/>
                  </a:cubicBezTo>
                  <a:cubicBezTo>
                    <a:pt x="221894" y="10754"/>
                    <a:pt x="318265" y="20007"/>
                    <a:pt x="468106" y="0"/>
                  </a:cubicBezTo>
                  <a:cubicBezTo>
                    <a:pt x="617947" y="-20007"/>
                    <a:pt x="715005" y="-5387"/>
                    <a:pt x="948515" y="0"/>
                  </a:cubicBezTo>
                  <a:cubicBezTo>
                    <a:pt x="972855" y="-357"/>
                    <a:pt x="989439" y="16233"/>
                    <a:pt x="990598" y="42083"/>
                  </a:cubicBezTo>
                  <a:cubicBezTo>
                    <a:pt x="992746" y="141393"/>
                    <a:pt x="995960" y="161966"/>
                    <a:pt x="990598" y="262714"/>
                  </a:cubicBezTo>
                  <a:cubicBezTo>
                    <a:pt x="993037" y="283815"/>
                    <a:pt x="971270" y="305420"/>
                    <a:pt x="948515" y="304797"/>
                  </a:cubicBezTo>
                  <a:cubicBezTo>
                    <a:pt x="752540" y="283418"/>
                    <a:pt x="701366" y="287355"/>
                    <a:pt x="477170" y="304797"/>
                  </a:cubicBezTo>
                  <a:cubicBezTo>
                    <a:pt x="252975" y="322239"/>
                    <a:pt x="229942" y="295145"/>
                    <a:pt x="42083" y="304797"/>
                  </a:cubicBezTo>
                  <a:cubicBezTo>
                    <a:pt x="16663" y="308314"/>
                    <a:pt x="-1358" y="283979"/>
                    <a:pt x="0" y="262714"/>
                  </a:cubicBezTo>
                  <a:cubicBezTo>
                    <a:pt x="10643" y="153138"/>
                    <a:pt x="-2576" y="132647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616" y="20114"/>
                    <a:pt x="17689" y="-2743"/>
                    <a:pt x="42083" y="0"/>
                  </a:cubicBezTo>
                  <a:cubicBezTo>
                    <a:pt x="146263" y="17479"/>
                    <a:pt x="394439" y="-3804"/>
                    <a:pt x="486235" y="0"/>
                  </a:cubicBezTo>
                  <a:cubicBezTo>
                    <a:pt x="578031" y="3804"/>
                    <a:pt x="851471" y="2100"/>
                    <a:pt x="948515" y="0"/>
                  </a:cubicBezTo>
                  <a:cubicBezTo>
                    <a:pt x="972360" y="2281"/>
                    <a:pt x="993333" y="14369"/>
                    <a:pt x="990598" y="42083"/>
                  </a:cubicBezTo>
                  <a:cubicBezTo>
                    <a:pt x="987501" y="138821"/>
                    <a:pt x="995004" y="198704"/>
                    <a:pt x="990598" y="262714"/>
                  </a:cubicBezTo>
                  <a:cubicBezTo>
                    <a:pt x="990760" y="289960"/>
                    <a:pt x="966689" y="304345"/>
                    <a:pt x="948515" y="304797"/>
                  </a:cubicBezTo>
                  <a:cubicBezTo>
                    <a:pt x="773550" y="320872"/>
                    <a:pt x="639850" y="318824"/>
                    <a:pt x="486235" y="304797"/>
                  </a:cubicBezTo>
                  <a:cubicBezTo>
                    <a:pt x="332620" y="290770"/>
                    <a:pt x="192140" y="299897"/>
                    <a:pt x="42083" y="304797"/>
                  </a:cubicBezTo>
                  <a:cubicBezTo>
                    <a:pt x="19067" y="305555"/>
                    <a:pt x="2951" y="287178"/>
                    <a:pt x="0" y="262714"/>
                  </a:cubicBezTo>
                  <a:cubicBezTo>
                    <a:pt x="-8535" y="159310"/>
                    <a:pt x="7179" y="117303"/>
                    <a:pt x="0" y="42083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1">
                  <a:lumMod val="20000"/>
                  <a:lumOff val="80000"/>
                </a:schemeClr>
              </a:solidFill>
              <a:extLst>
                <a:ext uri="{C807C97D-BFC1-408E-A445-0C87EB9F89A2}">
                  <ask:lineSketchStyleProps xmlns="" xmlns:ask="http://schemas.microsoft.com/office/drawing/2018/sketchyshapes" sd="2774789027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3" name="PHẠM DUYÊN 23 - 9Slide.vn">
            <a:extLst>
              <a:ext uri="{FF2B5EF4-FFF2-40B4-BE49-F238E27FC236}">
                <a16:creationId xmlns:a16="http://schemas.microsoft.com/office/drawing/2014/main" id="{3A96AC7A-0CF5-42E2-8D97-F7E4C9A27C7B}"/>
              </a:ext>
            </a:extLst>
          </p:cNvPr>
          <p:cNvGrpSpPr/>
          <p:nvPr userDrawn="1"/>
        </p:nvGrpSpPr>
        <p:grpSpPr>
          <a:xfrm>
            <a:off x="3898574" y="285434"/>
            <a:ext cx="1045843" cy="349565"/>
            <a:chOff x="404091" y="302492"/>
            <a:chExt cx="1045843" cy="349565"/>
          </a:xfrm>
        </p:grpSpPr>
        <p:sp>
          <p:nvSpPr>
            <p:cNvPr id="34" name="Rectangle: Rounded Corners 33">
              <a:extLst>
                <a:ext uri="{FF2B5EF4-FFF2-40B4-BE49-F238E27FC236}">
                  <a16:creationId xmlns:a16="http://schemas.microsoft.com/office/drawing/2014/main" id="{4181D756-5D73-4E6D-8F3F-BE2B5C5F7586}"/>
                </a:ext>
              </a:extLst>
            </p:cNvPr>
            <p:cNvSpPr/>
            <p:nvPr userDrawn="1"/>
          </p:nvSpPr>
          <p:spPr>
            <a:xfrm>
              <a:off x="459336" y="347260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513428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870" y="18611"/>
                    <a:pt x="19597" y="-361"/>
                    <a:pt x="42083" y="0"/>
                  </a:cubicBezTo>
                  <a:cubicBezTo>
                    <a:pt x="200055" y="16871"/>
                    <a:pt x="303322" y="-21924"/>
                    <a:pt x="513428" y="0"/>
                  </a:cubicBezTo>
                  <a:cubicBezTo>
                    <a:pt x="723534" y="21924"/>
                    <a:pt x="839830" y="11545"/>
                    <a:pt x="948515" y="0"/>
                  </a:cubicBezTo>
                  <a:cubicBezTo>
                    <a:pt x="969839" y="-631"/>
                    <a:pt x="990500" y="23749"/>
                    <a:pt x="990598" y="42083"/>
                  </a:cubicBezTo>
                  <a:cubicBezTo>
                    <a:pt x="986727" y="110902"/>
                    <a:pt x="991373" y="195270"/>
                    <a:pt x="990598" y="262714"/>
                  </a:cubicBezTo>
                  <a:cubicBezTo>
                    <a:pt x="986125" y="285474"/>
                    <a:pt x="974744" y="302645"/>
                    <a:pt x="948515" y="304797"/>
                  </a:cubicBezTo>
                  <a:cubicBezTo>
                    <a:pt x="756072" y="311080"/>
                    <a:pt x="645398" y="290395"/>
                    <a:pt x="477170" y="304797"/>
                  </a:cubicBezTo>
                  <a:cubicBezTo>
                    <a:pt x="308943" y="319199"/>
                    <a:pt x="168522" y="321398"/>
                    <a:pt x="42083" y="304797"/>
                  </a:cubicBezTo>
                  <a:cubicBezTo>
                    <a:pt x="14910" y="302823"/>
                    <a:pt x="-1910" y="291109"/>
                    <a:pt x="0" y="262714"/>
                  </a:cubicBezTo>
                  <a:cubicBezTo>
                    <a:pt x="5987" y="210987"/>
                    <a:pt x="8339" y="103792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-924" y="21541"/>
                    <a:pt x="13669" y="1115"/>
                    <a:pt x="42083" y="0"/>
                  </a:cubicBezTo>
                  <a:cubicBezTo>
                    <a:pt x="212105" y="-4339"/>
                    <a:pt x="339606" y="-11427"/>
                    <a:pt x="513428" y="0"/>
                  </a:cubicBezTo>
                  <a:cubicBezTo>
                    <a:pt x="687251" y="11427"/>
                    <a:pt x="809018" y="9979"/>
                    <a:pt x="948515" y="0"/>
                  </a:cubicBezTo>
                  <a:cubicBezTo>
                    <a:pt x="973302" y="-2893"/>
                    <a:pt x="988513" y="18237"/>
                    <a:pt x="990598" y="42083"/>
                  </a:cubicBezTo>
                  <a:cubicBezTo>
                    <a:pt x="986193" y="131118"/>
                    <a:pt x="982265" y="161446"/>
                    <a:pt x="990598" y="262714"/>
                  </a:cubicBezTo>
                  <a:cubicBezTo>
                    <a:pt x="989597" y="287092"/>
                    <a:pt x="971718" y="305739"/>
                    <a:pt x="948515" y="304797"/>
                  </a:cubicBezTo>
                  <a:cubicBezTo>
                    <a:pt x="847314" y="287957"/>
                    <a:pt x="601015" y="315002"/>
                    <a:pt x="495299" y="304797"/>
                  </a:cubicBezTo>
                  <a:cubicBezTo>
                    <a:pt x="389583" y="294592"/>
                    <a:pt x="199920" y="289228"/>
                    <a:pt x="42083" y="304797"/>
                  </a:cubicBezTo>
                  <a:cubicBezTo>
                    <a:pt x="17478" y="305510"/>
                    <a:pt x="285" y="284421"/>
                    <a:pt x="0" y="262714"/>
                  </a:cubicBezTo>
                  <a:cubicBezTo>
                    <a:pt x="9330" y="190511"/>
                    <a:pt x="-4367" y="121157"/>
                    <a:pt x="0" y="42083"/>
                  </a:cubicBezTo>
                  <a:close/>
                </a:path>
              </a:pathLst>
            </a:custGeom>
            <a:solidFill>
              <a:srgbClr val="82C9F4"/>
            </a:solidFill>
            <a:ln>
              <a:solidFill>
                <a:srgbClr val="AFDAF5"/>
              </a:solidFill>
              <a:extLst>
                <a:ext uri="{C807C97D-BFC1-408E-A445-0C87EB9F89A2}">
                  <ask:lineSketchStyleProps xmlns="" xmlns:ask="http://schemas.microsoft.com/office/drawing/2018/sketchyshapes" sd="3060161415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: Rounded Corners 34">
              <a:extLst>
                <a:ext uri="{FF2B5EF4-FFF2-40B4-BE49-F238E27FC236}">
                  <a16:creationId xmlns:a16="http://schemas.microsoft.com/office/drawing/2014/main" id="{9F346CA2-5EA4-44E2-9CC9-2BEA46F00D97}"/>
                </a:ext>
              </a:extLst>
            </p:cNvPr>
            <p:cNvSpPr/>
            <p:nvPr userDrawn="1"/>
          </p:nvSpPr>
          <p:spPr>
            <a:xfrm>
              <a:off x="404091" y="302492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468106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977" y="20694"/>
                    <a:pt x="19245" y="722"/>
                    <a:pt x="42083" y="0"/>
                  </a:cubicBezTo>
                  <a:cubicBezTo>
                    <a:pt x="221894" y="10754"/>
                    <a:pt x="318265" y="20007"/>
                    <a:pt x="468106" y="0"/>
                  </a:cubicBezTo>
                  <a:cubicBezTo>
                    <a:pt x="617947" y="-20007"/>
                    <a:pt x="715005" y="-5387"/>
                    <a:pt x="948515" y="0"/>
                  </a:cubicBezTo>
                  <a:cubicBezTo>
                    <a:pt x="972855" y="-357"/>
                    <a:pt x="989439" y="16233"/>
                    <a:pt x="990598" y="42083"/>
                  </a:cubicBezTo>
                  <a:cubicBezTo>
                    <a:pt x="992746" y="141393"/>
                    <a:pt x="995960" y="161966"/>
                    <a:pt x="990598" y="262714"/>
                  </a:cubicBezTo>
                  <a:cubicBezTo>
                    <a:pt x="993037" y="283815"/>
                    <a:pt x="971270" y="305420"/>
                    <a:pt x="948515" y="304797"/>
                  </a:cubicBezTo>
                  <a:cubicBezTo>
                    <a:pt x="752540" y="283418"/>
                    <a:pt x="701366" y="287355"/>
                    <a:pt x="477170" y="304797"/>
                  </a:cubicBezTo>
                  <a:cubicBezTo>
                    <a:pt x="252975" y="322239"/>
                    <a:pt x="229942" y="295145"/>
                    <a:pt x="42083" y="304797"/>
                  </a:cubicBezTo>
                  <a:cubicBezTo>
                    <a:pt x="16663" y="308314"/>
                    <a:pt x="-1358" y="283979"/>
                    <a:pt x="0" y="262714"/>
                  </a:cubicBezTo>
                  <a:cubicBezTo>
                    <a:pt x="10643" y="153138"/>
                    <a:pt x="-2576" y="132647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616" y="20114"/>
                    <a:pt x="17689" y="-2743"/>
                    <a:pt x="42083" y="0"/>
                  </a:cubicBezTo>
                  <a:cubicBezTo>
                    <a:pt x="146263" y="17479"/>
                    <a:pt x="394439" y="-3804"/>
                    <a:pt x="486235" y="0"/>
                  </a:cubicBezTo>
                  <a:cubicBezTo>
                    <a:pt x="578031" y="3804"/>
                    <a:pt x="851471" y="2100"/>
                    <a:pt x="948515" y="0"/>
                  </a:cubicBezTo>
                  <a:cubicBezTo>
                    <a:pt x="972360" y="2281"/>
                    <a:pt x="993333" y="14369"/>
                    <a:pt x="990598" y="42083"/>
                  </a:cubicBezTo>
                  <a:cubicBezTo>
                    <a:pt x="987501" y="138821"/>
                    <a:pt x="995004" y="198704"/>
                    <a:pt x="990598" y="262714"/>
                  </a:cubicBezTo>
                  <a:cubicBezTo>
                    <a:pt x="990760" y="289960"/>
                    <a:pt x="966689" y="304345"/>
                    <a:pt x="948515" y="304797"/>
                  </a:cubicBezTo>
                  <a:cubicBezTo>
                    <a:pt x="773550" y="320872"/>
                    <a:pt x="639850" y="318824"/>
                    <a:pt x="486235" y="304797"/>
                  </a:cubicBezTo>
                  <a:cubicBezTo>
                    <a:pt x="332620" y="290770"/>
                    <a:pt x="192140" y="299897"/>
                    <a:pt x="42083" y="304797"/>
                  </a:cubicBezTo>
                  <a:cubicBezTo>
                    <a:pt x="19067" y="305555"/>
                    <a:pt x="2951" y="287178"/>
                    <a:pt x="0" y="262714"/>
                  </a:cubicBezTo>
                  <a:cubicBezTo>
                    <a:pt x="-8535" y="159310"/>
                    <a:pt x="7179" y="117303"/>
                    <a:pt x="0" y="42083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1">
                  <a:lumMod val="20000"/>
                  <a:lumOff val="80000"/>
                </a:schemeClr>
              </a:solidFill>
              <a:extLst>
                <a:ext uri="{C807C97D-BFC1-408E-A445-0C87EB9F89A2}">
                  <ask:lineSketchStyleProps xmlns="" xmlns:ask="http://schemas.microsoft.com/office/drawing/2018/sketchyshapes" sd="2774789027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6" name="PHẠM DUYÊN 24 - 9Slide.vn">
            <a:extLst>
              <a:ext uri="{FF2B5EF4-FFF2-40B4-BE49-F238E27FC236}">
                <a16:creationId xmlns:a16="http://schemas.microsoft.com/office/drawing/2014/main" id="{7AECCB8C-6BA4-40E4-BAB7-4E55DEE0F3BC}"/>
              </a:ext>
            </a:extLst>
          </p:cNvPr>
          <p:cNvGrpSpPr/>
          <p:nvPr userDrawn="1"/>
        </p:nvGrpSpPr>
        <p:grpSpPr>
          <a:xfrm>
            <a:off x="5596170" y="285434"/>
            <a:ext cx="1045843" cy="349565"/>
            <a:chOff x="404091" y="302492"/>
            <a:chExt cx="1045843" cy="349565"/>
          </a:xfrm>
        </p:grpSpPr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B92285D4-6033-4509-89A6-15C81DB515BC}"/>
                </a:ext>
              </a:extLst>
            </p:cNvPr>
            <p:cNvSpPr/>
            <p:nvPr userDrawn="1"/>
          </p:nvSpPr>
          <p:spPr>
            <a:xfrm>
              <a:off x="459336" y="347260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513428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870" y="18611"/>
                    <a:pt x="19597" y="-361"/>
                    <a:pt x="42083" y="0"/>
                  </a:cubicBezTo>
                  <a:cubicBezTo>
                    <a:pt x="200055" y="16871"/>
                    <a:pt x="303322" y="-21924"/>
                    <a:pt x="513428" y="0"/>
                  </a:cubicBezTo>
                  <a:cubicBezTo>
                    <a:pt x="723534" y="21924"/>
                    <a:pt x="839830" y="11545"/>
                    <a:pt x="948515" y="0"/>
                  </a:cubicBezTo>
                  <a:cubicBezTo>
                    <a:pt x="969839" y="-631"/>
                    <a:pt x="990500" y="23749"/>
                    <a:pt x="990598" y="42083"/>
                  </a:cubicBezTo>
                  <a:cubicBezTo>
                    <a:pt x="986727" y="110902"/>
                    <a:pt x="991373" y="195270"/>
                    <a:pt x="990598" y="262714"/>
                  </a:cubicBezTo>
                  <a:cubicBezTo>
                    <a:pt x="986125" y="285474"/>
                    <a:pt x="974744" y="302645"/>
                    <a:pt x="948515" y="304797"/>
                  </a:cubicBezTo>
                  <a:cubicBezTo>
                    <a:pt x="756072" y="311080"/>
                    <a:pt x="645398" y="290395"/>
                    <a:pt x="477170" y="304797"/>
                  </a:cubicBezTo>
                  <a:cubicBezTo>
                    <a:pt x="308943" y="319199"/>
                    <a:pt x="168522" y="321398"/>
                    <a:pt x="42083" y="304797"/>
                  </a:cubicBezTo>
                  <a:cubicBezTo>
                    <a:pt x="14910" y="302823"/>
                    <a:pt x="-1910" y="291109"/>
                    <a:pt x="0" y="262714"/>
                  </a:cubicBezTo>
                  <a:cubicBezTo>
                    <a:pt x="5987" y="210987"/>
                    <a:pt x="8339" y="103792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-924" y="21541"/>
                    <a:pt x="13669" y="1115"/>
                    <a:pt x="42083" y="0"/>
                  </a:cubicBezTo>
                  <a:cubicBezTo>
                    <a:pt x="212105" y="-4339"/>
                    <a:pt x="339606" y="-11427"/>
                    <a:pt x="513428" y="0"/>
                  </a:cubicBezTo>
                  <a:cubicBezTo>
                    <a:pt x="687251" y="11427"/>
                    <a:pt x="809018" y="9979"/>
                    <a:pt x="948515" y="0"/>
                  </a:cubicBezTo>
                  <a:cubicBezTo>
                    <a:pt x="973302" y="-2893"/>
                    <a:pt x="988513" y="18237"/>
                    <a:pt x="990598" y="42083"/>
                  </a:cubicBezTo>
                  <a:cubicBezTo>
                    <a:pt x="986193" y="131118"/>
                    <a:pt x="982265" y="161446"/>
                    <a:pt x="990598" y="262714"/>
                  </a:cubicBezTo>
                  <a:cubicBezTo>
                    <a:pt x="989597" y="287092"/>
                    <a:pt x="971718" y="305739"/>
                    <a:pt x="948515" y="304797"/>
                  </a:cubicBezTo>
                  <a:cubicBezTo>
                    <a:pt x="847314" y="287957"/>
                    <a:pt x="601015" y="315002"/>
                    <a:pt x="495299" y="304797"/>
                  </a:cubicBezTo>
                  <a:cubicBezTo>
                    <a:pt x="389583" y="294592"/>
                    <a:pt x="199920" y="289228"/>
                    <a:pt x="42083" y="304797"/>
                  </a:cubicBezTo>
                  <a:cubicBezTo>
                    <a:pt x="17478" y="305510"/>
                    <a:pt x="285" y="284421"/>
                    <a:pt x="0" y="262714"/>
                  </a:cubicBezTo>
                  <a:cubicBezTo>
                    <a:pt x="9330" y="190511"/>
                    <a:pt x="-4367" y="121157"/>
                    <a:pt x="0" y="42083"/>
                  </a:cubicBezTo>
                  <a:close/>
                </a:path>
              </a:pathLst>
            </a:custGeom>
            <a:solidFill>
              <a:srgbClr val="82C9F4"/>
            </a:solidFill>
            <a:ln>
              <a:solidFill>
                <a:srgbClr val="AFDAF5"/>
              </a:solidFill>
              <a:extLst>
                <a:ext uri="{C807C97D-BFC1-408E-A445-0C87EB9F89A2}">
                  <ask:lineSketchStyleProps xmlns="" xmlns:ask="http://schemas.microsoft.com/office/drawing/2018/sketchyshapes" sd="3060161415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E766731B-1A6F-4A5C-BD98-FB9140054275}"/>
                </a:ext>
              </a:extLst>
            </p:cNvPr>
            <p:cNvSpPr/>
            <p:nvPr userDrawn="1"/>
          </p:nvSpPr>
          <p:spPr>
            <a:xfrm>
              <a:off x="404091" y="302492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468106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977" y="20694"/>
                    <a:pt x="19245" y="722"/>
                    <a:pt x="42083" y="0"/>
                  </a:cubicBezTo>
                  <a:cubicBezTo>
                    <a:pt x="221894" y="10754"/>
                    <a:pt x="318265" y="20007"/>
                    <a:pt x="468106" y="0"/>
                  </a:cubicBezTo>
                  <a:cubicBezTo>
                    <a:pt x="617947" y="-20007"/>
                    <a:pt x="715005" y="-5387"/>
                    <a:pt x="948515" y="0"/>
                  </a:cubicBezTo>
                  <a:cubicBezTo>
                    <a:pt x="972855" y="-357"/>
                    <a:pt x="989439" y="16233"/>
                    <a:pt x="990598" y="42083"/>
                  </a:cubicBezTo>
                  <a:cubicBezTo>
                    <a:pt x="992746" y="141393"/>
                    <a:pt x="995960" y="161966"/>
                    <a:pt x="990598" y="262714"/>
                  </a:cubicBezTo>
                  <a:cubicBezTo>
                    <a:pt x="993037" y="283815"/>
                    <a:pt x="971270" y="305420"/>
                    <a:pt x="948515" y="304797"/>
                  </a:cubicBezTo>
                  <a:cubicBezTo>
                    <a:pt x="752540" y="283418"/>
                    <a:pt x="701366" y="287355"/>
                    <a:pt x="477170" y="304797"/>
                  </a:cubicBezTo>
                  <a:cubicBezTo>
                    <a:pt x="252975" y="322239"/>
                    <a:pt x="229942" y="295145"/>
                    <a:pt x="42083" y="304797"/>
                  </a:cubicBezTo>
                  <a:cubicBezTo>
                    <a:pt x="16663" y="308314"/>
                    <a:pt x="-1358" y="283979"/>
                    <a:pt x="0" y="262714"/>
                  </a:cubicBezTo>
                  <a:cubicBezTo>
                    <a:pt x="10643" y="153138"/>
                    <a:pt x="-2576" y="132647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616" y="20114"/>
                    <a:pt x="17689" y="-2743"/>
                    <a:pt x="42083" y="0"/>
                  </a:cubicBezTo>
                  <a:cubicBezTo>
                    <a:pt x="146263" y="17479"/>
                    <a:pt x="394439" y="-3804"/>
                    <a:pt x="486235" y="0"/>
                  </a:cubicBezTo>
                  <a:cubicBezTo>
                    <a:pt x="578031" y="3804"/>
                    <a:pt x="851471" y="2100"/>
                    <a:pt x="948515" y="0"/>
                  </a:cubicBezTo>
                  <a:cubicBezTo>
                    <a:pt x="972360" y="2281"/>
                    <a:pt x="993333" y="14369"/>
                    <a:pt x="990598" y="42083"/>
                  </a:cubicBezTo>
                  <a:cubicBezTo>
                    <a:pt x="987501" y="138821"/>
                    <a:pt x="995004" y="198704"/>
                    <a:pt x="990598" y="262714"/>
                  </a:cubicBezTo>
                  <a:cubicBezTo>
                    <a:pt x="990760" y="289960"/>
                    <a:pt x="966689" y="304345"/>
                    <a:pt x="948515" y="304797"/>
                  </a:cubicBezTo>
                  <a:cubicBezTo>
                    <a:pt x="773550" y="320872"/>
                    <a:pt x="639850" y="318824"/>
                    <a:pt x="486235" y="304797"/>
                  </a:cubicBezTo>
                  <a:cubicBezTo>
                    <a:pt x="332620" y="290770"/>
                    <a:pt x="192140" y="299897"/>
                    <a:pt x="42083" y="304797"/>
                  </a:cubicBezTo>
                  <a:cubicBezTo>
                    <a:pt x="19067" y="305555"/>
                    <a:pt x="2951" y="287178"/>
                    <a:pt x="0" y="262714"/>
                  </a:cubicBezTo>
                  <a:cubicBezTo>
                    <a:pt x="-8535" y="159310"/>
                    <a:pt x="7179" y="117303"/>
                    <a:pt x="0" y="42083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1">
                  <a:lumMod val="20000"/>
                  <a:lumOff val="80000"/>
                </a:schemeClr>
              </a:solidFill>
              <a:extLst>
                <a:ext uri="{C807C97D-BFC1-408E-A445-0C87EB9F89A2}">
                  <ask:lineSketchStyleProps xmlns="" xmlns:ask="http://schemas.microsoft.com/office/drawing/2018/sketchyshapes" sd="2774789027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9" name="PHẠM DUYÊN 25 - 9Slide.vn">
            <a:extLst>
              <a:ext uri="{FF2B5EF4-FFF2-40B4-BE49-F238E27FC236}">
                <a16:creationId xmlns:a16="http://schemas.microsoft.com/office/drawing/2014/main" id="{F0AD4663-6ECF-4BD0-9938-D879E7C92761}"/>
              </a:ext>
            </a:extLst>
          </p:cNvPr>
          <p:cNvGrpSpPr/>
          <p:nvPr userDrawn="1"/>
        </p:nvGrpSpPr>
        <p:grpSpPr>
          <a:xfrm>
            <a:off x="7293766" y="285434"/>
            <a:ext cx="1045843" cy="349565"/>
            <a:chOff x="404091" y="302492"/>
            <a:chExt cx="1045843" cy="349565"/>
          </a:xfrm>
        </p:grpSpPr>
        <p:sp>
          <p:nvSpPr>
            <p:cNvPr id="40" name="Rectangle: Rounded Corners 39">
              <a:extLst>
                <a:ext uri="{FF2B5EF4-FFF2-40B4-BE49-F238E27FC236}">
                  <a16:creationId xmlns:a16="http://schemas.microsoft.com/office/drawing/2014/main" id="{AAB6D145-9DD4-49A5-84E2-0C08F7BAA5F9}"/>
                </a:ext>
              </a:extLst>
            </p:cNvPr>
            <p:cNvSpPr/>
            <p:nvPr userDrawn="1"/>
          </p:nvSpPr>
          <p:spPr>
            <a:xfrm>
              <a:off x="459336" y="347260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513428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870" y="18611"/>
                    <a:pt x="19597" y="-361"/>
                    <a:pt x="42083" y="0"/>
                  </a:cubicBezTo>
                  <a:cubicBezTo>
                    <a:pt x="200055" y="16871"/>
                    <a:pt x="303322" y="-21924"/>
                    <a:pt x="513428" y="0"/>
                  </a:cubicBezTo>
                  <a:cubicBezTo>
                    <a:pt x="723534" y="21924"/>
                    <a:pt x="839830" y="11545"/>
                    <a:pt x="948515" y="0"/>
                  </a:cubicBezTo>
                  <a:cubicBezTo>
                    <a:pt x="969839" y="-631"/>
                    <a:pt x="990500" y="23749"/>
                    <a:pt x="990598" y="42083"/>
                  </a:cubicBezTo>
                  <a:cubicBezTo>
                    <a:pt x="986727" y="110902"/>
                    <a:pt x="991373" y="195270"/>
                    <a:pt x="990598" y="262714"/>
                  </a:cubicBezTo>
                  <a:cubicBezTo>
                    <a:pt x="986125" y="285474"/>
                    <a:pt x="974744" y="302645"/>
                    <a:pt x="948515" y="304797"/>
                  </a:cubicBezTo>
                  <a:cubicBezTo>
                    <a:pt x="756072" y="311080"/>
                    <a:pt x="645398" y="290395"/>
                    <a:pt x="477170" y="304797"/>
                  </a:cubicBezTo>
                  <a:cubicBezTo>
                    <a:pt x="308943" y="319199"/>
                    <a:pt x="168522" y="321398"/>
                    <a:pt x="42083" y="304797"/>
                  </a:cubicBezTo>
                  <a:cubicBezTo>
                    <a:pt x="14910" y="302823"/>
                    <a:pt x="-1910" y="291109"/>
                    <a:pt x="0" y="262714"/>
                  </a:cubicBezTo>
                  <a:cubicBezTo>
                    <a:pt x="5987" y="210987"/>
                    <a:pt x="8339" y="103792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-924" y="21541"/>
                    <a:pt x="13669" y="1115"/>
                    <a:pt x="42083" y="0"/>
                  </a:cubicBezTo>
                  <a:cubicBezTo>
                    <a:pt x="212105" y="-4339"/>
                    <a:pt x="339606" y="-11427"/>
                    <a:pt x="513428" y="0"/>
                  </a:cubicBezTo>
                  <a:cubicBezTo>
                    <a:pt x="687251" y="11427"/>
                    <a:pt x="809018" y="9979"/>
                    <a:pt x="948515" y="0"/>
                  </a:cubicBezTo>
                  <a:cubicBezTo>
                    <a:pt x="973302" y="-2893"/>
                    <a:pt x="988513" y="18237"/>
                    <a:pt x="990598" y="42083"/>
                  </a:cubicBezTo>
                  <a:cubicBezTo>
                    <a:pt x="986193" y="131118"/>
                    <a:pt x="982265" y="161446"/>
                    <a:pt x="990598" y="262714"/>
                  </a:cubicBezTo>
                  <a:cubicBezTo>
                    <a:pt x="989597" y="287092"/>
                    <a:pt x="971718" y="305739"/>
                    <a:pt x="948515" y="304797"/>
                  </a:cubicBezTo>
                  <a:cubicBezTo>
                    <a:pt x="847314" y="287957"/>
                    <a:pt x="601015" y="315002"/>
                    <a:pt x="495299" y="304797"/>
                  </a:cubicBezTo>
                  <a:cubicBezTo>
                    <a:pt x="389583" y="294592"/>
                    <a:pt x="199920" y="289228"/>
                    <a:pt x="42083" y="304797"/>
                  </a:cubicBezTo>
                  <a:cubicBezTo>
                    <a:pt x="17478" y="305510"/>
                    <a:pt x="285" y="284421"/>
                    <a:pt x="0" y="262714"/>
                  </a:cubicBezTo>
                  <a:cubicBezTo>
                    <a:pt x="9330" y="190511"/>
                    <a:pt x="-4367" y="121157"/>
                    <a:pt x="0" y="42083"/>
                  </a:cubicBezTo>
                  <a:close/>
                </a:path>
              </a:pathLst>
            </a:custGeom>
            <a:solidFill>
              <a:srgbClr val="82C9F4"/>
            </a:solidFill>
            <a:ln>
              <a:solidFill>
                <a:srgbClr val="AFDAF5"/>
              </a:solidFill>
              <a:extLst>
                <a:ext uri="{C807C97D-BFC1-408E-A445-0C87EB9F89A2}">
                  <ask:lineSketchStyleProps xmlns="" xmlns:ask="http://schemas.microsoft.com/office/drawing/2018/sketchyshapes" sd="3060161415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: Rounded Corners 40">
              <a:extLst>
                <a:ext uri="{FF2B5EF4-FFF2-40B4-BE49-F238E27FC236}">
                  <a16:creationId xmlns:a16="http://schemas.microsoft.com/office/drawing/2014/main" id="{B420E7EE-2B54-48CD-8F36-C8268D4521D5}"/>
                </a:ext>
              </a:extLst>
            </p:cNvPr>
            <p:cNvSpPr/>
            <p:nvPr userDrawn="1"/>
          </p:nvSpPr>
          <p:spPr>
            <a:xfrm>
              <a:off x="404091" y="302492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468106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977" y="20694"/>
                    <a:pt x="19245" y="722"/>
                    <a:pt x="42083" y="0"/>
                  </a:cubicBezTo>
                  <a:cubicBezTo>
                    <a:pt x="221894" y="10754"/>
                    <a:pt x="318265" y="20007"/>
                    <a:pt x="468106" y="0"/>
                  </a:cubicBezTo>
                  <a:cubicBezTo>
                    <a:pt x="617947" y="-20007"/>
                    <a:pt x="715005" y="-5387"/>
                    <a:pt x="948515" y="0"/>
                  </a:cubicBezTo>
                  <a:cubicBezTo>
                    <a:pt x="972855" y="-357"/>
                    <a:pt x="989439" y="16233"/>
                    <a:pt x="990598" y="42083"/>
                  </a:cubicBezTo>
                  <a:cubicBezTo>
                    <a:pt x="992746" y="141393"/>
                    <a:pt x="995960" y="161966"/>
                    <a:pt x="990598" y="262714"/>
                  </a:cubicBezTo>
                  <a:cubicBezTo>
                    <a:pt x="993037" y="283815"/>
                    <a:pt x="971270" y="305420"/>
                    <a:pt x="948515" y="304797"/>
                  </a:cubicBezTo>
                  <a:cubicBezTo>
                    <a:pt x="752540" y="283418"/>
                    <a:pt x="701366" y="287355"/>
                    <a:pt x="477170" y="304797"/>
                  </a:cubicBezTo>
                  <a:cubicBezTo>
                    <a:pt x="252975" y="322239"/>
                    <a:pt x="229942" y="295145"/>
                    <a:pt x="42083" y="304797"/>
                  </a:cubicBezTo>
                  <a:cubicBezTo>
                    <a:pt x="16663" y="308314"/>
                    <a:pt x="-1358" y="283979"/>
                    <a:pt x="0" y="262714"/>
                  </a:cubicBezTo>
                  <a:cubicBezTo>
                    <a:pt x="10643" y="153138"/>
                    <a:pt x="-2576" y="132647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616" y="20114"/>
                    <a:pt x="17689" y="-2743"/>
                    <a:pt x="42083" y="0"/>
                  </a:cubicBezTo>
                  <a:cubicBezTo>
                    <a:pt x="146263" y="17479"/>
                    <a:pt x="394439" y="-3804"/>
                    <a:pt x="486235" y="0"/>
                  </a:cubicBezTo>
                  <a:cubicBezTo>
                    <a:pt x="578031" y="3804"/>
                    <a:pt x="851471" y="2100"/>
                    <a:pt x="948515" y="0"/>
                  </a:cubicBezTo>
                  <a:cubicBezTo>
                    <a:pt x="972360" y="2281"/>
                    <a:pt x="993333" y="14369"/>
                    <a:pt x="990598" y="42083"/>
                  </a:cubicBezTo>
                  <a:cubicBezTo>
                    <a:pt x="987501" y="138821"/>
                    <a:pt x="995004" y="198704"/>
                    <a:pt x="990598" y="262714"/>
                  </a:cubicBezTo>
                  <a:cubicBezTo>
                    <a:pt x="990760" y="289960"/>
                    <a:pt x="966689" y="304345"/>
                    <a:pt x="948515" y="304797"/>
                  </a:cubicBezTo>
                  <a:cubicBezTo>
                    <a:pt x="773550" y="320872"/>
                    <a:pt x="639850" y="318824"/>
                    <a:pt x="486235" y="304797"/>
                  </a:cubicBezTo>
                  <a:cubicBezTo>
                    <a:pt x="332620" y="290770"/>
                    <a:pt x="192140" y="299897"/>
                    <a:pt x="42083" y="304797"/>
                  </a:cubicBezTo>
                  <a:cubicBezTo>
                    <a:pt x="19067" y="305555"/>
                    <a:pt x="2951" y="287178"/>
                    <a:pt x="0" y="262714"/>
                  </a:cubicBezTo>
                  <a:cubicBezTo>
                    <a:pt x="-8535" y="159310"/>
                    <a:pt x="7179" y="117303"/>
                    <a:pt x="0" y="42083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1">
                  <a:lumMod val="20000"/>
                  <a:lumOff val="80000"/>
                </a:schemeClr>
              </a:solidFill>
              <a:extLst>
                <a:ext uri="{C807C97D-BFC1-408E-A445-0C87EB9F89A2}">
                  <ask:lineSketchStyleProps xmlns="" xmlns:ask="http://schemas.microsoft.com/office/drawing/2018/sketchyshapes" sd="2774789027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2" name="PHẠM DUYÊN 42 - 9Slide.vn">
            <a:extLst>
              <a:ext uri="{FF2B5EF4-FFF2-40B4-BE49-F238E27FC236}">
                <a16:creationId xmlns:a16="http://schemas.microsoft.com/office/drawing/2014/main" id="{D0CBB03C-FA98-42B3-821B-E406A8A1CA0D}"/>
              </a:ext>
            </a:extLst>
          </p:cNvPr>
          <p:cNvGrpSpPr/>
          <p:nvPr userDrawn="1"/>
        </p:nvGrpSpPr>
        <p:grpSpPr>
          <a:xfrm>
            <a:off x="1566670" y="1267201"/>
            <a:ext cx="3888779" cy="4066799"/>
            <a:chOff x="2751522" y="1752600"/>
            <a:chExt cx="3888779" cy="4066799"/>
          </a:xfrm>
        </p:grpSpPr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E6685815-0D82-4089-8E30-2A16A9A597C8}"/>
                </a:ext>
              </a:extLst>
            </p:cNvPr>
            <p:cNvSpPr/>
            <p:nvPr userDrawn="1"/>
          </p:nvSpPr>
          <p:spPr>
            <a:xfrm>
              <a:off x="2751522" y="1752600"/>
              <a:ext cx="3787399" cy="3787399"/>
            </a:xfrm>
            <a:custGeom>
              <a:avLst/>
              <a:gdLst>
                <a:gd name="connsiteX0" fmla="*/ 0 w 3787399"/>
                <a:gd name="connsiteY0" fmla="*/ 1893700 h 3787399"/>
                <a:gd name="connsiteX1" fmla="*/ 1893700 w 3787399"/>
                <a:gd name="connsiteY1" fmla="*/ 0 h 3787399"/>
                <a:gd name="connsiteX2" fmla="*/ 3787400 w 3787399"/>
                <a:gd name="connsiteY2" fmla="*/ 1893700 h 3787399"/>
                <a:gd name="connsiteX3" fmla="*/ 1893700 w 3787399"/>
                <a:gd name="connsiteY3" fmla="*/ 3787400 h 3787399"/>
                <a:gd name="connsiteX4" fmla="*/ 0 w 3787399"/>
                <a:gd name="connsiteY4" fmla="*/ 1893700 h 37873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87399" h="3787399" extrusionOk="0">
                  <a:moveTo>
                    <a:pt x="0" y="1893700"/>
                  </a:moveTo>
                  <a:cubicBezTo>
                    <a:pt x="-177750" y="917735"/>
                    <a:pt x="941344" y="139701"/>
                    <a:pt x="1893700" y="0"/>
                  </a:cubicBezTo>
                  <a:cubicBezTo>
                    <a:pt x="2909838" y="9763"/>
                    <a:pt x="3807715" y="851056"/>
                    <a:pt x="3787400" y="1893700"/>
                  </a:cubicBezTo>
                  <a:cubicBezTo>
                    <a:pt x="3767873" y="3072815"/>
                    <a:pt x="3007802" y="3897706"/>
                    <a:pt x="1893700" y="3787400"/>
                  </a:cubicBezTo>
                  <a:cubicBezTo>
                    <a:pt x="927388" y="3940961"/>
                    <a:pt x="-76251" y="2893828"/>
                    <a:pt x="0" y="1893700"/>
                  </a:cubicBezTo>
                  <a:close/>
                </a:path>
              </a:pathLst>
            </a:custGeom>
            <a:noFill/>
            <a:ln w="38100">
              <a:solidFill>
                <a:srgbClr val="F5F5F5"/>
              </a:solidFill>
              <a:extLst>
                <a:ext uri="{C807C97D-BFC1-408E-A445-0C87EB9F89A2}">
                  <ask:lineSketchStyleProps xmlns="" xmlns:ask="http://schemas.microsoft.com/office/drawing/2018/sketchyshapes" sd="674845984">
                    <a:prstGeom prst="ellipse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992DE2CB-4B37-42F7-9E71-E00E4CE79FDD}"/>
                </a:ext>
              </a:extLst>
            </p:cNvPr>
            <p:cNvSpPr/>
            <p:nvPr userDrawn="1"/>
          </p:nvSpPr>
          <p:spPr>
            <a:xfrm rot="18012939">
              <a:off x="2852902" y="2032000"/>
              <a:ext cx="3787399" cy="3787399"/>
            </a:xfrm>
            <a:custGeom>
              <a:avLst/>
              <a:gdLst>
                <a:gd name="connsiteX0" fmla="*/ 0 w 3787399"/>
                <a:gd name="connsiteY0" fmla="*/ 1893700 h 3787399"/>
                <a:gd name="connsiteX1" fmla="*/ 1893700 w 3787399"/>
                <a:gd name="connsiteY1" fmla="*/ 0 h 3787399"/>
                <a:gd name="connsiteX2" fmla="*/ 3787400 w 3787399"/>
                <a:gd name="connsiteY2" fmla="*/ 1893700 h 3787399"/>
                <a:gd name="connsiteX3" fmla="*/ 1893700 w 3787399"/>
                <a:gd name="connsiteY3" fmla="*/ 3787400 h 3787399"/>
                <a:gd name="connsiteX4" fmla="*/ 0 w 3787399"/>
                <a:gd name="connsiteY4" fmla="*/ 1893700 h 37873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87399" h="3787399" extrusionOk="0">
                  <a:moveTo>
                    <a:pt x="0" y="1893700"/>
                  </a:moveTo>
                  <a:cubicBezTo>
                    <a:pt x="-177750" y="917735"/>
                    <a:pt x="941344" y="139701"/>
                    <a:pt x="1893700" y="0"/>
                  </a:cubicBezTo>
                  <a:cubicBezTo>
                    <a:pt x="2909838" y="9763"/>
                    <a:pt x="3807715" y="851056"/>
                    <a:pt x="3787400" y="1893700"/>
                  </a:cubicBezTo>
                  <a:cubicBezTo>
                    <a:pt x="3767873" y="3072815"/>
                    <a:pt x="3007802" y="3897706"/>
                    <a:pt x="1893700" y="3787400"/>
                  </a:cubicBezTo>
                  <a:cubicBezTo>
                    <a:pt x="927388" y="3940961"/>
                    <a:pt x="-76251" y="2893828"/>
                    <a:pt x="0" y="1893700"/>
                  </a:cubicBezTo>
                  <a:close/>
                </a:path>
              </a:pathLst>
            </a:custGeom>
            <a:noFill/>
            <a:ln w="38100">
              <a:solidFill>
                <a:srgbClr val="F5F5F5"/>
              </a:solidFill>
              <a:extLst>
                <a:ext uri="{C807C97D-BFC1-408E-A445-0C87EB9F89A2}">
                  <ask:lineSketchStyleProps xmlns="" xmlns:ask="http://schemas.microsoft.com/office/drawing/2018/sketchyshapes" sd="674845984">
                    <a:prstGeom prst="ellipse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5" name="PHẠM DUYÊN 26 - 9Slide.vn">
            <a:extLst>
              <a:ext uri="{FF2B5EF4-FFF2-40B4-BE49-F238E27FC236}">
                <a16:creationId xmlns:a16="http://schemas.microsoft.com/office/drawing/2014/main" id="{39A6A4FB-0A5D-419D-824E-BB11D1766ABA}"/>
              </a:ext>
            </a:extLst>
          </p:cNvPr>
          <p:cNvGrpSpPr/>
          <p:nvPr userDrawn="1"/>
        </p:nvGrpSpPr>
        <p:grpSpPr>
          <a:xfrm>
            <a:off x="8991362" y="285434"/>
            <a:ext cx="1045843" cy="349565"/>
            <a:chOff x="404091" y="302492"/>
            <a:chExt cx="1045843" cy="349565"/>
          </a:xfrm>
        </p:grpSpPr>
        <p:sp>
          <p:nvSpPr>
            <p:cNvPr id="46" name="Rectangle: Rounded Corners 45">
              <a:extLst>
                <a:ext uri="{FF2B5EF4-FFF2-40B4-BE49-F238E27FC236}">
                  <a16:creationId xmlns:a16="http://schemas.microsoft.com/office/drawing/2014/main" id="{698AD3E9-4C30-40ED-8E28-AEE1437D1D5B}"/>
                </a:ext>
              </a:extLst>
            </p:cNvPr>
            <p:cNvSpPr/>
            <p:nvPr userDrawn="1"/>
          </p:nvSpPr>
          <p:spPr>
            <a:xfrm>
              <a:off x="459336" y="347260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513428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870" y="18611"/>
                    <a:pt x="19597" y="-361"/>
                    <a:pt x="42083" y="0"/>
                  </a:cubicBezTo>
                  <a:cubicBezTo>
                    <a:pt x="200055" y="16871"/>
                    <a:pt x="303322" y="-21924"/>
                    <a:pt x="513428" y="0"/>
                  </a:cubicBezTo>
                  <a:cubicBezTo>
                    <a:pt x="723534" y="21924"/>
                    <a:pt x="839830" y="11545"/>
                    <a:pt x="948515" y="0"/>
                  </a:cubicBezTo>
                  <a:cubicBezTo>
                    <a:pt x="969839" y="-631"/>
                    <a:pt x="990500" y="23749"/>
                    <a:pt x="990598" y="42083"/>
                  </a:cubicBezTo>
                  <a:cubicBezTo>
                    <a:pt x="986727" y="110902"/>
                    <a:pt x="991373" y="195270"/>
                    <a:pt x="990598" y="262714"/>
                  </a:cubicBezTo>
                  <a:cubicBezTo>
                    <a:pt x="986125" y="285474"/>
                    <a:pt x="974744" y="302645"/>
                    <a:pt x="948515" y="304797"/>
                  </a:cubicBezTo>
                  <a:cubicBezTo>
                    <a:pt x="756072" y="311080"/>
                    <a:pt x="645398" y="290395"/>
                    <a:pt x="477170" y="304797"/>
                  </a:cubicBezTo>
                  <a:cubicBezTo>
                    <a:pt x="308943" y="319199"/>
                    <a:pt x="168522" y="321398"/>
                    <a:pt x="42083" y="304797"/>
                  </a:cubicBezTo>
                  <a:cubicBezTo>
                    <a:pt x="14910" y="302823"/>
                    <a:pt x="-1910" y="291109"/>
                    <a:pt x="0" y="262714"/>
                  </a:cubicBezTo>
                  <a:cubicBezTo>
                    <a:pt x="5987" y="210987"/>
                    <a:pt x="8339" y="103792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-924" y="21541"/>
                    <a:pt x="13669" y="1115"/>
                    <a:pt x="42083" y="0"/>
                  </a:cubicBezTo>
                  <a:cubicBezTo>
                    <a:pt x="212105" y="-4339"/>
                    <a:pt x="339606" y="-11427"/>
                    <a:pt x="513428" y="0"/>
                  </a:cubicBezTo>
                  <a:cubicBezTo>
                    <a:pt x="687251" y="11427"/>
                    <a:pt x="809018" y="9979"/>
                    <a:pt x="948515" y="0"/>
                  </a:cubicBezTo>
                  <a:cubicBezTo>
                    <a:pt x="973302" y="-2893"/>
                    <a:pt x="988513" y="18237"/>
                    <a:pt x="990598" y="42083"/>
                  </a:cubicBezTo>
                  <a:cubicBezTo>
                    <a:pt x="986193" y="131118"/>
                    <a:pt x="982265" y="161446"/>
                    <a:pt x="990598" y="262714"/>
                  </a:cubicBezTo>
                  <a:cubicBezTo>
                    <a:pt x="989597" y="287092"/>
                    <a:pt x="971718" y="305739"/>
                    <a:pt x="948515" y="304797"/>
                  </a:cubicBezTo>
                  <a:cubicBezTo>
                    <a:pt x="847314" y="287957"/>
                    <a:pt x="601015" y="315002"/>
                    <a:pt x="495299" y="304797"/>
                  </a:cubicBezTo>
                  <a:cubicBezTo>
                    <a:pt x="389583" y="294592"/>
                    <a:pt x="199920" y="289228"/>
                    <a:pt x="42083" y="304797"/>
                  </a:cubicBezTo>
                  <a:cubicBezTo>
                    <a:pt x="17478" y="305510"/>
                    <a:pt x="285" y="284421"/>
                    <a:pt x="0" y="262714"/>
                  </a:cubicBezTo>
                  <a:cubicBezTo>
                    <a:pt x="9330" y="190511"/>
                    <a:pt x="-4367" y="121157"/>
                    <a:pt x="0" y="42083"/>
                  </a:cubicBezTo>
                  <a:close/>
                </a:path>
              </a:pathLst>
            </a:custGeom>
            <a:solidFill>
              <a:srgbClr val="82C9F4"/>
            </a:solidFill>
            <a:ln>
              <a:solidFill>
                <a:srgbClr val="AFDAF5"/>
              </a:solidFill>
              <a:extLst>
                <a:ext uri="{C807C97D-BFC1-408E-A445-0C87EB9F89A2}">
                  <ask:lineSketchStyleProps xmlns="" xmlns:ask="http://schemas.microsoft.com/office/drawing/2018/sketchyshapes" sd="3060161415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Rectangle: Rounded Corners 46">
              <a:extLst>
                <a:ext uri="{FF2B5EF4-FFF2-40B4-BE49-F238E27FC236}">
                  <a16:creationId xmlns:a16="http://schemas.microsoft.com/office/drawing/2014/main" id="{33C6AE23-E38D-4A3F-847D-4B905AAD04D0}"/>
                </a:ext>
              </a:extLst>
            </p:cNvPr>
            <p:cNvSpPr/>
            <p:nvPr userDrawn="1"/>
          </p:nvSpPr>
          <p:spPr>
            <a:xfrm>
              <a:off x="404091" y="302492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468106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977" y="20694"/>
                    <a:pt x="19245" y="722"/>
                    <a:pt x="42083" y="0"/>
                  </a:cubicBezTo>
                  <a:cubicBezTo>
                    <a:pt x="221894" y="10754"/>
                    <a:pt x="318265" y="20007"/>
                    <a:pt x="468106" y="0"/>
                  </a:cubicBezTo>
                  <a:cubicBezTo>
                    <a:pt x="617947" y="-20007"/>
                    <a:pt x="715005" y="-5387"/>
                    <a:pt x="948515" y="0"/>
                  </a:cubicBezTo>
                  <a:cubicBezTo>
                    <a:pt x="972855" y="-357"/>
                    <a:pt x="989439" y="16233"/>
                    <a:pt x="990598" y="42083"/>
                  </a:cubicBezTo>
                  <a:cubicBezTo>
                    <a:pt x="992746" y="141393"/>
                    <a:pt x="995960" y="161966"/>
                    <a:pt x="990598" y="262714"/>
                  </a:cubicBezTo>
                  <a:cubicBezTo>
                    <a:pt x="993037" y="283815"/>
                    <a:pt x="971270" y="305420"/>
                    <a:pt x="948515" y="304797"/>
                  </a:cubicBezTo>
                  <a:cubicBezTo>
                    <a:pt x="752540" y="283418"/>
                    <a:pt x="701366" y="287355"/>
                    <a:pt x="477170" y="304797"/>
                  </a:cubicBezTo>
                  <a:cubicBezTo>
                    <a:pt x="252975" y="322239"/>
                    <a:pt x="229942" y="295145"/>
                    <a:pt x="42083" y="304797"/>
                  </a:cubicBezTo>
                  <a:cubicBezTo>
                    <a:pt x="16663" y="308314"/>
                    <a:pt x="-1358" y="283979"/>
                    <a:pt x="0" y="262714"/>
                  </a:cubicBezTo>
                  <a:cubicBezTo>
                    <a:pt x="10643" y="153138"/>
                    <a:pt x="-2576" y="132647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616" y="20114"/>
                    <a:pt x="17689" y="-2743"/>
                    <a:pt x="42083" y="0"/>
                  </a:cubicBezTo>
                  <a:cubicBezTo>
                    <a:pt x="146263" y="17479"/>
                    <a:pt x="394439" y="-3804"/>
                    <a:pt x="486235" y="0"/>
                  </a:cubicBezTo>
                  <a:cubicBezTo>
                    <a:pt x="578031" y="3804"/>
                    <a:pt x="851471" y="2100"/>
                    <a:pt x="948515" y="0"/>
                  </a:cubicBezTo>
                  <a:cubicBezTo>
                    <a:pt x="972360" y="2281"/>
                    <a:pt x="993333" y="14369"/>
                    <a:pt x="990598" y="42083"/>
                  </a:cubicBezTo>
                  <a:cubicBezTo>
                    <a:pt x="987501" y="138821"/>
                    <a:pt x="995004" y="198704"/>
                    <a:pt x="990598" y="262714"/>
                  </a:cubicBezTo>
                  <a:cubicBezTo>
                    <a:pt x="990760" y="289960"/>
                    <a:pt x="966689" y="304345"/>
                    <a:pt x="948515" y="304797"/>
                  </a:cubicBezTo>
                  <a:cubicBezTo>
                    <a:pt x="773550" y="320872"/>
                    <a:pt x="639850" y="318824"/>
                    <a:pt x="486235" y="304797"/>
                  </a:cubicBezTo>
                  <a:cubicBezTo>
                    <a:pt x="332620" y="290770"/>
                    <a:pt x="192140" y="299897"/>
                    <a:pt x="42083" y="304797"/>
                  </a:cubicBezTo>
                  <a:cubicBezTo>
                    <a:pt x="19067" y="305555"/>
                    <a:pt x="2951" y="287178"/>
                    <a:pt x="0" y="262714"/>
                  </a:cubicBezTo>
                  <a:cubicBezTo>
                    <a:pt x="-8535" y="159310"/>
                    <a:pt x="7179" y="117303"/>
                    <a:pt x="0" y="42083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1">
                  <a:lumMod val="20000"/>
                  <a:lumOff val="80000"/>
                </a:schemeClr>
              </a:solidFill>
              <a:extLst>
                <a:ext uri="{C807C97D-BFC1-408E-A445-0C87EB9F89A2}">
                  <ask:lineSketchStyleProps xmlns="" xmlns:ask="http://schemas.microsoft.com/office/drawing/2018/sketchyshapes" sd="2774789027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8" name="PHẠM DUYÊN 27 - 9Slide.vn">
            <a:extLst>
              <a:ext uri="{FF2B5EF4-FFF2-40B4-BE49-F238E27FC236}">
                <a16:creationId xmlns:a16="http://schemas.microsoft.com/office/drawing/2014/main" id="{3F79DDE0-69CB-481B-B8EB-C006C10FDD5F}"/>
              </a:ext>
            </a:extLst>
          </p:cNvPr>
          <p:cNvGrpSpPr/>
          <p:nvPr userDrawn="1"/>
        </p:nvGrpSpPr>
        <p:grpSpPr>
          <a:xfrm>
            <a:off x="10688957" y="285434"/>
            <a:ext cx="1045843" cy="349565"/>
            <a:chOff x="404091" y="302492"/>
            <a:chExt cx="1045843" cy="349565"/>
          </a:xfrm>
        </p:grpSpPr>
        <p:sp>
          <p:nvSpPr>
            <p:cNvPr id="49" name="Rectangle: Rounded Corners 48">
              <a:extLst>
                <a:ext uri="{FF2B5EF4-FFF2-40B4-BE49-F238E27FC236}">
                  <a16:creationId xmlns:a16="http://schemas.microsoft.com/office/drawing/2014/main" id="{C2D14AC3-E7B0-4228-B8B0-CC55C8AB3660}"/>
                </a:ext>
              </a:extLst>
            </p:cNvPr>
            <p:cNvSpPr/>
            <p:nvPr userDrawn="1"/>
          </p:nvSpPr>
          <p:spPr>
            <a:xfrm>
              <a:off x="459336" y="347260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513428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870" y="18611"/>
                    <a:pt x="19597" y="-361"/>
                    <a:pt x="42083" y="0"/>
                  </a:cubicBezTo>
                  <a:cubicBezTo>
                    <a:pt x="200055" y="16871"/>
                    <a:pt x="303322" y="-21924"/>
                    <a:pt x="513428" y="0"/>
                  </a:cubicBezTo>
                  <a:cubicBezTo>
                    <a:pt x="723534" y="21924"/>
                    <a:pt x="839830" y="11545"/>
                    <a:pt x="948515" y="0"/>
                  </a:cubicBezTo>
                  <a:cubicBezTo>
                    <a:pt x="969839" y="-631"/>
                    <a:pt x="990500" y="23749"/>
                    <a:pt x="990598" y="42083"/>
                  </a:cubicBezTo>
                  <a:cubicBezTo>
                    <a:pt x="986727" y="110902"/>
                    <a:pt x="991373" y="195270"/>
                    <a:pt x="990598" y="262714"/>
                  </a:cubicBezTo>
                  <a:cubicBezTo>
                    <a:pt x="986125" y="285474"/>
                    <a:pt x="974744" y="302645"/>
                    <a:pt x="948515" y="304797"/>
                  </a:cubicBezTo>
                  <a:cubicBezTo>
                    <a:pt x="756072" y="311080"/>
                    <a:pt x="645398" y="290395"/>
                    <a:pt x="477170" y="304797"/>
                  </a:cubicBezTo>
                  <a:cubicBezTo>
                    <a:pt x="308943" y="319199"/>
                    <a:pt x="168522" y="321398"/>
                    <a:pt x="42083" y="304797"/>
                  </a:cubicBezTo>
                  <a:cubicBezTo>
                    <a:pt x="14910" y="302823"/>
                    <a:pt x="-1910" y="291109"/>
                    <a:pt x="0" y="262714"/>
                  </a:cubicBezTo>
                  <a:cubicBezTo>
                    <a:pt x="5987" y="210987"/>
                    <a:pt x="8339" y="103792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-924" y="21541"/>
                    <a:pt x="13669" y="1115"/>
                    <a:pt x="42083" y="0"/>
                  </a:cubicBezTo>
                  <a:cubicBezTo>
                    <a:pt x="212105" y="-4339"/>
                    <a:pt x="339606" y="-11427"/>
                    <a:pt x="513428" y="0"/>
                  </a:cubicBezTo>
                  <a:cubicBezTo>
                    <a:pt x="687251" y="11427"/>
                    <a:pt x="809018" y="9979"/>
                    <a:pt x="948515" y="0"/>
                  </a:cubicBezTo>
                  <a:cubicBezTo>
                    <a:pt x="973302" y="-2893"/>
                    <a:pt x="988513" y="18237"/>
                    <a:pt x="990598" y="42083"/>
                  </a:cubicBezTo>
                  <a:cubicBezTo>
                    <a:pt x="986193" y="131118"/>
                    <a:pt x="982265" y="161446"/>
                    <a:pt x="990598" y="262714"/>
                  </a:cubicBezTo>
                  <a:cubicBezTo>
                    <a:pt x="989597" y="287092"/>
                    <a:pt x="971718" y="305739"/>
                    <a:pt x="948515" y="304797"/>
                  </a:cubicBezTo>
                  <a:cubicBezTo>
                    <a:pt x="847314" y="287957"/>
                    <a:pt x="601015" y="315002"/>
                    <a:pt x="495299" y="304797"/>
                  </a:cubicBezTo>
                  <a:cubicBezTo>
                    <a:pt x="389583" y="294592"/>
                    <a:pt x="199920" y="289228"/>
                    <a:pt x="42083" y="304797"/>
                  </a:cubicBezTo>
                  <a:cubicBezTo>
                    <a:pt x="17478" y="305510"/>
                    <a:pt x="285" y="284421"/>
                    <a:pt x="0" y="262714"/>
                  </a:cubicBezTo>
                  <a:cubicBezTo>
                    <a:pt x="9330" y="190511"/>
                    <a:pt x="-4367" y="121157"/>
                    <a:pt x="0" y="42083"/>
                  </a:cubicBezTo>
                  <a:close/>
                </a:path>
              </a:pathLst>
            </a:custGeom>
            <a:solidFill>
              <a:srgbClr val="82C9F4"/>
            </a:solidFill>
            <a:ln>
              <a:solidFill>
                <a:srgbClr val="AFDAF5"/>
              </a:solidFill>
              <a:extLst>
                <a:ext uri="{C807C97D-BFC1-408E-A445-0C87EB9F89A2}">
                  <ask:lineSketchStyleProps xmlns="" xmlns:ask="http://schemas.microsoft.com/office/drawing/2018/sketchyshapes" sd="3060161415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Rectangle: Rounded Corners 49">
              <a:extLst>
                <a:ext uri="{FF2B5EF4-FFF2-40B4-BE49-F238E27FC236}">
                  <a16:creationId xmlns:a16="http://schemas.microsoft.com/office/drawing/2014/main" id="{193BDCCC-4E69-4062-A9ED-B7908E1630D1}"/>
                </a:ext>
              </a:extLst>
            </p:cNvPr>
            <p:cNvSpPr/>
            <p:nvPr userDrawn="1"/>
          </p:nvSpPr>
          <p:spPr>
            <a:xfrm>
              <a:off x="404091" y="302492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468106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977" y="20694"/>
                    <a:pt x="19245" y="722"/>
                    <a:pt x="42083" y="0"/>
                  </a:cubicBezTo>
                  <a:cubicBezTo>
                    <a:pt x="221894" y="10754"/>
                    <a:pt x="318265" y="20007"/>
                    <a:pt x="468106" y="0"/>
                  </a:cubicBezTo>
                  <a:cubicBezTo>
                    <a:pt x="617947" y="-20007"/>
                    <a:pt x="715005" y="-5387"/>
                    <a:pt x="948515" y="0"/>
                  </a:cubicBezTo>
                  <a:cubicBezTo>
                    <a:pt x="972855" y="-357"/>
                    <a:pt x="989439" y="16233"/>
                    <a:pt x="990598" y="42083"/>
                  </a:cubicBezTo>
                  <a:cubicBezTo>
                    <a:pt x="992746" y="141393"/>
                    <a:pt x="995960" y="161966"/>
                    <a:pt x="990598" y="262714"/>
                  </a:cubicBezTo>
                  <a:cubicBezTo>
                    <a:pt x="993037" y="283815"/>
                    <a:pt x="971270" y="305420"/>
                    <a:pt x="948515" y="304797"/>
                  </a:cubicBezTo>
                  <a:cubicBezTo>
                    <a:pt x="752540" y="283418"/>
                    <a:pt x="701366" y="287355"/>
                    <a:pt x="477170" y="304797"/>
                  </a:cubicBezTo>
                  <a:cubicBezTo>
                    <a:pt x="252975" y="322239"/>
                    <a:pt x="229942" y="295145"/>
                    <a:pt x="42083" y="304797"/>
                  </a:cubicBezTo>
                  <a:cubicBezTo>
                    <a:pt x="16663" y="308314"/>
                    <a:pt x="-1358" y="283979"/>
                    <a:pt x="0" y="262714"/>
                  </a:cubicBezTo>
                  <a:cubicBezTo>
                    <a:pt x="10643" y="153138"/>
                    <a:pt x="-2576" y="132647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616" y="20114"/>
                    <a:pt x="17689" y="-2743"/>
                    <a:pt x="42083" y="0"/>
                  </a:cubicBezTo>
                  <a:cubicBezTo>
                    <a:pt x="146263" y="17479"/>
                    <a:pt x="394439" y="-3804"/>
                    <a:pt x="486235" y="0"/>
                  </a:cubicBezTo>
                  <a:cubicBezTo>
                    <a:pt x="578031" y="3804"/>
                    <a:pt x="851471" y="2100"/>
                    <a:pt x="948515" y="0"/>
                  </a:cubicBezTo>
                  <a:cubicBezTo>
                    <a:pt x="972360" y="2281"/>
                    <a:pt x="993333" y="14369"/>
                    <a:pt x="990598" y="42083"/>
                  </a:cubicBezTo>
                  <a:cubicBezTo>
                    <a:pt x="987501" y="138821"/>
                    <a:pt x="995004" y="198704"/>
                    <a:pt x="990598" y="262714"/>
                  </a:cubicBezTo>
                  <a:cubicBezTo>
                    <a:pt x="990760" y="289960"/>
                    <a:pt x="966689" y="304345"/>
                    <a:pt x="948515" y="304797"/>
                  </a:cubicBezTo>
                  <a:cubicBezTo>
                    <a:pt x="773550" y="320872"/>
                    <a:pt x="639850" y="318824"/>
                    <a:pt x="486235" y="304797"/>
                  </a:cubicBezTo>
                  <a:cubicBezTo>
                    <a:pt x="332620" y="290770"/>
                    <a:pt x="192140" y="299897"/>
                    <a:pt x="42083" y="304797"/>
                  </a:cubicBezTo>
                  <a:cubicBezTo>
                    <a:pt x="19067" y="305555"/>
                    <a:pt x="2951" y="287178"/>
                    <a:pt x="0" y="262714"/>
                  </a:cubicBezTo>
                  <a:cubicBezTo>
                    <a:pt x="-8535" y="159310"/>
                    <a:pt x="7179" y="117303"/>
                    <a:pt x="0" y="42083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1">
                  <a:lumMod val="20000"/>
                  <a:lumOff val="80000"/>
                </a:schemeClr>
              </a:solidFill>
              <a:extLst>
                <a:ext uri="{C807C97D-BFC1-408E-A445-0C87EB9F89A2}">
                  <ask:lineSketchStyleProps xmlns="" xmlns:ask="http://schemas.microsoft.com/office/drawing/2018/sketchyshapes" sd="2774789027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1" name="PHẠM DUYÊN 28 - 9Slide.vn">
            <a:extLst>
              <a:ext uri="{FF2B5EF4-FFF2-40B4-BE49-F238E27FC236}">
                <a16:creationId xmlns:a16="http://schemas.microsoft.com/office/drawing/2014/main" id="{A0D5F7C2-0A10-4E95-8F3A-FBC653E206BF}"/>
              </a:ext>
            </a:extLst>
          </p:cNvPr>
          <p:cNvGrpSpPr/>
          <p:nvPr userDrawn="1"/>
        </p:nvGrpSpPr>
        <p:grpSpPr>
          <a:xfrm rot="16200000" flipH="1">
            <a:off x="11031857" y="1207296"/>
            <a:ext cx="1045843" cy="349565"/>
            <a:chOff x="404091" y="302492"/>
            <a:chExt cx="1045843" cy="349565"/>
          </a:xfrm>
        </p:grpSpPr>
        <p:sp>
          <p:nvSpPr>
            <p:cNvPr id="52" name="Rectangle: Rounded Corners 51">
              <a:extLst>
                <a:ext uri="{FF2B5EF4-FFF2-40B4-BE49-F238E27FC236}">
                  <a16:creationId xmlns:a16="http://schemas.microsoft.com/office/drawing/2014/main" id="{1DAC0F7D-DE4D-42E0-8862-D20114E9CFBA}"/>
                </a:ext>
              </a:extLst>
            </p:cNvPr>
            <p:cNvSpPr/>
            <p:nvPr userDrawn="1"/>
          </p:nvSpPr>
          <p:spPr>
            <a:xfrm>
              <a:off x="459336" y="347260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513428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870" y="18611"/>
                    <a:pt x="19597" y="-361"/>
                    <a:pt x="42083" y="0"/>
                  </a:cubicBezTo>
                  <a:cubicBezTo>
                    <a:pt x="200055" y="16871"/>
                    <a:pt x="303322" y="-21924"/>
                    <a:pt x="513428" y="0"/>
                  </a:cubicBezTo>
                  <a:cubicBezTo>
                    <a:pt x="723534" y="21924"/>
                    <a:pt x="839830" y="11545"/>
                    <a:pt x="948515" y="0"/>
                  </a:cubicBezTo>
                  <a:cubicBezTo>
                    <a:pt x="969839" y="-631"/>
                    <a:pt x="990500" y="23749"/>
                    <a:pt x="990598" y="42083"/>
                  </a:cubicBezTo>
                  <a:cubicBezTo>
                    <a:pt x="986727" y="110902"/>
                    <a:pt x="991373" y="195270"/>
                    <a:pt x="990598" y="262714"/>
                  </a:cubicBezTo>
                  <a:cubicBezTo>
                    <a:pt x="986125" y="285474"/>
                    <a:pt x="974744" y="302645"/>
                    <a:pt x="948515" y="304797"/>
                  </a:cubicBezTo>
                  <a:cubicBezTo>
                    <a:pt x="756072" y="311080"/>
                    <a:pt x="645398" y="290395"/>
                    <a:pt x="477170" y="304797"/>
                  </a:cubicBezTo>
                  <a:cubicBezTo>
                    <a:pt x="308943" y="319199"/>
                    <a:pt x="168522" y="321398"/>
                    <a:pt x="42083" y="304797"/>
                  </a:cubicBezTo>
                  <a:cubicBezTo>
                    <a:pt x="14910" y="302823"/>
                    <a:pt x="-1910" y="291109"/>
                    <a:pt x="0" y="262714"/>
                  </a:cubicBezTo>
                  <a:cubicBezTo>
                    <a:pt x="5987" y="210987"/>
                    <a:pt x="8339" y="103792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-924" y="21541"/>
                    <a:pt x="13669" y="1115"/>
                    <a:pt x="42083" y="0"/>
                  </a:cubicBezTo>
                  <a:cubicBezTo>
                    <a:pt x="212105" y="-4339"/>
                    <a:pt x="339606" y="-11427"/>
                    <a:pt x="513428" y="0"/>
                  </a:cubicBezTo>
                  <a:cubicBezTo>
                    <a:pt x="687251" y="11427"/>
                    <a:pt x="809018" y="9979"/>
                    <a:pt x="948515" y="0"/>
                  </a:cubicBezTo>
                  <a:cubicBezTo>
                    <a:pt x="973302" y="-2893"/>
                    <a:pt x="988513" y="18237"/>
                    <a:pt x="990598" y="42083"/>
                  </a:cubicBezTo>
                  <a:cubicBezTo>
                    <a:pt x="986193" y="131118"/>
                    <a:pt x="982265" y="161446"/>
                    <a:pt x="990598" y="262714"/>
                  </a:cubicBezTo>
                  <a:cubicBezTo>
                    <a:pt x="989597" y="287092"/>
                    <a:pt x="971718" y="305739"/>
                    <a:pt x="948515" y="304797"/>
                  </a:cubicBezTo>
                  <a:cubicBezTo>
                    <a:pt x="847314" y="287957"/>
                    <a:pt x="601015" y="315002"/>
                    <a:pt x="495299" y="304797"/>
                  </a:cubicBezTo>
                  <a:cubicBezTo>
                    <a:pt x="389583" y="294592"/>
                    <a:pt x="199920" y="289228"/>
                    <a:pt x="42083" y="304797"/>
                  </a:cubicBezTo>
                  <a:cubicBezTo>
                    <a:pt x="17478" y="305510"/>
                    <a:pt x="285" y="284421"/>
                    <a:pt x="0" y="262714"/>
                  </a:cubicBezTo>
                  <a:cubicBezTo>
                    <a:pt x="9330" y="190511"/>
                    <a:pt x="-4367" y="121157"/>
                    <a:pt x="0" y="42083"/>
                  </a:cubicBezTo>
                  <a:close/>
                </a:path>
              </a:pathLst>
            </a:custGeom>
            <a:solidFill>
              <a:srgbClr val="82C9F4"/>
            </a:solidFill>
            <a:ln>
              <a:solidFill>
                <a:srgbClr val="AFDAF5"/>
              </a:solidFill>
              <a:extLst>
                <a:ext uri="{C807C97D-BFC1-408E-A445-0C87EB9F89A2}">
                  <ask:lineSketchStyleProps xmlns="" xmlns:ask="http://schemas.microsoft.com/office/drawing/2018/sketchyshapes" sd="3060161415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Rectangle: Rounded Corners 52">
              <a:extLst>
                <a:ext uri="{FF2B5EF4-FFF2-40B4-BE49-F238E27FC236}">
                  <a16:creationId xmlns:a16="http://schemas.microsoft.com/office/drawing/2014/main" id="{18039AF0-C912-42EE-9EE1-9AE6D0C0C00F}"/>
                </a:ext>
              </a:extLst>
            </p:cNvPr>
            <p:cNvSpPr/>
            <p:nvPr userDrawn="1"/>
          </p:nvSpPr>
          <p:spPr>
            <a:xfrm>
              <a:off x="404091" y="302492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468106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977" y="20694"/>
                    <a:pt x="19245" y="722"/>
                    <a:pt x="42083" y="0"/>
                  </a:cubicBezTo>
                  <a:cubicBezTo>
                    <a:pt x="221894" y="10754"/>
                    <a:pt x="318265" y="20007"/>
                    <a:pt x="468106" y="0"/>
                  </a:cubicBezTo>
                  <a:cubicBezTo>
                    <a:pt x="617947" y="-20007"/>
                    <a:pt x="715005" y="-5387"/>
                    <a:pt x="948515" y="0"/>
                  </a:cubicBezTo>
                  <a:cubicBezTo>
                    <a:pt x="972855" y="-357"/>
                    <a:pt x="989439" y="16233"/>
                    <a:pt x="990598" y="42083"/>
                  </a:cubicBezTo>
                  <a:cubicBezTo>
                    <a:pt x="992746" y="141393"/>
                    <a:pt x="995960" y="161966"/>
                    <a:pt x="990598" y="262714"/>
                  </a:cubicBezTo>
                  <a:cubicBezTo>
                    <a:pt x="993037" y="283815"/>
                    <a:pt x="971270" y="305420"/>
                    <a:pt x="948515" y="304797"/>
                  </a:cubicBezTo>
                  <a:cubicBezTo>
                    <a:pt x="752540" y="283418"/>
                    <a:pt x="701366" y="287355"/>
                    <a:pt x="477170" y="304797"/>
                  </a:cubicBezTo>
                  <a:cubicBezTo>
                    <a:pt x="252975" y="322239"/>
                    <a:pt x="229942" y="295145"/>
                    <a:pt x="42083" y="304797"/>
                  </a:cubicBezTo>
                  <a:cubicBezTo>
                    <a:pt x="16663" y="308314"/>
                    <a:pt x="-1358" y="283979"/>
                    <a:pt x="0" y="262714"/>
                  </a:cubicBezTo>
                  <a:cubicBezTo>
                    <a:pt x="10643" y="153138"/>
                    <a:pt x="-2576" y="132647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616" y="20114"/>
                    <a:pt x="17689" y="-2743"/>
                    <a:pt x="42083" y="0"/>
                  </a:cubicBezTo>
                  <a:cubicBezTo>
                    <a:pt x="146263" y="17479"/>
                    <a:pt x="394439" y="-3804"/>
                    <a:pt x="486235" y="0"/>
                  </a:cubicBezTo>
                  <a:cubicBezTo>
                    <a:pt x="578031" y="3804"/>
                    <a:pt x="851471" y="2100"/>
                    <a:pt x="948515" y="0"/>
                  </a:cubicBezTo>
                  <a:cubicBezTo>
                    <a:pt x="972360" y="2281"/>
                    <a:pt x="993333" y="14369"/>
                    <a:pt x="990598" y="42083"/>
                  </a:cubicBezTo>
                  <a:cubicBezTo>
                    <a:pt x="987501" y="138821"/>
                    <a:pt x="995004" y="198704"/>
                    <a:pt x="990598" y="262714"/>
                  </a:cubicBezTo>
                  <a:cubicBezTo>
                    <a:pt x="990760" y="289960"/>
                    <a:pt x="966689" y="304345"/>
                    <a:pt x="948515" y="304797"/>
                  </a:cubicBezTo>
                  <a:cubicBezTo>
                    <a:pt x="773550" y="320872"/>
                    <a:pt x="639850" y="318824"/>
                    <a:pt x="486235" y="304797"/>
                  </a:cubicBezTo>
                  <a:cubicBezTo>
                    <a:pt x="332620" y="290770"/>
                    <a:pt x="192140" y="299897"/>
                    <a:pt x="42083" y="304797"/>
                  </a:cubicBezTo>
                  <a:cubicBezTo>
                    <a:pt x="19067" y="305555"/>
                    <a:pt x="2951" y="287178"/>
                    <a:pt x="0" y="262714"/>
                  </a:cubicBezTo>
                  <a:cubicBezTo>
                    <a:pt x="-8535" y="159310"/>
                    <a:pt x="7179" y="117303"/>
                    <a:pt x="0" y="42083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1">
                  <a:lumMod val="20000"/>
                  <a:lumOff val="80000"/>
                </a:schemeClr>
              </a:solidFill>
              <a:extLst>
                <a:ext uri="{C807C97D-BFC1-408E-A445-0C87EB9F89A2}">
                  <ask:lineSketchStyleProps xmlns="" xmlns:ask="http://schemas.microsoft.com/office/drawing/2018/sketchyshapes" sd="2774789027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4" name="Graphic 53">
            <a:extLst>
              <a:ext uri="{FF2B5EF4-FFF2-40B4-BE49-F238E27FC236}">
                <a16:creationId xmlns:a16="http://schemas.microsoft.com/office/drawing/2014/main" id="{9A3C930A-CF7D-4F79-B7A6-DCB662FFA42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0" y="3454399"/>
            <a:ext cx="12192000" cy="3403601"/>
          </a:xfrm>
          <a:prstGeom prst="rect">
            <a:avLst/>
          </a:prstGeom>
          <a:scene3d>
            <a:camera prst="obliqueBottomRight"/>
            <a:lightRig rig="threePt" dir="t"/>
          </a:scene3d>
        </p:spPr>
      </p:pic>
      <p:grpSp>
        <p:nvGrpSpPr>
          <p:cNvPr id="55" name="PHẠM DUYÊN 29 - 9Slide.vn">
            <a:extLst>
              <a:ext uri="{FF2B5EF4-FFF2-40B4-BE49-F238E27FC236}">
                <a16:creationId xmlns:a16="http://schemas.microsoft.com/office/drawing/2014/main" id="{13CA2D6D-B2AB-4190-8FFA-79E0FA1C818B}"/>
              </a:ext>
            </a:extLst>
          </p:cNvPr>
          <p:cNvGrpSpPr/>
          <p:nvPr userDrawn="1"/>
        </p:nvGrpSpPr>
        <p:grpSpPr>
          <a:xfrm rot="16200000" flipH="1">
            <a:off x="11031857" y="3254218"/>
            <a:ext cx="1045843" cy="349565"/>
            <a:chOff x="404091" y="302492"/>
            <a:chExt cx="1045843" cy="349565"/>
          </a:xfrm>
        </p:grpSpPr>
        <p:sp>
          <p:nvSpPr>
            <p:cNvPr id="56" name="Rectangle: Rounded Corners 55">
              <a:extLst>
                <a:ext uri="{FF2B5EF4-FFF2-40B4-BE49-F238E27FC236}">
                  <a16:creationId xmlns:a16="http://schemas.microsoft.com/office/drawing/2014/main" id="{C7101C91-3D3D-427E-9167-030FC30E3E84}"/>
                </a:ext>
              </a:extLst>
            </p:cNvPr>
            <p:cNvSpPr/>
            <p:nvPr userDrawn="1"/>
          </p:nvSpPr>
          <p:spPr>
            <a:xfrm>
              <a:off x="459336" y="347260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513428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870" y="18611"/>
                    <a:pt x="19597" y="-361"/>
                    <a:pt x="42083" y="0"/>
                  </a:cubicBezTo>
                  <a:cubicBezTo>
                    <a:pt x="200055" y="16871"/>
                    <a:pt x="303322" y="-21924"/>
                    <a:pt x="513428" y="0"/>
                  </a:cubicBezTo>
                  <a:cubicBezTo>
                    <a:pt x="723534" y="21924"/>
                    <a:pt x="839830" y="11545"/>
                    <a:pt x="948515" y="0"/>
                  </a:cubicBezTo>
                  <a:cubicBezTo>
                    <a:pt x="969839" y="-631"/>
                    <a:pt x="990500" y="23749"/>
                    <a:pt x="990598" y="42083"/>
                  </a:cubicBezTo>
                  <a:cubicBezTo>
                    <a:pt x="986727" y="110902"/>
                    <a:pt x="991373" y="195270"/>
                    <a:pt x="990598" y="262714"/>
                  </a:cubicBezTo>
                  <a:cubicBezTo>
                    <a:pt x="986125" y="285474"/>
                    <a:pt x="974744" y="302645"/>
                    <a:pt x="948515" y="304797"/>
                  </a:cubicBezTo>
                  <a:cubicBezTo>
                    <a:pt x="756072" y="311080"/>
                    <a:pt x="645398" y="290395"/>
                    <a:pt x="477170" y="304797"/>
                  </a:cubicBezTo>
                  <a:cubicBezTo>
                    <a:pt x="308943" y="319199"/>
                    <a:pt x="168522" y="321398"/>
                    <a:pt x="42083" y="304797"/>
                  </a:cubicBezTo>
                  <a:cubicBezTo>
                    <a:pt x="14910" y="302823"/>
                    <a:pt x="-1910" y="291109"/>
                    <a:pt x="0" y="262714"/>
                  </a:cubicBezTo>
                  <a:cubicBezTo>
                    <a:pt x="5987" y="210987"/>
                    <a:pt x="8339" y="103792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-924" y="21541"/>
                    <a:pt x="13669" y="1115"/>
                    <a:pt x="42083" y="0"/>
                  </a:cubicBezTo>
                  <a:cubicBezTo>
                    <a:pt x="212105" y="-4339"/>
                    <a:pt x="339606" y="-11427"/>
                    <a:pt x="513428" y="0"/>
                  </a:cubicBezTo>
                  <a:cubicBezTo>
                    <a:pt x="687251" y="11427"/>
                    <a:pt x="809018" y="9979"/>
                    <a:pt x="948515" y="0"/>
                  </a:cubicBezTo>
                  <a:cubicBezTo>
                    <a:pt x="973302" y="-2893"/>
                    <a:pt x="988513" y="18237"/>
                    <a:pt x="990598" y="42083"/>
                  </a:cubicBezTo>
                  <a:cubicBezTo>
                    <a:pt x="986193" y="131118"/>
                    <a:pt x="982265" y="161446"/>
                    <a:pt x="990598" y="262714"/>
                  </a:cubicBezTo>
                  <a:cubicBezTo>
                    <a:pt x="989597" y="287092"/>
                    <a:pt x="971718" y="305739"/>
                    <a:pt x="948515" y="304797"/>
                  </a:cubicBezTo>
                  <a:cubicBezTo>
                    <a:pt x="847314" y="287957"/>
                    <a:pt x="601015" y="315002"/>
                    <a:pt x="495299" y="304797"/>
                  </a:cubicBezTo>
                  <a:cubicBezTo>
                    <a:pt x="389583" y="294592"/>
                    <a:pt x="199920" y="289228"/>
                    <a:pt x="42083" y="304797"/>
                  </a:cubicBezTo>
                  <a:cubicBezTo>
                    <a:pt x="17478" y="305510"/>
                    <a:pt x="285" y="284421"/>
                    <a:pt x="0" y="262714"/>
                  </a:cubicBezTo>
                  <a:cubicBezTo>
                    <a:pt x="9330" y="190511"/>
                    <a:pt x="-4367" y="121157"/>
                    <a:pt x="0" y="42083"/>
                  </a:cubicBezTo>
                  <a:close/>
                </a:path>
              </a:pathLst>
            </a:custGeom>
            <a:solidFill>
              <a:srgbClr val="82C9F4"/>
            </a:solidFill>
            <a:ln>
              <a:solidFill>
                <a:srgbClr val="AFDAF5"/>
              </a:solidFill>
              <a:extLst>
                <a:ext uri="{C807C97D-BFC1-408E-A445-0C87EB9F89A2}">
                  <ask:lineSketchStyleProps xmlns="" xmlns:ask="http://schemas.microsoft.com/office/drawing/2018/sketchyshapes" sd="3060161415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Rectangle: Rounded Corners 56">
              <a:extLst>
                <a:ext uri="{FF2B5EF4-FFF2-40B4-BE49-F238E27FC236}">
                  <a16:creationId xmlns:a16="http://schemas.microsoft.com/office/drawing/2014/main" id="{106F7DB7-5B78-4DE9-B035-3ADAE9F14277}"/>
                </a:ext>
              </a:extLst>
            </p:cNvPr>
            <p:cNvSpPr/>
            <p:nvPr userDrawn="1"/>
          </p:nvSpPr>
          <p:spPr>
            <a:xfrm>
              <a:off x="404091" y="302492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468106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977" y="20694"/>
                    <a:pt x="19245" y="722"/>
                    <a:pt x="42083" y="0"/>
                  </a:cubicBezTo>
                  <a:cubicBezTo>
                    <a:pt x="221894" y="10754"/>
                    <a:pt x="318265" y="20007"/>
                    <a:pt x="468106" y="0"/>
                  </a:cubicBezTo>
                  <a:cubicBezTo>
                    <a:pt x="617947" y="-20007"/>
                    <a:pt x="715005" y="-5387"/>
                    <a:pt x="948515" y="0"/>
                  </a:cubicBezTo>
                  <a:cubicBezTo>
                    <a:pt x="972855" y="-357"/>
                    <a:pt x="989439" y="16233"/>
                    <a:pt x="990598" y="42083"/>
                  </a:cubicBezTo>
                  <a:cubicBezTo>
                    <a:pt x="992746" y="141393"/>
                    <a:pt x="995960" y="161966"/>
                    <a:pt x="990598" y="262714"/>
                  </a:cubicBezTo>
                  <a:cubicBezTo>
                    <a:pt x="993037" y="283815"/>
                    <a:pt x="971270" y="305420"/>
                    <a:pt x="948515" y="304797"/>
                  </a:cubicBezTo>
                  <a:cubicBezTo>
                    <a:pt x="752540" y="283418"/>
                    <a:pt x="701366" y="287355"/>
                    <a:pt x="477170" y="304797"/>
                  </a:cubicBezTo>
                  <a:cubicBezTo>
                    <a:pt x="252975" y="322239"/>
                    <a:pt x="229942" y="295145"/>
                    <a:pt x="42083" y="304797"/>
                  </a:cubicBezTo>
                  <a:cubicBezTo>
                    <a:pt x="16663" y="308314"/>
                    <a:pt x="-1358" y="283979"/>
                    <a:pt x="0" y="262714"/>
                  </a:cubicBezTo>
                  <a:cubicBezTo>
                    <a:pt x="10643" y="153138"/>
                    <a:pt x="-2576" y="132647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616" y="20114"/>
                    <a:pt x="17689" y="-2743"/>
                    <a:pt x="42083" y="0"/>
                  </a:cubicBezTo>
                  <a:cubicBezTo>
                    <a:pt x="146263" y="17479"/>
                    <a:pt x="394439" y="-3804"/>
                    <a:pt x="486235" y="0"/>
                  </a:cubicBezTo>
                  <a:cubicBezTo>
                    <a:pt x="578031" y="3804"/>
                    <a:pt x="851471" y="2100"/>
                    <a:pt x="948515" y="0"/>
                  </a:cubicBezTo>
                  <a:cubicBezTo>
                    <a:pt x="972360" y="2281"/>
                    <a:pt x="993333" y="14369"/>
                    <a:pt x="990598" y="42083"/>
                  </a:cubicBezTo>
                  <a:cubicBezTo>
                    <a:pt x="987501" y="138821"/>
                    <a:pt x="995004" y="198704"/>
                    <a:pt x="990598" y="262714"/>
                  </a:cubicBezTo>
                  <a:cubicBezTo>
                    <a:pt x="990760" y="289960"/>
                    <a:pt x="966689" y="304345"/>
                    <a:pt x="948515" y="304797"/>
                  </a:cubicBezTo>
                  <a:cubicBezTo>
                    <a:pt x="773550" y="320872"/>
                    <a:pt x="639850" y="318824"/>
                    <a:pt x="486235" y="304797"/>
                  </a:cubicBezTo>
                  <a:cubicBezTo>
                    <a:pt x="332620" y="290770"/>
                    <a:pt x="192140" y="299897"/>
                    <a:pt x="42083" y="304797"/>
                  </a:cubicBezTo>
                  <a:cubicBezTo>
                    <a:pt x="19067" y="305555"/>
                    <a:pt x="2951" y="287178"/>
                    <a:pt x="0" y="262714"/>
                  </a:cubicBezTo>
                  <a:cubicBezTo>
                    <a:pt x="-8535" y="159310"/>
                    <a:pt x="7179" y="117303"/>
                    <a:pt x="0" y="42083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1">
                  <a:lumMod val="20000"/>
                  <a:lumOff val="80000"/>
                </a:schemeClr>
              </a:solidFill>
              <a:extLst>
                <a:ext uri="{C807C97D-BFC1-408E-A445-0C87EB9F89A2}">
                  <ask:lineSketchStyleProps xmlns="" xmlns:ask="http://schemas.microsoft.com/office/drawing/2018/sketchyshapes" sd="2774789027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8" name="PHẠM DUYÊN 30 - 9Slide.vn">
            <a:extLst>
              <a:ext uri="{FF2B5EF4-FFF2-40B4-BE49-F238E27FC236}">
                <a16:creationId xmlns:a16="http://schemas.microsoft.com/office/drawing/2014/main" id="{0ABA27E3-6486-4286-B9C6-C7953D77E0CA}"/>
              </a:ext>
            </a:extLst>
          </p:cNvPr>
          <p:cNvGrpSpPr/>
          <p:nvPr userDrawn="1"/>
        </p:nvGrpSpPr>
        <p:grpSpPr>
          <a:xfrm rot="16200000" flipH="1">
            <a:off x="11031857" y="5301140"/>
            <a:ext cx="1045843" cy="349565"/>
            <a:chOff x="404091" y="302492"/>
            <a:chExt cx="1045843" cy="349565"/>
          </a:xfrm>
        </p:grpSpPr>
        <p:sp>
          <p:nvSpPr>
            <p:cNvPr id="59" name="Rectangle: Rounded Corners 58">
              <a:extLst>
                <a:ext uri="{FF2B5EF4-FFF2-40B4-BE49-F238E27FC236}">
                  <a16:creationId xmlns:a16="http://schemas.microsoft.com/office/drawing/2014/main" id="{649EEFFB-E39D-4A33-8061-ED288B6CA393}"/>
                </a:ext>
              </a:extLst>
            </p:cNvPr>
            <p:cNvSpPr/>
            <p:nvPr userDrawn="1"/>
          </p:nvSpPr>
          <p:spPr>
            <a:xfrm>
              <a:off x="459336" y="347260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513428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870" y="18611"/>
                    <a:pt x="19597" y="-361"/>
                    <a:pt x="42083" y="0"/>
                  </a:cubicBezTo>
                  <a:cubicBezTo>
                    <a:pt x="200055" y="16871"/>
                    <a:pt x="303322" y="-21924"/>
                    <a:pt x="513428" y="0"/>
                  </a:cubicBezTo>
                  <a:cubicBezTo>
                    <a:pt x="723534" y="21924"/>
                    <a:pt x="839830" y="11545"/>
                    <a:pt x="948515" y="0"/>
                  </a:cubicBezTo>
                  <a:cubicBezTo>
                    <a:pt x="969839" y="-631"/>
                    <a:pt x="990500" y="23749"/>
                    <a:pt x="990598" y="42083"/>
                  </a:cubicBezTo>
                  <a:cubicBezTo>
                    <a:pt x="986727" y="110902"/>
                    <a:pt x="991373" y="195270"/>
                    <a:pt x="990598" y="262714"/>
                  </a:cubicBezTo>
                  <a:cubicBezTo>
                    <a:pt x="986125" y="285474"/>
                    <a:pt x="974744" y="302645"/>
                    <a:pt x="948515" y="304797"/>
                  </a:cubicBezTo>
                  <a:cubicBezTo>
                    <a:pt x="756072" y="311080"/>
                    <a:pt x="645398" y="290395"/>
                    <a:pt x="477170" y="304797"/>
                  </a:cubicBezTo>
                  <a:cubicBezTo>
                    <a:pt x="308943" y="319199"/>
                    <a:pt x="168522" y="321398"/>
                    <a:pt x="42083" y="304797"/>
                  </a:cubicBezTo>
                  <a:cubicBezTo>
                    <a:pt x="14910" y="302823"/>
                    <a:pt x="-1910" y="291109"/>
                    <a:pt x="0" y="262714"/>
                  </a:cubicBezTo>
                  <a:cubicBezTo>
                    <a:pt x="5987" y="210987"/>
                    <a:pt x="8339" y="103792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-924" y="21541"/>
                    <a:pt x="13669" y="1115"/>
                    <a:pt x="42083" y="0"/>
                  </a:cubicBezTo>
                  <a:cubicBezTo>
                    <a:pt x="212105" y="-4339"/>
                    <a:pt x="339606" y="-11427"/>
                    <a:pt x="513428" y="0"/>
                  </a:cubicBezTo>
                  <a:cubicBezTo>
                    <a:pt x="687251" y="11427"/>
                    <a:pt x="809018" y="9979"/>
                    <a:pt x="948515" y="0"/>
                  </a:cubicBezTo>
                  <a:cubicBezTo>
                    <a:pt x="973302" y="-2893"/>
                    <a:pt x="988513" y="18237"/>
                    <a:pt x="990598" y="42083"/>
                  </a:cubicBezTo>
                  <a:cubicBezTo>
                    <a:pt x="986193" y="131118"/>
                    <a:pt x="982265" y="161446"/>
                    <a:pt x="990598" y="262714"/>
                  </a:cubicBezTo>
                  <a:cubicBezTo>
                    <a:pt x="989597" y="287092"/>
                    <a:pt x="971718" y="305739"/>
                    <a:pt x="948515" y="304797"/>
                  </a:cubicBezTo>
                  <a:cubicBezTo>
                    <a:pt x="847314" y="287957"/>
                    <a:pt x="601015" y="315002"/>
                    <a:pt x="495299" y="304797"/>
                  </a:cubicBezTo>
                  <a:cubicBezTo>
                    <a:pt x="389583" y="294592"/>
                    <a:pt x="199920" y="289228"/>
                    <a:pt x="42083" y="304797"/>
                  </a:cubicBezTo>
                  <a:cubicBezTo>
                    <a:pt x="17478" y="305510"/>
                    <a:pt x="285" y="284421"/>
                    <a:pt x="0" y="262714"/>
                  </a:cubicBezTo>
                  <a:cubicBezTo>
                    <a:pt x="9330" y="190511"/>
                    <a:pt x="-4367" y="121157"/>
                    <a:pt x="0" y="42083"/>
                  </a:cubicBezTo>
                  <a:close/>
                </a:path>
              </a:pathLst>
            </a:custGeom>
            <a:solidFill>
              <a:srgbClr val="82C9F4"/>
            </a:solidFill>
            <a:ln>
              <a:solidFill>
                <a:srgbClr val="AFDAF5"/>
              </a:solidFill>
              <a:extLst>
                <a:ext uri="{C807C97D-BFC1-408E-A445-0C87EB9F89A2}">
                  <ask:lineSketchStyleProps xmlns="" xmlns:ask="http://schemas.microsoft.com/office/drawing/2018/sketchyshapes" sd="3060161415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Rectangle: Rounded Corners 59">
              <a:extLst>
                <a:ext uri="{FF2B5EF4-FFF2-40B4-BE49-F238E27FC236}">
                  <a16:creationId xmlns:a16="http://schemas.microsoft.com/office/drawing/2014/main" id="{332C93EC-EB33-4F87-8694-469CC5DFC33C}"/>
                </a:ext>
              </a:extLst>
            </p:cNvPr>
            <p:cNvSpPr/>
            <p:nvPr userDrawn="1"/>
          </p:nvSpPr>
          <p:spPr>
            <a:xfrm>
              <a:off x="404091" y="302492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468106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977" y="20694"/>
                    <a:pt x="19245" y="722"/>
                    <a:pt x="42083" y="0"/>
                  </a:cubicBezTo>
                  <a:cubicBezTo>
                    <a:pt x="221894" y="10754"/>
                    <a:pt x="318265" y="20007"/>
                    <a:pt x="468106" y="0"/>
                  </a:cubicBezTo>
                  <a:cubicBezTo>
                    <a:pt x="617947" y="-20007"/>
                    <a:pt x="715005" y="-5387"/>
                    <a:pt x="948515" y="0"/>
                  </a:cubicBezTo>
                  <a:cubicBezTo>
                    <a:pt x="972855" y="-357"/>
                    <a:pt x="989439" y="16233"/>
                    <a:pt x="990598" y="42083"/>
                  </a:cubicBezTo>
                  <a:cubicBezTo>
                    <a:pt x="992746" y="141393"/>
                    <a:pt x="995960" y="161966"/>
                    <a:pt x="990598" y="262714"/>
                  </a:cubicBezTo>
                  <a:cubicBezTo>
                    <a:pt x="993037" y="283815"/>
                    <a:pt x="971270" y="305420"/>
                    <a:pt x="948515" y="304797"/>
                  </a:cubicBezTo>
                  <a:cubicBezTo>
                    <a:pt x="752540" y="283418"/>
                    <a:pt x="701366" y="287355"/>
                    <a:pt x="477170" y="304797"/>
                  </a:cubicBezTo>
                  <a:cubicBezTo>
                    <a:pt x="252975" y="322239"/>
                    <a:pt x="229942" y="295145"/>
                    <a:pt x="42083" y="304797"/>
                  </a:cubicBezTo>
                  <a:cubicBezTo>
                    <a:pt x="16663" y="308314"/>
                    <a:pt x="-1358" y="283979"/>
                    <a:pt x="0" y="262714"/>
                  </a:cubicBezTo>
                  <a:cubicBezTo>
                    <a:pt x="10643" y="153138"/>
                    <a:pt x="-2576" y="132647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616" y="20114"/>
                    <a:pt x="17689" y="-2743"/>
                    <a:pt x="42083" y="0"/>
                  </a:cubicBezTo>
                  <a:cubicBezTo>
                    <a:pt x="146263" y="17479"/>
                    <a:pt x="394439" y="-3804"/>
                    <a:pt x="486235" y="0"/>
                  </a:cubicBezTo>
                  <a:cubicBezTo>
                    <a:pt x="578031" y="3804"/>
                    <a:pt x="851471" y="2100"/>
                    <a:pt x="948515" y="0"/>
                  </a:cubicBezTo>
                  <a:cubicBezTo>
                    <a:pt x="972360" y="2281"/>
                    <a:pt x="993333" y="14369"/>
                    <a:pt x="990598" y="42083"/>
                  </a:cubicBezTo>
                  <a:cubicBezTo>
                    <a:pt x="987501" y="138821"/>
                    <a:pt x="995004" y="198704"/>
                    <a:pt x="990598" y="262714"/>
                  </a:cubicBezTo>
                  <a:cubicBezTo>
                    <a:pt x="990760" y="289960"/>
                    <a:pt x="966689" y="304345"/>
                    <a:pt x="948515" y="304797"/>
                  </a:cubicBezTo>
                  <a:cubicBezTo>
                    <a:pt x="773550" y="320872"/>
                    <a:pt x="639850" y="318824"/>
                    <a:pt x="486235" y="304797"/>
                  </a:cubicBezTo>
                  <a:cubicBezTo>
                    <a:pt x="332620" y="290770"/>
                    <a:pt x="192140" y="299897"/>
                    <a:pt x="42083" y="304797"/>
                  </a:cubicBezTo>
                  <a:cubicBezTo>
                    <a:pt x="19067" y="305555"/>
                    <a:pt x="2951" y="287178"/>
                    <a:pt x="0" y="262714"/>
                  </a:cubicBezTo>
                  <a:cubicBezTo>
                    <a:pt x="-8535" y="159310"/>
                    <a:pt x="7179" y="117303"/>
                    <a:pt x="0" y="42083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1">
                  <a:lumMod val="20000"/>
                  <a:lumOff val="80000"/>
                </a:schemeClr>
              </a:solidFill>
              <a:extLst>
                <a:ext uri="{C807C97D-BFC1-408E-A445-0C87EB9F89A2}">
                  <ask:lineSketchStyleProps xmlns="" xmlns:ask="http://schemas.microsoft.com/office/drawing/2018/sketchyshapes" sd="2774789027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1" name="PHẠM DUYÊN 32 - 9Slide.vn">
            <a:extLst>
              <a:ext uri="{FF2B5EF4-FFF2-40B4-BE49-F238E27FC236}">
                <a16:creationId xmlns:a16="http://schemas.microsoft.com/office/drawing/2014/main" id="{15CC21CA-8521-44BC-901D-D82CA88A4CDC}"/>
              </a:ext>
            </a:extLst>
          </p:cNvPr>
          <p:cNvGrpSpPr/>
          <p:nvPr userDrawn="1"/>
        </p:nvGrpSpPr>
        <p:grpSpPr>
          <a:xfrm>
            <a:off x="503382" y="6241734"/>
            <a:ext cx="1045843" cy="349565"/>
            <a:chOff x="404091" y="302492"/>
            <a:chExt cx="1045843" cy="349565"/>
          </a:xfrm>
        </p:grpSpPr>
        <p:sp>
          <p:nvSpPr>
            <p:cNvPr id="62" name="Rectangle: Rounded Corners 61">
              <a:extLst>
                <a:ext uri="{FF2B5EF4-FFF2-40B4-BE49-F238E27FC236}">
                  <a16:creationId xmlns:a16="http://schemas.microsoft.com/office/drawing/2014/main" id="{2D36D331-83C9-4B00-B74D-8708C3FE40DA}"/>
                </a:ext>
              </a:extLst>
            </p:cNvPr>
            <p:cNvSpPr/>
            <p:nvPr userDrawn="1"/>
          </p:nvSpPr>
          <p:spPr>
            <a:xfrm>
              <a:off x="459336" y="347260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513428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870" y="18611"/>
                    <a:pt x="19597" y="-361"/>
                    <a:pt x="42083" y="0"/>
                  </a:cubicBezTo>
                  <a:cubicBezTo>
                    <a:pt x="200055" y="16871"/>
                    <a:pt x="303322" y="-21924"/>
                    <a:pt x="513428" y="0"/>
                  </a:cubicBezTo>
                  <a:cubicBezTo>
                    <a:pt x="723534" y="21924"/>
                    <a:pt x="839830" y="11545"/>
                    <a:pt x="948515" y="0"/>
                  </a:cubicBezTo>
                  <a:cubicBezTo>
                    <a:pt x="969839" y="-631"/>
                    <a:pt x="990500" y="23749"/>
                    <a:pt x="990598" y="42083"/>
                  </a:cubicBezTo>
                  <a:cubicBezTo>
                    <a:pt x="986727" y="110902"/>
                    <a:pt x="991373" y="195270"/>
                    <a:pt x="990598" y="262714"/>
                  </a:cubicBezTo>
                  <a:cubicBezTo>
                    <a:pt x="986125" y="285474"/>
                    <a:pt x="974744" y="302645"/>
                    <a:pt x="948515" y="304797"/>
                  </a:cubicBezTo>
                  <a:cubicBezTo>
                    <a:pt x="756072" y="311080"/>
                    <a:pt x="645398" y="290395"/>
                    <a:pt x="477170" y="304797"/>
                  </a:cubicBezTo>
                  <a:cubicBezTo>
                    <a:pt x="308943" y="319199"/>
                    <a:pt x="168522" y="321398"/>
                    <a:pt x="42083" y="304797"/>
                  </a:cubicBezTo>
                  <a:cubicBezTo>
                    <a:pt x="14910" y="302823"/>
                    <a:pt x="-1910" y="291109"/>
                    <a:pt x="0" y="262714"/>
                  </a:cubicBezTo>
                  <a:cubicBezTo>
                    <a:pt x="5987" y="210987"/>
                    <a:pt x="8339" y="103792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-924" y="21541"/>
                    <a:pt x="13669" y="1115"/>
                    <a:pt x="42083" y="0"/>
                  </a:cubicBezTo>
                  <a:cubicBezTo>
                    <a:pt x="212105" y="-4339"/>
                    <a:pt x="339606" y="-11427"/>
                    <a:pt x="513428" y="0"/>
                  </a:cubicBezTo>
                  <a:cubicBezTo>
                    <a:pt x="687251" y="11427"/>
                    <a:pt x="809018" y="9979"/>
                    <a:pt x="948515" y="0"/>
                  </a:cubicBezTo>
                  <a:cubicBezTo>
                    <a:pt x="973302" y="-2893"/>
                    <a:pt x="988513" y="18237"/>
                    <a:pt x="990598" y="42083"/>
                  </a:cubicBezTo>
                  <a:cubicBezTo>
                    <a:pt x="986193" y="131118"/>
                    <a:pt x="982265" y="161446"/>
                    <a:pt x="990598" y="262714"/>
                  </a:cubicBezTo>
                  <a:cubicBezTo>
                    <a:pt x="989597" y="287092"/>
                    <a:pt x="971718" y="305739"/>
                    <a:pt x="948515" y="304797"/>
                  </a:cubicBezTo>
                  <a:cubicBezTo>
                    <a:pt x="847314" y="287957"/>
                    <a:pt x="601015" y="315002"/>
                    <a:pt x="495299" y="304797"/>
                  </a:cubicBezTo>
                  <a:cubicBezTo>
                    <a:pt x="389583" y="294592"/>
                    <a:pt x="199920" y="289228"/>
                    <a:pt x="42083" y="304797"/>
                  </a:cubicBezTo>
                  <a:cubicBezTo>
                    <a:pt x="17478" y="305510"/>
                    <a:pt x="285" y="284421"/>
                    <a:pt x="0" y="262714"/>
                  </a:cubicBezTo>
                  <a:cubicBezTo>
                    <a:pt x="9330" y="190511"/>
                    <a:pt x="-4367" y="121157"/>
                    <a:pt x="0" y="42083"/>
                  </a:cubicBezTo>
                  <a:close/>
                </a:path>
              </a:pathLst>
            </a:custGeom>
            <a:solidFill>
              <a:srgbClr val="82C9F4"/>
            </a:solidFill>
            <a:ln>
              <a:solidFill>
                <a:srgbClr val="AFDAF5"/>
              </a:solidFill>
              <a:extLst>
                <a:ext uri="{C807C97D-BFC1-408E-A445-0C87EB9F89A2}">
                  <ask:lineSketchStyleProps xmlns="" xmlns:ask="http://schemas.microsoft.com/office/drawing/2018/sketchyshapes" sd="3060161415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Rectangle: Rounded Corners 62">
              <a:extLst>
                <a:ext uri="{FF2B5EF4-FFF2-40B4-BE49-F238E27FC236}">
                  <a16:creationId xmlns:a16="http://schemas.microsoft.com/office/drawing/2014/main" id="{4C0E8E7E-3191-4B0B-A23F-7FD7691AA068}"/>
                </a:ext>
              </a:extLst>
            </p:cNvPr>
            <p:cNvSpPr/>
            <p:nvPr userDrawn="1"/>
          </p:nvSpPr>
          <p:spPr>
            <a:xfrm>
              <a:off x="404091" y="302492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468106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977" y="20694"/>
                    <a:pt x="19245" y="722"/>
                    <a:pt x="42083" y="0"/>
                  </a:cubicBezTo>
                  <a:cubicBezTo>
                    <a:pt x="221894" y="10754"/>
                    <a:pt x="318265" y="20007"/>
                    <a:pt x="468106" y="0"/>
                  </a:cubicBezTo>
                  <a:cubicBezTo>
                    <a:pt x="617947" y="-20007"/>
                    <a:pt x="715005" y="-5387"/>
                    <a:pt x="948515" y="0"/>
                  </a:cubicBezTo>
                  <a:cubicBezTo>
                    <a:pt x="972855" y="-357"/>
                    <a:pt x="989439" y="16233"/>
                    <a:pt x="990598" y="42083"/>
                  </a:cubicBezTo>
                  <a:cubicBezTo>
                    <a:pt x="992746" y="141393"/>
                    <a:pt x="995960" y="161966"/>
                    <a:pt x="990598" y="262714"/>
                  </a:cubicBezTo>
                  <a:cubicBezTo>
                    <a:pt x="993037" y="283815"/>
                    <a:pt x="971270" y="305420"/>
                    <a:pt x="948515" y="304797"/>
                  </a:cubicBezTo>
                  <a:cubicBezTo>
                    <a:pt x="752540" y="283418"/>
                    <a:pt x="701366" y="287355"/>
                    <a:pt x="477170" y="304797"/>
                  </a:cubicBezTo>
                  <a:cubicBezTo>
                    <a:pt x="252975" y="322239"/>
                    <a:pt x="229942" y="295145"/>
                    <a:pt x="42083" y="304797"/>
                  </a:cubicBezTo>
                  <a:cubicBezTo>
                    <a:pt x="16663" y="308314"/>
                    <a:pt x="-1358" y="283979"/>
                    <a:pt x="0" y="262714"/>
                  </a:cubicBezTo>
                  <a:cubicBezTo>
                    <a:pt x="10643" y="153138"/>
                    <a:pt x="-2576" y="132647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616" y="20114"/>
                    <a:pt x="17689" y="-2743"/>
                    <a:pt x="42083" y="0"/>
                  </a:cubicBezTo>
                  <a:cubicBezTo>
                    <a:pt x="146263" y="17479"/>
                    <a:pt x="394439" y="-3804"/>
                    <a:pt x="486235" y="0"/>
                  </a:cubicBezTo>
                  <a:cubicBezTo>
                    <a:pt x="578031" y="3804"/>
                    <a:pt x="851471" y="2100"/>
                    <a:pt x="948515" y="0"/>
                  </a:cubicBezTo>
                  <a:cubicBezTo>
                    <a:pt x="972360" y="2281"/>
                    <a:pt x="993333" y="14369"/>
                    <a:pt x="990598" y="42083"/>
                  </a:cubicBezTo>
                  <a:cubicBezTo>
                    <a:pt x="987501" y="138821"/>
                    <a:pt x="995004" y="198704"/>
                    <a:pt x="990598" y="262714"/>
                  </a:cubicBezTo>
                  <a:cubicBezTo>
                    <a:pt x="990760" y="289960"/>
                    <a:pt x="966689" y="304345"/>
                    <a:pt x="948515" y="304797"/>
                  </a:cubicBezTo>
                  <a:cubicBezTo>
                    <a:pt x="773550" y="320872"/>
                    <a:pt x="639850" y="318824"/>
                    <a:pt x="486235" y="304797"/>
                  </a:cubicBezTo>
                  <a:cubicBezTo>
                    <a:pt x="332620" y="290770"/>
                    <a:pt x="192140" y="299897"/>
                    <a:pt x="42083" y="304797"/>
                  </a:cubicBezTo>
                  <a:cubicBezTo>
                    <a:pt x="19067" y="305555"/>
                    <a:pt x="2951" y="287178"/>
                    <a:pt x="0" y="262714"/>
                  </a:cubicBezTo>
                  <a:cubicBezTo>
                    <a:pt x="-8535" y="159310"/>
                    <a:pt x="7179" y="117303"/>
                    <a:pt x="0" y="42083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1">
                  <a:lumMod val="20000"/>
                  <a:lumOff val="80000"/>
                </a:schemeClr>
              </a:solidFill>
              <a:extLst>
                <a:ext uri="{C807C97D-BFC1-408E-A445-0C87EB9F89A2}">
                  <ask:lineSketchStyleProps xmlns="" xmlns:ask="http://schemas.microsoft.com/office/drawing/2018/sketchyshapes" sd="2774789027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4" name="PHẠM DUYÊN 33 - 9Slide.vn">
            <a:extLst>
              <a:ext uri="{FF2B5EF4-FFF2-40B4-BE49-F238E27FC236}">
                <a16:creationId xmlns:a16="http://schemas.microsoft.com/office/drawing/2014/main" id="{11E46723-4AD7-48EA-A05B-29F7ABD7F92A}"/>
              </a:ext>
            </a:extLst>
          </p:cNvPr>
          <p:cNvGrpSpPr/>
          <p:nvPr userDrawn="1"/>
        </p:nvGrpSpPr>
        <p:grpSpPr>
          <a:xfrm>
            <a:off x="2200978" y="6241734"/>
            <a:ext cx="1045843" cy="349565"/>
            <a:chOff x="404091" y="302492"/>
            <a:chExt cx="1045843" cy="349565"/>
          </a:xfrm>
        </p:grpSpPr>
        <p:sp>
          <p:nvSpPr>
            <p:cNvPr id="65" name="Rectangle: Rounded Corners 64">
              <a:extLst>
                <a:ext uri="{FF2B5EF4-FFF2-40B4-BE49-F238E27FC236}">
                  <a16:creationId xmlns:a16="http://schemas.microsoft.com/office/drawing/2014/main" id="{59CB2C5B-9272-41E0-B3AE-B7FC44FE2E39}"/>
                </a:ext>
              </a:extLst>
            </p:cNvPr>
            <p:cNvSpPr/>
            <p:nvPr userDrawn="1"/>
          </p:nvSpPr>
          <p:spPr>
            <a:xfrm>
              <a:off x="459336" y="347260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513428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870" y="18611"/>
                    <a:pt x="19597" y="-361"/>
                    <a:pt x="42083" y="0"/>
                  </a:cubicBezTo>
                  <a:cubicBezTo>
                    <a:pt x="200055" y="16871"/>
                    <a:pt x="303322" y="-21924"/>
                    <a:pt x="513428" y="0"/>
                  </a:cubicBezTo>
                  <a:cubicBezTo>
                    <a:pt x="723534" y="21924"/>
                    <a:pt x="839830" y="11545"/>
                    <a:pt x="948515" y="0"/>
                  </a:cubicBezTo>
                  <a:cubicBezTo>
                    <a:pt x="969839" y="-631"/>
                    <a:pt x="990500" y="23749"/>
                    <a:pt x="990598" y="42083"/>
                  </a:cubicBezTo>
                  <a:cubicBezTo>
                    <a:pt x="986727" y="110902"/>
                    <a:pt x="991373" y="195270"/>
                    <a:pt x="990598" y="262714"/>
                  </a:cubicBezTo>
                  <a:cubicBezTo>
                    <a:pt x="986125" y="285474"/>
                    <a:pt x="974744" y="302645"/>
                    <a:pt x="948515" y="304797"/>
                  </a:cubicBezTo>
                  <a:cubicBezTo>
                    <a:pt x="756072" y="311080"/>
                    <a:pt x="645398" y="290395"/>
                    <a:pt x="477170" y="304797"/>
                  </a:cubicBezTo>
                  <a:cubicBezTo>
                    <a:pt x="308943" y="319199"/>
                    <a:pt x="168522" y="321398"/>
                    <a:pt x="42083" y="304797"/>
                  </a:cubicBezTo>
                  <a:cubicBezTo>
                    <a:pt x="14910" y="302823"/>
                    <a:pt x="-1910" y="291109"/>
                    <a:pt x="0" y="262714"/>
                  </a:cubicBezTo>
                  <a:cubicBezTo>
                    <a:pt x="5987" y="210987"/>
                    <a:pt x="8339" y="103792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-924" y="21541"/>
                    <a:pt x="13669" y="1115"/>
                    <a:pt x="42083" y="0"/>
                  </a:cubicBezTo>
                  <a:cubicBezTo>
                    <a:pt x="212105" y="-4339"/>
                    <a:pt x="339606" y="-11427"/>
                    <a:pt x="513428" y="0"/>
                  </a:cubicBezTo>
                  <a:cubicBezTo>
                    <a:pt x="687251" y="11427"/>
                    <a:pt x="809018" y="9979"/>
                    <a:pt x="948515" y="0"/>
                  </a:cubicBezTo>
                  <a:cubicBezTo>
                    <a:pt x="973302" y="-2893"/>
                    <a:pt x="988513" y="18237"/>
                    <a:pt x="990598" y="42083"/>
                  </a:cubicBezTo>
                  <a:cubicBezTo>
                    <a:pt x="986193" y="131118"/>
                    <a:pt x="982265" y="161446"/>
                    <a:pt x="990598" y="262714"/>
                  </a:cubicBezTo>
                  <a:cubicBezTo>
                    <a:pt x="989597" y="287092"/>
                    <a:pt x="971718" y="305739"/>
                    <a:pt x="948515" y="304797"/>
                  </a:cubicBezTo>
                  <a:cubicBezTo>
                    <a:pt x="847314" y="287957"/>
                    <a:pt x="601015" y="315002"/>
                    <a:pt x="495299" y="304797"/>
                  </a:cubicBezTo>
                  <a:cubicBezTo>
                    <a:pt x="389583" y="294592"/>
                    <a:pt x="199920" y="289228"/>
                    <a:pt x="42083" y="304797"/>
                  </a:cubicBezTo>
                  <a:cubicBezTo>
                    <a:pt x="17478" y="305510"/>
                    <a:pt x="285" y="284421"/>
                    <a:pt x="0" y="262714"/>
                  </a:cubicBezTo>
                  <a:cubicBezTo>
                    <a:pt x="9330" y="190511"/>
                    <a:pt x="-4367" y="121157"/>
                    <a:pt x="0" y="42083"/>
                  </a:cubicBezTo>
                  <a:close/>
                </a:path>
              </a:pathLst>
            </a:custGeom>
            <a:solidFill>
              <a:srgbClr val="82C9F4"/>
            </a:solidFill>
            <a:ln>
              <a:solidFill>
                <a:srgbClr val="AFDAF5"/>
              </a:solidFill>
              <a:extLst>
                <a:ext uri="{C807C97D-BFC1-408E-A445-0C87EB9F89A2}">
                  <ask:lineSketchStyleProps xmlns="" xmlns:ask="http://schemas.microsoft.com/office/drawing/2018/sketchyshapes" sd="3060161415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Rectangle: Rounded Corners 65">
              <a:extLst>
                <a:ext uri="{FF2B5EF4-FFF2-40B4-BE49-F238E27FC236}">
                  <a16:creationId xmlns:a16="http://schemas.microsoft.com/office/drawing/2014/main" id="{F51B60FA-C674-4DEB-AA88-F105C6652841}"/>
                </a:ext>
              </a:extLst>
            </p:cNvPr>
            <p:cNvSpPr/>
            <p:nvPr userDrawn="1"/>
          </p:nvSpPr>
          <p:spPr>
            <a:xfrm>
              <a:off x="404091" y="302492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468106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977" y="20694"/>
                    <a:pt x="19245" y="722"/>
                    <a:pt x="42083" y="0"/>
                  </a:cubicBezTo>
                  <a:cubicBezTo>
                    <a:pt x="221894" y="10754"/>
                    <a:pt x="318265" y="20007"/>
                    <a:pt x="468106" y="0"/>
                  </a:cubicBezTo>
                  <a:cubicBezTo>
                    <a:pt x="617947" y="-20007"/>
                    <a:pt x="715005" y="-5387"/>
                    <a:pt x="948515" y="0"/>
                  </a:cubicBezTo>
                  <a:cubicBezTo>
                    <a:pt x="972855" y="-357"/>
                    <a:pt x="989439" y="16233"/>
                    <a:pt x="990598" y="42083"/>
                  </a:cubicBezTo>
                  <a:cubicBezTo>
                    <a:pt x="992746" y="141393"/>
                    <a:pt x="995960" y="161966"/>
                    <a:pt x="990598" y="262714"/>
                  </a:cubicBezTo>
                  <a:cubicBezTo>
                    <a:pt x="993037" y="283815"/>
                    <a:pt x="971270" y="305420"/>
                    <a:pt x="948515" y="304797"/>
                  </a:cubicBezTo>
                  <a:cubicBezTo>
                    <a:pt x="752540" y="283418"/>
                    <a:pt x="701366" y="287355"/>
                    <a:pt x="477170" y="304797"/>
                  </a:cubicBezTo>
                  <a:cubicBezTo>
                    <a:pt x="252975" y="322239"/>
                    <a:pt x="229942" y="295145"/>
                    <a:pt x="42083" y="304797"/>
                  </a:cubicBezTo>
                  <a:cubicBezTo>
                    <a:pt x="16663" y="308314"/>
                    <a:pt x="-1358" y="283979"/>
                    <a:pt x="0" y="262714"/>
                  </a:cubicBezTo>
                  <a:cubicBezTo>
                    <a:pt x="10643" y="153138"/>
                    <a:pt x="-2576" y="132647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616" y="20114"/>
                    <a:pt x="17689" y="-2743"/>
                    <a:pt x="42083" y="0"/>
                  </a:cubicBezTo>
                  <a:cubicBezTo>
                    <a:pt x="146263" y="17479"/>
                    <a:pt x="394439" y="-3804"/>
                    <a:pt x="486235" y="0"/>
                  </a:cubicBezTo>
                  <a:cubicBezTo>
                    <a:pt x="578031" y="3804"/>
                    <a:pt x="851471" y="2100"/>
                    <a:pt x="948515" y="0"/>
                  </a:cubicBezTo>
                  <a:cubicBezTo>
                    <a:pt x="972360" y="2281"/>
                    <a:pt x="993333" y="14369"/>
                    <a:pt x="990598" y="42083"/>
                  </a:cubicBezTo>
                  <a:cubicBezTo>
                    <a:pt x="987501" y="138821"/>
                    <a:pt x="995004" y="198704"/>
                    <a:pt x="990598" y="262714"/>
                  </a:cubicBezTo>
                  <a:cubicBezTo>
                    <a:pt x="990760" y="289960"/>
                    <a:pt x="966689" y="304345"/>
                    <a:pt x="948515" y="304797"/>
                  </a:cubicBezTo>
                  <a:cubicBezTo>
                    <a:pt x="773550" y="320872"/>
                    <a:pt x="639850" y="318824"/>
                    <a:pt x="486235" y="304797"/>
                  </a:cubicBezTo>
                  <a:cubicBezTo>
                    <a:pt x="332620" y="290770"/>
                    <a:pt x="192140" y="299897"/>
                    <a:pt x="42083" y="304797"/>
                  </a:cubicBezTo>
                  <a:cubicBezTo>
                    <a:pt x="19067" y="305555"/>
                    <a:pt x="2951" y="287178"/>
                    <a:pt x="0" y="262714"/>
                  </a:cubicBezTo>
                  <a:cubicBezTo>
                    <a:pt x="-8535" y="159310"/>
                    <a:pt x="7179" y="117303"/>
                    <a:pt x="0" y="42083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1">
                  <a:lumMod val="20000"/>
                  <a:lumOff val="80000"/>
                </a:schemeClr>
              </a:solidFill>
              <a:extLst>
                <a:ext uri="{C807C97D-BFC1-408E-A445-0C87EB9F89A2}">
                  <ask:lineSketchStyleProps xmlns="" xmlns:ask="http://schemas.microsoft.com/office/drawing/2018/sketchyshapes" sd="2774789027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7" name="PHẠM DUYÊN 34 - 9Slide.vn">
            <a:extLst>
              <a:ext uri="{FF2B5EF4-FFF2-40B4-BE49-F238E27FC236}">
                <a16:creationId xmlns:a16="http://schemas.microsoft.com/office/drawing/2014/main" id="{6160F29C-60BA-4989-90F7-E20371924B26}"/>
              </a:ext>
            </a:extLst>
          </p:cNvPr>
          <p:cNvGrpSpPr/>
          <p:nvPr userDrawn="1"/>
        </p:nvGrpSpPr>
        <p:grpSpPr>
          <a:xfrm>
            <a:off x="3898574" y="6241734"/>
            <a:ext cx="1045843" cy="349565"/>
            <a:chOff x="404091" y="302492"/>
            <a:chExt cx="1045843" cy="349565"/>
          </a:xfrm>
        </p:grpSpPr>
        <p:sp>
          <p:nvSpPr>
            <p:cNvPr id="68" name="Rectangle: Rounded Corners 67">
              <a:extLst>
                <a:ext uri="{FF2B5EF4-FFF2-40B4-BE49-F238E27FC236}">
                  <a16:creationId xmlns:a16="http://schemas.microsoft.com/office/drawing/2014/main" id="{45A383DF-25A3-4F40-A0C0-BDBBD1545209}"/>
                </a:ext>
              </a:extLst>
            </p:cNvPr>
            <p:cNvSpPr/>
            <p:nvPr userDrawn="1"/>
          </p:nvSpPr>
          <p:spPr>
            <a:xfrm>
              <a:off x="459336" y="347260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513428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870" y="18611"/>
                    <a:pt x="19597" y="-361"/>
                    <a:pt x="42083" y="0"/>
                  </a:cubicBezTo>
                  <a:cubicBezTo>
                    <a:pt x="200055" y="16871"/>
                    <a:pt x="303322" y="-21924"/>
                    <a:pt x="513428" y="0"/>
                  </a:cubicBezTo>
                  <a:cubicBezTo>
                    <a:pt x="723534" y="21924"/>
                    <a:pt x="839830" y="11545"/>
                    <a:pt x="948515" y="0"/>
                  </a:cubicBezTo>
                  <a:cubicBezTo>
                    <a:pt x="969839" y="-631"/>
                    <a:pt x="990500" y="23749"/>
                    <a:pt x="990598" y="42083"/>
                  </a:cubicBezTo>
                  <a:cubicBezTo>
                    <a:pt x="986727" y="110902"/>
                    <a:pt x="991373" y="195270"/>
                    <a:pt x="990598" y="262714"/>
                  </a:cubicBezTo>
                  <a:cubicBezTo>
                    <a:pt x="986125" y="285474"/>
                    <a:pt x="974744" y="302645"/>
                    <a:pt x="948515" y="304797"/>
                  </a:cubicBezTo>
                  <a:cubicBezTo>
                    <a:pt x="756072" y="311080"/>
                    <a:pt x="645398" y="290395"/>
                    <a:pt x="477170" y="304797"/>
                  </a:cubicBezTo>
                  <a:cubicBezTo>
                    <a:pt x="308943" y="319199"/>
                    <a:pt x="168522" y="321398"/>
                    <a:pt x="42083" y="304797"/>
                  </a:cubicBezTo>
                  <a:cubicBezTo>
                    <a:pt x="14910" y="302823"/>
                    <a:pt x="-1910" y="291109"/>
                    <a:pt x="0" y="262714"/>
                  </a:cubicBezTo>
                  <a:cubicBezTo>
                    <a:pt x="5987" y="210987"/>
                    <a:pt x="8339" y="103792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-924" y="21541"/>
                    <a:pt x="13669" y="1115"/>
                    <a:pt x="42083" y="0"/>
                  </a:cubicBezTo>
                  <a:cubicBezTo>
                    <a:pt x="212105" y="-4339"/>
                    <a:pt x="339606" y="-11427"/>
                    <a:pt x="513428" y="0"/>
                  </a:cubicBezTo>
                  <a:cubicBezTo>
                    <a:pt x="687251" y="11427"/>
                    <a:pt x="809018" y="9979"/>
                    <a:pt x="948515" y="0"/>
                  </a:cubicBezTo>
                  <a:cubicBezTo>
                    <a:pt x="973302" y="-2893"/>
                    <a:pt x="988513" y="18237"/>
                    <a:pt x="990598" y="42083"/>
                  </a:cubicBezTo>
                  <a:cubicBezTo>
                    <a:pt x="986193" y="131118"/>
                    <a:pt x="982265" y="161446"/>
                    <a:pt x="990598" y="262714"/>
                  </a:cubicBezTo>
                  <a:cubicBezTo>
                    <a:pt x="989597" y="287092"/>
                    <a:pt x="971718" y="305739"/>
                    <a:pt x="948515" y="304797"/>
                  </a:cubicBezTo>
                  <a:cubicBezTo>
                    <a:pt x="847314" y="287957"/>
                    <a:pt x="601015" y="315002"/>
                    <a:pt x="495299" y="304797"/>
                  </a:cubicBezTo>
                  <a:cubicBezTo>
                    <a:pt x="389583" y="294592"/>
                    <a:pt x="199920" y="289228"/>
                    <a:pt x="42083" y="304797"/>
                  </a:cubicBezTo>
                  <a:cubicBezTo>
                    <a:pt x="17478" y="305510"/>
                    <a:pt x="285" y="284421"/>
                    <a:pt x="0" y="262714"/>
                  </a:cubicBezTo>
                  <a:cubicBezTo>
                    <a:pt x="9330" y="190511"/>
                    <a:pt x="-4367" y="121157"/>
                    <a:pt x="0" y="42083"/>
                  </a:cubicBezTo>
                  <a:close/>
                </a:path>
              </a:pathLst>
            </a:custGeom>
            <a:solidFill>
              <a:srgbClr val="82C9F4"/>
            </a:solidFill>
            <a:ln>
              <a:solidFill>
                <a:srgbClr val="AFDAF5"/>
              </a:solidFill>
              <a:extLst>
                <a:ext uri="{C807C97D-BFC1-408E-A445-0C87EB9F89A2}">
                  <ask:lineSketchStyleProps xmlns="" xmlns:ask="http://schemas.microsoft.com/office/drawing/2018/sketchyshapes" sd="3060161415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Rectangle: Rounded Corners 68">
              <a:extLst>
                <a:ext uri="{FF2B5EF4-FFF2-40B4-BE49-F238E27FC236}">
                  <a16:creationId xmlns:a16="http://schemas.microsoft.com/office/drawing/2014/main" id="{CDA2B2E2-CB61-470F-BC30-6DD7371AF055}"/>
                </a:ext>
              </a:extLst>
            </p:cNvPr>
            <p:cNvSpPr/>
            <p:nvPr userDrawn="1"/>
          </p:nvSpPr>
          <p:spPr>
            <a:xfrm>
              <a:off x="404091" y="302492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468106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977" y="20694"/>
                    <a:pt x="19245" y="722"/>
                    <a:pt x="42083" y="0"/>
                  </a:cubicBezTo>
                  <a:cubicBezTo>
                    <a:pt x="221894" y="10754"/>
                    <a:pt x="318265" y="20007"/>
                    <a:pt x="468106" y="0"/>
                  </a:cubicBezTo>
                  <a:cubicBezTo>
                    <a:pt x="617947" y="-20007"/>
                    <a:pt x="715005" y="-5387"/>
                    <a:pt x="948515" y="0"/>
                  </a:cubicBezTo>
                  <a:cubicBezTo>
                    <a:pt x="972855" y="-357"/>
                    <a:pt x="989439" y="16233"/>
                    <a:pt x="990598" y="42083"/>
                  </a:cubicBezTo>
                  <a:cubicBezTo>
                    <a:pt x="992746" y="141393"/>
                    <a:pt x="995960" y="161966"/>
                    <a:pt x="990598" y="262714"/>
                  </a:cubicBezTo>
                  <a:cubicBezTo>
                    <a:pt x="993037" y="283815"/>
                    <a:pt x="971270" y="305420"/>
                    <a:pt x="948515" y="304797"/>
                  </a:cubicBezTo>
                  <a:cubicBezTo>
                    <a:pt x="752540" y="283418"/>
                    <a:pt x="701366" y="287355"/>
                    <a:pt x="477170" y="304797"/>
                  </a:cubicBezTo>
                  <a:cubicBezTo>
                    <a:pt x="252975" y="322239"/>
                    <a:pt x="229942" y="295145"/>
                    <a:pt x="42083" y="304797"/>
                  </a:cubicBezTo>
                  <a:cubicBezTo>
                    <a:pt x="16663" y="308314"/>
                    <a:pt x="-1358" y="283979"/>
                    <a:pt x="0" y="262714"/>
                  </a:cubicBezTo>
                  <a:cubicBezTo>
                    <a:pt x="10643" y="153138"/>
                    <a:pt x="-2576" y="132647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616" y="20114"/>
                    <a:pt x="17689" y="-2743"/>
                    <a:pt x="42083" y="0"/>
                  </a:cubicBezTo>
                  <a:cubicBezTo>
                    <a:pt x="146263" y="17479"/>
                    <a:pt x="394439" y="-3804"/>
                    <a:pt x="486235" y="0"/>
                  </a:cubicBezTo>
                  <a:cubicBezTo>
                    <a:pt x="578031" y="3804"/>
                    <a:pt x="851471" y="2100"/>
                    <a:pt x="948515" y="0"/>
                  </a:cubicBezTo>
                  <a:cubicBezTo>
                    <a:pt x="972360" y="2281"/>
                    <a:pt x="993333" y="14369"/>
                    <a:pt x="990598" y="42083"/>
                  </a:cubicBezTo>
                  <a:cubicBezTo>
                    <a:pt x="987501" y="138821"/>
                    <a:pt x="995004" y="198704"/>
                    <a:pt x="990598" y="262714"/>
                  </a:cubicBezTo>
                  <a:cubicBezTo>
                    <a:pt x="990760" y="289960"/>
                    <a:pt x="966689" y="304345"/>
                    <a:pt x="948515" y="304797"/>
                  </a:cubicBezTo>
                  <a:cubicBezTo>
                    <a:pt x="773550" y="320872"/>
                    <a:pt x="639850" y="318824"/>
                    <a:pt x="486235" y="304797"/>
                  </a:cubicBezTo>
                  <a:cubicBezTo>
                    <a:pt x="332620" y="290770"/>
                    <a:pt x="192140" y="299897"/>
                    <a:pt x="42083" y="304797"/>
                  </a:cubicBezTo>
                  <a:cubicBezTo>
                    <a:pt x="19067" y="305555"/>
                    <a:pt x="2951" y="287178"/>
                    <a:pt x="0" y="262714"/>
                  </a:cubicBezTo>
                  <a:cubicBezTo>
                    <a:pt x="-8535" y="159310"/>
                    <a:pt x="7179" y="117303"/>
                    <a:pt x="0" y="42083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1">
                  <a:lumMod val="20000"/>
                  <a:lumOff val="80000"/>
                </a:schemeClr>
              </a:solidFill>
              <a:extLst>
                <a:ext uri="{C807C97D-BFC1-408E-A445-0C87EB9F89A2}">
                  <ask:lineSketchStyleProps xmlns="" xmlns:ask="http://schemas.microsoft.com/office/drawing/2018/sketchyshapes" sd="2774789027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0" name="PHẠM DUYÊN 35 - 9Slide.vn">
            <a:extLst>
              <a:ext uri="{FF2B5EF4-FFF2-40B4-BE49-F238E27FC236}">
                <a16:creationId xmlns:a16="http://schemas.microsoft.com/office/drawing/2014/main" id="{0B873F5B-4F9D-4407-8307-213533AEA9D2}"/>
              </a:ext>
            </a:extLst>
          </p:cNvPr>
          <p:cNvGrpSpPr/>
          <p:nvPr userDrawn="1"/>
        </p:nvGrpSpPr>
        <p:grpSpPr>
          <a:xfrm>
            <a:off x="5596170" y="6241734"/>
            <a:ext cx="1045843" cy="349565"/>
            <a:chOff x="404091" y="302492"/>
            <a:chExt cx="1045843" cy="349565"/>
          </a:xfrm>
        </p:grpSpPr>
        <p:sp>
          <p:nvSpPr>
            <p:cNvPr id="71" name="Rectangle: Rounded Corners 70">
              <a:extLst>
                <a:ext uri="{FF2B5EF4-FFF2-40B4-BE49-F238E27FC236}">
                  <a16:creationId xmlns:a16="http://schemas.microsoft.com/office/drawing/2014/main" id="{8B64E716-1878-48BA-BE24-51B620657C89}"/>
                </a:ext>
              </a:extLst>
            </p:cNvPr>
            <p:cNvSpPr/>
            <p:nvPr userDrawn="1"/>
          </p:nvSpPr>
          <p:spPr>
            <a:xfrm>
              <a:off x="459336" y="347260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513428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870" y="18611"/>
                    <a:pt x="19597" y="-361"/>
                    <a:pt x="42083" y="0"/>
                  </a:cubicBezTo>
                  <a:cubicBezTo>
                    <a:pt x="200055" y="16871"/>
                    <a:pt x="303322" y="-21924"/>
                    <a:pt x="513428" y="0"/>
                  </a:cubicBezTo>
                  <a:cubicBezTo>
                    <a:pt x="723534" y="21924"/>
                    <a:pt x="839830" y="11545"/>
                    <a:pt x="948515" y="0"/>
                  </a:cubicBezTo>
                  <a:cubicBezTo>
                    <a:pt x="969839" y="-631"/>
                    <a:pt x="990500" y="23749"/>
                    <a:pt x="990598" y="42083"/>
                  </a:cubicBezTo>
                  <a:cubicBezTo>
                    <a:pt x="986727" y="110902"/>
                    <a:pt x="991373" y="195270"/>
                    <a:pt x="990598" y="262714"/>
                  </a:cubicBezTo>
                  <a:cubicBezTo>
                    <a:pt x="986125" y="285474"/>
                    <a:pt x="974744" y="302645"/>
                    <a:pt x="948515" y="304797"/>
                  </a:cubicBezTo>
                  <a:cubicBezTo>
                    <a:pt x="756072" y="311080"/>
                    <a:pt x="645398" y="290395"/>
                    <a:pt x="477170" y="304797"/>
                  </a:cubicBezTo>
                  <a:cubicBezTo>
                    <a:pt x="308943" y="319199"/>
                    <a:pt x="168522" y="321398"/>
                    <a:pt x="42083" y="304797"/>
                  </a:cubicBezTo>
                  <a:cubicBezTo>
                    <a:pt x="14910" y="302823"/>
                    <a:pt x="-1910" y="291109"/>
                    <a:pt x="0" y="262714"/>
                  </a:cubicBezTo>
                  <a:cubicBezTo>
                    <a:pt x="5987" y="210987"/>
                    <a:pt x="8339" y="103792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-924" y="21541"/>
                    <a:pt x="13669" y="1115"/>
                    <a:pt x="42083" y="0"/>
                  </a:cubicBezTo>
                  <a:cubicBezTo>
                    <a:pt x="212105" y="-4339"/>
                    <a:pt x="339606" y="-11427"/>
                    <a:pt x="513428" y="0"/>
                  </a:cubicBezTo>
                  <a:cubicBezTo>
                    <a:pt x="687251" y="11427"/>
                    <a:pt x="809018" y="9979"/>
                    <a:pt x="948515" y="0"/>
                  </a:cubicBezTo>
                  <a:cubicBezTo>
                    <a:pt x="973302" y="-2893"/>
                    <a:pt x="988513" y="18237"/>
                    <a:pt x="990598" y="42083"/>
                  </a:cubicBezTo>
                  <a:cubicBezTo>
                    <a:pt x="986193" y="131118"/>
                    <a:pt x="982265" y="161446"/>
                    <a:pt x="990598" y="262714"/>
                  </a:cubicBezTo>
                  <a:cubicBezTo>
                    <a:pt x="989597" y="287092"/>
                    <a:pt x="971718" y="305739"/>
                    <a:pt x="948515" y="304797"/>
                  </a:cubicBezTo>
                  <a:cubicBezTo>
                    <a:pt x="847314" y="287957"/>
                    <a:pt x="601015" y="315002"/>
                    <a:pt x="495299" y="304797"/>
                  </a:cubicBezTo>
                  <a:cubicBezTo>
                    <a:pt x="389583" y="294592"/>
                    <a:pt x="199920" y="289228"/>
                    <a:pt x="42083" y="304797"/>
                  </a:cubicBezTo>
                  <a:cubicBezTo>
                    <a:pt x="17478" y="305510"/>
                    <a:pt x="285" y="284421"/>
                    <a:pt x="0" y="262714"/>
                  </a:cubicBezTo>
                  <a:cubicBezTo>
                    <a:pt x="9330" y="190511"/>
                    <a:pt x="-4367" y="121157"/>
                    <a:pt x="0" y="42083"/>
                  </a:cubicBezTo>
                  <a:close/>
                </a:path>
              </a:pathLst>
            </a:custGeom>
            <a:solidFill>
              <a:srgbClr val="82C9F4"/>
            </a:solidFill>
            <a:ln>
              <a:solidFill>
                <a:srgbClr val="AFDAF5"/>
              </a:solidFill>
              <a:extLst>
                <a:ext uri="{C807C97D-BFC1-408E-A445-0C87EB9F89A2}">
                  <ask:lineSketchStyleProps xmlns="" xmlns:ask="http://schemas.microsoft.com/office/drawing/2018/sketchyshapes" sd="3060161415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Rectangle: Rounded Corners 71">
              <a:extLst>
                <a:ext uri="{FF2B5EF4-FFF2-40B4-BE49-F238E27FC236}">
                  <a16:creationId xmlns:a16="http://schemas.microsoft.com/office/drawing/2014/main" id="{27161820-34D9-49B5-920F-CB02510723E2}"/>
                </a:ext>
              </a:extLst>
            </p:cNvPr>
            <p:cNvSpPr/>
            <p:nvPr userDrawn="1"/>
          </p:nvSpPr>
          <p:spPr>
            <a:xfrm>
              <a:off x="404091" y="302492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468106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977" y="20694"/>
                    <a:pt x="19245" y="722"/>
                    <a:pt x="42083" y="0"/>
                  </a:cubicBezTo>
                  <a:cubicBezTo>
                    <a:pt x="221894" y="10754"/>
                    <a:pt x="318265" y="20007"/>
                    <a:pt x="468106" y="0"/>
                  </a:cubicBezTo>
                  <a:cubicBezTo>
                    <a:pt x="617947" y="-20007"/>
                    <a:pt x="715005" y="-5387"/>
                    <a:pt x="948515" y="0"/>
                  </a:cubicBezTo>
                  <a:cubicBezTo>
                    <a:pt x="972855" y="-357"/>
                    <a:pt x="989439" y="16233"/>
                    <a:pt x="990598" y="42083"/>
                  </a:cubicBezTo>
                  <a:cubicBezTo>
                    <a:pt x="992746" y="141393"/>
                    <a:pt x="995960" y="161966"/>
                    <a:pt x="990598" y="262714"/>
                  </a:cubicBezTo>
                  <a:cubicBezTo>
                    <a:pt x="993037" y="283815"/>
                    <a:pt x="971270" y="305420"/>
                    <a:pt x="948515" y="304797"/>
                  </a:cubicBezTo>
                  <a:cubicBezTo>
                    <a:pt x="752540" y="283418"/>
                    <a:pt x="701366" y="287355"/>
                    <a:pt x="477170" y="304797"/>
                  </a:cubicBezTo>
                  <a:cubicBezTo>
                    <a:pt x="252975" y="322239"/>
                    <a:pt x="229942" y="295145"/>
                    <a:pt x="42083" y="304797"/>
                  </a:cubicBezTo>
                  <a:cubicBezTo>
                    <a:pt x="16663" y="308314"/>
                    <a:pt x="-1358" y="283979"/>
                    <a:pt x="0" y="262714"/>
                  </a:cubicBezTo>
                  <a:cubicBezTo>
                    <a:pt x="10643" y="153138"/>
                    <a:pt x="-2576" y="132647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616" y="20114"/>
                    <a:pt x="17689" y="-2743"/>
                    <a:pt x="42083" y="0"/>
                  </a:cubicBezTo>
                  <a:cubicBezTo>
                    <a:pt x="146263" y="17479"/>
                    <a:pt x="394439" y="-3804"/>
                    <a:pt x="486235" y="0"/>
                  </a:cubicBezTo>
                  <a:cubicBezTo>
                    <a:pt x="578031" y="3804"/>
                    <a:pt x="851471" y="2100"/>
                    <a:pt x="948515" y="0"/>
                  </a:cubicBezTo>
                  <a:cubicBezTo>
                    <a:pt x="972360" y="2281"/>
                    <a:pt x="993333" y="14369"/>
                    <a:pt x="990598" y="42083"/>
                  </a:cubicBezTo>
                  <a:cubicBezTo>
                    <a:pt x="987501" y="138821"/>
                    <a:pt x="995004" y="198704"/>
                    <a:pt x="990598" y="262714"/>
                  </a:cubicBezTo>
                  <a:cubicBezTo>
                    <a:pt x="990760" y="289960"/>
                    <a:pt x="966689" y="304345"/>
                    <a:pt x="948515" y="304797"/>
                  </a:cubicBezTo>
                  <a:cubicBezTo>
                    <a:pt x="773550" y="320872"/>
                    <a:pt x="639850" y="318824"/>
                    <a:pt x="486235" y="304797"/>
                  </a:cubicBezTo>
                  <a:cubicBezTo>
                    <a:pt x="332620" y="290770"/>
                    <a:pt x="192140" y="299897"/>
                    <a:pt x="42083" y="304797"/>
                  </a:cubicBezTo>
                  <a:cubicBezTo>
                    <a:pt x="19067" y="305555"/>
                    <a:pt x="2951" y="287178"/>
                    <a:pt x="0" y="262714"/>
                  </a:cubicBezTo>
                  <a:cubicBezTo>
                    <a:pt x="-8535" y="159310"/>
                    <a:pt x="7179" y="117303"/>
                    <a:pt x="0" y="42083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1">
                  <a:lumMod val="20000"/>
                  <a:lumOff val="80000"/>
                </a:schemeClr>
              </a:solidFill>
              <a:extLst>
                <a:ext uri="{C807C97D-BFC1-408E-A445-0C87EB9F89A2}">
                  <ask:lineSketchStyleProps xmlns="" xmlns:ask="http://schemas.microsoft.com/office/drawing/2018/sketchyshapes" sd="2774789027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3" name="PHẠM DUYÊN 36 - 9Slide.vn">
            <a:extLst>
              <a:ext uri="{FF2B5EF4-FFF2-40B4-BE49-F238E27FC236}">
                <a16:creationId xmlns:a16="http://schemas.microsoft.com/office/drawing/2014/main" id="{2ED5FD3D-6E61-489D-8A22-C6409242DF55}"/>
              </a:ext>
            </a:extLst>
          </p:cNvPr>
          <p:cNvGrpSpPr/>
          <p:nvPr userDrawn="1"/>
        </p:nvGrpSpPr>
        <p:grpSpPr>
          <a:xfrm>
            <a:off x="7293766" y="6241734"/>
            <a:ext cx="1045843" cy="349565"/>
            <a:chOff x="404091" y="302492"/>
            <a:chExt cx="1045843" cy="349565"/>
          </a:xfrm>
        </p:grpSpPr>
        <p:sp>
          <p:nvSpPr>
            <p:cNvPr id="74" name="Rectangle: Rounded Corners 73">
              <a:extLst>
                <a:ext uri="{FF2B5EF4-FFF2-40B4-BE49-F238E27FC236}">
                  <a16:creationId xmlns:a16="http://schemas.microsoft.com/office/drawing/2014/main" id="{78D5DB96-161F-4D21-AF4A-60A5D5F2B897}"/>
                </a:ext>
              </a:extLst>
            </p:cNvPr>
            <p:cNvSpPr/>
            <p:nvPr userDrawn="1"/>
          </p:nvSpPr>
          <p:spPr>
            <a:xfrm>
              <a:off x="459336" y="347260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513428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870" y="18611"/>
                    <a:pt x="19597" y="-361"/>
                    <a:pt x="42083" y="0"/>
                  </a:cubicBezTo>
                  <a:cubicBezTo>
                    <a:pt x="200055" y="16871"/>
                    <a:pt x="303322" y="-21924"/>
                    <a:pt x="513428" y="0"/>
                  </a:cubicBezTo>
                  <a:cubicBezTo>
                    <a:pt x="723534" y="21924"/>
                    <a:pt x="839830" y="11545"/>
                    <a:pt x="948515" y="0"/>
                  </a:cubicBezTo>
                  <a:cubicBezTo>
                    <a:pt x="969839" y="-631"/>
                    <a:pt x="990500" y="23749"/>
                    <a:pt x="990598" y="42083"/>
                  </a:cubicBezTo>
                  <a:cubicBezTo>
                    <a:pt x="986727" y="110902"/>
                    <a:pt x="991373" y="195270"/>
                    <a:pt x="990598" y="262714"/>
                  </a:cubicBezTo>
                  <a:cubicBezTo>
                    <a:pt x="986125" y="285474"/>
                    <a:pt x="974744" y="302645"/>
                    <a:pt x="948515" y="304797"/>
                  </a:cubicBezTo>
                  <a:cubicBezTo>
                    <a:pt x="756072" y="311080"/>
                    <a:pt x="645398" y="290395"/>
                    <a:pt x="477170" y="304797"/>
                  </a:cubicBezTo>
                  <a:cubicBezTo>
                    <a:pt x="308943" y="319199"/>
                    <a:pt x="168522" y="321398"/>
                    <a:pt x="42083" y="304797"/>
                  </a:cubicBezTo>
                  <a:cubicBezTo>
                    <a:pt x="14910" y="302823"/>
                    <a:pt x="-1910" y="291109"/>
                    <a:pt x="0" y="262714"/>
                  </a:cubicBezTo>
                  <a:cubicBezTo>
                    <a:pt x="5987" y="210987"/>
                    <a:pt x="8339" y="103792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-924" y="21541"/>
                    <a:pt x="13669" y="1115"/>
                    <a:pt x="42083" y="0"/>
                  </a:cubicBezTo>
                  <a:cubicBezTo>
                    <a:pt x="212105" y="-4339"/>
                    <a:pt x="339606" y="-11427"/>
                    <a:pt x="513428" y="0"/>
                  </a:cubicBezTo>
                  <a:cubicBezTo>
                    <a:pt x="687251" y="11427"/>
                    <a:pt x="809018" y="9979"/>
                    <a:pt x="948515" y="0"/>
                  </a:cubicBezTo>
                  <a:cubicBezTo>
                    <a:pt x="973302" y="-2893"/>
                    <a:pt x="988513" y="18237"/>
                    <a:pt x="990598" y="42083"/>
                  </a:cubicBezTo>
                  <a:cubicBezTo>
                    <a:pt x="986193" y="131118"/>
                    <a:pt x="982265" y="161446"/>
                    <a:pt x="990598" y="262714"/>
                  </a:cubicBezTo>
                  <a:cubicBezTo>
                    <a:pt x="989597" y="287092"/>
                    <a:pt x="971718" y="305739"/>
                    <a:pt x="948515" y="304797"/>
                  </a:cubicBezTo>
                  <a:cubicBezTo>
                    <a:pt x="847314" y="287957"/>
                    <a:pt x="601015" y="315002"/>
                    <a:pt x="495299" y="304797"/>
                  </a:cubicBezTo>
                  <a:cubicBezTo>
                    <a:pt x="389583" y="294592"/>
                    <a:pt x="199920" y="289228"/>
                    <a:pt x="42083" y="304797"/>
                  </a:cubicBezTo>
                  <a:cubicBezTo>
                    <a:pt x="17478" y="305510"/>
                    <a:pt x="285" y="284421"/>
                    <a:pt x="0" y="262714"/>
                  </a:cubicBezTo>
                  <a:cubicBezTo>
                    <a:pt x="9330" y="190511"/>
                    <a:pt x="-4367" y="121157"/>
                    <a:pt x="0" y="42083"/>
                  </a:cubicBezTo>
                  <a:close/>
                </a:path>
              </a:pathLst>
            </a:custGeom>
            <a:solidFill>
              <a:srgbClr val="82C9F4"/>
            </a:solidFill>
            <a:ln>
              <a:solidFill>
                <a:srgbClr val="AFDAF5"/>
              </a:solidFill>
              <a:extLst>
                <a:ext uri="{C807C97D-BFC1-408E-A445-0C87EB9F89A2}">
                  <ask:lineSketchStyleProps xmlns="" xmlns:ask="http://schemas.microsoft.com/office/drawing/2018/sketchyshapes" sd="3060161415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Rectangle: Rounded Corners 74">
              <a:extLst>
                <a:ext uri="{FF2B5EF4-FFF2-40B4-BE49-F238E27FC236}">
                  <a16:creationId xmlns:a16="http://schemas.microsoft.com/office/drawing/2014/main" id="{2C8DF790-18F4-45C5-B472-2A0BF4591357}"/>
                </a:ext>
              </a:extLst>
            </p:cNvPr>
            <p:cNvSpPr/>
            <p:nvPr userDrawn="1"/>
          </p:nvSpPr>
          <p:spPr>
            <a:xfrm>
              <a:off x="404091" y="302492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468106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977" y="20694"/>
                    <a:pt x="19245" y="722"/>
                    <a:pt x="42083" y="0"/>
                  </a:cubicBezTo>
                  <a:cubicBezTo>
                    <a:pt x="221894" y="10754"/>
                    <a:pt x="318265" y="20007"/>
                    <a:pt x="468106" y="0"/>
                  </a:cubicBezTo>
                  <a:cubicBezTo>
                    <a:pt x="617947" y="-20007"/>
                    <a:pt x="715005" y="-5387"/>
                    <a:pt x="948515" y="0"/>
                  </a:cubicBezTo>
                  <a:cubicBezTo>
                    <a:pt x="972855" y="-357"/>
                    <a:pt x="989439" y="16233"/>
                    <a:pt x="990598" y="42083"/>
                  </a:cubicBezTo>
                  <a:cubicBezTo>
                    <a:pt x="992746" y="141393"/>
                    <a:pt x="995960" y="161966"/>
                    <a:pt x="990598" y="262714"/>
                  </a:cubicBezTo>
                  <a:cubicBezTo>
                    <a:pt x="993037" y="283815"/>
                    <a:pt x="971270" y="305420"/>
                    <a:pt x="948515" y="304797"/>
                  </a:cubicBezTo>
                  <a:cubicBezTo>
                    <a:pt x="752540" y="283418"/>
                    <a:pt x="701366" y="287355"/>
                    <a:pt x="477170" y="304797"/>
                  </a:cubicBezTo>
                  <a:cubicBezTo>
                    <a:pt x="252975" y="322239"/>
                    <a:pt x="229942" y="295145"/>
                    <a:pt x="42083" y="304797"/>
                  </a:cubicBezTo>
                  <a:cubicBezTo>
                    <a:pt x="16663" y="308314"/>
                    <a:pt x="-1358" y="283979"/>
                    <a:pt x="0" y="262714"/>
                  </a:cubicBezTo>
                  <a:cubicBezTo>
                    <a:pt x="10643" y="153138"/>
                    <a:pt x="-2576" y="132647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616" y="20114"/>
                    <a:pt x="17689" y="-2743"/>
                    <a:pt x="42083" y="0"/>
                  </a:cubicBezTo>
                  <a:cubicBezTo>
                    <a:pt x="146263" y="17479"/>
                    <a:pt x="394439" y="-3804"/>
                    <a:pt x="486235" y="0"/>
                  </a:cubicBezTo>
                  <a:cubicBezTo>
                    <a:pt x="578031" y="3804"/>
                    <a:pt x="851471" y="2100"/>
                    <a:pt x="948515" y="0"/>
                  </a:cubicBezTo>
                  <a:cubicBezTo>
                    <a:pt x="972360" y="2281"/>
                    <a:pt x="993333" y="14369"/>
                    <a:pt x="990598" y="42083"/>
                  </a:cubicBezTo>
                  <a:cubicBezTo>
                    <a:pt x="987501" y="138821"/>
                    <a:pt x="995004" y="198704"/>
                    <a:pt x="990598" y="262714"/>
                  </a:cubicBezTo>
                  <a:cubicBezTo>
                    <a:pt x="990760" y="289960"/>
                    <a:pt x="966689" y="304345"/>
                    <a:pt x="948515" y="304797"/>
                  </a:cubicBezTo>
                  <a:cubicBezTo>
                    <a:pt x="773550" y="320872"/>
                    <a:pt x="639850" y="318824"/>
                    <a:pt x="486235" y="304797"/>
                  </a:cubicBezTo>
                  <a:cubicBezTo>
                    <a:pt x="332620" y="290770"/>
                    <a:pt x="192140" y="299897"/>
                    <a:pt x="42083" y="304797"/>
                  </a:cubicBezTo>
                  <a:cubicBezTo>
                    <a:pt x="19067" y="305555"/>
                    <a:pt x="2951" y="287178"/>
                    <a:pt x="0" y="262714"/>
                  </a:cubicBezTo>
                  <a:cubicBezTo>
                    <a:pt x="-8535" y="159310"/>
                    <a:pt x="7179" y="117303"/>
                    <a:pt x="0" y="42083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1">
                  <a:lumMod val="20000"/>
                  <a:lumOff val="80000"/>
                </a:schemeClr>
              </a:solidFill>
              <a:extLst>
                <a:ext uri="{C807C97D-BFC1-408E-A445-0C87EB9F89A2}">
                  <ask:lineSketchStyleProps xmlns="" xmlns:ask="http://schemas.microsoft.com/office/drawing/2018/sketchyshapes" sd="2774789027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6" name="PHẠM DUYÊN 37 - 9Slide.vn">
            <a:extLst>
              <a:ext uri="{FF2B5EF4-FFF2-40B4-BE49-F238E27FC236}">
                <a16:creationId xmlns:a16="http://schemas.microsoft.com/office/drawing/2014/main" id="{9F0E817F-E6E2-43D6-9880-B5DEEB95F9FB}"/>
              </a:ext>
            </a:extLst>
          </p:cNvPr>
          <p:cNvGrpSpPr/>
          <p:nvPr userDrawn="1"/>
        </p:nvGrpSpPr>
        <p:grpSpPr>
          <a:xfrm>
            <a:off x="8991362" y="6241734"/>
            <a:ext cx="1045843" cy="349565"/>
            <a:chOff x="404091" y="302492"/>
            <a:chExt cx="1045843" cy="349565"/>
          </a:xfrm>
        </p:grpSpPr>
        <p:sp>
          <p:nvSpPr>
            <p:cNvPr id="77" name="Rectangle: Rounded Corners 76">
              <a:extLst>
                <a:ext uri="{FF2B5EF4-FFF2-40B4-BE49-F238E27FC236}">
                  <a16:creationId xmlns:a16="http://schemas.microsoft.com/office/drawing/2014/main" id="{96656EEB-A808-46B4-8966-E6F05241D36C}"/>
                </a:ext>
              </a:extLst>
            </p:cNvPr>
            <p:cNvSpPr/>
            <p:nvPr userDrawn="1"/>
          </p:nvSpPr>
          <p:spPr>
            <a:xfrm>
              <a:off x="459336" y="347260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513428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870" y="18611"/>
                    <a:pt x="19597" y="-361"/>
                    <a:pt x="42083" y="0"/>
                  </a:cubicBezTo>
                  <a:cubicBezTo>
                    <a:pt x="200055" y="16871"/>
                    <a:pt x="303322" y="-21924"/>
                    <a:pt x="513428" y="0"/>
                  </a:cubicBezTo>
                  <a:cubicBezTo>
                    <a:pt x="723534" y="21924"/>
                    <a:pt x="839830" y="11545"/>
                    <a:pt x="948515" y="0"/>
                  </a:cubicBezTo>
                  <a:cubicBezTo>
                    <a:pt x="969839" y="-631"/>
                    <a:pt x="990500" y="23749"/>
                    <a:pt x="990598" y="42083"/>
                  </a:cubicBezTo>
                  <a:cubicBezTo>
                    <a:pt x="986727" y="110902"/>
                    <a:pt x="991373" y="195270"/>
                    <a:pt x="990598" y="262714"/>
                  </a:cubicBezTo>
                  <a:cubicBezTo>
                    <a:pt x="986125" y="285474"/>
                    <a:pt x="974744" y="302645"/>
                    <a:pt x="948515" y="304797"/>
                  </a:cubicBezTo>
                  <a:cubicBezTo>
                    <a:pt x="756072" y="311080"/>
                    <a:pt x="645398" y="290395"/>
                    <a:pt x="477170" y="304797"/>
                  </a:cubicBezTo>
                  <a:cubicBezTo>
                    <a:pt x="308943" y="319199"/>
                    <a:pt x="168522" y="321398"/>
                    <a:pt x="42083" y="304797"/>
                  </a:cubicBezTo>
                  <a:cubicBezTo>
                    <a:pt x="14910" y="302823"/>
                    <a:pt x="-1910" y="291109"/>
                    <a:pt x="0" y="262714"/>
                  </a:cubicBezTo>
                  <a:cubicBezTo>
                    <a:pt x="5987" y="210987"/>
                    <a:pt x="8339" y="103792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-924" y="21541"/>
                    <a:pt x="13669" y="1115"/>
                    <a:pt x="42083" y="0"/>
                  </a:cubicBezTo>
                  <a:cubicBezTo>
                    <a:pt x="212105" y="-4339"/>
                    <a:pt x="339606" y="-11427"/>
                    <a:pt x="513428" y="0"/>
                  </a:cubicBezTo>
                  <a:cubicBezTo>
                    <a:pt x="687251" y="11427"/>
                    <a:pt x="809018" y="9979"/>
                    <a:pt x="948515" y="0"/>
                  </a:cubicBezTo>
                  <a:cubicBezTo>
                    <a:pt x="973302" y="-2893"/>
                    <a:pt x="988513" y="18237"/>
                    <a:pt x="990598" y="42083"/>
                  </a:cubicBezTo>
                  <a:cubicBezTo>
                    <a:pt x="986193" y="131118"/>
                    <a:pt x="982265" y="161446"/>
                    <a:pt x="990598" y="262714"/>
                  </a:cubicBezTo>
                  <a:cubicBezTo>
                    <a:pt x="989597" y="287092"/>
                    <a:pt x="971718" y="305739"/>
                    <a:pt x="948515" y="304797"/>
                  </a:cubicBezTo>
                  <a:cubicBezTo>
                    <a:pt x="847314" y="287957"/>
                    <a:pt x="601015" y="315002"/>
                    <a:pt x="495299" y="304797"/>
                  </a:cubicBezTo>
                  <a:cubicBezTo>
                    <a:pt x="389583" y="294592"/>
                    <a:pt x="199920" y="289228"/>
                    <a:pt x="42083" y="304797"/>
                  </a:cubicBezTo>
                  <a:cubicBezTo>
                    <a:pt x="17478" y="305510"/>
                    <a:pt x="285" y="284421"/>
                    <a:pt x="0" y="262714"/>
                  </a:cubicBezTo>
                  <a:cubicBezTo>
                    <a:pt x="9330" y="190511"/>
                    <a:pt x="-4367" y="121157"/>
                    <a:pt x="0" y="42083"/>
                  </a:cubicBezTo>
                  <a:close/>
                </a:path>
              </a:pathLst>
            </a:custGeom>
            <a:solidFill>
              <a:srgbClr val="82C9F4"/>
            </a:solidFill>
            <a:ln>
              <a:solidFill>
                <a:srgbClr val="AFDAF5"/>
              </a:solidFill>
              <a:extLst>
                <a:ext uri="{C807C97D-BFC1-408E-A445-0C87EB9F89A2}">
                  <ask:lineSketchStyleProps xmlns="" xmlns:ask="http://schemas.microsoft.com/office/drawing/2018/sketchyshapes" sd="3060161415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Rectangle: Rounded Corners 77">
              <a:extLst>
                <a:ext uri="{FF2B5EF4-FFF2-40B4-BE49-F238E27FC236}">
                  <a16:creationId xmlns:a16="http://schemas.microsoft.com/office/drawing/2014/main" id="{2592B42A-F36F-4582-BDBD-CF97BFF90500}"/>
                </a:ext>
              </a:extLst>
            </p:cNvPr>
            <p:cNvSpPr/>
            <p:nvPr userDrawn="1"/>
          </p:nvSpPr>
          <p:spPr>
            <a:xfrm>
              <a:off x="404091" y="302492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468106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977" y="20694"/>
                    <a:pt x="19245" y="722"/>
                    <a:pt x="42083" y="0"/>
                  </a:cubicBezTo>
                  <a:cubicBezTo>
                    <a:pt x="221894" y="10754"/>
                    <a:pt x="318265" y="20007"/>
                    <a:pt x="468106" y="0"/>
                  </a:cubicBezTo>
                  <a:cubicBezTo>
                    <a:pt x="617947" y="-20007"/>
                    <a:pt x="715005" y="-5387"/>
                    <a:pt x="948515" y="0"/>
                  </a:cubicBezTo>
                  <a:cubicBezTo>
                    <a:pt x="972855" y="-357"/>
                    <a:pt x="989439" y="16233"/>
                    <a:pt x="990598" y="42083"/>
                  </a:cubicBezTo>
                  <a:cubicBezTo>
                    <a:pt x="992746" y="141393"/>
                    <a:pt x="995960" y="161966"/>
                    <a:pt x="990598" y="262714"/>
                  </a:cubicBezTo>
                  <a:cubicBezTo>
                    <a:pt x="993037" y="283815"/>
                    <a:pt x="971270" y="305420"/>
                    <a:pt x="948515" y="304797"/>
                  </a:cubicBezTo>
                  <a:cubicBezTo>
                    <a:pt x="752540" y="283418"/>
                    <a:pt x="701366" y="287355"/>
                    <a:pt x="477170" y="304797"/>
                  </a:cubicBezTo>
                  <a:cubicBezTo>
                    <a:pt x="252975" y="322239"/>
                    <a:pt x="229942" y="295145"/>
                    <a:pt x="42083" y="304797"/>
                  </a:cubicBezTo>
                  <a:cubicBezTo>
                    <a:pt x="16663" y="308314"/>
                    <a:pt x="-1358" y="283979"/>
                    <a:pt x="0" y="262714"/>
                  </a:cubicBezTo>
                  <a:cubicBezTo>
                    <a:pt x="10643" y="153138"/>
                    <a:pt x="-2576" y="132647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616" y="20114"/>
                    <a:pt x="17689" y="-2743"/>
                    <a:pt x="42083" y="0"/>
                  </a:cubicBezTo>
                  <a:cubicBezTo>
                    <a:pt x="146263" y="17479"/>
                    <a:pt x="394439" y="-3804"/>
                    <a:pt x="486235" y="0"/>
                  </a:cubicBezTo>
                  <a:cubicBezTo>
                    <a:pt x="578031" y="3804"/>
                    <a:pt x="851471" y="2100"/>
                    <a:pt x="948515" y="0"/>
                  </a:cubicBezTo>
                  <a:cubicBezTo>
                    <a:pt x="972360" y="2281"/>
                    <a:pt x="993333" y="14369"/>
                    <a:pt x="990598" y="42083"/>
                  </a:cubicBezTo>
                  <a:cubicBezTo>
                    <a:pt x="987501" y="138821"/>
                    <a:pt x="995004" y="198704"/>
                    <a:pt x="990598" y="262714"/>
                  </a:cubicBezTo>
                  <a:cubicBezTo>
                    <a:pt x="990760" y="289960"/>
                    <a:pt x="966689" y="304345"/>
                    <a:pt x="948515" y="304797"/>
                  </a:cubicBezTo>
                  <a:cubicBezTo>
                    <a:pt x="773550" y="320872"/>
                    <a:pt x="639850" y="318824"/>
                    <a:pt x="486235" y="304797"/>
                  </a:cubicBezTo>
                  <a:cubicBezTo>
                    <a:pt x="332620" y="290770"/>
                    <a:pt x="192140" y="299897"/>
                    <a:pt x="42083" y="304797"/>
                  </a:cubicBezTo>
                  <a:cubicBezTo>
                    <a:pt x="19067" y="305555"/>
                    <a:pt x="2951" y="287178"/>
                    <a:pt x="0" y="262714"/>
                  </a:cubicBezTo>
                  <a:cubicBezTo>
                    <a:pt x="-8535" y="159310"/>
                    <a:pt x="7179" y="117303"/>
                    <a:pt x="0" y="42083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1">
                  <a:lumMod val="20000"/>
                  <a:lumOff val="80000"/>
                </a:schemeClr>
              </a:solidFill>
              <a:extLst>
                <a:ext uri="{C807C97D-BFC1-408E-A445-0C87EB9F89A2}">
                  <ask:lineSketchStyleProps xmlns="" xmlns:ask="http://schemas.microsoft.com/office/drawing/2018/sketchyshapes" sd="2774789027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9" name="PHẠM DUYÊN 38 - 9Slide.vn">
            <a:extLst>
              <a:ext uri="{FF2B5EF4-FFF2-40B4-BE49-F238E27FC236}">
                <a16:creationId xmlns:a16="http://schemas.microsoft.com/office/drawing/2014/main" id="{54591C24-6762-433D-9D22-06928DE0230F}"/>
              </a:ext>
            </a:extLst>
          </p:cNvPr>
          <p:cNvGrpSpPr/>
          <p:nvPr userDrawn="1"/>
        </p:nvGrpSpPr>
        <p:grpSpPr>
          <a:xfrm>
            <a:off x="10688957" y="6241734"/>
            <a:ext cx="1045843" cy="349565"/>
            <a:chOff x="404091" y="302492"/>
            <a:chExt cx="1045843" cy="349565"/>
          </a:xfrm>
        </p:grpSpPr>
        <p:sp>
          <p:nvSpPr>
            <p:cNvPr id="80" name="Rectangle: Rounded Corners 79">
              <a:extLst>
                <a:ext uri="{FF2B5EF4-FFF2-40B4-BE49-F238E27FC236}">
                  <a16:creationId xmlns:a16="http://schemas.microsoft.com/office/drawing/2014/main" id="{495AA89C-8EB0-473E-B24C-66CD42057D5A}"/>
                </a:ext>
              </a:extLst>
            </p:cNvPr>
            <p:cNvSpPr/>
            <p:nvPr userDrawn="1"/>
          </p:nvSpPr>
          <p:spPr>
            <a:xfrm>
              <a:off x="459336" y="347260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513428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870" y="18611"/>
                    <a:pt x="19597" y="-361"/>
                    <a:pt x="42083" y="0"/>
                  </a:cubicBezTo>
                  <a:cubicBezTo>
                    <a:pt x="200055" y="16871"/>
                    <a:pt x="303322" y="-21924"/>
                    <a:pt x="513428" y="0"/>
                  </a:cubicBezTo>
                  <a:cubicBezTo>
                    <a:pt x="723534" y="21924"/>
                    <a:pt x="839830" y="11545"/>
                    <a:pt x="948515" y="0"/>
                  </a:cubicBezTo>
                  <a:cubicBezTo>
                    <a:pt x="969839" y="-631"/>
                    <a:pt x="990500" y="23749"/>
                    <a:pt x="990598" y="42083"/>
                  </a:cubicBezTo>
                  <a:cubicBezTo>
                    <a:pt x="986727" y="110902"/>
                    <a:pt x="991373" y="195270"/>
                    <a:pt x="990598" y="262714"/>
                  </a:cubicBezTo>
                  <a:cubicBezTo>
                    <a:pt x="986125" y="285474"/>
                    <a:pt x="974744" y="302645"/>
                    <a:pt x="948515" y="304797"/>
                  </a:cubicBezTo>
                  <a:cubicBezTo>
                    <a:pt x="756072" y="311080"/>
                    <a:pt x="645398" y="290395"/>
                    <a:pt x="477170" y="304797"/>
                  </a:cubicBezTo>
                  <a:cubicBezTo>
                    <a:pt x="308943" y="319199"/>
                    <a:pt x="168522" y="321398"/>
                    <a:pt x="42083" y="304797"/>
                  </a:cubicBezTo>
                  <a:cubicBezTo>
                    <a:pt x="14910" y="302823"/>
                    <a:pt x="-1910" y="291109"/>
                    <a:pt x="0" y="262714"/>
                  </a:cubicBezTo>
                  <a:cubicBezTo>
                    <a:pt x="5987" y="210987"/>
                    <a:pt x="8339" y="103792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-924" y="21541"/>
                    <a:pt x="13669" y="1115"/>
                    <a:pt x="42083" y="0"/>
                  </a:cubicBezTo>
                  <a:cubicBezTo>
                    <a:pt x="212105" y="-4339"/>
                    <a:pt x="339606" y="-11427"/>
                    <a:pt x="513428" y="0"/>
                  </a:cubicBezTo>
                  <a:cubicBezTo>
                    <a:pt x="687251" y="11427"/>
                    <a:pt x="809018" y="9979"/>
                    <a:pt x="948515" y="0"/>
                  </a:cubicBezTo>
                  <a:cubicBezTo>
                    <a:pt x="973302" y="-2893"/>
                    <a:pt x="988513" y="18237"/>
                    <a:pt x="990598" y="42083"/>
                  </a:cubicBezTo>
                  <a:cubicBezTo>
                    <a:pt x="986193" y="131118"/>
                    <a:pt x="982265" y="161446"/>
                    <a:pt x="990598" y="262714"/>
                  </a:cubicBezTo>
                  <a:cubicBezTo>
                    <a:pt x="989597" y="287092"/>
                    <a:pt x="971718" y="305739"/>
                    <a:pt x="948515" y="304797"/>
                  </a:cubicBezTo>
                  <a:cubicBezTo>
                    <a:pt x="847314" y="287957"/>
                    <a:pt x="601015" y="315002"/>
                    <a:pt x="495299" y="304797"/>
                  </a:cubicBezTo>
                  <a:cubicBezTo>
                    <a:pt x="389583" y="294592"/>
                    <a:pt x="199920" y="289228"/>
                    <a:pt x="42083" y="304797"/>
                  </a:cubicBezTo>
                  <a:cubicBezTo>
                    <a:pt x="17478" y="305510"/>
                    <a:pt x="285" y="284421"/>
                    <a:pt x="0" y="262714"/>
                  </a:cubicBezTo>
                  <a:cubicBezTo>
                    <a:pt x="9330" y="190511"/>
                    <a:pt x="-4367" y="121157"/>
                    <a:pt x="0" y="42083"/>
                  </a:cubicBezTo>
                  <a:close/>
                </a:path>
              </a:pathLst>
            </a:custGeom>
            <a:solidFill>
              <a:srgbClr val="82C9F4"/>
            </a:solidFill>
            <a:ln>
              <a:solidFill>
                <a:srgbClr val="AFDAF5"/>
              </a:solidFill>
              <a:extLst>
                <a:ext uri="{C807C97D-BFC1-408E-A445-0C87EB9F89A2}">
                  <ask:lineSketchStyleProps xmlns="" xmlns:ask="http://schemas.microsoft.com/office/drawing/2018/sketchyshapes" sd="3060161415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Rectangle: Rounded Corners 80">
              <a:extLst>
                <a:ext uri="{FF2B5EF4-FFF2-40B4-BE49-F238E27FC236}">
                  <a16:creationId xmlns:a16="http://schemas.microsoft.com/office/drawing/2014/main" id="{C744A27E-872C-4CE4-8E1B-E198BC514B4E}"/>
                </a:ext>
              </a:extLst>
            </p:cNvPr>
            <p:cNvSpPr/>
            <p:nvPr userDrawn="1"/>
          </p:nvSpPr>
          <p:spPr>
            <a:xfrm>
              <a:off x="404091" y="302492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468106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977" y="20694"/>
                    <a:pt x="19245" y="722"/>
                    <a:pt x="42083" y="0"/>
                  </a:cubicBezTo>
                  <a:cubicBezTo>
                    <a:pt x="221894" y="10754"/>
                    <a:pt x="318265" y="20007"/>
                    <a:pt x="468106" y="0"/>
                  </a:cubicBezTo>
                  <a:cubicBezTo>
                    <a:pt x="617947" y="-20007"/>
                    <a:pt x="715005" y="-5387"/>
                    <a:pt x="948515" y="0"/>
                  </a:cubicBezTo>
                  <a:cubicBezTo>
                    <a:pt x="972855" y="-357"/>
                    <a:pt x="989439" y="16233"/>
                    <a:pt x="990598" y="42083"/>
                  </a:cubicBezTo>
                  <a:cubicBezTo>
                    <a:pt x="992746" y="141393"/>
                    <a:pt x="995960" y="161966"/>
                    <a:pt x="990598" y="262714"/>
                  </a:cubicBezTo>
                  <a:cubicBezTo>
                    <a:pt x="993037" y="283815"/>
                    <a:pt x="971270" y="305420"/>
                    <a:pt x="948515" y="304797"/>
                  </a:cubicBezTo>
                  <a:cubicBezTo>
                    <a:pt x="752540" y="283418"/>
                    <a:pt x="701366" y="287355"/>
                    <a:pt x="477170" y="304797"/>
                  </a:cubicBezTo>
                  <a:cubicBezTo>
                    <a:pt x="252975" y="322239"/>
                    <a:pt x="229942" y="295145"/>
                    <a:pt x="42083" y="304797"/>
                  </a:cubicBezTo>
                  <a:cubicBezTo>
                    <a:pt x="16663" y="308314"/>
                    <a:pt x="-1358" y="283979"/>
                    <a:pt x="0" y="262714"/>
                  </a:cubicBezTo>
                  <a:cubicBezTo>
                    <a:pt x="10643" y="153138"/>
                    <a:pt x="-2576" y="132647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616" y="20114"/>
                    <a:pt x="17689" y="-2743"/>
                    <a:pt x="42083" y="0"/>
                  </a:cubicBezTo>
                  <a:cubicBezTo>
                    <a:pt x="146263" y="17479"/>
                    <a:pt x="394439" y="-3804"/>
                    <a:pt x="486235" y="0"/>
                  </a:cubicBezTo>
                  <a:cubicBezTo>
                    <a:pt x="578031" y="3804"/>
                    <a:pt x="851471" y="2100"/>
                    <a:pt x="948515" y="0"/>
                  </a:cubicBezTo>
                  <a:cubicBezTo>
                    <a:pt x="972360" y="2281"/>
                    <a:pt x="993333" y="14369"/>
                    <a:pt x="990598" y="42083"/>
                  </a:cubicBezTo>
                  <a:cubicBezTo>
                    <a:pt x="987501" y="138821"/>
                    <a:pt x="995004" y="198704"/>
                    <a:pt x="990598" y="262714"/>
                  </a:cubicBezTo>
                  <a:cubicBezTo>
                    <a:pt x="990760" y="289960"/>
                    <a:pt x="966689" y="304345"/>
                    <a:pt x="948515" y="304797"/>
                  </a:cubicBezTo>
                  <a:cubicBezTo>
                    <a:pt x="773550" y="320872"/>
                    <a:pt x="639850" y="318824"/>
                    <a:pt x="486235" y="304797"/>
                  </a:cubicBezTo>
                  <a:cubicBezTo>
                    <a:pt x="332620" y="290770"/>
                    <a:pt x="192140" y="299897"/>
                    <a:pt x="42083" y="304797"/>
                  </a:cubicBezTo>
                  <a:cubicBezTo>
                    <a:pt x="19067" y="305555"/>
                    <a:pt x="2951" y="287178"/>
                    <a:pt x="0" y="262714"/>
                  </a:cubicBezTo>
                  <a:cubicBezTo>
                    <a:pt x="-8535" y="159310"/>
                    <a:pt x="7179" y="117303"/>
                    <a:pt x="0" y="42083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1">
                  <a:lumMod val="20000"/>
                  <a:lumOff val="80000"/>
                </a:schemeClr>
              </a:solidFill>
              <a:extLst>
                <a:ext uri="{C807C97D-BFC1-408E-A445-0C87EB9F89A2}">
                  <ask:lineSketchStyleProps xmlns="" xmlns:ask="http://schemas.microsoft.com/office/drawing/2018/sketchyshapes" sd="2774789027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2" name="PHẠM DUYÊN 39 - 9Slide.vn">
            <a:extLst>
              <a:ext uri="{FF2B5EF4-FFF2-40B4-BE49-F238E27FC236}">
                <a16:creationId xmlns:a16="http://schemas.microsoft.com/office/drawing/2014/main" id="{95F7A9F8-7B89-437E-806E-4635395F0662}"/>
              </a:ext>
            </a:extLst>
          </p:cNvPr>
          <p:cNvGrpSpPr/>
          <p:nvPr userDrawn="1"/>
        </p:nvGrpSpPr>
        <p:grpSpPr>
          <a:xfrm rot="16200000" flipH="1">
            <a:off x="155243" y="1207296"/>
            <a:ext cx="1045843" cy="349565"/>
            <a:chOff x="404091" y="302492"/>
            <a:chExt cx="1045843" cy="349565"/>
          </a:xfrm>
        </p:grpSpPr>
        <p:sp>
          <p:nvSpPr>
            <p:cNvPr id="83" name="Rectangle: Rounded Corners 82">
              <a:extLst>
                <a:ext uri="{FF2B5EF4-FFF2-40B4-BE49-F238E27FC236}">
                  <a16:creationId xmlns:a16="http://schemas.microsoft.com/office/drawing/2014/main" id="{EDA9A567-4DFD-4B57-9F40-E6ABF2556F73}"/>
                </a:ext>
              </a:extLst>
            </p:cNvPr>
            <p:cNvSpPr/>
            <p:nvPr userDrawn="1"/>
          </p:nvSpPr>
          <p:spPr>
            <a:xfrm>
              <a:off x="459336" y="347260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513428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870" y="18611"/>
                    <a:pt x="19597" y="-361"/>
                    <a:pt x="42083" y="0"/>
                  </a:cubicBezTo>
                  <a:cubicBezTo>
                    <a:pt x="200055" y="16871"/>
                    <a:pt x="303322" y="-21924"/>
                    <a:pt x="513428" y="0"/>
                  </a:cubicBezTo>
                  <a:cubicBezTo>
                    <a:pt x="723534" y="21924"/>
                    <a:pt x="839830" y="11545"/>
                    <a:pt x="948515" y="0"/>
                  </a:cubicBezTo>
                  <a:cubicBezTo>
                    <a:pt x="969839" y="-631"/>
                    <a:pt x="990500" y="23749"/>
                    <a:pt x="990598" y="42083"/>
                  </a:cubicBezTo>
                  <a:cubicBezTo>
                    <a:pt x="986727" y="110902"/>
                    <a:pt x="991373" y="195270"/>
                    <a:pt x="990598" y="262714"/>
                  </a:cubicBezTo>
                  <a:cubicBezTo>
                    <a:pt x="986125" y="285474"/>
                    <a:pt x="974744" y="302645"/>
                    <a:pt x="948515" y="304797"/>
                  </a:cubicBezTo>
                  <a:cubicBezTo>
                    <a:pt x="756072" y="311080"/>
                    <a:pt x="645398" y="290395"/>
                    <a:pt x="477170" y="304797"/>
                  </a:cubicBezTo>
                  <a:cubicBezTo>
                    <a:pt x="308943" y="319199"/>
                    <a:pt x="168522" y="321398"/>
                    <a:pt x="42083" y="304797"/>
                  </a:cubicBezTo>
                  <a:cubicBezTo>
                    <a:pt x="14910" y="302823"/>
                    <a:pt x="-1910" y="291109"/>
                    <a:pt x="0" y="262714"/>
                  </a:cubicBezTo>
                  <a:cubicBezTo>
                    <a:pt x="5987" y="210987"/>
                    <a:pt x="8339" y="103792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-924" y="21541"/>
                    <a:pt x="13669" y="1115"/>
                    <a:pt x="42083" y="0"/>
                  </a:cubicBezTo>
                  <a:cubicBezTo>
                    <a:pt x="212105" y="-4339"/>
                    <a:pt x="339606" y="-11427"/>
                    <a:pt x="513428" y="0"/>
                  </a:cubicBezTo>
                  <a:cubicBezTo>
                    <a:pt x="687251" y="11427"/>
                    <a:pt x="809018" y="9979"/>
                    <a:pt x="948515" y="0"/>
                  </a:cubicBezTo>
                  <a:cubicBezTo>
                    <a:pt x="973302" y="-2893"/>
                    <a:pt x="988513" y="18237"/>
                    <a:pt x="990598" y="42083"/>
                  </a:cubicBezTo>
                  <a:cubicBezTo>
                    <a:pt x="986193" y="131118"/>
                    <a:pt x="982265" y="161446"/>
                    <a:pt x="990598" y="262714"/>
                  </a:cubicBezTo>
                  <a:cubicBezTo>
                    <a:pt x="989597" y="287092"/>
                    <a:pt x="971718" y="305739"/>
                    <a:pt x="948515" y="304797"/>
                  </a:cubicBezTo>
                  <a:cubicBezTo>
                    <a:pt x="847314" y="287957"/>
                    <a:pt x="601015" y="315002"/>
                    <a:pt x="495299" y="304797"/>
                  </a:cubicBezTo>
                  <a:cubicBezTo>
                    <a:pt x="389583" y="294592"/>
                    <a:pt x="199920" y="289228"/>
                    <a:pt x="42083" y="304797"/>
                  </a:cubicBezTo>
                  <a:cubicBezTo>
                    <a:pt x="17478" y="305510"/>
                    <a:pt x="285" y="284421"/>
                    <a:pt x="0" y="262714"/>
                  </a:cubicBezTo>
                  <a:cubicBezTo>
                    <a:pt x="9330" y="190511"/>
                    <a:pt x="-4367" y="121157"/>
                    <a:pt x="0" y="42083"/>
                  </a:cubicBezTo>
                  <a:close/>
                </a:path>
              </a:pathLst>
            </a:custGeom>
            <a:solidFill>
              <a:srgbClr val="82C9F4"/>
            </a:solidFill>
            <a:ln>
              <a:solidFill>
                <a:srgbClr val="AFDAF5"/>
              </a:solidFill>
              <a:extLst>
                <a:ext uri="{C807C97D-BFC1-408E-A445-0C87EB9F89A2}">
                  <ask:lineSketchStyleProps xmlns="" xmlns:ask="http://schemas.microsoft.com/office/drawing/2018/sketchyshapes" sd="3060161415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Rectangle: Rounded Corners 83">
              <a:extLst>
                <a:ext uri="{FF2B5EF4-FFF2-40B4-BE49-F238E27FC236}">
                  <a16:creationId xmlns:a16="http://schemas.microsoft.com/office/drawing/2014/main" id="{B86C3916-E639-4EE0-963B-C98440202B6A}"/>
                </a:ext>
              </a:extLst>
            </p:cNvPr>
            <p:cNvSpPr/>
            <p:nvPr userDrawn="1"/>
          </p:nvSpPr>
          <p:spPr>
            <a:xfrm>
              <a:off x="404091" y="302492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468106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977" y="20694"/>
                    <a:pt x="19245" y="722"/>
                    <a:pt x="42083" y="0"/>
                  </a:cubicBezTo>
                  <a:cubicBezTo>
                    <a:pt x="221894" y="10754"/>
                    <a:pt x="318265" y="20007"/>
                    <a:pt x="468106" y="0"/>
                  </a:cubicBezTo>
                  <a:cubicBezTo>
                    <a:pt x="617947" y="-20007"/>
                    <a:pt x="715005" y="-5387"/>
                    <a:pt x="948515" y="0"/>
                  </a:cubicBezTo>
                  <a:cubicBezTo>
                    <a:pt x="972855" y="-357"/>
                    <a:pt x="989439" y="16233"/>
                    <a:pt x="990598" y="42083"/>
                  </a:cubicBezTo>
                  <a:cubicBezTo>
                    <a:pt x="992746" y="141393"/>
                    <a:pt x="995960" y="161966"/>
                    <a:pt x="990598" y="262714"/>
                  </a:cubicBezTo>
                  <a:cubicBezTo>
                    <a:pt x="993037" y="283815"/>
                    <a:pt x="971270" y="305420"/>
                    <a:pt x="948515" y="304797"/>
                  </a:cubicBezTo>
                  <a:cubicBezTo>
                    <a:pt x="752540" y="283418"/>
                    <a:pt x="701366" y="287355"/>
                    <a:pt x="477170" y="304797"/>
                  </a:cubicBezTo>
                  <a:cubicBezTo>
                    <a:pt x="252975" y="322239"/>
                    <a:pt x="229942" y="295145"/>
                    <a:pt x="42083" y="304797"/>
                  </a:cubicBezTo>
                  <a:cubicBezTo>
                    <a:pt x="16663" y="308314"/>
                    <a:pt x="-1358" y="283979"/>
                    <a:pt x="0" y="262714"/>
                  </a:cubicBezTo>
                  <a:cubicBezTo>
                    <a:pt x="10643" y="153138"/>
                    <a:pt x="-2576" y="132647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616" y="20114"/>
                    <a:pt x="17689" y="-2743"/>
                    <a:pt x="42083" y="0"/>
                  </a:cubicBezTo>
                  <a:cubicBezTo>
                    <a:pt x="146263" y="17479"/>
                    <a:pt x="394439" y="-3804"/>
                    <a:pt x="486235" y="0"/>
                  </a:cubicBezTo>
                  <a:cubicBezTo>
                    <a:pt x="578031" y="3804"/>
                    <a:pt x="851471" y="2100"/>
                    <a:pt x="948515" y="0"/>
                  </a:cubicBezTo>
                  <a:cubicBezTo>
                    <a:pt x="972360" y="2281"/>
                    <a:pt x="993333" y="14369"/>
                    <a:pt x="990598" y="42083"/>
                  </a:cubicBezTo>
                  <a:cubicBezTo>
                    <a:pt x="987501" y="138821"/>
                    <a:pt x="995004" y="198704"/>
                    <a:pt x="990598" y="262714"/>
                  </a:cubicBezTo>
                  <a:cubicBezTo>
                    <a:pt x="990760" y="289960"/>
                    <a:pt x="966689" y="304345"/>
                    <a:pt x="948515" y="304797"/>
                  </a:cubicBezTo>
                  <a:cubicBezTo>
                    <a:pt x="773550" y="320872"/>
                    <a:pt x="639850" y="318824"/>
                    <a:pt x="486235" y="304797"/>
                  </a:cubicBezTo>
                  <a:cubicBezTo>
                    <a:pt x="332620" y="290770"/>
                    <a:pt x="192140" y="299897"/>
                    <a:pt x="42083" y="304797"/>
                  </a:cubicBezTo>
                  <a:cubicBezTo>
                    <a:pt x="19067" y="305555"/>
                    <a:pt x="2951" y="287178"/>
                    <a:pt x="0" y="262714"/>
                  </a:cubicBezTo>
                  <a:cubicBezTo>
                    <a:pt x="-8535" y="159310"/>
                    <a:pt x="7179" y="117303"/>
                    <a:pt x="0" y="42083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1">
                  <a:lumMod val="20000"/>
                  <a:lumOff val="80000"/>
                </a:schemeClr>
              </a:solidFill>
              <a:extLst>
                <a:ext uri="{C807C97D-BFC1-408E-A445-0C87EB9F89A2}">
                  <ask:lineSketchStyleProps xmlns="" xmlns:ask="http://schemas.microsoft.com/office/drawing/2018/sketchyshapes" sd="2774789027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5" name="PHẠM DUYÊN 40 - 9Slide.vn">
            <a:extLst>
              <a:ext uri="{FF2B5EF4-FFF2-40B4-BE49-F238E27FC236}">
                <a16:creationId xmlns:a16="http://schemas.microsoft.com/office/drawing/2014/main" id="{6D1D94EA-D936-4F42-A0DE-B46F5BE5B2E4}"/>
              </a:ext>
            </a:extLst>
          </p:cNvPr>
          <p:cNvGrpSpPr/>
          <p:nvPr userDrawn="1"/>
        </p:nvGrpSpPr>
        <p:grpSpPr>
          <a:xfrm rot="16200000" flipH="1">
            <a:off x="155243" y="3254218"/>
            <a:ext cx="1045843" cy="349565"/>
            <a:chOff x="404091" y="302492"/>
            <a:chExt cx="1045843" cy="349565"/>
          </a:xfrm>
        </p:grpSpPr>
        <p:sp>
          <p:nvSpPr>
            <p:cNvPr id="86" name="Rectangle: Rounded Corners 85">
              <a:extLst>
                <a:ext uri="{FF2B5EF4-FFF2-40B4-BE49-F238E27FC236}">
                  <a16:creationId xmlns:a16="http://schemas.microsoft.com/office/drawing/2014/main" id="{11A49B53-0C95-4DA9-960C-606EE9975F34}"/>
                </a:ext>
              </a:extLst>
            </p:cNvPr>
            <p:cNvSpPr/>
            <p:nvPr userDrawn="1"/>
          </p:nvSpPr>
          <p:spPr>
            <a:xfrm>
              <a:off x="459336" y="347260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513428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870" y="18611"/>
                    <a:pt x="19597" y="-361"/>
                    <a:pt x="42083" y="0"/>
                  </a:cubicBezTo>
                  <a:cubicBezTo>
                    <a:pt x="200055" y="16871"/>
                    <a:pt x="303322" y="-21924"/>
                    <a:pt x="513428" y="0"/>
                  </a:cubicBezTo>
                  <a:cubicBezTo>
                    <a:pt x="723534" y="21924"/>
                    <a:pt x="839830" y="11545"/>
                    <a:pt x="948515" y="0"/>
                  </a:cubicBezTo>
                  <a:cubicBezTo>
                    <a:pt x="969839" y="-631"/>
                    <a:pt x="990500" y="23749"/>
                    <a:pt x="990598" y="42083"/>
                  </a:cubicBezTo>
                  <a:cubicBezTo>
                    <a:pt x="986727" y="110902"/>
                    <a:pt x="991373" y="195270"/>
                    <a:pt x="990598" y="262714"/>
                  </a:cubicBezTo>
                  <a:cubicBezTo>
                    <a:pt x="986125" y="285474"/>
                    <a:pt x="974744" y="302645"/>
                    <a:pt x="948515" y="304797"/>
                  </a:cubicBezTo>
                  <a:cubicBezTo>
                    <a:pt x="756072" y="311080"/>
                    <a:pt x="645398" y="290395"/>
                    <a:pt x="477170" y="304797"/>
                  </a:cubicBezTo>
                  <a:cubicBezTo>
                    <a:pt x="308943" y="319199"/>
                    <a:pt x="168522" y="321398"/>
                    <a:pt x="42083" y="304797"/>
                  </a:cubicBezTo>
                  <a:cubicBezTo>
                    <a:pt x="14910" y="302823"/>
                    <a:pt x="-1910" y="291109"/>
                    <a:pt x="0" y="262714"/>
                  </a:cubicBezTo>
                  <a:cubicBezTo>
                    <a:pt x="5987" y="210987"/>
                    <a:pt x="8339" y="103792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-924" y="21541"/>
                    <a:pt x="13669" y="1115"/>
                    <a:pt x="42083" y="0"/>
                  </a:cubicBezTo>
                  <a:cubicBezTo>
                    <a:pt x="212105" y="-4339"/>
                    <a:pt x="339606" y="-11427"/>
                    <a:pt x="513428" y="0"/>
                  </a:cubicBezTo>
                  <a:cubicBezTo>
                    <a:pt x="687251" y="11427"/>
                    <a:pt x="809018" y="9979"/>
                    <a:pt x="948515" y="0"/>
                  </a:cubicBezTo>
                  <a:cubicBezTo>
                    <a:pt x="973302" y="-2893"/>
                    <a:pt x="988513" y="18237"/>
                    <a:pt x="990598" y="42083"/>
                  </a:cubicBezTo>
                  <a:cubicBezTo>
                    <a:pt x="986193" y="131118"/>
                    <a:pt x="982265" y="161446"/>
                    <a:pt x="990598" y="262714"/>
                  </a:cubicBezTo>
                  <a:cubicBezTo>
                    <a:pt x="989597" y="287092"/>
                    <a:pt x="971718" y="305739"/>
                    <a:pt x="948515" y="304797"/>
                  </a:cubicBezTo>
                  <a:cubicBezTo>
                    <a:pt x="847314" y="287957"/>
                    <a:pt x="601015" y="315002"/>
                    <a:pt x="495299" y="304797"/>
                  </a:cubicBezTo>
                  <a:cubicBezTo>
                    <a:pt x="389583" y="294592"/>
                    <a:pt x="199920" y="289228"/>
                    <a:pt x="42083" y="304797"/>
                  </a:cubicBezTo>
                  <a:cubicBezTo>
                    <a:pt x="17478" y="305510"/>
                    <a:pt x="285" y="284421"/>
                    <a:pt x="0" y="262714"/>
                  </a:cubicBezTo>
                  <a:cubicBezTo>
                    <a:pt x="9330" y="190511"/>
                    <a:pt x="-4367" y="121157"/>
                    <a:pt x="0" y="42083"/>
                  </a:cubicBezTo>
                  <a:close/>
                </a:path>
              </a:pathLst>
            </a:custGeom>
            <a:solidFill>
              <a:srgbClr val="82C9F4"/>
            </a:solidFill>
            <a:ln>
              <a:solidFill>
                <a:srgbClr val="AFDAF5"/>
              </a:solidFill>
              <a:extLst>
                <a:ext uri="{C807C97D-BFC1-408E-A445-0C87EB9F89A2}">
                  <ask:lineSketchStyleProps xmlns="" xmlns:ask="http://schemas.microsoft.com/office/drawing/2018/sketchyshapes" sd="3060161415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Rectangle: Rounded Corners 86">
              <a:extLst>
                <a:ext uri="{FF2B5EF4-FFF2-40B4-BE49-F238E27FC236}">
                  <a16:creationId xmlns:a16="http://schemas.microsoft.com/office/drawing/2014/main" id="{5892C6CC-2032-4BD6-8F54-2E97F8BBC040}"/>
                </a:ext>
              </a:extLst>
            </p:cNvPr>
            <p:cNvSpPr/>
            <p:nvPr userDrawn="1"/>
          </p:nvSpPr>
          <p:spPr>
            <a:xfrm>
              <a:off x="404091" y="302492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468106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977" y="20694"/>
                    <a:pt x="19245" y="722"/>
                    <a:pt x="42083" y="0"/>
                  </a:cubicBezTo>
                  <a:cubicBezTo>
                    <a:pt x="221894" y="10754"/>
                    <a:pt x="318265" y="20007"/>
                    <a:pt x="468106" y="0"/>
                  </a:cubicBezTo>
                  <a:cubicBezTo>
                    <a:pt x="617947" y="-20007"/>
                    <a:pt x="715005" y="-5387"/>
                    <a:pt x="948515" y="0"/>
                  </a:cubicBezTo>
                  <a:cubicBezTo>
                    <a:pt x="972855" y="-357"/>
                    <a:pt x="989439" y="16233"/>
                    <a:pt x="990598" y="42083"/>
                  </a:cubicBezTo>
                  <a:cubicBezTo>
                    <a:pt x="992746" y="141393"/>
                    <a:pt x="995960" y="161966"/>
                    <a:pt x="990598" y="262714"/>
                  </a:cubicBezTo>
                  <a:cubicBezTo>
                    <a:pt x="993037" y="283815"/>
                    <a:pt x="971270" y="305420"/>
                    <a:pt x="948515" y="304797"/>
                  </a:cubicBezTo>
                  <a:cubicBezTo>
                    <a:pt x="752540" y="283418"/>
                    <a:pt x="701366" y="287355"/>
                    <a:pt x="477170" y="304797"/>
                  </a:cubicBezTo>
                  <a:cubicBezTo>
                    <a:pt x="252975" y="322239"/>
                    <a:pt x="229942" y="295145"/>
                    <a:pt x="42083" y="304797"/>
                  </a:cubicBezTo>
                  <a:cubicBezTo>
                    <a:pt x="16663" y="308314"/>
                    <a:pt x="-1358" y="283979"/>
                    <a:pt x="0" y="262714"/>
                  </a:cubicBezTo>
                  <a:cubicBezTo>
                    <a:pt x="10643" y="153138"/>
                    <a:pt x="-2576" y="132647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616" y="20114"/>
                    <a:pt x="17689" y="-2743"/>
                    <a:pt x="42083" y="0"/>
                  </a:cubicBezTo>
                  <a:cubicBezTo>
                    <a:pt x="146263" y="17479"/>
                    <a:pt x="394439" y="-3804"/>
                    <a:pt x="486235" y="0"/>
                  </a:cubicBezTo>
                  <a:cubicBezTo>
                    <a:pt x="578031" y="3804"/>
                    <a:pt x="851471" y="2100"/>
                    <a:pt x="948515" y="0"/>
                  </a:cubicBezTo>
                  <a:cubicBezTo>
                    <a:pt x="972360" y="2281"/>
                    <a:pt x="993333" y="14369"/>
                    <a:pt x="990598" y="42083"/>
                  </a:cubicBezTo>
                  <a:cubicBezTo>
                    <a:pt x="987501" y="138821"/>
                    <a:pt x="995004" y="198704"/>
                    <a:pt x="990598" y="262714"/>
                  </a:cubicBezTo>
                  <a:cubicBezTo>
                    <a:pt x="990760" y="289960"/>
                    <a:pt x="966689" y="304345"/>
                    <a:pt x="948515" y="304797"/>
                  </a:cubicBezTo>
                  <a:cubicBezTo>
                    <a:pt x="773550" y="320872"/>
                    <a:pt x="639850" y="318824"/>
                    <a:pt x="486235" y="304797"/>
                  </a:cubicBezTo>
                  <a:cubicBezTo>
                    <a:pt x="332620" y="290770"/>
                    <a:pt x="192140" y="299897"/>
                    <a:pt x="42083" y="304797"/>
                  </a:cubicBezTo>
                  <a:cubicBezTo>
                    <a:pt x="19067" y="305555"/>
                    <a:pt x="2951" y="287178"/>
                    <a:pt x="0" y="262714"/>
                  </a:cubicBezTo>
                  <a:cubicBezTo>
                    <a:pt x="-8535" y="159310"/>
                    <a:pt x="7179" y="117303"/>
                    <a:pt x="0" y="42083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1">
                  <a:lumMod val="20000"/>
                  <a:lumOff val="80000"/>
                </a:schemeClr>
              </a:solidFill>
              <a:extLst>
                <a:ext uri="{C807C97D-BFC1-408E-A445-0C87EB9F89A2}">
                  <ask:lineSketchStyleProps xmlns="" xmlns:ask="http://schemas.microsoft.com/office/drawing/2018/sketchyshapes" sd="2774789027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8" name="PHẠM DUYÊN 41 - 9Slide.vn">
            <a:extLst>
              <a:ext uri="{FF2B5EF4-FFF2-40B4-BE49-F238E27FC236}">
                <a16:creationId xmlns:a16="http://schemas.microsoft.com/office/drawing/2014/main" id="{A6411EA3-DC80-46E2-8F79-AD791E0B906B}"/>
              </a:ext>
            </a:extLst>
          </p:cNvPr>
          <p:cNvGrpSpPr/>
          <p:nvPr userDrawn="1"/>
        </p:nvGrpSpPr>
        <p:grpSpPr>
          <a:xfrm rot="16200000" flipH="1">
            <a:off x="155243" y="5301140"/>
            <a:ext cx="1045843" cy="349565"/>
            <a:chOff x="404091" y="302492"/>
            <a:chExt cx="1045843" cy="349565"/>
          </a:xfrm>
        </p:grpSpPr>
        <p:sp>
          <p:nvSpPr>
            <p:cNvPr id="89" name="Rectangle: Rounded Corners 88">
              <a:extLst>
                <a:ext uri="{FF2B5EF4-FFF2-40B4-BE49-F238E27FC236}">
                  <a16:creationId xmlns:a16="http://schemas.microsoft.com/office/drawing/2014/main" id="{781FE194-22AA-443F-92DE-2CC3F662676F}"/>
                </a:ext>
              </a:extLst>
            </p:cNvPr>
            <p:cNvSpPr/>
            <p:nvPr userDrawn="1"/>
          </p:nvSpPr>
          <p:spPr>
            <a:xfrm>
              <a:off x="459336" y="347260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513428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870" y="18611"/>
                    <a:pt x="19597" y="-361"/>
                    <a:pt x="42083" y="0"/>
                  </a:cubicBezTo>
                  <a:cubicBezTo>
                    <a:pt x="200055" y="16871"/>
                    <a:pt x="303322" y="-21924"/>
                    <a:pt x="513428" y="0"/>
                  </a:cubicBezTo>
                  <a:cubicBezTo>
                    <a:pt x="723534" y="21924"/>
                    <a:pt x="839830" y="11545"/>
                    <a:pt x="948515" y="0"/>
                  </a:cubicBezTo>
                  <a:cubicBezTo>
                    <a:pt x="969839" y="-631"/>
                    <a:pt x="990500" y="23749"/>
                    <a:pt x="990598" y="42083"/>
                  </a:cubicBezTo>
                  <a:cubicBezTo>
                    <a:pt x="986727" y="110902"/>
                    <a:pt x="991373" y="195270"/>
                    <a:pt x="990598" y="262714"/>
                  </a:cubicBezTo>
                  <a:cubicBezTo>
                    <a:pt x="986125" y="285474"/>
                    <a:pt x="974744" y="302645"/>
                    <a:pt x="948515" y="304797"/>
                  </a:cubicBezTo>
                  <a:cubicBezTo>
                    <a:pt x="756072" y="311080"/>
                    <a:pt x="645398" y="290395"/>
                    <a:pt x="477170" y="304797"/>
                  </a:cubicBezTo>
                  <a:cubicBezTo>
                    <a:pt x="308943" y="319199"/>
                    <a:pt x="168522" y="321398"/>
                    <a:pt x="42083" y="304797"/>
                  </a:cubicBezTo>
                  <a:cubicBezTo>
                    <a:pt x="14910" y="302823"/>
                    <a:pt x="-1910" y="291109"/>
                    <a:pt x="0" y="262714"/>
                  </a:cubicBezTo>
                  <a:cubicBezTo>
                    <a:pt x="5987" y="210987"/>
                    <a:pt x="8339" y="103792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-924" y="21541"/>
                    <a:pt x="13669" y="1115"/>
                    <a:pt x="42083" y="0"/>
                  </a:cubicBezTo>
                  <a:cubicBezTo>
                    <a:pt x="212105" y="-4339"/>
                    <a:pt x="339606" y="-11427"/>
                    <a:pt x="513428" y="0"/>
                  </a:cubicBezTo>
                  <a:cubicBezTo>
                    <a:pt x="687251" y="11427"/>
                    <a:pt x="809018" y="9979"/>
                    <a:pt x="948515" y="0"/>
                  </a:cubicBezTo>
                  <a:cubicBezTo>
                    <a:pt x="973302" y="-2893"/>
                    <a:pt x="988513" y="18237"/>
                    <a:pt x="990598" y="42083"/>
                  </a:cubicBezTo>
                  <a:cubicBezTo>
                    <a:pt x="986193" y="131118"/>
                    <a:pt x="982265" y="161446"/>
                    <a:pt x="990598" y="262714"/>
                  </a:cubicBezTo>
                  <a:cubicBezTo>
                    <a:pt x="989597" y="287092"/>
                    <a:pt x="971718" y="305739"/>
                    <a:pt x="948515" y="304797"/>
                  </a:cubicBezTo>
                  <a:cubicBezTo>
                    <a:pt x="847314" y="287957"/>
                    <a:pt x="601015" y="315002"/>
                    <a:pt x="495299" y="304797"/>
                  </a:cubicBezTo>
                  <a:cubicBezTo>
                    <a:pt x="389583" y="294592"/>
                    <a:pt x="199920" y="289228"/>
                    <a:pt x="42083" y="304797"/>
                  </a:cubicBezTo>
                  <a:cubicBezTo>
                    <a:pt x="17478" y="305510"/>
                    <a:pt x="285" y="284421"/>
                    <a:pt x="0" y="262714"/>
                  </a:cubicBezTo>
                  <a:cubicBezTo>
                    <a:pt x="9330" y="190511"/>
                    <a:pt x="-4367" y="121157"/>
                    <a:pt x="0" y="42083"/>
                  </a:cubicBezTo>
                  <a:close/>
                </a:path>
              </a:pathLst>
            </a:custGeom>
            <a:solidFill>
              <a:srgbClr val="82C9F4"/>
            </a:solidFill>
            <a:ln>
              <a:solidFill>
                <a:srgbClr val="AFDAF5"/>
              </a:solidFill>
              <a:extLst>
                <a:ext uri="{C807C97D-BFC1-408E-A445-0C87EB9F89A2}">
                  <ask:lineSketchStyleProps xmlns="" xmlns:ask="http://schemas.microsoft.com/office/drawing/2018/sketchyshapes" sd="3060161415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Rectangle: Rounded Corners 89">
              <a:extLst>
                <a:ext uri="{FF2B5EF4-FFF2-40B4-BE49-F238E27FC236}">
                  <a16:creationId xmlns:a16="http://schemas.microsoft.com/office/drawing/2014/main" id="{10931654-ACA3-46F9-8DCE-E04B1500864A}"/>
                </a:ext>
              </a:extLst>
            </p:cNvPr>
            <p:cNvSpPr/>
            <p:nvPr userDrawn="1"/>
          </p:nvSpPr>
          <p:spPr>
            <a:xfrm>
              <a:off x="404091" y="302492"/>
              <a:ext cx="990598" cy="304797"/>
            </a:xfrm>
            <a:custGeom>
              <a:avLst/>
              <a:gdLst>
                <a:gd name="connsiteX0" fmla="*/ 0 w 990598"/>
                <a:gd name="connsiteY0" fmla="*/ 42083 h 304797"/>
                <a:gd name="connsiteX1" fmla="*/ 42083 w 990598"/>
                <a:gd name="connsiteY1" fmla="*/ 0 h 304797"/>
                <a:gd name="connsiteX2" fmla="*/ 468106 w 990598"/>
                <a:gd name="connsiteY2" fmla="*/ 0 h 304797"/>
                <a:gd name="connsiteX3" fmla="*/ 948515 w 990598"/>
                <a:gd name="connsiteY3" fmla="*/ 0 h 304797"/>
                <a:gd name="connsiteX4" fmla="*/ 990598 w 990598"/>
                <a:gd name="connsiteY4" fmla="*/ 42083 h 304797"/>
                <a:gd name="connsiteX5" fmla="*/ 990598 w 990598"/>
                <a:gd name="connsiteY5" fmla="*/ 262714 h 304797"/>
                <a:gd name="connsiteX6" fmla="*/ 948515 w 990598"/>
                <a:gd name="connsiteY6" fmla="*/ 304797 h 304797"/>
                <a:gd name="connsiteX7" fmla="*/ 477170 w 990598"/>
                <a:gd name="connsiteY7" fmla="*/ 304797 h 304797"/>
                <a:gd name="connsiteX8" fmla="*/ 42083 w 990598"/>
                <a:gd name="connsiteY8" fmla="*/ 304797 h 304797"/>
                <a:gd name="connsiteX9" fmla="*/ 0 w 990598"/>
                <a:gd name="connsiteY9" fmla="*/ 262714 h 304797"/>
                <a:gd name="connsiteX10" fmla="*/ 0 w 990598"/>
                <a:gd name="connsiteY10" fmla="*/ 42083 h 3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0598" h="304797" fill="none" extrusionOk="0">
                  <a:moveTo>
                    <a:pt x="0" y="42083"/>
                  </a:moveTo>
                  <a:cubicBezTo>
                    <a:pt x="1977" y="20694"/>
                    <a:pt x="19245" y="722"/>
                    <a:pt x="42083" y="0"/>
                  </a:cubicBezTo>
                  <a:cubicBezTo>
                    <a:pt x="221894" y="10754"/>
                    <a:pt x="318265" y="20007"/>
                    <a:pt x="468106" y="0"/>
                  </a:cubicBezTo>
                  <a:cubicBezTo>
                    <a:pt x="617947" y="-20007"/>
                    <a:pt x="715005" y="-5387"/>
                    <a:pt x="948515" y="0"/>
                  </a:cubicBezTo>
                  <a:cubicBezTo>
                    <a:pt x="972855" y="-357"/>
                    <a:pt x="989439" y="16233"/>
                    <a:pt x="990598" y="42083"/>
                  </a:cubicBezTo>
                  <a:cubicBezTo>
                    <a:pt x="992746" y="141393"/>
                    <a:pt x="995960" y="161966"/>
                    <a:pt x="990598" y="262714"/>
                  </a:cubicBezTo>
                  <a:cubicBezTo>
                    <a:pt x="993037" y="283815"/>
                    <a:pt x="971270" y="305420"/>
                    <a:pt x="948515" y="304797"/>
                  </a:cubicBezTo>
                  <a:cubicBezTo>
                    <a:pt x="752540" y="283418"/>
                    <a:pt x="701366" y="287355"/>
                    <a:pt x="477170" y="304797"/>
                  </a:cubicBezTo>
                  <a:cubicBezTo>
                    <a:pt x="252975" y="322239"/>
                    <a:pt x="229942" y="295145"/>
                    <a:pt x="42083" y="304797"/>
                  </a:cubicBezTo>
                  <a:cubicBezTo>
                    <a:pt x="16663" y="308314"/>
                    <a:pt x="-1358" y="283979"/>
                    <a:pt x="0" y="262714"/>
                  </a:cubicBezTo>
                  <a:cubicBezTo>
                    <a:pt x="10643" y="153138"/>
                    <a:pt x="-2576" y="132647"/>
                    <a:pt x="0" y="42083"/>
                  </a:cubicBezTo>
                  <a:close/>
                </a:path>
                <a:path w="990598" h="304797" stroke="0" extrusionOk="0">
                  <a:moveTo>
                    <a:pt x="0" y="42083"/>
                  </a:moveTo>
                  <a:cubicBezTo>
                    <a:pt x="616" y="20114"/>
                    <a:pt x="17689" y="-2743"/>
                    <a:pt x="42083" y="0"/>
                  </a:cubicBezTo>
                  <a:cubicBezTo>
                    <a:pt x="146263" y="17479"/>
                    <a:pt x="394439" y="-3804"/>
                    <a:pt x="486235" y="0"/>
                  </a:cubicBezTo>
                  <a:cubicBezTo>
                    <a:pt x="578031" y="3804"/>
                    <a:pt x="851471" y="2100"/>
                    <a:pt x="948515" y="0"/>
                  </a:cubicBezTo>
                  <a:cubicBezTo>
                    <a:pt x="972360" y="2281"/>
                    <a:pt x="993333" y="14369"/>
                    <a:pt x="990598" y="42083"/>
                  </a:cubicBezTo>
                  <a:cubicBezTo>
                    <a:pt x="987501" y="138821"/>
                    <a:pt x="995004" y="198704"/>
                    <a:pt x="990598" y="262714"/>
                  </a:cubicBezTo>
                  <a:cubicBezTo>
                    <a:pt x="990760" y="289960"/>
                    <a:pt x="966689" y="304345"/>
                    <a:pt x="948515" y="304797"/>
                  </a:cubicBezTo>
                  <a:cubicBezTo>
                    <a:pt x="773550" y="320872"/>
                    <a:pt x="639850" y="318824"/>
                    <a:pt x="486235" y="304797"/>
                  </a:cubicBezTo>
                  <a:cubicBezTo>
                    <a:pt x="332620" y="290770"/>
                    <a:pt x="192140" y="299897"/>
                    <a:pt x="42083" y="304797"/>
                  </a:cubicBezTo>
                  <a:cubicBezTo>
                    <a:pt x="19067" y="305555"/>
                    <a:pt x="2951" y="287178"/>
                    <a:pt x="0" y="262714"/>
                  </a:cubicBezTo>
                  <a:cubicBezTo>
                    <a:pt x="-8535" y="159310"/>
                    <a:pt x="7179" y="117303"/>
                    <a:pt x="0" y="42083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1">
                  <a:lumMod val="20000"/>
                  <a:lumOff val="80000"/>
                </a:schemeClr>
              </a:solidFill>
              <a:extLst>
                <a:ext uri="{C807C97D-BFC1-408E-A445-0C87EB9F89A2}">
                  <ask:lineSketchStyleProps xmlns="" xmlns:ask="http://schemas.microsoft.com/office/drawing/2018/sketchyshapes" sd="2774789027">
                    <a:prstGeom prst="roundRect">
                      <a:avLst>
                        <a:gd name="adj" fmla="val 1380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91" name="PHẠM DUYÊN 43 - 9Slide.vn">
            <a:extLst>
              <a:ext uri="{FF2B5EF4-FFF2-40B4-BE49-F238E27FC236}">
                <a16:creationId xmlns:a16="http://schemas.microsoft.com/office/drawing/2014/main" id="{D8FD5FF6-0CFD-456D-9870-06B6C121136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303858" cy="6858000"/>
          </a:xfrm>
          <a:prstGeom prst="rect">
            <a:avLst/>
          </a:prstGeom>
        </p:spPr>
      </p:pic>
      <p:pic>
        <p:nvPicPr>
          <p:cNvPr id="92" name="PHẠM DUYÊN 45 - 9Slide.vn">
            <a:extLst>
              <a:ext uri="{FF2B5EF4-FFF2-40B4-BE49-F238E27FC236}">
                <a16:creationId xmlns:a16="http://schemas.microsoft.com/office/drawing/2014/main" id="{4EB460B9-EA1D-4CAD-A9F4-F71485D7469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4153" y="2887"/>
            <a:ext cx="1665550" cy="2113886"/>
          </a:xfrm>
          <a:prstGeom prst="rect">
            <a:avLst/>
          </a:prstGeom>
        </p:spPr>
      </p:pic>
      <p:pic>
        <p:nvPicPr>
          <p:cNvPr id="93" name="PHẠM DUYÊN 47 - 9Slide.vn">
            <a:extLst>
              <a:ext uri="{FF2B5EF4-FFF2-40B4-BE49-F238E27FC236}">
                <a16:creationId xmlns:a16="http://schemas.microsoft.com/office/drawing/2014/main" id="{535888E7-A793-4A02-80CB-0E0D239A6AD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704"/>
          <a:stretch/>
        </p:blipFill>
        <p:spPr>
          <a:xfrm>
            <a:off x="4842457" y="-12789"/>
            <a:ext cx="1025266" cy="2489200"/>
          </a:xfrm>
          <a:prstGeom prst="rect">
            <a:avLst/>
          </a:prstGeom>
        </p:spPr>
      </p:pic>
      <p:pic>
        <p:nvPicPr>
          <p:cNvPr id="94" name="PHẠM DUYÊN 48 - 9Slide.vn">
            <a:extLst>
              <a:ext uri="{FF2B5EF4-FFF2-40B4-BE49-F238E27FC236}">
                <a16:creationId xmlns:a16="http://schemas.microsoft.com/office/drawing/2014/main" id="{035341C7-E1C3-4294-8CF7-B2CFEF4F04B6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8085" y="783874"/>
            <a:ext cx="1188534" cy="644262"/>
          </a:xfrm>
          <a:prstGeom prst="rect">
            <a:avLst/>
          </a:prstGeom>
        </p:spPr>
      </p:pic>
      <p:pic>
        <p:nvPicPr>
          <p:cNvPr id="95" name="PHẠM DUYÊN 48 - 9Slide.vn">
            <a:extLst>
              <a:ext uri="{FF2B5EF4-FFF2-40B4-BE49-F238E27FC236}">
                <a16:creationId xmlns:a16="http://schemas.microsoft.com/office/drawing/2014/main" id="{67B2E09F-5E04-42B4-89F1-EE48E3B38981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0232" y="1091823"/>
            <a:ext cx="744674" cy="403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787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 dir="in"/>
      </p:transition>
    </mc:Choice>
    <mc:Fallback xmlns="">
      <p:transition spd="slow">
        <p:split orient="vert" dir="in"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accel="10000" fill="hold" nodeType="withEffect" p14:presetBounceEnd="5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6000">
                                          <p:cBhvr additive="base">
                                            <p:cTn id="7" dur="15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6000">
                                          <p:cBhvr additive="base">
                                            <p:cTn id="8" dur="15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3" presetClass="entr" presetSubtype="16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75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75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75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7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7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8" dur="75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53" presetClass="entr" presetSubtype="16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1" dur="75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75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3" dur="75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53" presetClass="entr" presetSubtype="16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6" dur="75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75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8" dur="75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53" presetClass="entr" presetSubtype="16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" dur="75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75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3" dur="75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4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6" dur="75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75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8" dur="75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53" presetClass="entr" presetSubtype="16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1" dur="75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75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3" dur="75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4" presetID="53" presetClass="entr" presetSubtype="16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6" dur="75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75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8" dur="75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1" dur="75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75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3" dur="75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4" presetID="53" presetClass="entr" presetSubtype="16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6" dur="75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75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8" dur="75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9" presetID="53" presetClass="entr" presetSubtype="16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1" dur="750" fill="hold"/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750" fill="hold"/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3" dur="750"/>
                                            <p:tgtEl>
                                              <p:spTgt spid="7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4" presetID="53" presetClass="entr" presetSubtype="16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6" dur="75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7" dur="75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8" dur="75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9" presetID="53" presetClass="entr" presetSubtype="16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1" dur="75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2" dur="75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3" dur="750"/>
                                            <p:tgtEl>
                                              <p:spTgt spid="7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4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6" dur="750" fill="hold"/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7" dur="750" fill="hold"/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8" dur="750"/>
                                            <p:tgtEl>
                                              <p:spTgt spid="7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9" presetID="53" presetClass="entr" presetSubtype="16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1" dur="75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2" dur="75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3" dur="75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4" presetID="53" presetClass="entr" presetSubtype="16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6" dur="75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7" dur="75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8" dur="750"/>
                                            <p:tgtEl>
                                              <p:spTgt spid="6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1" dur="75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2" dur="75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3" dur="75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4" presetID="53" presetClass="entr" presetSubtype="16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6" dur="750" fill="hold"/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7" dur="750" fill="hold"/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8" dur="750"/>
                                            <p:tgtEl>
                                              <p:spTgt spid="8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9" presetID="53" presetClass="entr" presetSubtype="16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0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1" dur="75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2" dur="75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3" dur="750"/>
                                            <p:tgtEl>
                                              <p:spTgt spid="8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4" presetID="53" presetClass="entr" presetSubtype="16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6" dur="75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7" dur="75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8" dur="750"/>
                                            <p:tgtEl>
                                              <p:spTgt spid="8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1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2" dur="1000"/>
                                            <p:tgtEl>
                                              <p:spTgt spid="9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13" dur="1000" fill="hold"/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4" dur="1000" fill="hold"/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5" presetID="45" presetClass="entr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7" dur="1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18" dur="1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9" dur="1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0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2" dur="1000"/>
                                            <p:tgtEl>
                                              <p:spTgt spid="9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3" dur="10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4" dur="10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5" presetID="47" presetClass="entr" presetSubtype="0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7" dur="1000"/>
                                            <p:tgtEl>
                                              <p:spTgt spid="9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8" dur="1000" fill="hold"/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9" dur="1000" fill="hold"/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2" dur="1000"/>
                                            <p:tgtEl>
                                              <p:spTgt spid="9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3" presetID="63" presetClass="path" presetSubtype="0" repeatCount="indefinite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6.25E-7 2.59259E-6 L 0.08919 0.01481 " pathEditMode="relative" rAng="0" ptsTypes="AA">
                                          <p:cBhvr>
                                            <p:cTn id="134" dur="10000" fill="hold"/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453" y="74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3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7" dur="1000"/>
                                            <p:tgtEl>
                                              <p:spTgt spid="9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8" presetID="63" presetClass="path" presetSubtype="0" repeatCount="indefinite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58333E-6 -2.59259E-6 L 0.22552 -0.01319 " pathEditMode="relative" rAng="0" ptsTypes="AA">
                                          <p:cBhvr>
                                            <p:cTn id="139" dur="100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1276" y="-67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accel="1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3" presetClass="entr" presetSubtype="16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75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75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75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7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7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8" dur="75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53" presetClass="entr" presetSubtype="16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1" dur="75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75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3" dur="75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53" presetClass="entr" presetSubtype="16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6" dur="75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75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8" dur="75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53" presetClass="entr" presetSubtype="16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" dur="75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75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3" dur="75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4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6" dur="75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75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8" dur="75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53" presetClass="entr" presetSubtype="16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1" dur="75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75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3" dur="75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4" presetID="53" presetClass="entr" presetSubtype="16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6" dur="75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75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8" dur="75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1" dur="75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75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3" dur="75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4" presetID="53" presetClass="entr" presetSubtype="16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6" dur="75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75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8" dur="75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9" presetID="53" presetClass="entr" presetSubtype="16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1" dur="750" fill="hold"/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750" fill="hold"/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3" dur="750"/>
                                            <p:tgtEl>
                                              <p:spTgt spid="7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4" presetID="53" presetClass="entr" presetSubtype="16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6" dur="75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7" dur="75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8" dur="75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9" presetID="53" presetClass="entr" presetSubtype="16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1" dur="75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2" dur="75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3" dur="750"/>
                                            <p:tgtEl>
                                              <p:spTgt spid="7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4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6" dur="750" fill="hold"/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7" dur="750" fill="hold"/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8" dur="750"/>
                                            <p:tgtEl>
                                              <p:spTgt spid="7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9" presetID="53" presetClass="entr" presetSubtype="16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1" dur="75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2" dur="75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3" dur="75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4" presetID="53" presetClass="entr" presetSubtype="16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6" dur="75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7" dur="75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8" dur="750"/>
                                            <p:tgtEl>
                                              <p:spTgt spid="6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1" dur="75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2" dur="75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3" dur="75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4" presetID="53" presetClass="entr" presetSubtype="16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6" dur="750" fill="hold"/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7" dur="750" fill="hold"/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8" dur="750"/>
                                            <p:tgtEl>
                                              <p:spTgt spid="8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9" presetID="53" presetClass="entr" presetSubtype="16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0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1" dur="75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2" dur="75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3" dur="750"/>
                                            <p:tgtEl>
                                              <p:spTgt spid="8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4" presetID="53" presetClass="entr" presetSubtype="16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6" dur="75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7" dur="75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8" dur="750"/>
                                            <p:tgtEl>
                                              <p:spTgt spid="8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1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2" dur="1000"/>
                                            <p:tgtEl>
                                              <p:spTgt spid="9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13" dur="1000" fill="hold"/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4" dur="1000" fill="hold"/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5" presetID="45" presetClass="entr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7" dur="1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18" dur="1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9" dur="1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0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2" dur="1000"/>
                                            <p:tgtEl>
                                              <p:spTgt spid="9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3" dur="10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4" dur="10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5" presetID="47" presetClass="entr" presetSubtype="0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7" dur="1000"/>
                                            <p:tgtEl>
                                              <p:spTgt spid="9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8" dur="1000" fill="hold"/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9" dur="1000" fill="hold"/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2" dur="1000"/>
                                            <p:tgtEl>
                                              <p:spTgt spid="9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3" presetID="63" presetClass="path" presetSubtype="0" repeatCount="indefinite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6.25E-7 2.59259E-6 L 0.08919 0.01481 " pathEditMode="relative" rAng="0" ptsTypes="AA">
                                          <p:cBhvr>
                                            <p:cTn id="134" dur="10000" fill="hold"/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453" y="74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3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7" dur="1000"/>
                                            <p:tgtEl>
                                              <p:spTgt spid="9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8" presetID="63" presetClass="path" presetSubtype="0" repeatCount="indefinite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58333E-6 -2.59259E-6 L 0.22552 -0.01319 " pathEditMode="relative" rAng="0" ptsTypes="AA">
                                          <p:cBhvr>
                                            <p:cTn id="139" dur="100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1276" y="-67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16F3900F-ED41-4D5B-8286-4E74FA525C0D}"/>
              </a:ext>
            </a:extLst>
          </p:cNvPr>
          <p:cNvGrpSpPr/>
          <p:nvPr userDrawn="1"/>
        </p:nvGrpSpPr>
        <p:grpSpPr>
          <a:xfrm>
            <a:off x="6096000" y="0"/>
            <a:ext cx="6096000" cy="6858000"/>
            <a:chOff x="6096000" y="0"/>
            <a:chExt cx="6096000" cy="6858000"/>
          </a:xfrm>
        </p:grpSpPr>
        <p:cxnSp>
          <p:nvCxnSpPr>
            <p:cNvPr id="11" name="PHẠM DUYÊN 2 - 9Slide.vn">
              <a:extLst>
                <a:ext uri="{FF2B5EF4-FFF2-40B4-BE49-F238E27FC236}">
                  <a16:creationId xmlns:a16="http://schemas.microsoft.com/office/drawing/2014/main" id="{6EB3C771-6D28-4AF4-9385-B9FEDE792285}"/>
                </a:ext>
              </a:extLst>
            </p:cNvPr>
            <p:cNvCxnSpPr/>
            <p:nvPr userDrawn="1"/>
          </p:nvCxnSpPr>
          <p:spPr>
            <a:xfrm>
              <a:off x="6096000" y="0"/>
              <a:ext cx="0" cy="6858000"/>
            </a:xfrm>
            <a:prstGeom prst="line">
              <a:avLst/>
            </a:prstGeom>
            <a:ln w="19050">
              <a:solidFill>
                <a:srgbClr val="F5F5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PHẠM DUYÊN 3 - 9Slide.vn">
              <a:extLst>
                <a:ext uri="{FF2B5EF4-FFF2-40B4-BE49-F238E27FC236}">
                  <a16:creationId xmlns:a16="http://schemas.microsoft.com/office/drawing/2014/main" id="{63E15CBB-C81B-4C7F-AA87-343A7887B06F}"/>
                </a:ext>
              </a:extLst>
            </p:cNvPr>
            <p:cNvCxnSpPr/>
            <p:nvPr userDrawn="1"/>
          </p:nvCxnSpPr>
          <p:spPr>
            <a:xfrm>
              <a:off x="6773333" y="0"/>
              <a:ext cx="0" cy="6858000"/>
            </a:xfrm>
            <a:prstGeom prst="line">
              <a:avLst/>
            </a:prstGeom>
            <a:ln w="19050">
              <a:solidFill>
                <a:srgbClr val="F5F5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PHẠM DUYÊN 4 - 9Slide.vn">
              <a:extLst>
                <a:ext uri="{FF2B5EF4-FFF2-40B4-BE49-F238E27FC236}">
                  <a16:creationId xmlns:a16="http://schemas.microsoft.com/office/drawing/2014/main" id="{9E4C1A13-4146-45B8-844F-C44226AF9CA4}"/>
                </a:ext>
              </a:extLst>
            </p:cNvPr>
            <p:cNvCxnSpPr/>
            <p:nvPr userDrawn="1"/>
          </p:nvCxnSpPr>
          <p:spPr>
            <a:xfrm>
              <a:off x="7450666" y="0"/>
              <a:ext cx="0" cy="6858000"/>
            </a:xfrm>
            <a:prstGeom prst="line">
              <a:avLst/>
            </a:prstGeom>
            <a:ln w="19050">
              <a:solidFill>
                <a:srgbClr val="F5F5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PHẠM DUYÊN 5 - 9Slide.vn">
              <a:extLst>
                <a:ext uri="{FF2B5EF4-FFF2-40B4-BE49-F238E27FC236}">
                  <a16:creationId xmlns:a16="http://schemas.microsoft.com/office/drawing/2014/main" id="{A549CF80-C951-4A63-BEE5-CB3A1B211190}"/>
                </a:ext>
              </a:extLst>
            </p:cNvPr>
            <p:cNvCxnSpPr/>
            <p:nvPr userDrawn="1"/>
          </p:nvCxnSpPr>
          <p:spPr>
            <a:xfrm>
              <a:off x="8127999" y="0"/>
              <a:ext cx="0" cy="6858000"/>
            </a:xfrm>
            <a:prstGeom prst="line">
              <a:avLst/>
            </a:prstGeom>
            <a:ln w="19050">
              <a:solidFill>
                <a:srgbClr val="F5F5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PHẠM DUYÊN 6 - 9Slide.vn">
              <a:extLst>
                <a:ext uri="{FF2B5EF4-FFF2-40B4-BE49-F238E27FC236}">
                  <a16:creationId xmlns:a16="http://schemas.microsoft.com/office/drawing/2014/main" id="{8120E005-D810-4018-9E21-13C3ED0FF693}"/>
                </a:ext>
              </a:extLst>
            </p:cNvPr>
            <p:cNvCxnSpPr/>
            <p:nvPr userDrawn="1"/>
          </p:nvCxnSpPr>
          <p:spPr>
            <a:xfrm>
              <a:off x="10837331" y="0"/>
              <a:ext cx="0" cy="6858000"/>
            </a:xfrm>
            <a:prstGeom prst="line">
              <a:avLst/>
            </a:prstGeom>
            <a:ln w="19050">
              <a:solidFill>
                <a:srgbClr val="F5F5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PHẠM DUYÊN 7 - 9Slide.vn">
              <a:extLst>
                <a:ext uri="{FF2B5EF4-FFF2-40B4-BE49-F238E27FC236}">
                  <a16:creationId xmlns:a16="http://schemas.microsoft.com/office/drawing/2014/main" id="{470270EA-DBF8-4A0F-A0F4-FBD6EDBC032E}"/>
                </a:ext>
              </a:extLst>
            </p:cNvPr>
            <p:cNvCxnSpPr/>
            <p:nvPr userDrawn="1"/>
          </p:nvCxnSpPr>
          <p:spPr>
            <a:xfrm>
              <a:off x="11514664" y="0"/>
              <a:ext cx="0" cy="6858000"/>
            </a:xfrm>
            <a:prstGeom prst="line">
              <a:avLst/>
            </a:prstGeom>
            <a:ln w="19050">
              <a:solidFill>
                <a:srgbClr val="F5F5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PHẠM DUYÊN 8 - 9Slide.vn">
              <a:extLst>
                <a:ext uri="{FF2B5EF4-FFF2-40B4-BE49-F238E27FC236}">
                  <a16:creationId xmlns:a16="http://schemas.microsoft.com/office/drawing/2014/main" id="{0AC85108-36F8-4983-B9F9-174929F439CE}"/>
                </a:ext>
              </a:extLst>
            </p:cNvPr>
            <p:cNvCxnSpPr/>
            <p:nvPr userDrawn="1"/>
          </p:nvCxnSpPr>
          <p:spPr>
            <a:xfrm>
              <a:off x="8805332" y="0"/>
              <a:ext cx="0" cy="6858000"/>
            </a:xfrm>
            <a:prstGeom prst="line">
              <a:avLst/>
            </a:prstGeom>
            <a:ln w="19050">
              <a:solidFill>
                <a:srgbClr val="F5F5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PHẠM DUYÊN 9 - 9Slide.vn">
              <a:extLst>
                <a:ext uri="{FF2B5EF4-FFF2-40B4-BE49-F238E27FC236}">
                  <a16:creationId xmlns:a16="http://schemas.microsoft.com/office/drawing/2014/main" id="{B2F26F3F-2F19-459C-B6A9-62682922BA4A}"/>
                </a:ext>
              </a:extLst>
            </p:cNvPr>
            <p:cNvCxnSpPr/>
            <p:nvPr userDrawn="1"/>
          </p:nvCxnSpPr>
          <p:spPr>
            <a:xfrm>
              <a:off x="9482665" y="0"/>
              <a:ext cx="0" cy="6858000"/>
            </a:xfrm>
            <a:prstGeom prst="line">
              <a:avLst/>
            </a:prstGeom>
            <a:ln w="19050">
              <a:solidFill>
                <a:srgbClr val="F5F5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PHẠM DUYÊN 10 - 9Slide.vn">
              <a:extLst>
                <a:ext uri="{FF2B5EF4-FFF2-40B4-BE49-F238E27FC236}">
                  <a16:creationId xmlns:a16="http://schemas.microsoft.com/office/drawing/2014/main" id="{902D8D8F-9678-430B-9C4F-1BCED4080EA8}"/>
                </a:ext>
              </a:extLst>
            </p:cNvPr>
            <p:cNvCxnSpPr/>
            <p:nvPr userDrawn="1"/>
          </p:nvCxnSpPr>
          <p:spPr>
            <a:xfrm>
              <a:off x="10159998" y="0"/>
              <a:ext cx="0" cy="6858000"/>
            </a:xfrm>
            <a:prstGeom prst="line">
              <a:avLst/>
            </a:prstGeom>
            <a:ln w="19050">
              <a:solidFill>
                <a:srgbClr val="F5F5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PHẠM DUYÊN 11 - 9Slide.vn">
              <a:extLst>
                <a:ext uri="{FF2B5EF4-FFF2-40B4-BE49-F238E27FC236}">
                  <a16:creationId xmlns:a16="http://schemas.microsoft.com/office/drawing/2014/main" id="{BFDD1278-A4FF-4196-A642-567B7111166D}"/>
                </a:ext>
              </a:extLst>
            </p:cNvPr>
            <p:cNvCxnSpPr/>
            <p:nvPr userDrawn="1"/>
          </p:nvCxnSpPr>
          <p:spPr>
            <a:xfrm>
              <a:off x="6096000" y="622300"/>
              <a:ext cx="6096000" cy="0"/>
            </a:xfrm>
            <a:prstGeom prst="line">
              <a:avLst/>
            </a:prstGeom>
            <a:ln w="19050">
              <a:solidFill>
                <a:srgbClr val="F5F5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PHẠM DUYÊN 12 - 9Slide.vn">
              <a:extLst>
                <a:ext uri="{FF2B5EF4-FFF2-40B4-BE49-F238E27FC236}">
                  <a16:creationId xmlns:a16="http://schemas.microsoft.com/office/drawing/2014/main" id="{A1927F55-B0BC-4CFC-8F7B-14A742072D1D}"/>
                </a:ext>
              </a:extLst>
            </p:cNvPr>
            <p:cNvCxnSpPr/>
            <p:nvPr userDrawn="1"/>
          </p:nvCxnSpPr>
          <p:spPr>
            <a:xfrm>
              <a:off x="6096000" y="1244600"/>
              <a:ext cx="6096000" cy="0"/>
            </a:xfrm>
            <a:prstGeom prst="line">
              <a:avLst/>
            </a:prstGeom>
            <a:ln w="19050">
              <a:solidFill>
                <a:srgbClr val="F5F5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PHẠM DUYÊN 13 - 9Slide.vn">
              <a:extLst>
                <a:ext uri="{FF2B5EF4-FFF2-40B4-BE49-F238E27FC236}">
                  <a16:creationId xmlns:a16="http://schemas.microsoft.com/office/drawing/2014/main" id="{B56E3455-D6D7-4743-A810-4530A0D666EC}"/>
                </a:ext>
              </a:extLst>
            </p:cNvPr>
            <p:cNvCxnSpPr/>
            <p:nvPr userDrawn="1"/>
          </p:nvCxnSpPr>
          <p:spPr>
            <a:xfrm>
              <a:off x="6096000" y="1866900"/>
              <a:ext cx="6096000" cy="0"/>
            </a:xfrm>
            <a:prstGeom prst="line">
              <a:avLst/>
            </a:prstGeom>
            <a:ln w="19050">
              <a:solidFill>
                <a:srgbClr val="F5F5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PHẠM DUYÊN 14 - 9Slide.vn">
              <a:extLst>
                <a:ext uri="{FF2B5EF4-FFF2-40B4-BE49-F238E27FC236}">
                  <a16:creationId xmlns:a16="http://schemas.microsoft.com/office/drawing/2014/main" id="{C04D6AFE-4058-417F-9D8A-4D85D8595EF3}"/>
                </a:ext>
              </a:extLst>
            </p:cNvPr>
            <p:cNvCxnSpPr/>
            <p:nvPr userDrawn="1"/>
          </p:nvCxnSpPr>
          <p:spPr>
            <a:xfrm>
              <a:off x="6096000" y="2489200"/>
              <a:ext cx="6096000" cy="0"/>
            </a:xfrm>
            <a:prstGeom prst="line">
              <a:avLst/>
            </a:prstGeom>
            <a:ln w="19050">
              <a:solidFill>
                <a:srgbClr val="F5F5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PHẠM DUYÊN 15 - 9Slide.vn">
              <a:extLst>
                <a:ext uri="{FF2B5EF4-FFF2-40B4-BE49-F238E27FC236}">
                  <a16:creationId xmlns:a16="http://schemas.microsoft.com/office/drawing/2014/main" id="{A063EC94-3F8E-404A-B29C-BB736B222969}"/>
                </a:ext>
              </a:extLst>
            </p:cNvPr>
            <p:cNvCxnSpPr/>
            <p:nvPr userDrawn="1"/>
          </p:nvCxnSpPr>
          <p:spPr>
            <a:xfrm>
              <a:off x="6096000" y="3111500"/>
              <a:ext cx="6096000" cy="0"/>
            </a:xfrm>
            <a:prstGeom prst="line">
              <a:avLst/>
            </a:prstGeom>
            <a:ln w="19050">
              <a:solidFill>
                <a:srgbClr val="F5F5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PHẠM DUYÊN 16 - 9Slide.vn">
              <a:extLst>
                <a:ext uri="{FF2B5EF4-FFF2-40B4-BE49-F238E27FC236}">
                  <a16:creationId xmlns:a16="http://schemas.microsoft.com/office/drawing/2014/main" id="{3674E5A8-ED1F-4873-8168-AF8F8494B73B}"/>
                </a:ext>
              </a:extLst>
            </p:cNvPr>
            <p:cNvCxnSpPr/>
            <p:nvPr userDrawn="1"/>
          </p:nvCxnSpPr>
          <p:spPr>
            <a:xfrm>
              <a:off x="6096000" y="3733800"/>
              <a:ext cx="6096000" cy="0"/>
            </a:xfrm>
            <a:prstGeom prst="line">
              <a:avLst/>
            </a:prstGeom>
            <a:ln w="19050">
              <a:solidFill>
                <a:srgbClr val="F5F5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PHẠM DUYÊN 17 - 9Slide.vn">
              <a:extLst>
                <a:ext uri="{FF2B5EF4-FFF2-40B4-BE49-F238E27FC236}">
                  <a16:creationId xmlns:a16="http://schemas.microsoft.com/office/drawing/2014/main" id="{80A2E4C2-B1A2-4813-A52E-1A46E94B90AB}"/>
                </a:ext>
              </a:extLst>
            </p:cNvPr>
            <p:cNvCxnSpPr/>
            <p:nvPr userDrawn="1"/>
          </p:nvCxnSpPr>
          <p:spPr>
            <a:xfrm>
              <a:off x="6096000" y="4356100"/>
              <a:ext cx="6096000" cy="0"/>
            </a:xfrm>
            <a:prstGeom prst="line">
              <a:avLst/>
            </a:prstGeom>
            <a:ln w="19050">
              <a:solidFill>
                <a:srgbClr val="F5F5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PHẠM DUYÊN 18 - 9Slide.vn">
              <a:extLst>
                <a:ext uri="{FF2B5EF4-FFF2-40B4-BE49-F238E27FC236}">
                  <a16:creationId xmlns:a16="http://schemas.microsoft.com/office/drawing/2014/main" id="{9366A622-DD63-427E-9B76-98B1B43E8A8A}"/>
                </a:ext>
              </a:extLst>
            </p:cNvPr>
            <p:cNvCxnSpPr/>
            <p:nvPr userDrawn="1"/>
          </p:nvCxnSpPr>
          <p:spPr>
            <a:xfrm>
              <a:off x="6096000" y="4978400"/>
              <a:ext cx="6096000" cy="0"/>
            </a:xfrm>
            <a:prstGeom prst="line">
              <a:avLst/>
            </a:prstGeom>
            <a:ln w="19050">
              <a:solidFill>
                <a:srgbClr val="F5F5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PHẠM DUYÊN 19 - 9Slide.vn">
              <a:extLst>
                <a:ext uri="{FF2B5EF4-FFF2-40B4-BE49-F238E27FC236}">
                  <a16:creationId xmlns:a16="http://schemas.microsoft.com/office/drawing/2014/main" id="{CDEA951B-C7CA-43F8-8B46-FA4FF7053728}"/>
                </a:ext>
              </a:extLst>
            </p:cNvPr>
            <p:cNvCxnSpPr/>
            <p:nvPr userDrawn="1"/>
          </p:nvCxnSpPr>
          <p:spPr>
            <a:xfrm>
              <a:off x="6096000" y="5600700"/>
              <a:ext cx="6096000" cy="0"/>
            </a:xfrm>
            <a:prstGeom prst="line">
              <a:avLst/>
            </a:prstGeom>
            <a:ln w="19050">
              <a:solidFill>
                <a:srgbClr val="F5F5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PHẠM DUYÊN 20 - 9Slide.vn">
              <a:extLst>
                <a:ext uri="{FF2B5EF4-FFF2-40B4-BE49-F238E27FC236}">
                  <a16:creationId xmlns:a16="http://schemas.microsoft.com/office/drawing/2014/main" id="{08BE0C59-8564-4FB3-B231-3CFC2BB20F18}"/>
                </a:ext>
              </a:extLst>
            </p:cNvPr>
            <p:cNvCxnSpPr/>
            <p:nvPr userDrawn="1"/>
          </p:nvCxnSpPr>
          <p:spPr>
            <a:xfrm>
              <a:off x="6096000" y="6223000"/>
              <a:ext cx="6096000" cy="0"/>
            </a:xfrm>
            <a:prstGeom prst="line">
              <a:avLst/>
            </a:prstGeom>
            <a:ln w="19050">
              <a:solidFill>
                <a:srgbClr val="F5F5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4" name="Graphic 33">
            <a:extLst>
              <a:ext uri="{FF2B5EF4-FFF2-40B4-BE49-F238E27FC236}">
                <a16:creationId xmlns:a16="http://schemas.microsoft.com/office/drawing/2014/main" id="{A9440896-3ADA-4198-A16B-F145686E9B5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0" y="3454399"/>
            <a:ext cx="12192000" cy="3403601"/>
          </a:xfrm>
          <a:prstGeom prst="rect">
            <a:avLst/>
          </a:prstGeom>
          <a:scene3d>
            <a:camera prst="obliqueBottomRight"/>
            <a:lightRig rig="threePt" dir="t"/>
          </a:scene3d>
        </p:spPr>
      </p:pic>
      <p:pic>
        <p:nvPicPr>
          <p:cNvPr id="35" name="PHẠM DUYÊN 43 - 9Slide.vn">
            <a:extLst>
              <a:ext uri="{FF2B5EF4-FFF2-40B4-BE49-F238E27FC236}">
                <a16:creationId xmlns:a16="http://schemas.microsoft.com/office/drawing/2014/main" id="{B8A13D4F-8187-4194-8EDF-8793BC23C56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30385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6670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 dir="in"/>
      </p:transition>
    </mc:Choice>
    <mc:Fallback xmlns="">
      <p:transition spd="slow">
        <p:split orient="vert" dir="in"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accel="10000" fill="hold" nodeType="withEffect" p14:presetBounceEnd="5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6000">
                                          <p:cBhvr additive="base">
                                            <p:cTn id="7" dur="1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6000">
                                          <p:cBhvr additive="base">
                                            <p:cTn id="8" dur="1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10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accel="1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10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27606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 dir="in"/>
      </p:transition>
    </mc:Choice>
    <mc:Fallback xmlns="">
      <p:transition spd="slow">
        <p:split orient="vert" dir="in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1827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 dir="in"/>
      </p:transition>
    </mc:Choice>
    <mc:Fallback xmlns="">
      <p:transition spd="slow">
        <p:split orient="vert" dir="in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slideLayout" Target="../slideLayouts/slideLayout34.xml"/><Relationship Id="rId1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24.xml"/><Relationship Id="rId21" Type="http://schemas.openxmlformats.org/officeDocument/2006/relationships/slideLayout" Target="../slideLayouts/slideLayout42.xml"/><Relationship Id="rId7" Type="http://schemas.openxmlformats.org/officeDocument/2006/relationships/slideLayout" Target="../slideLayouts/slideLayout28.xml"/><Relationship Id="rId12" Type="http://schemas.openxmlformats.org/officeDocument/2006/relationships/slideLayout" Target="../slideLayouts/slideLayout33.xml"/><Relationship Id="rId17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3.xml"/><Relationship Id="rId16" Type="http://schemas.openxmlformats.org/officeDocument/2006/relationships/slideLayout" Target="../slideLayouts/slideLayout37.xml"/><Relationship Id="rId20" Type="http://schemas.openxmlformats.org/officeDocument/2006/relationships/slideLayout" Target="../slideLayouts/slideLayout41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5" Type="http://schemas.openxmlformats.org/officeDocument/2006/relationships/slideLayout" Target="../slideLayouts/slideLayout36.xml"/><Relationship Id="rId23" Type="http://schemas.openxmlformats.org/officeDocument/2006/relationships/image" Target="../media/image1.png"/><Relationship Id="rId10" Type="http://schemas.openxmlformats.org/officeDocument/2006/relationships/slideLayout" Target="../slideLayouts/slideLayout31.xml"/><Relationship Id="rId19" Type="http://schemas.openxmlformats.org/officeDocument/2006/relationships/slideLayout" Target="../slideLayouts/slideLayout40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Relationship Id="rId14" Type="http://schemas.openxmlformats.org/officeDocument/2006/relationships/slideLayout" Target="../slideLayouts/slideLayout35.xml"/><Relationship Id="rId22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FDA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9Slide.vn - 2019">
            <a:extLst>
              <a:ext uri="{FF2B5EF4-FFF2-40B4-BE49-F238E27FC236}">
                <a16:creationId xmlns:a16="http://schemas.microsoft.com/office/drawing/2014/main" id="{8F2AA6CF-FA2F-4C3C-AAF4-A65D43882E32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F8DC263-4A74-4346-A5D1-BAEC7F836957}"/>
              </a:ext>
            </a:extLst>
          </p:cNvPr>
          <p:cNvPicPr>
            <a:picLocks noChangeAspect="1"/>
          </p:cNvPicPr>
          <p:nvPr userDrawn="1"/>
        </p:nvPicPr>
        <p:blipFill>
          <a:blip r:embed="rId23"/>
          <a:stretch>
            <a:fillRect/>
          </a:stretch>
        </p:blipFill>
        <p:spPr>
          <a:xfrm>
            <a:off x="-2514600" y="0"/>
            <a:ext cx="2121116" cy="2447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67210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50" r:id="rId2"/>
    <p:sldLayoutId id="2147483649" r:id="rId3"/>
    <p:sldLayoutId id="2147483669" r:id="rId4"/>
    <p:sldLayoutId id="2147483668" r:id="rId5"/>
    <p:sldLayoutId id="2147483662" r:id="rId6"/>
    <p:sldLayoutId id="2147483666" r:id="rId7"/>
    <p:sldLayoutId id="2147483660" r:id="rId8"/>
    <p:sldLayoutId id="2147483664" r:id="rId9"/>
    <p:sldLayoutId id="2147483665" r:id="rId10"/>
    <p:sldLayoutId id="2147483661" r:id="rId11"/>
    <p:sldLayoutId id="2147483663" r:id="rId12"/>
    <p:sldLayoutId id="2147483651" r:id="rId13"/>
    <p:sldLayoutId id="2147483652" r:id="rId14"/>
    <p:sldLayoutId id="2147483653" r:id="rId15"/>
    <p:sldLayoutId id="2147483654" r:id="rId16"/>
    <p:sldLayoutId id="2147483655" r:id="rId17"/>
    <p:sldLayoutId id="2147483656" r:id="rId18"/>
    <p:sldLayoutId id="2147483657" r:id="rId19"/>
    <p:sldLayoutId id="2147483658" r:id="rId20"/>
    <p:sldLayoutId id="2147483659" r:id="rId2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 dir="in"/>
      </p:transition>
    </mc:Choice>
    <mc:Fallback xmlns="">
      <p:transition spd="slow">
        <p:split orient="vert" dir="in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FDA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2FAA5286-2894-43B6-8E31-E425AF0DB3EF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www.9slide.vn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F8DC263-4A74-4346-A5D1-BAEC7F836957}"/>
              </a:ext>
            </a:extLst>
          </p:cNvPr>
          <p:cNvPicPr>
            <a:picLocks noChangeAspect="1"/>
          </p:cNvPicPr>
          <p:nvPr userDrawn="1"/>
        </p:nvPicPr>
        <p:blipFill>
          <a:blip r:embed="rId23"/>
          <a:stretch>
            <a:fillRect/>
          </a:stretch>
        </p:blipFill>
        <p:spPr>
          <a:xfrm>
            <a:off x="-2514600" y="0"/>
            <a:ext cx="2121116" cy="2447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93342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  <p:sldLayoutId id="2147483682" r:id="rId12"/>
    <p:sldLayoutId id="2147483683" r:id="rId13"/>
    <p:sldLayoutId id="2147483684" r:id="rId14"/>
    <p:sldLayoutId id="2147483685" r:id="rId15"/>
    <p:sldLayoutId id="2147483686" r:id="rId16"/>
    <p:sldLayoutId id="2147483687" r:id="rId17"/>
    <p:sldLayoutId id="2147483688" r:id="rId18"/>
    <p:sldLayoutId id="2147483689" r:id="rId19"/>
    <p:sldLayoutId id="2147483690" r:id="rId20"/>
    <p:sldLayoutId id="2147483691" r:id="rId2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 dir="in"/>
      </p:transition>
    </mc:Choice>
    <mc:Fallback xmlns="">
      <p:transition spd="slow">
        <p:split orient="vert" dir="in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0.png"/><Relationship Id="rId7" Type="http://schemas.openxmlformats.org/officeDocument/2006/relationships/image" Target="../media/image17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0.png"/><Relationship Id="rId9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HẠM DUYÊN 3 - 9Slide.vn 2 - 9Slide.vn">
            <a:extLst>
              <a:ext uri="{FF2B5EF4-FFF2-40B4-BE49-F238E27FC236}">
                <a16:creationId xmlns:a16="http://schemas.microsoft.com/office/drawing/2014/main" id="{04813694-A9CE-40F2-A7FB-3B9E93FD3707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659294" y="2611016"/>
            <a:ext cx="3811555" cy="1035540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wrap="square" rtlCol="0">
            <a:spAutoFit/>
          </a:bodyPr>
          <a:lstStyle/>
          <a:p>
            <a:pPr algn="ctr">
              <a:lnSpc>
                <a:spcPct val="116000"/>
              </a:lnSpc>
            </a:pPr>
            <a:r>
              <a:rPr lang="en-US" sz="6000" spc="-280">
                <a:ln>
                  <a:solidFill>
                    <a:srgbClr val="F5F5F5"/>
                  </a:solidFill>
                </a:ln>
                <a:solidFill>
                  <a:schemeClr val="accent6">
                    <a:lumMod val="75000"/>
                  </a:schemeClr>
                </a:solidFill>
                <a:latin typeface="#9Slide03 SVNNexa Rust Sans Bla" panose="020B0606040200020203" pitchFamily="34" charset="0"/>
                <a:ea typeface="#9Slide02 Tieu de dai" panose="02000000000000000000" pitchFamily="2" charset="0"/>
              </a:rPr>
              <a:t>TOÁN 3</a:t>
            </a:r>
          </a:p>
        </p:txBody>
      </p:sp>
    </p:spTree>
    <p:extLst>
      <p:ext uri="{BB962C8B-B14F-4D97-AF65-F5344CB8AC3E}">
        <p14:creationId xmlns:p14="http://schemas.microsoft.com/office/powerpoint/2010/main" val="3034736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 dir="in"/>
      </p:transition>
    </mc:Choice>
    <mc:Fallback xmlns="">
      <p:transition spd="slow">
        <p:split orient="vert" dir="in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HẠM DUYÊN 3 - 9Slide.vn 1 - 9Slide.vn">
            <a:extLst>
              <a:ext uri="{FF2B5EF4-FFF2-40B4-BE49-F238E27FC236}">
                <a16:creationId xmlns:a16="http://schemas.microsoft.com/office/drawing/2014/main" id="{79B34725-B738-4238-9B51-58EEA6D90AB6}"/>
              </a:ext>
            </a:extLst>
          </p:cNvPr>
          <p:cNvSpPr txBox="1"/>
          <p:nvPr/>
        </p:nvSpPr>
        <p:spPr>
          <a:xfrm>
            <a:off x="2819400" y="1524000"/>
            <a:ext cx="6075638" cy="1015663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-180" normalizeH="0" baseline="0" noProof="0">
                <a:ln w="31750">
                  <a:solidFill>
                    <a:prstClr val="white"/>
                  </a:solidFill>
                </a:ln>
                <a:solidFill>
                  <a:srgbClr val="1977F3">
                    <a:lumMod val="75000"/>
                  </a:srgbClr>
                </a:solidFill>
                <a:effectLst/>
                <a:uLnTx/>
                <a:uFillTx/>
                <a:latin typeface="#9Slide07 Crocante" panose="02000000000000000000" pitchFamily="2" charset="0"/>
                <a:ea typeface="+mn-ea"/>
                <a:cs typeface="+mn-cs"/>
              </a:rPr>
              <a:t>YÊU CẦU CẦN ĐẠT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ounded Rectangle 2"/>
              <p:cNvSpPr/>
              <p:nvPr/>
            </p:nvSpPr>
            <p:spPr>
              <a:xfrm>
                <a:off x="838200" y="2667000"/>
                <a:ext cx="10363200" cy="2607664"/>
              </a:xfrm>
              <a:prstGeom prst="roundRect">
                <a:avLst/>
              </a:prstGeom>
              <a:solidFill>
                <a:schemeClr val="accent6">
                  <a:alpha val="50000"/>
                </a:schemeClr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wrap="square">
                <a:spAutoFit/>
              </a:bodyPr>
              <a:lstStyle/>
              <a:p>
                <a:pPr marR="0" lvl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tabLst/>
                  <a:defRPr/>
                </a:pPr>
                <a:r>
                  <a:rPr lang="en-US" sz="2800">
                    <a:solidFill>
                      <a:srgbClr val="D6BDF7">
                        <a:lumMod val="10000"/>
                      </a:srgb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-   </a:t>
                </a:r>
                <a:r>
                  <a:rPr kumimoji="0" lang="en-US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D6BDF7">
                        <a:lumMod val="1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kumimoji="0" lang="en-US" sz="2800" b="0" i="0" u="none" strike="noStrike" kern="1200" cap="none" spc="0" normalizeH="0" noProof="0">
                    <a:ln>
                      <a:noFill/>
                    </a:ln>
                    <a:solidFill>
                      <a:srgbClr val="D6BDF7">
                        <a:lumMod val="1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biểu tượng về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8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srgbClr val="D6BDF7">
                                <a:lumMod val="10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kumimoji="0" lang="en-US" sz="28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srgbClr val="D6BDF7">
                                <a:lumMod val="10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kumimoji="0" lang="en-US" sz="28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srgbClr val="D6BDF7">
                                <a:lumMod val="10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7</m:t>
                        </m:r>
                      </m:den>
                    </m:f>
                    <m:r>
                      <a:rPr kumimoji="0" lang="en-US" sz="28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srgbClr val="D6BDF7">
                            <a:lumMod val="10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;</m:t>
                    </m:r>
                    <m:f>
                      <m:fPr>
                        <m:ctrlPr>
                          <a:rPr kumimoji="0" lang="en-US" sz="28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srgbClr val="D6BDF7">
                                <a:lumMod val="10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kumimoji="0" lang="en-US" sz="28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srgbClr val="D6BDF7">
                                <a:lumMod val="10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kumimoji="0" lang="en-US" sz="28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srgbClr val="D6BDF7">
                                <a:lumMod val="10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8</m:t>
                        </m:r>
                      </m:den>
                    </m:f>
                    <m:r>
                      <a:rPr kumimoji="0" lang="en-US" sz="28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srgbClr val="D6BDF7">
                            <a:lumMod val="10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;</m:t>
                    </m:r>
                    <m:f>
                      <m:fPr>
                        <m:ctrlPr>
                          <a:rPr kumimoji="0" lang="en-US" sz="28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srgbClr val="D6BDF7">
                                <a:lumMod val="10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kumimoji="0" lang="en-US" sz="28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srgbClr val="D6BDF7">
                                <a:lumMod val="10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kumimoji="0" lang="en-US" sz="28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srgbClr val="D6BDF7">
                                <a:lumMod val="10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9</m:t>
                        </m:r>
                      </m:den>
                    </m:f>
                    <m:r>
                      <a:rPr kumimoji="0" lang="en-US" sz="2800" b="0" i="0" u="none" strike="noStrike" kern="1200" cap="none" spc="0" normalizeH="0" noProof="0" smtClean="0">
                        <a:ln>
                          <a:noFill/>
                        </a:ln>
                        <a:solidFill>
                          <a:srgbClr val="D6BDF7">
                            <a:lumMod val="10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kumimoji="0" lang="en-US" sz="2800" b="0" i="0" u="none" strike="noStrike" kern="1200" cap="none" spc="0" normalizeH="0" noProof="0">
                    <a:ln>
                      <a:noFill/>
                    </a:ln>
                    <a:solidFill>
                      <a:srgbClr val="D6BDF7">
                        <a:lumMod val="1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của một hình.</a:t>
                </a:r>
              </a:p>
              <a:p>
                <a:pPr marL="342900" lvl="0" indent="-342900" algn="just">
                  <a:buFontTx/>
                  <a:buChar char="-"/>
                  <a:defRPr/>
                </a:pPr>
                <a:r>
                  <a:rPr lang="en-US" sz="2800">
                    <a:solidFill>
                      <a:srgbClr val="D6BDF7">
                        <a:lumMod val="10000"/>
                      </a:srgb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Nhận biết được</a:t>
                </a:r>
                <a:r>
                  <a:rPr kumimoji="0" lang="en-US" sz="2800" b="0" i="0" u="none" strike="noStrike" kern="1200" cap="none" spc="0" normalizeH="0" noProof="0">
                    <a:ln>
                      <a:noFill/>
                    </a:ln>
                    <a:solidFill>
                      <a:srgbClr val="D6BDF7">
                        <a:lumMod val="1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rgbClr val="D6BDF7">
                                <a:lumMod val="10000"/>
                              </a:srgbClr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i="1">
                            <a:solidFill>
                              <a:srgbClr val="D6BDF7">
                                <a:lumMod val="10000"/>
                              </a:srgbClr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2800" i="1">
                            <a:solidFill>
                              <a:srgbClr val="D6BDF7">
                                <a:lumMod val="10000"/>
                              </a:srgbClr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7</m:t>
                        </m:r>
                      </m:den>
                    </m:f>
                    <m:r>
                      <a:rPr lang="en-US" sz="2800" i="1">
                        <a:solidFill>
                          <a:srgbClr val="D6BDF7">
                            <a:lumMod val="10000"/>
                          </a:srgbClr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;</m:t>
                    </m:r>
                    <m:f>
                      <m:fPr>
                        <m:ctrlPr>
                          <a:rPr lang="en-US" sz="2800" i="1">
                            <a:solidFill>
                              <a:srgbClr val="D6BDF7">
                                <a:lumMod val="10000"/>
                              </a:srgbClr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i="1">
                            <a:solidFill>
                              <a:srgbClr val="D6BDF7">
                                <a:lumMod val="10000"/>
                              </a:srgbClr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2800" i="1">
                            <a:solidFill>
                              <a:srgbClr val="D6BDF7">
                                <a:lumMod val="10000"/>
                              </a:srgbClr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8</m:t>
                        </m:r>
                      </m:den>
                    </m:f>
                    <m:r>
                      <a:rPr lang="en-US" sz="2800" i="1">
                        <a:solidFill>
                          <a:srgbClr val="D6BDF7">
                            <a:lumMod val="10000"/>
                          </a:srgbClr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;</m:t>
                    </m:r>
                    <m:f>
                      <m:fPr>
                        <m:ctrlPr>
                          <a:rPr lang="en-US" sz="2800" i="1">
                            <a:solidFill>
                              <a:srgbClr val="D6BDF7">
                                <a:lumMod val="10000"/>
                              </a:srgbClr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i="1">
                            <a:solidFill>
                              <a:srgbClr val="D6BDF7">
                                <a:lumMod val="10000"/>
                              </a:srgbClr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2800" i="1">
                            <a:solidFill>
                              <a:srgbClr val="D6BDF7">
                                <a:lumMod val="10000"/>
                              </a:srgbClr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9</m:t>
                        </m:r>
                      </m:den>
                    </m:f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D6BDF7">
                        <a:lumMod val="1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D6BDF7">
                        <a:lumMod val="1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thông</a:t>
                </a:r>
                <a:r>
                  <a:rPr kumimoji="0" lang="en-US" sz="2800" b="0" i="0" u="none" strike="noStrike" kern="1200" cap="none" spc="0" normalizeH="0" noProof="0">
                    <a:ln>
                      <a:noFill/>
                    </a:ln>
                    <a:solidFill>
                      <a:srgbClr val="D6BDF7">
                        <a:lumMod val="1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qua các hình ảnh trực quan.</a:t>
                </a:r>
              </a:p>
              <a:p>
                <a:pPr marL="342900" lvl="0" indent="-342900" algn="just">
                  <a:buFontTx/>
                  <a:buChar char="-"/>
                  <a:defRPr/>
                </a:pPr>
                <a:r>
                  <a:rPr lang="en-US" sz="2800" baseline="0">
                    <a:solidFill>
                      <a:srgbClr val="D6BDF7">
                        <a:lumMod val="10000"/>
                      </a:srgb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Nhận</a:t>
                </a:r>
                <a:r>
                  <a:rPr lang="en-US" sz="2800">
                    <a:solidFill>
                      <a:srgbClr val="D6BDF7">
                        <a:lumMod val="10000"/>
                      </a:srgb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biết được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rgbClr val="D6BDF7">
                                <a:lumMod val="10000"/>
                              </a:srgbClr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i="1">
                            <a:solidFill>
                              <a:srgbClr val="D6BDF7">
                                <a:lumMod val="10000"/>
                              </a:srgbClr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2800" b="0" i="1" smtClean="0">
                            <a:solidFill>
                              <a:srgbClr val="D6BDF7">
                                <a:lumMod val="10000"/>
                              </a:srgbClr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  <m:r>
                      <a:rPr lang="en-US" sz="2800" b="0" i="1" smtClean="0">
                        <a:solidFill>
                          <a:srgbClr val="D6BDF7">
                            <a:lumMod val="10000"/>
                          </a:srgbClr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; </m:t>
                    </m:r>
                    <m:f>
                      <m:fPr>
                        <m:ctrlPr>
                          <a:rPr lang="en-US" sz="2800" b="0" i="1" smtClean="0">
                            <a:solidFill>
                              <a:srgbClr val="D6BDF7">
                                <a:lumMod val="10000"/>
                              </a:srgbClr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solidFill>
                              <a:srgbClr val="D6BDF7">
                                <a:lumMod val="10000"/>
                              </a:srgbClr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2800" b="0" i="1" smtClean="0">
                            <a:solidFill>
                              <a:srgbClr val="D6BDF7">
                                <a:lumMod val="10000"/>
                              </a:srgbClr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  <m:r>
                      <a:rPr lang="en-US" sz="2800" b="0" i="1" smtClean="0">
                        <a:solidFill>
                          <a:srgbClr val="D6BDF7">
                            <a:lumMod val="10000"/>
                          </a:srgbClr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; </m:t>
                    </m:r>
                    <m:f>
                      <m:fPr>
                        <m:ctrlPr>
                          <a:rPr lang="en-US" sz="2800" b="0" i="1" smtClean="0">
                            <a:solidFill>
                              <a:srgbClr val="D6BDF7">
                                <a:lumMod val="10000"/>
                              </a:srgbClr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solidFill>
                              <a:srgbClr val="D6BDF7">
                                <a:lumMod val="10000"/>
                              </a:srgbClr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2800" b="0" i="1" smtClean="0">
                            <a:solidFill>
                              <a:srgbClr val="D6BDF7">
                                <a:lumMod val="10000"/>
                              </a:srgbClr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2800">
                    <a:solidFill>
                      <a:srgbClr val="D6BDF7">
                        <a:lumMod val="10000"/>
                      </a:srgb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của một nhóm đồ vật bằng việc chia thành các phần đều bằng nhau.</a:t>
                </a:r>
              </a:p>
            </p:txBody>
          </p:sp>
        </mc:Choice>
        <mc:Fallback xmlns="">
          <p:sp>
            <p:nvSpPr>
              <p:cNvPr id="3" name="Rounded 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2667000"/>
                <a:ext cx="10363200" cy="2607664"/>
              </a:xfrm>
              <a:prstGeom prst="roundRect">
                <a:avLst/>
              </a:prstGeom>
              <a:blipFill>
                <a:blip r:embed="rId2"/>
                <a:stretch>
                  <a:fillRect b="-93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0" y="10160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altLang="en-US" sz="13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8171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 dir="in"/>
      </p:transition>
    </mc:Choice>
    <mc:Fallback xmlns="">
      <p:transition spd="slow">
        <p:split orient="vert" dir="in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HẠM DUYÊN 3 - 9Slide.vn 1 - 9Slide.vn">
            <a:extLst>
              <a:ext uri="{FF2B5EF4-FFF2-40B4-BE49-F238E27FC236}">
                <a16:creationId xmlns:a16="http://schemas.microsoft.com/office/drawing/2014/main" id="{79B34725-B738-4238-9B51-58EEA6D90AB6}"/>
              </a:ext>
            </a:extLst>
          </p:cNvPr>
          <p:cNvSpPr txBox="1"/>
          <p:nvPr/>
        </p:nvSpPr>
        <p:spPr>
          <a:xfrm>
            <a:off x="4991691" y="1295400"/>
            <a:ext cx="2208618" cy="1015663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rtlCol="0">
            <a:spAutoFit/>
          </a:bodyPr>
          <a:lstStyle/>
          <a:p>
            <a:r>
              <a:rPr lang="en-US" sz="6000" spc="-180">
                <a:ln w="31750">
                  <a:solidFill>
                    <a:schemeClr val="bg1"/>
                  </a:solidFill>
                </a:ln>
                <a:solidFill>
                  <a:schemeClr val="accent4">
                    <a:lumMod val="75000"/>
                  </a:schemeClr>
                </a:solidFill>
                <a:latin typeface="#9Slide07 Crocante" panose="02000000000000000000" pitchFamily="2" charset="0"/>
              </a:rPr>
              <a:t>BÀI 14</a:t>
            </a:r>
          </a:p>
        </p:txBody>
      </p:sp>
      <p:sp>
        <p:nvSpPr>
          <p:cNvPr id="3" name="PHẠM DUYÊN 3 - 9Slide.vn 2 - 9Slide.vn">
            <a:extLst>
              <a:ext uri="{FF2B5EF4-FFF2-40B4-BE49-F238E27FC236}">
                <a16:creationId xmlns:a16="http://schemas.microsoft.com/office/drawing/2014/main" id="{93D902E5-C15A-452F-80C8-64A9C87FB2F8}"/>
              </a:ext>
            </a:extLst>
          </p:cNvPr>
          <p:cNvSpPr txBox="1"/>
          <p:nvPr/>
        </p:nvSpPr>
        <p:spPr>
          <a:xfrm>
            <a:off x="1981200" y="2694866"/>
            <a:ext cx="8229600" cy="941283"/>
          </a:xfrm>
          <a:prstGeom prst="rect">
            <a:avLst/>
          </a:prstGeom>
          <a:noFill/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wrap="square" rtlCol="0">
            <a:spAutoFit/>
          </a:bodyPr>
          <a:lstStyle/>
          <a:p>
            <a:pPr algn="ctr">
              <a:lnSpc>
                <a:spcPct val="116000"/>
              </a:lnSpc>
            </a:pPr>
            <a:r>
              <a:rPr lang="en-US" sz="5400" spc="-60">
                <a:ln w="15875"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#9Slide03 SVNNexa Rust Sans Bla" panose="020B0606040200020203" pitchFamily="34" charset="0"/>
                <a:ea typeface="#9Slide02 Tieu de dai" panose="02000000000000000000" pitchFamily="2" charset="0"/>
              </a:rPr>
              <a:t>MỘT PHẦN MẤY</a:t>
            </a:r>
          </a:p>
        </p:txBody>
      </p:sp>
      <p:sp>
        <p:nvSpPr>
          <p:cNvPr id="8" name="PHẠM DUYÊN 3 - 9Slide.vn 3 - 9Slide.vn">
            <a:extLst>
              <a:ext uri="{FF2B5EF4-FFF2-40B4-BE49-F238E27FC236}">
                <a16:creationId xmlns:a16="http://schemas.microsoft.com/office/drawing/2014/main" id="{04EF8B0E-BD25-469C-906B-3C7BBE6421C7}"/>
              </a:ext>
            </a:extLst>
          </p:cNvPr>
          <p:cNvSpPr txBox="1"/>
          <p:nvPr/>
        </p:nvSpPr>
        <p:spPr>
          <a:xfrm>
            <a:off x="5491508" y="4078069"/>
            <a:ext cx="13019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>
                <a:solidFill>
                  <a:schemeClr val="tx1">
                    <a:lumMod val="75000"/>
                    <a:lumOff val="25000"/>
                  </a:schemeClr>
                </a:solidFill>
                <a:latin typeface="#9Slide03 Sofia Pro Soft" panose="020B0000000000000000" pitchFamily="34" charset="0"/>
              </a:rPr>
              <a:t>Tiết 2</a:t>
            </a:r>
          </a:p>
        </p:txBody>
      </p:sp>
    </p:spTree>
    <p:extLst>
      <p:ext uri="{BB962C8B-B14F-4D97-AF65-F5344CB8AC3E}">
        <p14:creationId xmlns:p14="http://schemas.microsoft.com/office/powerpoint/2010/main" val="175912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 dir="in"/>
      </p:transition>
    </mc:Choice>
    <mc:Fallback xmlns="">
      <p:transition spd="slow">
        <p:split orient="vert" dir="in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18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18"/>
                            </p:stCondLst>
                            <p:childTnLst>
                              <p:par>
                                <p:cTn id="1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HẠM DUYÊN 3 - 9Slide.vn 1 - 9Slide.vn">
            <a:extLst>
              <a:ext uri="{FF2B5EF4-FFF2-40B4-BE49-F238E27FC236}">
                <a16:creationId xmlns:a16="http://schemas.microsoft.com/office/drawing/2014/main" id="{79B34725-B738-4238-9B51-58EEA6D90AB6}"/>
              </a:ext>
            </a:extLst>
          </p:cNvPr>
          <p:cNvSpPr txBox="1"/>
          <p:nvPr/>
        </p:nvSpPr>
        <p:spPr>
          <a:xfrm>
            <a:off x="2819400" y="1524000"/>
            <a:ext cx="6075638" cy="1015663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-180" normalizeH="0" baseline="0" noProof="0">
                <a:ln w="31750">
                  <a:solidFill>
                    <a:prstClr val="white"/>
                  </a:solidFill>
                </a:ln>
                <a:solidFill>
                  <a:srgbClr val="1977F3">
                    <a:lumMod val="75000"/>
                  </a:srgbClr>
                </a:solidFill>
                <a:effectLst/>
                <a:uLnTx/>
                <a:uFillTx/>
                <a:latin typeface="#9Slide07 Crocante" panose="02000000000000000000" pitchFamily="2" charset="0"/>
                <a:ea typeface="+mn-ea"/>
                <a:cs typeface="+mn-cs"/>
              </a:rPr>
              <a:t>YÊU CẦU CẦN ĐẠT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ounded Rectangle 2"/>
              <p:cNvSpPr/>
              <p:nvPr/>
            </p:nvSpPr>
            <p:spPr>
              <a:xfrm>
                <a:off x="838200" y="2667000"/>
                <a:ext cx="10363200" cy="2607664"/>
              </a:xfrm>
              <a:prstGeom prst="roundRect">
                <a:avLst/>
              </a:prstGeom>
              <a:solidFill>
                <a:schemeClr val="accent6">
                  <a:alpha val="50000"/>
                </a:schemeClr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wrap="square">
                <a:spAutoFit/>
              </a:bodyPr>
              <a:lstStyle/>
              <a:p>
                <a:pPr marR="0" lvl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tabLst/>
                  <a:defRPr/>
                </a:pPr>
                <a:r>
                  <a:rPr lang="en-US" sz="2800">
                    <a:solidFill>
                      <a:srgbClr val="D6BDF7">
                        <a:lumMod val="10000"/>
                      </a:srgb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-   </a:t>
                </a:r>
                <a:r>
                  <a:rPr kumimoji="0" lang="en-US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D6BDF7">
                        <a:lumMod val="1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kumimoji="0" lang="en-US" sz="2800" b="0" i="0" u="none" strike="noStrike" kern="1200" cap="none" spc="0" normalizeH="0" noProof="0">
                    <a:ln>
                      <a:noFill/>
                    </a:ln>
                    <a:solidFill>
                      <a:srgbClr val="D6BDF7">
                        <a:lumMod val="1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biểu tượng về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8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srgbClr val="D6BDF7">
                                <a:lumMod val="10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kumimoji="0" lang="en-US" sz="28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srgbClr val="D6BDF7">
                                <a:lumMod val="10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kumimoji="0" lang="en-US" sz="28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srgbClr val="D6BDF7">
                                <a:lumMod val="10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7</m:t>
                        </m:r>
                      </m:den>
                    </m:f>
                    <m:r>
                      <a:rPr kumimoji="0" lang="en-US" sz="28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srgbClr val="D6BDF7">
                            <a:lumMod val="10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;</m:t>
                    </m:r>
                    <m:f>
                      <m:fPr>
                        <m:ctrlPr>
                          <a:rPr kumimoji="0" lang="en-US" sz="28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srgbClr val="D6BDF7">
                                <a:lumMod val="10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kumimoji="0" lang="en-US" sz="28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srgbClr val="D6BDF7">
                                <a:lumMod val="10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kumimoji="0" lang="en-US" sz="28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srgbClr val="D6BDF7">
                                <a:lumMod val="10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8</m:t>
                        </m:r>
                      </m:den>
                    </m:f>
                    <m:r>
                      <a:rPr kumimoji="0" lang="en-US" sz="28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srgbClr val="D6BDF7">
                            <a:lumMod val="10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;</m:t>
                    </m:r>
                    <m:f>
                      <m:fPr>
                        <m:ctrlPr>
                          <a:rPr kumimoji="0" lang="en-US" sz="28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srgbClr val="D6BDF7">
                                <a:lumMod val="10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kumimoji="0" lang="en-US" sz="28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srgbClr val="D6BDF7">
                                <a:lumMod val="10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kumimoji="0" lang="en-US" sz="28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srgbClr val="D6BDF7">
                                <a:lumMod val="10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9</m:t>
                        </m:r>
                      </m:den>
                    </m:f>
                    <m:r>
                      <a:rPr kumimoji="0" lang="en-US" sz="2800" b="0" i="0" u="none" strike="noStrike" kern="1200" cap="none" spc="0" normalizeH="0" noProof="0" smtClean="0">
                        <a:ln>
                          <a:noFill/>
                        </a:ln>
                        <a:solidFill>
                          <a:srgbClr val="D6BDF7">
                            <a:lumMod val="10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kumimoji="0" lang="en-US" sz="2800" b="0" i="0" u="none" strike="noStrike" kern="1200" cap="none" spc="0" normalizeH="0" noProof="0">
                    <a:ln>
                      <a:noFill/>
                    </a:ln>
                    <a:solidFill>
                      <a:srgbClr val="D6BDF7">
                        <a:lumMod val="1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của một hình.</a:t>
                </a:r>
              </a:p>
              <a:p>
                <a:pPr marL="342900" lvl="0" indent="-342900" algn="just">
                  <a:buFontTx/>
                  <a:buChar char="-"/>
                  <a:defRPr/>
                </a:pPr>
                <a:r>
                  <a:rPr lang="en-US" sz="2800">
                    <a:solidFill>
                      <a:srgbClr val="D6BDF7">
                        <a:lumMod val="10000"/>
                      </a:srgb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Nhận biết được</a:t>
                </a:r>
                <a:r>
                  <a:rPr kumimoji="0" lang="en-US" sz="2800" b="0" i="0" u="none" strike="noStrike" kern="1200" cap="none" spc="0" normalizeH="0" noProof="0">
                    <a:ln>
                      <a:noFill/>
                    </a:ln>
                    <a:solidFill>
                      <a:srgbClr val="D6BDF7">
                        <a:lumMod val="1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rgbClr val="D6BDF7">
                                <a:lumMod val="10000"/>
                              </a:srgbClr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i="1">
                            <a:solidFill>
                              <a:srgbClr val="D6BDF7">
                                <a:lumMod val="10000"/>
                              </a:srgbClr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2800" i="1">
                            <a:solidFill>
                              <a:srgbClr val="D6BDF7">
                                <a:lumMod val="10000"/>
                              </a:srgbClr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7</m:t>
                        </m:r>
                      </m:den>
                    </m:f>
                    <m:r>
                      <a:rPr lang="en-US" sz="2800" i="1">
                        <a:solidFill>
                          <a:srgbClr val="D6BDF7">
                            <a:lumMod val="10000"/>
                          </a:srgbClr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;</m:t>
                    </m:r>
                    <m:f>
                      <m:fPr>
                        <m:ctrlPr>
                          <a:rPr lang="en-US" sz="2800" i="1">
                            <a:solidFill>
                              <a:srgbClr val="D6BDF7">
                                <a:lumMod val="10000"/>
                              </a:srgbClr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i="1">
                            <a:solidFill>
                              <a:srgbClr val="D6BDF7">
                                <a:lumMod val="10000"/>
                              </a:srgbClr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2800" i="1">
                            <a:solidFill>
                              <a:srgbClr val="D6BDF7">
                                <a:lumMod val="10000"/>
                              </a:srgbClr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8</m:t>
                        </m:r>
                      </m:den>
                    </m:f>
                    <m:r>
                      <a:rPr lang="en-US" sz="2800" i="1">
                        <a:solidFill>
                          <a:srgbClr val="D6BDF7">
                            <a:lumMod val="10000"/>
                          </a:srgbClr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;</m:t>
                    </m:r>
                    <m:f>
                      <m:fPr>
                        <m:ctrlPr>
                          <a:rPr lang="en-US" sz="2800" i="1">
                            <a:solidFill>
                              <a:srgbClr val="D6BDF7">
                                <a:lumMod val="10000"/>
                              </a:srgbClr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i="1">
                            <a:solidFill>
                              <a:srgbClr val="D6BDF7">
                                <a:lumMod val="10000"/>
                              </a:srgbClr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2800" i="1">
                            <a:solidFill>
                              <a:srgbClr val="D6BDF7">
                                <a:lumMod val="10000"/>
                              </a:srgbClr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9</m:t>
                        </m:r>
                      </m:den>
                    </m:f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D6BDF7">
                        <a:lumMod val="1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D6BDF7">
                        <a:lumMod val="1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thông</a:t>
                </a:r>
                <a:r>
                  <a:rPr kumimoji="0" lang="en-US" sz="2800" b="0" i="0" u="none" strike="noStrike" kern="1200" cap="none" spc="0" normalizeH="0" noProof="0">
                    <a:ln>
                      <a:noFill/>
                    </a:ln>
                    <a:solidFill>
                      <a:srgbClr val="D6BDF7">
                        <a:lumMod val="1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qua các hình ảnh trực quan.</a:t>
                </a:r>
              </a:p>
              <a:p>
                <a:pPr marL="342900" lvl="0" indent="-342900" algn="just">
                  <a:buFontTx/>
                  <a:buChar char="-"/>
                  <a:defRPr/>
                </a:pPr>
                <a:r>
                  <a:rPr lang="en-US" sz="2800" baseline="0">
                    <a:solidFill>
                      <a:srgbClr val="D6BDF7">
                        <a:lumMod val="10000"/>
                      </a:srgb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Nhận</a:t>
                </a:r>
                <a:r>
                  <a:rPr lang="en-US" sz="2800">
                    <a:solidFill>
                      <a:srgbClr val="D6BDF7">
                        <a:lumMod val="10000"/>
                      </a:srgb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biết được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rgbClr val="D6BDF7">
                                <a:lumMod val="10000"/>
                              </a:srgbClr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i="1">
                            <a:solidFill>
                              <a:srgbClr val="D6BDF7">
                                <a:lumMod val="10000"/>
                              </a:srgbClr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2800" b="0" i="1" smtClean="0">
                            <a:solidFill>
                              <a:srgbClr val="D6BDF7">
                                <a:lumMod val="10000"/>
                              </a:srgbClr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  <m:r>
                      <a:rPr lang="en-US" sz="2800" b="0" i="1" smtClean="0">
                        <a:solidFill>
                          <a:srgbClr val="D6BDF7">
                            <a:lumMod val="10000"/>
                          </a:srgbClr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; </m:t>
                    </m:r>
                    <m:f>
                      <m:fPr>
                        <m:ctrlPr>
                          <a:rPr lang="en-US" sz="2800" b="0" i="1" smtClean="0">
                            <a:solidFill>
                              <a:srgbClr val="D6BDF7">
                                <a:lumMod val="10000"/>
                              </a:srgbClr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solidFill>
                              <a:srgbClr val="D6BDF7">
                                <a:lumMod val="10000"/>
                              </a:srgbClr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2800" b="0" i="1" smtClean="0">
                            <a:solidFill>
                              <a:srgbClr val="D6BDF7">
                                <a:lumMod val="10000"/>
                              </a:srgbClr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  <m:r>
                      <a:rPr lang="en-US" sz="2800" b="0" i="1" smtClean="0">
                        <a:solidFill>
                          <a:srgbClr val="D6BDF7">
                            <a:lumMod val="10000"/>
                          </a:srgbClr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; </m:t>
                    </m:r>
                    <m:f>
                      <m:fPr>
                        <m:ctrlPr>
                          <a:rPr lang="en-US" sz="2800" b="0" i="1" smtClean="0">
                            <a:solidFill>
                              <a:srgbClr val="D6BDF7">
                                <a:lumMod val="10000"/>
                              </a:srgbClr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solidFill>
                              <a:srgbClr val="D6BDF7">
                                <a:lumMod val="10000"/>
                              </a:srgbClr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2800" b="0" i="1" smtClean="0">
                            <a:solidFill>
                              <a:srgbClr val="D6BDF7">
                                <a:lumMod val="10000"/>
                              </a:srgbClr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2800">
                    <a:solidFill>
                      <a:srgbClr val="D6BDF7">
                        <a:lumMod val="10000"/>
                      </a:srgb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của một nhóm đồ vật bằng việc chia thành các phần đều bằng nhau.</a:t>
                </a:r>
              </a:p>
            </p:txBody>
          </p:sp>
        </mc:Choice>
        <mc:Fallback xmlns="">
          <p:sp>
            <p:nvSpPr>
              <p:cNvPr id="3" name="Rounded 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2667000"/>
                <a:ext cx="10363200" cy="2607664"/>
              </a:xfrm>
              <a:prstGeom prst="roundRect">
                <a:avLst/>
              </a:prstGeom>
              <a:blipFill>
                <a:blip r:embed="rId2"/>
                <a:stretch>
                  <a:fillRect b="-93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0" y="10160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altLang="en-US" sz="13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8486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 dir="in"/>
      </p:transition>
    </mc:Choice>
    <mc:Fallback xmlns="">
      <p:transition spd="slow">
        <p:split orient="vert" dir="in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5812FA6-9F19-496E-ADB6-69302CAF74B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500" y="2000250"/>
            <a:ext cx="571500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4242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 dir="in"/>
      </p:transition>
    </mc:Choice>
    <mc:Fallback xmlns="">
      <p:transition spd="slow">
        <p:split orient="vert" dir="in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Phạm Duyên 1 - 9Slide.vn">
            <a:extLst>
              <a:ext uri="{FF2B5EF4-FFF2-40B4-BE49-F238E27FC236}">
                <a16:creationId xmlns:a16="http://schemas.microsoft.com/office/drawing/2014/main" id="{22FFAF39-EB3E-4566-A909-8BE6092E1887}"/>
              </a:ext>
            </a:extLst>
          </p:cNvPr>
          <p:cNvSpPr/>
          <p:nvPr/>
        </p:nvSpPr>
        <p:spPr>
          <a:xfrm>
            <a:off x="5118659" y="2985508"/>
            <a:ext cx="493652" cy="495012"/>
          </a:xfrm>
          <a:prstGeom prst="roundRect">
            <a:avLst>
              <a:gd name="adj" fmla="val 20983"/>
            </a:avLst>
          </a:prstGeom>
          <a:solidFill>
            <a:schemeClr val="bg1"/>
          </a:solidFill>
          <a:ln w="19050">
            <a:solidFill>
              <a:srgbClr val="FFBD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Đ</a:t>
            </a:r>
          </a:p>
        </p:txBody>
      </p:sp>
      <p:sp>
        <p:nvSpPr>
          <p:cNvPr id="78" name="Phạm Duyên 2 - 9Slide.vn">
            <a:extLst>
              <a:ext uri="{FF2B5EF4-FFF2-40B4-BE49-F238E27FC236}">
                <a16:creationId xmlns:a16="http://schemas.microsoft.com/office/drawing/2014/main" id="{7ACA0F7B-71F3-4FAB-B8E4-E0704E05C60A}"/>
              </a:ext>
            </a:extLst>
          </p:cNvPr>
          <p:cNvSpPr/>
          <p:nvPr/>
        </p:nvSpPr>
        <p:spPr>
          <a:xfrm>
            <a:off x="10957429" y="2985508"/>
            <a:ext cx="493652" cy="495012"/>
          </a:xfrm>
          <a:prstGeom prst="roundRect">
            <a:avLst>
              <a:gd name="adj" fmla="val 20983"/>
            </a:avLst>
          </a:prstGeom>
          <a:solidFill>
            <a:schemeClr val="bg1"/>
          </a:solidFill>
          <a:ln w="19050">
            <a:solidFill>
              <a:srgbClr val="FFBD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Đ</a:t>
            </a:r>
          </a:p>
        </p:txBody>
      </p:sp>
      <p:sp>
        <p:nvSpPr>
          <p:cNvPr id="90" name="Phạm Duyên 13 - 9Slide.vn">
            <a:extLst>
              <a:ext uri="{FF2B5EF4-FFF2-40B4-BE49-F238E27FC236}">
                <a16:creationId xmlns:a16="http://schemas.microsoft.com/office/drawing/2014/main" id="{320A59E1-9BB1-42C6-A2BE-FE596E862CED}"/>
              </a:ext>
            </a:extLst>
          </p:cNvPr>
          <p:cNvSpPr/>
          <p:nvPr/>
        </p:nvSpPr>
        <p:spPr>
          <a:xfrm>
            <a:off x="5118659" y="5603852"/>
            <a:ext cx="493652" cy="495012"/>
          </a:xfrm>
          <a:prstGeom prst="roundRect">
            <a:avLst>
              <a:gd name="adj" fmla="val 20983"/>
            </a:avLst>
          </a:prstGeom>
          <a:solidFill>
            <a:schemeClr val="bg1"/>
          </a:solidFill>
          <a:ln w="19050">
            <a:solidFill>
              <a:srgbClr val="FFBD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S</a:t>
            </a:r>
          </a:p>
        </p:txBody>
      </p:sp>
      <p:sp>
        <p:nvSpPr>
          <p:cNvPr id="125" name="Phạm Duyên 18 - 9Slide.vn">
            <a:extLst>
              <a:ext uri="{FF2B5EF4-FFF2-40B4-BE49-F238E27FC236}">
                <a16:creationId xmlns:a16="http://schemas.microsoft.com/office/drawing/2014/main" id="{084348FF-0AED-4772-B926-463904ACFB0F}"/>
              </a:ext>
            </a:extLst>
          </p:cNvPr>
          <p:cNvSpPr/>
          <p:nvPr/>
        </p:nvSpPr>
        <p:spPr>
          <a:xfrm>
            <a:off x="10957429" y="5603852"/>
            <a:ext cx="493652" cy="495012"/>
          </a:xfrm>
          <a:prstGeom prst="roundRect">
            <a:avLst>
              <a:gd name="adj" fmla="val 20983"/>
            </a:avLst>
          </a:prstGeom>
          <a:solidFill>
            <a:schemeClr val="bg1"/>
          </a:solidFill>
          <a:ln w="19050">
            <a:solidFill>
              <a:srgbClr val="FFBD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Đ</a:t>
            </a:r>
          </a:p>
        </p:txBody>
      </p:sp>
      <p:sp>
        <p:nvSpPr>
          <p:cNvPr id="72" name="Phạm Duyên 3 - 9Slide.vn">
            <a:extLst>
              <a:ext uri="{FF2B5EF4-FFF2-40B4-BE49-F238E27FC236}">
                <a16:creationId xmlns:a16="http://schemas.microsoft.com/office/drawing/2014/main" id="{956CDB4D-D24D-4DC0-BCB9-3DF929ED0603}"/>
              </a:ext>
            </a:extLst>
          </p:cNvPr>
          <p:cNvSpPr/>
          <p:nvPr/>
        </p:nvSpPr>
        <p:spPr>
          <a:xfrm>
            <a:off x="5165134" y="3013650"/>
            <a:ext cx="400702" cy="438728"/>
          </a:xfrm>
          <a:prstGeom prst="roundRect">
            <a:avLst>
              <a:gd name="adj" fmla="val 17858"/>
            </a:avLst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79" name="Phạm Duyên 4 - 9Slide.vn">
            <a:extLst>
              <a:ext uri="{FF2B5EF4-FFF2-40B4-BE49-F238E27FC236}">
                <a16:creationId xmlns:a16="http://schemas.microsoft.com/office/drawing/2014/main" id="{75657CE4-F3AF-421B-B3D2-CE401155BC2C}"/>
              </a:ext>
            </a:extLst>
          </p:cNvPr>
          <p:cNvSpPr/>
          <p:nvPr/>
        </p:nvSpPr>
        <p:spPr>
          <a:xfrm>
            <a:off x="11003904" y="3013650"/>
            <a:ext cx="400702" cy="438728"/>
          </a:xfrm>
          <a:prstGeom prst="roundRect">
            <a:avLst>
              <a:gd name="adj" fmla="val 17858"/>
            </a:avLst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92" name="Phạm Duyên 14 - 9Slide.vn">
            <a:extLst>
              <a:ext uri="{FF2B5EF4-FFF2-40B4-BE49-F238E27FC236}">
                <a16:creationId xmlns:a16="http://schemas.microsoft.com/office/drawing/2014/main" id="{4FAB5C43-FFD7-45E3-8B5E-2779FEA7D4D1}"/>
              </a:ext>
            </a:extLst>
          </p:cNvPr>
          <p:cNvSpPr/>
          <p:nvPr/>
        </p:nvSpPr>
        <p:spPr>
          <a:xfrm>
            <a:off x="5165134" y="5631994"/>
            <a:ext cx="400702" cy="438728"/>
          </a:xfrm>
          <a:prstGeom prst="roundRect">
            <a:avLst>
              <a:gd name="adj" fmla="val 17858"/>
            </a:avLst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26" name="Phạm Duyên 19 - 9Slide.vn">
            <a:extLst>
              <a:ext uri="{FF2B5EF4-FFF2-40B4-BE49-F238E27FC236}">
                <a16:creationId xmlns:a16="http://schemas.microsoft.com/office/drawing/2014/main" id="{46FC2FF8-C022-444A-8FB6-350E8CBE5252}"/>
              </a:ext>
            </a:extLst>
          </p:cNvPr>
          <p:cNvSpPr/>
          <p:nvPr/>
        </p:nvSpPr>
        <p:spPr>
          <a:xfrm>
            <a:off x="11003904" y="5631994"/>
            <a:ext cx="400702" cy="438728"/>
          </a:xfrm>
          <a:prstGeom prst="roundRect">
            <a:avLst>
              <a:gd name="adj" fmla="val 17858"/>
            </a:avLst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grpSp>
        <p:nvGrpSpPr>
          <p:cNvPr id="68" name="Phạm Duyên 5 - 9Slide.vn">
            <a:extLst>
              <a:ext uri="{FF2B5EF4-FFF2-40B4-BE49-F238E27FC236}">
                <a16:creationId xmlns:a16="http://schemas.microsoft.com/office/drawing/2014/main" id="{5385294B-8A7D-49E9-8DD1-29B827F9F993}"/>
              </a:ext>
            </a:extLst>
          </p:cNvPr>
          <p:cNvGrpSpPr/>
          <p:nvPr/>
        </p:nvGrpSpPr>
        <p:grpSpPr>
          <a:xfrm>
            <a:off x="1092943" y="2815694"/>
            <a:ext cx="4126757" cy="914930"/>
            <a:chOff x="4765993" y="5148325"/>
            <a:chExt cx="4126757" cy="914930"/>
          </a:xfrm>
        </p:grpSpPr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9FD37790-3F56-4790-8FAC-582628AD82E3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4765993" y="5344180"/>
              <a:ext cx="4126757" cy="523220"/>
            </a:xfrm>
            <a:prstGeom prst="rect">
              <a:avLst/>
            </a:prstGeom>
            <a:solidFill>
              <a:scrgbClr r="0" g="0" b="0">
                <a:alpha val="0"/>
              </a:scrgbClr>
            </a:solidFill>
          </p:spPr>
          <p:txBody>
            <a:bodyPr wrap="square" rtlCol="0">
              <a:spAutoFit/>
            </a:bodyPr>
            <a:lstStyle/>
            <a:p>
              <a:r>
                <a:rPr lang="en-US" sz="2800" spc="-18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Đã tô màu      hình chữ nhật.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0" name="TextBox 69">
                  <a:extLst>
                    <a:ext uri="{FF2B5EF4-FFF2-40B4-BE49-F238E27FC236}">
                      <a16:creationId xmlns:a16="http://schemas.microsoft.com/office/drawing/2014/main" id="{77D3F49D-1D6B-4262-B203-07EC86291A4F}"/>
                    </a:ext>
                  </a:extLst>
                </p:cNvPr>
                <p:cNvSpPr txBox="1"/>
                <p:nvPr/>
              </p:nvSpPr>
              <p:spPr>
                <a:xfrm>
                  <a:off x="6340050" y="5148325"/>
                  <a:ext cx="441960" cy="91493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right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vi-VN" sz="2800" i="1" smtClean="0">
                                <a:solidFill>
                                  <a:schemeClr val="accent5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2800" i="0" smtClean="0">
                                <a:solidFill>
                                  <a:schemeClr val="accent5">
                                    <a:lumMod val="75000"/>
                                  </a:schemeClr>
                                </a:solidFill>
                                <a:latin typeface="Arial" panose="020B0604020202020204" pitchFamily="34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  <m:t>1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2800" b="0" i="0" smtClean="0">
                                <a:solidFill>
                                  <a:schemeClr val="accent5">
                                    <a:lumMod val="75000"/>
                                  </a:schemeClr>
                                </a:solidFill>
                                <a:latin typeface="Arial" panose="020B0604020202020204" pitchFamily="34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  <m:t>7</m:t>
                            </m:r>
                          </m:den>
                        </m:f>
                      </m:oMath>
                    </m:oMathPara>
                  </a14:m>
                  <a:endParaRPr lang="en-US" sz="28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70" name="TextBox 69">
                  <a:extLst>
                    <a:ext uri="{FF2B5EF4-FFF2-40B4-BE49-F238E27FC236}">
                      <a16:creationId xmlns:a16="http://schemas.microsoft.com/office/drawing/2014/main" id="{77D3F49D-1D6B-4262-B203-07EC86291A4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340050" y="5148325"/>
                  <a:ext cx="441960" cy="914930"/>
                </a:xfrm>
                <a:prstGeom prst="rect">
                  <a:avLst/>
                </a:prstGeom>
                <a:blipFill>
                  <a:blip r:embed="rId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59" name="Phạm Duyên 8 - 9Slide.vn">
            <a:extLst>
              <a:ext uri="{FF2B5EF4-FFF2-40B4-BE49-F238E27FC236}">
                <a16:creationId xmlns:a16="http://schemas.microsoft.com/office/drawing/2014/main" id="{EA73DCE7-D180-4CBB-A88E-CE2F64A8B936}"/>
              </a:ext>
            </a:extLst>
          </p:cNvPr>
          <p:cNvGrpSpPr/>
          <p:nvPr/>
        </p:nvGrpSpPr>
        <p:grpSpPr>
          <a:xfrm>
            <a:off x="545307" y="517611"/>
            <a:ext cx="529493" cy="707886"/>
            <a:chOff x="1806355" y="2802652"/>
            <a:chExt cx="745981" cy="997311"/>
          </a:xfrm>
        </p:grpSpPr>
        <p:sp>
          <p:nvSpPr>
            <p:cNvPr id="60" name="Oval 9">
              <a:extLst>
                <a:ext uri="{FF2B5EF4-FFF2-40B4-BE49-F238E27FC236}">
                  <a16:creationId xmlns:a16="http://schemas.microsoft.com/office/drawing/2014/main" id="{38EB4DE3-83E6-489E-A465-25A99098772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06355" y="2944479"/>
              <a:ext cx="745981" cy="747191"/>
            </a:xfrm>
            <a:prstGeom prst="ellipse">
              <a:avLst/>
            </a:prstGeom>
            <a:gradFill>
              <a:gsLst>
                <a:gs pos="29000">
                  <a:schemeClr val="accent6"/>
                </a:gs>
                <a:gs pos="87000">
                  <a:schemeClr val="accent6">
                    <a:lumMod val="40000"/>
                    <a:lumOff val="60000"/>
                  </a:schemeClr>
                </a:gs>
              </a:gsLst>
              <a:lin ang="13500000" scaled="0"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cs typeface="字魂105号-简雅黑" panose="00000500000000000000" charset="-122"/>
              </a:endParaRPr>
            </a:p>
          </p:txBody>
        </p:sp>
        <p:sp>
          <p:nvSpPr>
            <p:cNvPr id="61" name="91">
              <a:extLst>
                <a:ext uri="{FF2B5EF4-FFF2-40B4-BE49-F238E27FC236}">
                  <a16:creationId xmlns:a16="http://schemas.microsoft.com/office/drawing/2014/main" id="{84911ECD-C69D-42DF-960A-13485B5B2603}"/>
                </a:ext>
              </a:extLst>
            </p:cNvPr>
            <p:cNvSpPr txBox="1"/>
            <p:nvPr/>
          </p:nvSpPr>
          <p:spPr>
            <a:xfrm>
              <a:off x="1851153" y="2802652"/>
              <a:ext cx="656379" cy="9973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000">
                  <a:ln w="31750">
                    <a:solidFill>
                      <a:schemeClr val="accent6">
                        <a:lumMod val="75000"/>
                      </a:schemeClr>
                    </a:solidFill>
                  </a:ln>
                  <a:solidFill>
                    <a:schemeClr val="bg1"/>
                  </a:solidFill>
                  <a:effectLst>
                    <a:outerShdw blurRad="50800" dist="38100" dir="5400000" algn="t" rotWithShape="0">
                      <a:schemeClr val="bg1">
                        <a:alpha val="100000"/>
                      </a:schemeClr>
                    </a:outerShdw>
                  </a:effectLst>
                  <a:latin typeface="#9Slide03 HelveBold" panose="02040603050506020204" pitchFamily="18" charset="0"/>
                  <a:ea typeface="字魂164号-方悦黑" panose="00000500000000000000" charset="-122"/>
                </a:rPr>
                <a:t>1</a:t>
              </a:r>
            </a:p>
          </p:txBody>
        </p:sp>
      </p:grpSp>
      <p:grpSp>
        <p:nvGrpSpPr>
          <p:cNvPr id="62" name="Phạm Duyên 9 - 9Slide.vn">
            <a:extLst>
              <a:ext uri="{FF2B5EF4-FFF2-40B4-BE49-F238E27FC236}">
                <a16:creationId xmlns:a16="http://schemas.microsoft.com/office/drawing/2014/main" id="{27052291-4D6F-4ECB-9BB7-8FB7D03D683A}"/>
              </a:ext>
            </a:extLst>
          </p:cNvPr>
          <p:cNvGrpSpPr/>
          <p:nvPr/>
        </p:nvGrpSpPr>
        <p:grpSpPr>
          <a:xfrm>
            <a:off x="1134992" y="509032"/>
            <a:ext cx="1532008" cy="783193"/>
            <a:chOff x="901438" y="406706"/>
            <a:chExt cx="1532008" cy="783193"/>
          </a:xfrm>
        </p:grpSpPr>
        <p:sp>
          <p:nvSpPr>
            <p:cNvPr id="63" name="Rectangle: Rounded Corners 62">
              <a:extLst>
                <a:ext uri="{FF2B5EF4-FFF2-40B4-BE49-F238E27FC236}">
                  <a16:creationId xmlns:a16="http://schemas.microsoft.com/office/drawing/2014/main" id="{F33C850A-6670-47D3-AEB1-AE9357F10A09}"/>
                </a:ext>
              </a:extLst>
            </p:cNvPr>
            <p:cNvSpPr/>
            <p:nvPr/>
          </p:nvSpPr>
          <p:spPr>
            <a:xfrm>
              <a:off x="987314" y="511161"/>
              <a:ext cx="995281" cy="533599"/>
            </a:xfrm>
            <a:prstGeom prst="roundRect">
              <a:avLst/>
            </a:prstGeom>
            <a:solidFill>
              <a:srgbClr val="FFDAB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  <p:sp>
          <p:nvSpPr>
            <p:cNvPr id="65" name="PHẠM DUYÊN 3 - 9Slide.vn">
              <a:extLst>
                <a:ext uri="{FF2B5EF4-FFF2-40B4-BE49-F238E27FC236}">
                  <a16:creationId xmlns:a16="http://schemas.microsoft.com/office/drawing/2014/main" id="{3C65F142-53DE-41CD-A830-7619A4D1F7E5}"/>
                </a:ext>
              </a:extLst>
            </p:cNvPr>
            <p:cNvSpPr txBox="1"/>
            <p:nvPr/>
          </p:nvSpPr>
          <p:spPr>
            <a:xfrm>
              <a:off x="901438" y="406706"/>
              <a:ext cx="1179583" cy="783193"/>
            </a:xfrm>
            <a:prstGeom prst="round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000" b="1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</a:rPr>
                <a:t>Đ, S</a:t>
              </a:r>
            </a:p>
          </p:txBody>
        </p:sp>
        <p:sp>
          <p:nvSpPr>
            <p:cNvPr id="64" name="PHẠM DUYÊN 3 - 9Slide.vn">
              <a:extLst>
                <a:ext uri="{FF2B5EF4-FFF2-40B4-BE49-F238E27FC236}">
                  <a16:creationId xmlns:a16="http://schemas.microsoft.com/office/drawing/2014/main" id="{5CB4CF6A-32BC-4A40-9C28-04B623ADBB96}"/>
                </a:ext>
              </a:extLst>
            </p:cNvPr>
            <p:cNvSpPr txBox="1"/>
            <p:nvPr/>
          </p:nvSpPr>
          <p:spPr>
            <a:xfrm>
              <a:off x="1952462" y="431313"/>
              <a:ext cx="480984" cy="748963"/>
            </a:xfrm>
            <a:prstGeom prst="round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000" b="1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</a:rPr>
                <a:t>?</a:t>
              </a:r>
            </a:p>
          </p:txBody>
        </p:sp>
      </p:grpSp>
      <p:sp>
        <p:nvSpPr>
          <p:cNvPr id="66" name="Phạm Duyên 10 - 9Slide.vn">
            <a:extLst>
              <a:ext uri="{FF2B5EF4-FFF2-40B4-BE49-F238E27FC236}">
                <a16:creationId xmlns:a16="http://schemas.microsoft.com/office/drawing/2014/main" id="{A802ACD4-3346-4E51-8616-D70EA2366634}"/>
              </a:ext>
            </a:extLst>
          </p:cNvPr>
          <p:cNvSpPr txBox="1"/>
          <p:nvPr/>
        </p:nvSpPr>
        <p:spPr>
          <a:xfrm>
            <a:off x="1143000" y="1381768"/>
            <a:ext cx="760463" cy="666069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2000"/>
              </a:lnSpc>
            </a:pPr>
            <a:r>
              <a:rPr lang="en-US" sz="3600" spc="-60">
                <a:solidFill>
                  <a:srgbClr val="F4821E"/>
                </a:solidFill>
              </a:rPr>
              <a:t>a)</a:t>
            </a:r>
          </a:p>
        </p:txBody>
      </p:sp>
      <p:sp>
        <p:nvSpPr>
          <p:cNvPr id="67" name="Phạm Duyên 11 - 9Slide.vn">
            <a:extLst>
              <a:ext uri="{FF2B5EF4-FFF2-40B4-BE49-F238E27FC236}">
                <a16:creationId xmlns:a16="http://schemas.microsoft.com/office/drawing/2014/main" id="{ED05DDA5-E0AF-41E0-A421-FC4C2DD11D73}"/>
              </a:ext>
            </a:extLst>
          </p:cNvPr>
          <p:cNvSpPr txBox="1"/>
          <p:nvPr/>
        </p:nvSpPr>
        <p:spPr>
          <a:xfrm>
            <a:off x="7543800" y="1381768"/>
            <a:ext cx="760463" cy="666069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2000"/>
              </a:lnSpc>
            </a:pPr>
            <a:r>
              <a:rPr lang="en-US" sz="3600" spc="-60">
                <a:solidFill>
                  <a:srgbClr val="F4821E"/>
                </a:solidFill>
              </a:rPr>
              <a:t>b)</a:t>
            </a:r>
          </a:p>
        </p:txBody>
      </p:sp>
      <p:grpSp>
        <p:nvGrpSpPr>
          <p:cNvPr id="75" name="Phạm Duyên 12 - 9Slide.vn">
            <a:extLst>
              <a:ext uri="{FF2B5EF4-FFF2-40B4-BE49-F238E27FC236}">
                <a16:creationId xmlns:a16="http://schemas.microsoft.com/office/drawing/2014/main" id="{5499644C-D0D7-47CA-97C9-7DDFFBAD2659}"/>
              </a:ext>
            </a:extLst>
          </p:cNvPr>
          <p:cNvGrpSpPr/>
          <p:nvPr/>
        </p:nvGrpSpPr>
        <p:grpSpPr>
          <a:xfrm>
            <a:off x="6931713" y="2815694"/>
            <a:ext cx="4126757" cy="914930"/>
            <a:chOff x="4765993" y="5148325"/>
            <a:chExt cx="4126757" cy="914930"/>
          </a:xfrm>
        </p:grpSpPr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E165D1BA-7FE1-436B-9097-18DE5E06BF0E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4765993" y="5344180"/>
              <a:ext cx="4126757" cy="523220"/>
            </a:xfrm>
            <a:prstGeom prst="rect">
              <a:avLst/>
            </a:prstGeom>
            <a:solidFill>
              <a:scrgbClr r="0" g="0" b="0">
                <a:alpha val="0"/>
              </a:scrgbClr>
            </a:solidFill>
          </p:spPr>
          <p:txBody>
            <a:bodyPr wrap="square" rtlCol="0">
              <a:spAutoFit/>
            </a:bodyPr>
            <a:lstStyle/>
            <a:p>
              <a:r>
                <a:rPr lang="en-US" sz="2800" spc="-18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Đã tô màu      hình chữ nhật.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7" name="TextBox 76">
                  <a:extLst>
                    <a:ext uri="{FF2B5EF4-FFF2-40B4-BE49-F238E27FC236}">
                      <a16:creationId xmlns:a16="http://schemas.microsoft.com/office/drawing/2014/main" id="{1BBC970B-6902-4FA9-ACA2-7C0B2D2E13CA}"/>
                    </a:ext>
                  </a:extLst>
                </p:cNvPr>
                <p:cNvSpPr txBox="1"/>
                <p:nvPr/>
              </p:nvSpPr>
              <p:spPr>
                <a:xfrm>
                  <a:off x="6340050" y="5148325"/>
                  <a:ext cx="441960" cy="91493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right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vi-VN" sz="2800" i="1" smtClean="0">
                                <a:solidFill>
                                  <a:schemeClr val="accent5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2800" i="0" smtClean="0">
                                <a:solidFill>
                                  <a:schemeClr val="accent5">
                                    <a:lumMod val="75000"/>
                                  </a:schemeClr>
                                </a:solidFill>
                                <a:latin typeface="Arial" panose="020B0604020202020204" pitchFamily="34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  <m:t>1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2800" b="0" i="0" smtClean="0">
                                <a:solidFill>
                                  <a:schemeClr val="accent5">
                                    <a:lumMod val="75000"/>
                                  </a:schemeClr>
                                </a:solidFill>
                                <a:latin typeface="Arial" panose="020B0604020202020204" pitchFamily="34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  <m:t>9</m:t>
                            </m:r>
                          </m:den>
                        </m:f>
                      </m:oMath>
                    </m:oMathPara>
                  </a14:m>
                  <a:endParaRPr lang="en-US" sz="28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77" name="TextBox 76">
                  <a:extLst>
                    <a:ext uri="{FF2B5EF4-FFF2-40B4-BE49-F238E27FC236}">
                      <a16:creationId xmlns:a16="http://schemas.microsoft.com/office/drawing/2014/main" id="{1BBC970B-6902-4FA9-ACA2-7C0B2D2E13C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340050" y="5148325"/>
                  <a:ext cx="441960" cy="914930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17" name="Phạm Duyên 16 - 9Slide.vn">
            <a:extLst>
              <a:ext uri="{FF2B5EF4-FFF2-40B4-BE49-F238E27FC236}">
                <a16:creationId xmlns:a16="http://schemas.microsoft.com/office/drawing/2014/main" id="{274D3A95-2DE1-4E03-B4D0-1D2EB5BC0C84}"/>
              </a:ext>
            </a:extLst>
          </p:cNvPr>
          <p:cNvSpPr txBox="1"/>
          <p:nvPr/>
        </p:nvSpPr>
        <p:spPr>
          <a:xfrm>
            <a:off x="1143000" y="3981147"/>
            <a:ext cx="760463" cy="666069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2000"/>
              </a:lnSpc>
            </a:pPr>
            <a:r>
              <a:rPr lang="en-US" sz="3600" spc="-60">
                <a:solidFill>
                  <a:srgbClr val="F4821E"/>
                </a:solidFill>
              </a:rPr>
              <a:t>c)</a:t>
            </a:r>
          </a:p>
        </p:txBody>
      </p:sp>
      <p:grpSp>
        <p:nvGrpSpPr>
          <p:cNvPr id="119" name="Phạm Duyên 17 - 9Slide.vn">
            <a:extLst>
              <a:ext uri="{FF2B5EF4-FFF2-40B4-BE49-F238E27FC236}">
                <a16:creationId xmlns:a16="http://schemas.microsoft.com/office/drawing/2014/main" id="{AFC9FDEB-299C-4BF8-BF44-D449DF031E05}"/>
              </a:ext>
            </a:extLst>
          </p:cNvPr>
          <p:cNvGrpSpPr/>
          <p:nvPr/>
        </p:nvGrpSpPr>
        <p:grpSpPr>
          <a:xfrm>
            <a:off x="1092943" y="5434038"/>
            <a:ext cx="4126757" cy="914930"/>
            <a:chOff x="4765993" y="5148325"/>
            <a:chExt cx="4126757" cy="914930"/>
          </a:xfrm>
        </p:grpSpPr>
        <p:sp>
          <p:nvSpPr>
            <p:cNvPr id="120" name="TextBox 119">
              <a:extLst>
                <a:ext uri="{FF2B5EF4-FFF2-40B4-BE49-F238E27FC236}">
                  <a16:creationId xmlns:a16="http://schemas.microsoft.com/office/drawing/2014/main" id="{4166BE6F-BBE7-47EC-B36F-DD89C2A5714E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4765993" y="5344180"/>
              <a:ext cx="4126757" cy="523220"/>
            </a:xfrm>
            <a:prstGeom prst="rect">
              <a:avLst/>
            </a:prstGeom>
            <a:solidFill>
              <a:scrgbClr r="0" g="0" b="0">
                <a:alpha val="0"/>
              </a:scrgbClr>
            </a:solidFill>
          </p:spPr>
          <p:txBody>
            <a:bodyPr wrap="square" rtlCol="0">
              <a:spAutoFit/>
            </a:bodyPr>
            <a:lstStyle/>
            <a:p>
              <a:r>
                <a:rPr lang="en-US" sz="2800" spc="-18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Đã tô màu      hình chữ nhật.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1" name="TextBox 120">
                  <a:extLst>
                    <a:ext uri="{FF2B5EF4-FFF2-40B4-BE49-F238E27FC236}">
                      <a16:creationId xmlns:a16="http://schemas.microsoft.com/office/drawing/2014/main" id="{5D306C90-885D-4B69-B747-25F3DB4653F4}"/>
                    </a:ext>
                  </a:extLst>
                </p:cNvPr>
                <p:cNvSpPr txBox="1"/>
                <p:nvPr/>
              </p:nvSpPr>
              <p:spPr>
                <a:xfrm>
                  <a:off x="6340050" y="5148325"/>
                  <a:ext cx="441960" cy="91493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right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vi-VN" sz="2800" i="1" smtClean="0">
                                <a:solidFill>
                                  <a:schemeClr val="accent5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2800" i="0" smtClean="0">
                                <a:solidFill>
                                  <a:schemeClr val="accent5">
                                    <a:lumMod val="75000"/>
                                  </a:schemeClr>
                                </a:solidFill>
                                <a:latin typeface="Arial" panose="020B0604020202020204" pitchFamily="34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  <m:t>1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2800" b="0" i="0" smtClean="0">
                                <a:solidFill>
                                  <a:schemeClr val="accent5">
                                    <a:lumMod val="75000"/>
                                  </a:schemeClr>
                                </a:solidFill>
                                <a:latin typeface="Arial" panose="020B0604020202020204" pitchFamily="34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  <m:t>4</m:t>
                            </m:r>
                          </m:den>
                        </m:f>
                      </m:oMath>
                    </m:oMathPara>
                  </a14:m>
                  <a:endParaRPr lang="en-US" sz="28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121" name="TextBox 120">
                  <a:extLst>
                    <a:ext uri="{FF2B5EF4-FFF2-40B4-BE49-F238E27FC236}">
                      <a16:creationId xmlns:a16="http://schemas.microsoft.com/office/drawing/2014/main" id="{5D306C90-885D-4B69-B747-25F3DB4653F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340050" y="5148325"/>
                  <a:ext cx="441960" cy="914930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39" name="Phạm Duyên 21 - 9Slide.vn">
            <a:extLst>
              <a:ext uri="{FF2B5EF4-FFF2-40B4-BE49-F238E27FC236}">
                <a16:creationId xmlns:a16="http://schemas.microsoft.com/office/drawing/2014/main" id="{5E7021AD-74F6-434F-8C79-4701E42EBC2D}"/>
              </a:ext>
            </a:extLst>
          </p:cNvPr>
          <p:cNvSpPr txBox="1"/>
          <p:nvPr/>
        </p:nvSpPr>
        <p:spPr>
          <a:xfrm>
            <a:off x="7543800" y="3981147"/>
            <a:ext cx="760463" cy="666069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2000"/>
              </a:lnSpc>
            </a:pPr>
            <a:r>
              <a:rPr lang="en-US" sz="3600" spc="-60">
                <a:solidFill>
                  <a:srgbClr val="F4821E"/>
                </a:solidFill>
              </a:rPr>
              <a:t>d)</a:t>
            </a:r>
          </a:p>
        </p:txBody>
      </p:sp>
      <p:grpSp>
        <p:nvGrpSpPr>
          <p:cNvPr id="140" name="Phạm Duyên 22 - 9Slide.vn">
            <a:extLst>
              <a:ext uri="{FF2B5EF4-FFF2-40B4-BE49-F238E27FC236}">
                <a16:creationId xmlns:a16="http://schemas.microsoft.com/office/drawing/2014/main" id="{436F2B09-A153-4B76-BF30-A5F454645AC4}"/>
              </a:ext>
            </a:extLst>
          </p:cNvPr>
          <p:cNvGrpSpPr/>
          <p:nvPr/>
        </p:nvGrpSpPr>
        <p:grpSpPr>
          <a:xfrm>
            <a:off x="6931713" y="5434038"/>
            <a:ext cx="4126757" cy="914930"/>
            <a:chOff x="4765993" y="5148325"/>
            <a:chExt cx="4126757" cy="914930"/>
          </a:xfrm>
        </p:grpSpPr>
        <p:sp>
          <p:nvSpPr>
            <p:cNvPr id="141" name="TextBox 140">
              <a:extLst>
                <a:ext uri="{FF2B5EF4-FFF2-40B4-BE49-F238E27FC236}">
                  <a16:creationId xmlns:a16="http://schemas.microsoft.com/office/drawing/2014/main" id="{71715670-21C6-4D7C-B5B8-A645376A1046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4765993" y="5344180"/>
              <a:ext cx="4126757" cy="523220"/>
            </a:xfrm>
            <a:prstGeom prst="rect">
              <a:avLst/>
            </a:prstGeom>
            <a:solidFill>
              <a:scrgbClr r="0" g="0" b="0">
                <a:alpha val="0"/>
              </a:scrgbClr>
            </a:solidFill>
          </p:spPr>
          <p:txBody>
            <a:bodyPr wrap="square" rtlCol="0">
              <a:spAutoFit/>
            </a:bodyPr>
            <a:lstStyle/>
            <a:p>
              <a:r>
                <a:rPr lang="en-US" sz="2800" spc="-18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Đã tô màu      hình chữ nhật.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2" name="TextBox 141">
                  <a:extLst>
                    <a:ext uri="{FF2B5EF4-FFF2-40B4-BE49-F238E27FC236}">
                      <a16:creationId xmlns:a16="http://schemas.microsoft.com/office/drawing/2014/main" id="{98B3C714-3A04-4DA2-B3FA-899BD9CA14E9}"/>
                    </a:ext>
                  </a:extLst>
                </p:cNvPr>
                <p:cNvSpPr txBox="1"/>
                <p:nvPr/>
              </p:nvSpPr>
              <p:spPr>
                <a:xfrm>
                  <a:off x="6340050" y="5148325"/>
                  <a:ext cx="441960" cy="91493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right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vi-VN" sz="2800" i="1" smtClean="0">
                                <a:solidFill>
                                  <a:schemeClr val="accent5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2800" i="0" smtClean="0">
                                <a:solidFill>
                                  <a:schemeClr val="accent5">
                                    <a:lumMod val="75000"/>
                                  </a:schemeClr>
                                </a:solidFill>
                                <a:latin typeface="Arial" panose="020B0604020202020204" pitchFamily="34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  <m:t>1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2800" b="0" i="0" smtClean="0">
                                <a:solidFill>
                                  <a:schemeClr val="accent5">
                                    <a:lumMod val="75000"/>
                                  </a:schemeClr>
                                </a:solidFill>
                                <a:latin typeface="Arial" panose="020B0604020202020204" pitchFamily="34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  <m:t>8</m:t>
                            </m:r>
                          </m:den>
                        </m:f>
                      </m:oMath>
                    </m:oMathPara>
                  </a14:m>
                  <a:endParaRPr lang="en-US" sz="28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142" name="TextBox 141">
                  <a:extLst>
                    <a:ext uri="{FF2B5EF4-FFF2-40B4-BE49-F238E27FC236}">
                      <a16:creationId xmlns:a16="http://schemas.microsoft.com/office/drawing/2014/main" id="{98B3C714-3A04-4DA2-B3FA-899BD9CA14E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340050" y="5148325"/>
                  <a:ext cx="441960" cy="914930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4D5B4ED5-4015-4B4C-B7A2-0800C35D14D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823281">
            <a:off x="1466692" y="1239287"/>
            <a:ext cx="2468942" cy="164903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672DAC3-AAF5-4E56-9088-E10D79CAB8B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544452">
            <a:off x="7844140" y="1235473"/>
            <a:ext cx="2468880" cy="164438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513725E-4D78-419B-B43C-4F6FDAF0D3F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170663">
            <a:off x="1420302" y="3780873"/>
            <a:ext cx="2468880" cy="164438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171C740-FE24-46AC-9B9D-FF443E35893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394252">
            <a:off x="7844140" y="3730624"/>
            <a:ext cx="2468880" cy="1644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7436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 dir="in"/>
      </p:transition>
    </mc:Choice>
    <mc:Fallback xmlns="">
      <p:transition spd="slow">
        <p:split orient="vert" dir="in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3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13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3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7" dur="13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9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3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6" dur="13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3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0" dur="13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1300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9" dur="13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13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3" dur="1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5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1300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2" dur="13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13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6" dur="13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8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" grpId="0" animBg="1"/>
      <p:bldP spid="78" grpId="0" animBg="1"/>
      <p:bldP spid="90" grpId="0" animBg="1"/>
      <p:bldP spid="125" grpId="0" animBg="1"/>
      <p:bldP spid="72" grpId="0" animBg="1"/>
      <p:bldP spid="72" grpId="1" animBg="1"/>
      <p:bldP spid="79" grpId="0" animBg="1"/>
      <p:bldP spid="79" grpId="1" animBg="1"/>
      <p:bldP spid="92" grpId="0" animBg="1"/>
      <p:bldP spid="92" grpId="1" animBg="1"/>
      <p:bldP spid="126" grpId="0" animBg="1"/>
      <p:bldP spid="126" grpId="1" animBg="1"/>
      <p:bldP spid="66" grpId="0"/>
      <p:bldP spid="67" grpId="0"/>
      <p:bldP spid="117" grpId="0"/>
      <p:bldP spid="13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" name="PHẠM DUYÊN 1 - 9Slide.vn">
            <a:extLst>
              <a:ext uri="{FF2B5EF4-FFF2-40B4-BE49-F238E27FC236}">
                <a16:creationId xmlns:a16="http://schemas.microsoft.com/office/drawing/2014/main" id="{297AA1B8-1EB1-4C43-9F4A-A5A9CE51C876}"/>
              </a:ext>
            </a:extLst>
          </p:cNvPr>
          <p:cNvGrpSpPr/>
          <p:nvPr/>
        </p:nvGrpSpPr>
        <p:grpSpPr>
          <a:xfrm>
            <a:off x="538957" y="533400"/>
            <a:ext cx="529493" cy="707886"/>
            <a:chOff x="1806355" y="2802652"/>
            <a:chExt cx="745981" cy="997311"/>
          </a:xfrm>
        </p:grpSpPr>
        <p:sp>
          <p:nvSpPr>
            <p:cNvPr id="69" name="Oval 9">
              <a:extLst>
                <a:ext uri="{FF2B5EF4-FFF2-40B4-BE49-F238E27FC236}">
                  <a16:creationId xmlns:a16="http://schemas.microsoft.com/office/drawing/2014/main" id="{84DC9F43-D4A6-4E2A-9BAE-3FE33F9A36B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06355" y="2944479"/>
              <a:ext cx="745981" cy="747191"/>
            </a:xfrm>
            <a:prstGeom prst="ellipse">
              <a:avLst/>
            </a:prstGeom>
            <a:gradFill>
              <a:gsLst>
                <a:gs pos="29000">
                  <a:schemeClr val="accent6"/>
                </a:gs>
                <a:gs pos="87000">
                  <a:schemeClr val="accent6">
                    <a:lumMod val="40000"/>
                    <a:lumOff val="60000"/>
                  </a:schemeClr>
                </a:gs>
              </a:gsLst>
              <a:lin ang="13500000" scaled="0"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cs typeface="字魂105号-简雅黑" panose="00000500000000000000" charset="-122"/>
              </a:endParaRPr>
            </a:p>
          </p:txBody>
        </p:sp>
        <p:sp>
          <p:nvSpPr>
            <p:cNvPr id="70" name="91">
              <a:extLst>
                <a:ext uri="{FF2B5EF4-FFF2-40B4-BE49-F238E27FC236}">
                  <a16:creationId xmlns:a16="http://schemas.microsoft.com/office/drawing/2014/main" id="{8D602FF1-11A5-4C50-ABDA-9324CD75213F}"/>
                </a:ext>
              </a:extLst>
            </p:cNvPr>
            <p:cNvSpPr txBox="1"/>
            <p:nvPr/>
          </p:nvSpPr>
          <p:spPr>
            <a:xfrm>
              <a:off x="1851153" y="2802652"/>
              <a:ext cx="656379" cy="9973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000">
                  <a:ln w="31750">
                    <a:solidFill>
                      <a:schemeClr val="accent6">
                        <a:lumMod val="75000"/>
                      </a:schemeClr>
                    </a:solidFill>
                  </a:ln>
                  <a:solidFill>
                    <a:schemeClr val="bg1"/>
                  </a:solidFill>
                  <a:effectLst>
                    <a:outerShdw blurRad="50800" dist="38100" dir="5400000" algn="t" rotWithShape="0">
                      <a:schemeClr val="bg1">
                        <a:alpha val="100000"/>
                      </a:schemeClr>
                    </a:outerShdw>
                  </a:effectLst>
                  <a:latin typeface="#9Slide03 HelveBold" panose="02040603050506020204" pitchFamily="18" charset="0"/>
                  <a:ea typeface="字魂164号-方悦黑" panose="00000500000000000000" charset="-122"/>
                </a:rPr>
                <a:t>2</a:t>
              </a:r>
            </a:p>
          </p:txBody>
        </p:sp>
      </p:grpSp>
      <p:grpSp>
        <p:nvGrpSpPr>
          <p:cNvPr id="71" name="PHẠM DUYÊN 2 - 9Slide.vn">
            <a:extLst>
              <a:ext uri="{FF2B5EF4-FFF2-40B4-BE49-F238E27FC236}">
                <a16:creationId xmlns:a16="http://schemas.microsoft.com/office/drawing/2014/main" id="{A085CB8D-29E8-49D4-817C-77BE2A6D6D63}"/>
              </a:ext>
            </a:extLst>
          </p:cNvPr>
          <p:cNvGrpSpPr/>
          <p:nvPr/>
        </p:nvGrpSpPr>
        <p:grpSpPr>
          <a:xfrm>
            <a:off x="1117599" y="407792"/>
            <a:ext cx="5149851" cy="1032527"/>
            <a:chOff x="1117599" y="407792"/>
            <a:chExt cx="5149851" cy="1032527"/>
          </a:xfrm>
        </p:grpSpPr>
        <p:sp>
          <p:nvSpPr>
            <p:cNvPr id="72" name="PHẠM DUYÊN 1 2 - 9Slide.vn">
              <a:extLst>
                <a:ext uri="{FF2B5EF4-FFF2-40B4-BE49-F238E27FC236}">
                  <a16:creationId xmlns:a16="http://schemas.microsoft.com/office/drawing/2014/main" id="{6D357332-C40F-4605-8E10-860B92620F7A}"/>
                </a:ext>
              </a:extLst>
            </p:cNvPr>
            <p:cNvSpPr txBox="1"/>
            <p:nvPr/>
          </p:nvSpPr>
          <p:spPr>
            <a:xfrm>
              <a:off x="1117599" y="591021"/>
              <a:ext cx="5149851" cy="666069"/>
            </a:xfrm>
            <a:prstGeom prst="round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92000"/>
                </a:lnSpc>
              </a:pPr>
              <a:r>
                <a:rPr lang="en-US" sz="3600" spc="-60">
                  <a:solidFill>
                    <a:schemeClr val="accent4">
                      <a:lumMod val="75000"/>
                    </a:schemeClr>
                  </a:solidFill>
                  <a:latin typeface="+mj-lt"/>
                </a:rPr>
                <a:t>Đã tô màu       hình nào ?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3" name="TextBox 72">
                  <a:extLst>
                    <a:ext uri="{FF2B5EF4-FFF2-40B4-BE49-F238E27FC236}">
                      <a16:creationId xmlns:a16="http://schemas.microsoft.com/office/drawing/2014/main" id="{EF6FC1E0-7EF5-4D9C-AF19-5B42E1DB791E}"/>
                    </a:ext>
                  </a:extLst>
                </p:cNvPr>
                <p:cNvSpPr txBox="1"/>
                <p:nvPr/>
              </p:nvSpPr>
              <p:spPr>
                <a:xfrm>
                  <a:off x="3505200" y="407792"/>
                  <a:ext cx="441960" cy="1032527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right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vi-VN" sz="3200" b="1" i="1" smtClean="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3200" b="1" i="0" smtClean="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Arial" panose="020B0604020202020204" pitchFamily="34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  <m:t>1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3200" b="1" i="0" smtClean="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Arial" panose="020B0604020202020204" pitchFamily="34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  <m:t>8</m:t>
                            </m:r>
                          </m:den>
                        </m:f>
                      </m:oMath>
                    </m:oMathPara>
                  </a14:m>
                  <a:endParaRPr lang="en-US" sz="3200" b="1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73" name="TextBox 72">
                  <a:extLst>
                    <a:ext uri="{FF2B5EF4-FFF2-40B4-BE49-F238E27FC236}">
                      <a16:creationId xmlns:a16="http://schemas.microsoft.com/office/drawing/2014/main" id="{EF6FC1E0-7EF5-4D9C-AF19-5B42E1DB791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505200" y="407792"/>
                  <a:ext cx="441960" cy="1032527"/>
                </a:xfrm>
                <a:prstGeom prst="rect">
                  <a:avLst/>
                </a:prstGeom>
                <a:blipFill>
                  <a:blip r:embed="rId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7" name="PHẠM DUYÊN 3 - 9Slide.vn">
            <a:extLst>
              <a:ext uri="{FF2B5EF4-FFF2-40B4-BE49-F238E27FC236}">
                <a16:creationId xmlns:a16="http://schemas.microsoft.com/office/drawing/2014/main" id="{587384C6-BC70-4193-ADEA-3A73D9E547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648" y="2170522"/>
            <a:ext cx="2468552" cy="2750372"/>
          </a:xfrm>
          <a:prstGeom prst="rect">
            <a:avLst/>
          </a:prstGeom>
        </p:spPr>
      </p:pic>
      <p:grpSp>
        <p:nvGrpSpPr>
          <p:cNvPr id="19" name="PHẠM DUYÊN 4 - 9Slide.vn">
            <a:extLst>
              <a:ext uri="{FF2B5EF4-FFF2-40B4-BE49-F238E27FC236}">
                <a16:creationId xmlns:a16="http://schemas.microsoft.com/office/drawing/2014/main" id="{BCC3146C-A548-47E9-AD40-417C1321C41C}"/>
              </a:ext>
            </a:extLst>
          </p:cNvPr>
          <p:cNvGrpSpPr/>
          <p:nvPr/>
        </p:nvGrpSpPr>
        <p:grpSpPr>
          <a:xfrm>
            <a:off x="4494368" y="1463117"/>
            <a:ext cx="5487832" cy="4826103"/>
            <a:chOff x="4494368" y="1463117"/>
            <a:chExt cx="5487832" cy="4826103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5024BC2C-451F-4D3A-8293-94E61FFB000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94368" y="1463117"/>
              <a:ext cx="5487832" cy="4284776"/>
            </a:xfrm>
            <a:prstGeom prst="rect">
              <a:avLst/>
            </a:prstGeom>
            <a:effectLst>
              <a:softEdge rad="31750"/>
            </a:effectLst>
          </p:spPr>
        </p:pic>
        <p:sp>
          <p:nvSpPr>
            <p:cNvPr id="74" name="Phạm Duyên 10 - 9Slide.vn">
              <a:extLst>
                <a:ext uri="{FF2B5EF4-FFF2-40B4-BE49-F238E27FC236}">
                  <a16:creationId xmlns:a16="http://schemas.microsoft.com/office/drawing/2014/main" id="{A2A339F1-053A-4F86-9EAE-FC906666A5DE}"/>
                </a:ext>
              </a:extLst>
            </p:cNvPr>
            <p:cNvSpPr txBox="1"/>
            <p:nvPr/>
          </p:nvSpPr>
          <p:spPr>
            <a:xfrm>
              <a:off x="5192736" y="3276827"/>
              <a:ext cx="509745" cy="592878"/>
            </a:xfrm>
            <a:prstGeom prst="round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2000"/>
                </a:lnSpc>
              </a:pPr>
              <a:r>
                <a:rPr lang="en-US" sz="3200" b="1" spc="-60">
                  <a:solidFill>
                    <a:srgbClr val="E11D84"/>
                  </a:solidFill>
                  <a:latin typeface="+mj-lt"/>
                </a:rPr>
                <a:t>A</a:t>
              </a:r>
            </a:p>
          </p:txBody>
        </p:sp>
        <p:sp>
          <p:nvSpPr>
            <p:cNvPr id="75" name="Phạm Duyên 10 - 9Slide.vn">
              <a:extLst>
                <a:ext uri="{FF2B5EF4-FFF2-40B4-BE49-F238E27FC236}">
                  <a16:creationId xmlns:a16="http://schemas.microsoft.com/office/drawing/2014/main" id="{6F0CBA95-4F48-4AB8-9303-5B9B022DA0E5}"/>
                </a:ext>
              </a:extLst>
            </p:cNvPr>
            <p:cNvSpPr txBox="1"/>
            <p:nvPr/>
          </p:nvSpPr>
          <p:spPr>
            <a:xfrm>
              <a:off x="8763000" y="3276827"/>
              <a:ext cx="509745" cy="592878"/>
            </a:xfrm>
            <a:prstGeom prst="round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2000"/>
                </a:lnSpc>
              </a:pPr>
              <a:r>
                <a:rPr lang="en-US" sz="3200" b="1" spc="-60">
                  <a:solidFill>
                    <a:srgbClr val="E11D84"/>
                  </a:solidFill>
                  <a:latin typeface="+mj-lt"/>
                </a:rPr>
                <a:t>B</a:t>
              </a:r>
            </a:p>
          </p:txBody>
        </p:sp>
        <p:sp>
          <p:nvSpPr>
            <p:cNvPr id="76" name="Phạm Duyên 10 - 9Slide.vn">
              <a:extLst>
                <a:ext uri="{FF2B5EF4-FFF2-40B4-BE49-F238E27FC236}">
                  <a16:creationId xmlns:a16="http://schemas.microsoft.com/office/drawing/2014/main" id="{9CDEB33E-3A4A-45E6-8788-45486B6D0198}"/>
                </a:ext>
              </a:extLst>
            </p:cNvPr>
            <p:cNvSpPr txBox="1"/>
            <p:nvPr/>
          </p:nvSpPr>
          <p:spPr>
            <a:xfrm>
              <a:off x="5192736" y="5696342"/>
              <a:ext cx="509745" cy="592878"/>
            </a:xfrm>
            <a:prstGeom prst="round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2000"/>
                </a:lnSpc>
              </a:pPr>
              <a:r>
                <a:rPr lang="en-US" sz="3200" b="1" spc="-60">
                  <a:solidFill>
                    <a:srgbClr val="E11D84"/>
                  </a:solidFill>
                  <a:latin typeface="+mj-lt"/>
                </a:rPr>
                <a:t>C</a:t>
              </a:r>
            </a:p>
          </p:txBody>
        </p:sp>
        <p:sp>
          <p:nvSpPr>
            <p:cNvPr id="77" name="Phạm Duyên 10 - 9Slide.vn">
              <a:extLst>
                <a:ext uri="{FF2B5EF4-FFF2-40B4-BE49-F238E27FC236}">
                  <a16:creationId xmlns:a16="http://schemas.microsoft.com/office/drawing/2014/main" id="{C82B01C5-54C4-4E8B-A070-CE44C572309F}"/>
                </a:ext>
              </a:extLst>
            </p:cNvPr>
            <p:cNvSpPr txBox="1"/>
            <p:nvPr/>
          </p:nvSpPr>
          <p:spPr>
            <a:xfrm>
              <a:off x="8763000" y="5696342"/>
              <a:ext cx="509745" cy="592878"/>
            </a:xfrm>
            <a:prstGeom prst="round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2000"/>
                </a:lnSpc>
              </a:pPr>
              <a:r>
                <a:rPr lang="en-US" sz="3200" b="1" spc="-60">
                  <a:solidFill>
                    <a:srgbClr val="E11D84"/>
                  </a:solidFill>
                  <a:latin typeface="+mj-lt"/>
                </a:rPr>
                <a:t>D</a:t>
              </a:r>
            </a:p>
          </p:txBody>
        </p:sp>
      </p:grpSp>
      <p:sp>
        <p:nvSpPr>
          <p:cNvPr id="78" name="PHẠM DUYÊN 5 - 9Slide.vn">
            <a:extLst>
              <a:ext uri="{FF2B5EF4-FFF2-40B4-BE49-F238E27FC236}">
                <a16:creationId xmlns:a16="http://schemas.microsoft.com/office/drawing/2014/main" id="{614FF667-BA0A-4A74-B35E-57C1C52567A2}"/>
              </a:ext>
            </a:extLst>
          </p:cNvPr>
          <p:cNvSpPr/>
          <p:nvPr/>
        </p:nvSpPr>
        <p:spPr>
          <a:xfrm>
            <a:off x="5148716" y="3271837"/>
            <a:ext cx="613910" cy="625572"/>
          </a:xfrm>
          <a:prstGeom prst="ellipse">
            <a:avLst/>
          </a:prstGeom>
          <a:noFill/>
          <a:ln w="38100">
            <a:solidFill>
              <a:srgbClr val="0A58BF"/>
            </a:solidFill>
            <a:extLst>
              <a:ext uri="{C807C97D-BFC1-408E-A445-0C87EB9F89A2}">
                <ask:lineSketchStyleProps xmlns=""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9" name="PHẠM DUYÊN 6 - 9Slide.vn">
                <a:extLst>
                  <a:ext uri="{FF2B5EF4-FFF2-40B4-BE49-F238E27FC236}">
                    <a16:creationId xmlns:a16="http://schemas.microsoft.com/office/drawing/2014/main" id="{DCB85A54-00EA-4C10-83A7-2C4257B62E86}"/>
                  </a:ext>
                </a:extLst>
              </p:cNvPr>
              <p:cNvSpPr txBox="1"/>
              <p:nvPr/>
            </p:nvSpPr>
            <p:spPr>
              <a:xfrm>
                <a:off x="6229350" y="2019300"/>
                <a:ext cx="441960" cy="68320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right"/>
                    </m:oMathParaPr>
                    <m:oMath xmlns:m="http://schemas.openxmlformats.org/officeDocument/2006/math">
                      <m:f>
                        <m:fPr>
                          <m:ctrlPr>
                            <a:rPr lang="vi-VN" sz="2000" b="1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2000" b="1" i="0" smtClean="0">
                              <a:solidFill>
                                <a:schemeClr val="accent2"/>
                              </a:solidFill>
                              <a:latin typeface="Arial" panose="020B0604020202020204" pitchFamily="34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2000" b="1" i="0" smtClean="0">
                              <a:solidFill>
                                <a:schemeClr val="accent2"/>
                              </a:solidFill>
                              <a:latin typeface="Arial" panose="020B0604020202020204" pitchFamily="34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8</m:t>
                          </m:r>
                        </m:den>
                      </m:f>
                    </m:oMath>
                  </m:oMathPara>
                </a14:m>
                <a:endParaRPr lang="en-US" sz="2000" b="1">
                  <a:solidFill>
                    <a:schemeClr val="accent2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79" name="PHẠM DUYÊN 6 - 9Slide.vn">
                <a:extLst>
                  <a:ext uri="{FF2B5EF4-FFF2-40B4-BE49-F238E27FC236}">
                    <a16:creationId xmlns:a16="http://schemas.microsoft.com/office/drawing/2014/main" id="{DCB85A54-00EA-4C10-83A7-2C4257B62E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29350" y="2019300"/>
                <a:ext cx="441960" cy="68320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0" name="PHẠM DUYÊN 7 - 9Slide.vn">
                <a:extLst>
                  <a:ext uri="{FF2B5EF4-FFF2-40B4-BE49-F238E27FC236}">
                    <a16:creationId xmlns:a16="http://schemas.microsoft.com/office/drawing/2014/main" id="{E396A78C-93F0-4A5E-B1EE-BFC7A0315332}"/>
                  </a:ext>
                </a:extLst>
              </p:cNvPr>
              <p:cNvSpPr txBox="1"/>
              <p:nvPr/>
            </p:nvSpPr>
            <p:spPr>
              <a:xfrm>
                <a:off x="9761220" y="2019300"/>
                <a:ext cx="441960" cy="68320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right"/>
                    </m:oMathParaPr>
                    <m:oMath xmlns:m="http://schemas.openxmlformats.org/officeDocument/2006/math">
                      <m:f>
                        <m:fPr>
                          <m:ctrlPr>
                            <a:rPr lang="vi-VN" sz="2000" b="1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2000" b="1" i="0" smtClean="0">
                              <a:solidFill>
                                <a:schemeClr val="accent2"/>
                              </a:solidFill>
                              <a:latin typeface="Arial" panose="020B0604020202020204" pitchFamily="34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2000" b="1" i="0" smtClean="0">
                              <a:solidFill>
                                <a:schemeClr val="accent2"/>
                              </a:solidFill>
                              <a:latin typeface="Arial" panose="020B0604020202020204" pitchFamily="34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9</m:t>
                          </m:r>
                        </m:den>
                      </m:f>
                    </m:oMath>
                  </m:oMathPara>
                </a14:m>
                <a:endParaRPr lang="en-US" sz="2000" b="1">
                  <a:solidFill>
                    <a:schemeClr val="accent2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80" name="PHẠM DUYÊN 7 - 9Slide.vn">
                <a:extLst>
                  <a:ext uri="{FF2B5EF4-FFF2-40B4-BE49-F238E27FC236}">
                    <a16:creationId xmlns:a16="http://schemas.microsoft.com/office/drawing/2014/main" id="{E396A78C-93F0-4A5E-B1EE-BFC7A03153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61220" y="2019300"/>
                <a:ext cx="441960" cy="68320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1" name="PHẠM DUYÊN 8 - 9Slide.vn">
                <a:extLst>
                  <a:ext uri="{FF2B5EF4-FFF2-40B4-BE49-F238E27FC236}">
                    <a16:creationId xmlns:a16="http://schemas.microsoft.com/office/drawing/2014/main" id="{608441CD-3851-4048-A5BD-0CF28DDC26D0}"/>
                  </a:ext>
                </a:extLst>
              </p:cNvPr>
              <p:cNvSpPr txBox="1"/>
              <p:nvPr/>
            </p:nvSpPr>
            <p:spPr>
              <a:xfrm>
                <a:off x="6229350" y="4441423"/>
                <a:ext cx="441960" cy="68320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right"/>
                    </m:oMathParaPr>
                    <m:oMath xmlns:m="http://schemas.openxmlformats.org/officeDocument/2006/math">
                      <m:f>
                        <m:fPr>
                          <m:ctrlPr>
                            <a:rPr lang="vi-VN" sz="2000" b="1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2000" b="1" i="0" smtClean="0">
                              <a:solidFill>
                                <a:schemeClr val="accent2"/>
                              </a:solidFill>
                              <a:latin typeface="Arial" panose="020B0604020202020204" pitchFamily="34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2000" b="1" i="0" smtClean="0">
                              <a:solidFill>
                                <a:schemeClr val="accent2"/>
                              </a:solidFill>
                              <a:latin typeface="Arial" panose="020B0604020202020204" pitchFamily="34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7</m:t>
                          </m:r>
                        </m:den>
                      </m:f>
                    </m:oMath>
                  </m:oMathPara>
                </a14:m>
                <a:endParaRPr lang="en-US" sz="2000" b="1">
                  <a:solidFill>
                    <a:schemeClr val="accent2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81" name="PHẠM DUYÊN 8 - 9Slide.vn">
                <a:extLst>
                  <a:ext uri="{FF2B5EF4-FFF2-40B4-BE49-F238E27FC236}">
                    <a16:creationId xmlns:a16="http://schemas.microsoft.com/office/drawing/2014/main" id="{608441CD-3851-4048-A5BD-0CF28DDC26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29350" y="4441423"/>
                <a:ext cx="441960" cy="68320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2" name="PHẠM DUYÊN 9 - 9Slide.vn">
                <a:extLst>
                  <a:ext uri="{FF2B5EF4-FFF2-40B4-BE49-F238E27FC236}">
                    <a16:creationId xmlns:a16="http://schemas.microsoft.com/office/drawing/2014/main" id="{DAE26DCC-46E1-4565-8968-0718A0DC8CB3}"/>
                  </a:ext>
                </a:extLst>
              </p:cNvPr>
              <p:cNvSpPr txBox="1"/>
              <p:nvPr/>
            </p:nvSpPr>
            <p:spPr>
              <a:xfrm>
                <a:off x="9761220" y="4441423"/>
                <a:ext cx="441960" cy="68320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right"/>
                    </m:oMathParaPr>
                    <m:oMath xmlns:m="http://schemas.openxmlformats.org/officeDocument/2006/math">
                      <m:f>
                        <m:fPr>
                          <m:ctrlPr>
                            <a:rPr lang="vi-VN" sz="2000" b="1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2000" b="1" i="0" smtClean="0">
                              <a:solidFill>
                                <a:schemeClr val="accent2"/>
                              </a:solidFill>
                              <a:latin typeface="Arial" panose="020B0604020202020204" pitchFamily="34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2000" b="1" i="0" smtClean="0">
                              <a:solidFill>
                                <a:schemeClr val="accent2"/>
                              </a:solidFill>
                              <a:latin typeface="Arial" panose="020B0604020202020204" pitchFamily="34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6</m:t>
                          </m:r>
                        </m:den>
                      </m:f>
                    </m:oMath>
                  </m:oMathPara>
                </a14:m>
                <a:endParaRPr lang="en-US" sz="2000" b="1">
                  <a:solidFill>
                    <a:schemeClr val="accent2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82" name="PHẠM DUYÊN 9 - 9Slide.vn">
                <a:extLst>
                  <a:ext uri="{FF2B5EF4-FFF2-40B4-BE49-F238E27FC236}">
                    <a16:creationId xmlns:a16="http://schemas.microsoft.com/office/drawing/2014/main" id="{DAE26DCC-46E1-4565-8968-0718A0DC8CB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61220" y="4441423"/>
                <a:ext cx="441960" cy="68320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25899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 dir="in"/>
      </p:transition>
    </mc:Choice>
    <mc:Fallback xmlns="">
      <p:transition spd="slow">
        <p:split orient="vert" dir="in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3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1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5" dur="2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" grpId="0" animBg="1"/>
      <p:bldP spid="79" grpId="0"/>
      <p:bldP spid="80" grpId="0"/>
      <p:bldP spid="81" grpId="0"/>
      <p:bldP spid="8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050F8FC-5278-4E94-9B52-6E9668495963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9600" y="1447800"/>
            <a:ext cx="5892801" cy="3968081"/>
          </a:xfrm>
          <a:prstGeom prst="roundRect">
            <a:avLst>
              <a:gd name="adj" fmla="val 4445"/>
            </a:avLst>
          </a:prstGeom>
          <a:effectLst>
            <a:softEdge rad="127000"/>
          </a:effectLst>
        </p:spPr>
      </p:pic>
      <p:grpSp>
        <p:nvGrpSpPr>
          <p:cNvPr id="7" name="PHẠM DUYÊN 1 1 - 9Slide.vn 1 - 9Slide.vn">
            <a:extLst>
              <a:ext uri="{FF2B5EF4-FFF2-40B4-BE49-F238E27FC236}">
                <a16:creationId xmlns:a16="http://schemas.microsoft.com/office/drawing/2014/main" id="{95269B72-6DB0-42EB-AE4E-E7F8B1644515}"/>
              </a:ext>
            </a:extLst>
          </p:cNvPr>
          <p:cNvGrpSpPr/>
          <p:nvPr/>
        </p:nvGrpSpPr>
        <p:grpSpPr>
          <a:xfrm>
            <a:off x="538957" y="533400"/>
            <a:ext cx="529493" cy="707886"/>
            <a:chOff x="1806355" y="2802652"/>
            <a:chExt cx="745981" cy="997311"/>
          </a:xfrm>
        </p:grpSpPr>
        <p:sp>
          <p:nvSpPr>
            <p:cNvPr id="8" name="Oval 9">
              <a:extLst>
                <a:ext uri="{FF2B5EF4-FFF2-40B4-BE49-F238E27FC236}">
                  <a16:creationId xmlns:a16="http://schemas.microsoft.com/office/drawing/2014/main" id="{F49A4E1F-4473-4827-B252-FDE9CDC3DEB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06355" y="2944479"/>
              <a:ext cx="745981" cy="747191"/>
            </a:xfrm>
            <a:prstGeom prst="ellipse">
              <a:avLst/>
            </a:prstGeom>
            <a:gradFill>
              <a:gsLst>
                <a:gs pos="29000">
                  <a:schemeClr val="accent6"/>
                </a:gs>
                <a:gs pos="87000">
                  <a:schemeClr val="accent6">
                    <a:lumMod val="40000"/>
                    <a:lumOff val="60000"/>
                  </a:schemeClr>
                </a:gs>
              </a:gsLst>
              <a:lin ang="13500000" scaled="0"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cs typeface="字魂105号-简雅黑" panose="00000500000000000000" charset="-122"/>
              </a:endParaRPr>
            </a:p>
          </p:txBody>
        </p:sp>
        <p:sp>
          <p:nvSpPr>
            <p:cNvPr id="9" name="91">
              <a:extLst>
                <a:ext uri="{FF2B5EF4-FFF2-40B4-BE49-F238E27FC236}">
                  <a16:creationId xmlns:a16="http://schemas.microsoft.com/office/drawing/2014/main" id="{29779034-2EC6-4C01-A33E-D18FB428B48E}"/>
                </a:ext>
              </a:extLst>
            </p:cNvPr>
            <p:cNvSpPr txBox="1"/>
            <p:nvPr/>
          </p:nvSpPr>
          <p:spPr>
            <a:xfrm>
              <a:off x="1851153" y="2802652"/>
              <a:ext cx="656379" cy="9973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000">
                  <a:ln w="31750">
                    <a:solidFill>
                      <a:schemeClr val="accent6">
                        <a:lumMod val="75000"/>
                      </a:schemeClr>
                    </a:solidFill>
                  </a:ln>
                  <a:solidFill>
                    <a:schemeClr val="bg1"/>
                  </a:solidFill>
                  <a:effectLst>
                    <a:outerShdw blurRad="50800" dist="38100" dir="5400000" algn="t" rotWithShape="0">
                      <a:schemeClr val="bg1">
                        <a:alpha val="100000"/>
                      </a:schemeClr>
                    </a:outerShdw>
                  </a:effectLst>
                  <a:latin typeface="#9Slide03 HelveBold" panose="02040603050506020204" pitchFamily="18" charset="0"/>
                  <a:ea typeface="字魂164号-方悦黑" panose="00000500000000000000" charset="-122"/>
                </a:rPr>
                <a:t>3</a:t>
              </a:r>
            </a:p>
          </p:txBody>
        </p:sp>
      </p:grpSp>
      <p:grpSp>
        <p:nvGrpSpPr>
          <p:cNvPr id="10" name="PHẠM DUYÊN 1 1 - 9Slide.vn 2 - 9Slide.vn">
            <a:extLst>
              <a:ext uri="{FF2B5EF4-FFF2-40B4-BE49-F238E27FC236}">
                <a16:creationId xmlns:a16="http://schemas.microsoft.com/office/drawing/2014/main" id="{FD8849A7-D128-4B50-938E-3E4412C1C741}"/>
              </a:ext>
            </a:extLst>
          </p:cNvPr>
          <p:cNvGrpSpPr/>
          <p:nvPr/>
        </p:nvGrpSpPr>
        <p:grpSpPr>
          <a:xfrm>
            <a:off x="1117599" y="407792"/>
            <a:ext cx="9626601" cy="1032527"/>
            <a:chOff x="1117599" y="407792"/>
            <a:chExt cx="9626601" cy="1032527"/>
          </a:xfrm>
        </p:grpSpPr>
        <p:sp>
          <p:nvSpPr>
            <p:cNvPr id="11" name="PHẠM DUYÊN 1 2 - 9Slide.vn">
              <a:extLst>
                <a:ext uri="{FF2B5EF4-FFF2-40B4-BE49-F238E27FC236}">
                  <a16:creationId xmlns:a16="http://schemas.microsoft.com/office/drawing/2014/main" id="{E6526DA9-F1EA-4664-A607-04636437F1A7}"/>
                </a:ext>
              </a:extLst>
            </p:cNvPr>
            <p:cNvSpPr txBox="1"/>
            <p:nvPr/>
          </p:nvSpPr>
          <p:spPr>
            <a:xfrm>
              <a:off x="1117599" y="591021"/>
              <a:ext cx="9626601" cy="666069"/>
            </a:xfrm>
            <a:prstGeom prst="round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92000"/>
                </a:lnSpc>
              </a:pPr>
              <a:r>
                <a:rPr lang="en-US" sz="3600" spc="-60">
                  <a:solidFill>
                    <a:schemeClr val="accent4">
                      <a:lumMod val="75000"/>
                    </a:schemeClr>
                  </a:solidFill>
                  <a:latin typeface="+mj-lt"/>
                </a:rPr>
                <a:t>Đã khoanh vào     số cây cải bắp của hình nào? 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B8AFCFDE-1CC2-4341-929F-2983BCE0D4E8}"/>
                    </a:ext>
                  </a:extLst>
                </p:cNvPr>
                <p:cNvSpPr txBox="1"/>
                <p:nvPr/>
              </p:nvSpPr>
              <p:spPr>
                <a:xfrm>
                  <a:off x="4282440" y="407792"/>
                  <a:ext cx="441960" cy="1032527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right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vi-VN" sz="3200" b="1" i="1" smtClean="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3200" b="1" i="0" smtClean="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Arial" panose="020B0604020202020204" pitchFamily="34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  <m:t>1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3200" b="1" i="0" smtClean="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Arial" panose="020B0604020202020204" pitchFamily="34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  <m:t>3</m:t>
                            </m:r>
                          </m:den>
                        </m:f>
                      </m:oMath>
                    </m:oMathPara>
                  </a14:m>
                  <a:endParaRPr lang="en-US" sz="3200" b="1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B8AFCFDE-1CC2-4341-929F-2983BCE0D4E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282440" y="407792"/>
                  <a:ext cx="441960" cy="1032527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3" name="PHẠM DUYÊN 1 1 - 9Slide.vn 2 - 9Slide.vn">
            <a:extLst>
              <a:ext uri="{FF2B5EF4-FFF2-40B4-BE49-F238E27FC236}">
                <a16:creationId xmlns:a16="http://schemas.microsoft.com/office/drawing/2014/main" id="{3D079783-7A30-4A12-9C98-3B676C871660}"/>
              </a:ext>
            </a:extLst>
          </p:cNvPr>
          <p:cNvGrpSpPr/>
          <p:nvPr/>
        </p:nvGrpSpPr>
        <p:grpSpPr>
          <a:xfrm>
            <a:off x="1117599" y="5257800"/>
            <a:ext cx="10083801" cy="1032527"/>
            <a:chOff x="1117599" y="407792"/>
            <a:chExt cx="10083801" cy="1032527"/>
          </a:xfrm>
        </p:grpSpPr>
        <p:sp>
          <p:nvSpPr>
            <p:cNvPr id="14" name="PHẠM DUYÊN 1 2 - 9Slide.vn">
              <a:extLst>
                <a:ext uri="{FF2B5EF4-FFF2-40B4-BE49-F238E27FC236}">
                  <a16:creationId xmlns:a16="http://schemas.microsoft.com/office/drawing/2014/main" id="{C5B092DE-192F-4137-A327-A8A5E11FCD77}"/>
                </a:ext>
              </a:extLst>
            </p:cNvPr>
            <p:cNvSpPr txBox="1"/>
            <p:nvPr/>
          </p:nvSpPr>
          <p:spPr>
            <a:xfrm>
              <a:off x="1117599" y="591021"/>
              <a:ext cx="10083801" cy="666069"/>
            </a:xfrm>
            <a:prstGeom prst="round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92000"/>
                </a:lnSpc>
              </a:pPr>
              <a:r>
                <a:rPr lang="en-US" sz="3600" spc="-60">
                  <a:solidFill>
                    <a:srgbClr val="FF3300"/>
                  </a:solidFill>
                </a:rPr>
                <a:t>- Đã khoanh vào     số cây cải bắp của hình B.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6D0D0BBD-0205-4F6C-8401-D1F4AE263252}"/>
                    </a:ext>
                  </a:extLst>
                </p:cNvPr>
                <p:cNvSpPr txBox="1"/>
                <p:nvPr/>
              </p:nvSpPr>
              <p:spPr>
                <a:xfrm>
                  <a:off x="4663440" y="407792"/>
                  <a:ext cx="441960" cy="1032527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right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vi-VN" sz="3200" i="1" smtClean="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3200" i="0" smtClean="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Arial" panose="020B0604020202020204" pitchFamily="34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  <m:t>1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3200" i="0" smtClean="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Arial" panose="020B0604020202020204" pitchFamily="34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  <m:t>3</m:t>
                            </m:r>
                          </m:den>
                        </m:f>
                      </m:oMath>
                    </m:oMathPara>
                  </a14:m>
                  <a:endParaRPr lang="en-US" sz="3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6D0D0BBD-0205-4F6C-8401-D1F4AE26325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663440" y="407792"/>
                  <a:ext cx="441960" cy="1032527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902484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 dir="in"/>
      </p:transition>
    </mc:Choice>
    <mc:Fallback xmlns="">
      <p:transition spd="slow">
        <p:split orient="vert" dir="in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3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1" dur="13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050F8FC-5278-4E94-9B52-6E9668495963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9600" y="1447800"/>
            <a:ext cx="5892801" cy="3968081"/>
          </a:xfrm>
          <a:prstGeom prst="roundRect">
            <a:avLst>
              <a:gd name="adj" fmla="val 4445"/>
            </a:avLst>
          </a:prstGeom>
          <a:effectLst>
            <a:softEdge rad="127000"/>
          </a:effectLst>
        </p:spPr>
      </p:pic>
      <p:grpSp>
        <p:nvGrpSpPr>
          <p:cNvPr id="7" name="PHẠM DUYÊN 1 1 - 9Slide.vn 1 - 9Slide.vn">
            <a:extLst>
              <a:ext uri="{FF2B5EF4-FFF2-40B4-BE49-F238E27FC236}">
                <a16:creationId xmlns:a16="http://schemas.microsoft.com/office/drawing/2014/main" id="{95269B72-6DB0-42EB-AE4E-E7F8B1644515}"/>
              </a:ext>
            </a:extLst>
          </p:cNvPr>
          <p:cNvGrpSpPr/>
          <p:nvPr/>
        </p:nvGrpSpPr>
        <p:grpSpPr>
          <a:xfrm>
            <a:off x="538957" y="533400"/>
            <a:ext cx="529493" cy="707886"/>
            <a:chOff x="1806355" y="2802652"/>
            <a:chExt cx="745981" cy="997311"/>
          </a:xfrm>
        </p:grpSpPr>
        <p:sp>
          <p:nvSpPr>
            <p:cNvPr id="8" name="Oval 9">
              <a:extLst>
                <a:ext uri="{FF2B5EF4-FFF2-40B4-BE49-F238E27FC236}">
                  <a16:creationId xmlns:a16="http://schemas.microsoft.com/office/drawing/2014/main" id="{F49A4E1F-4473-4827-B252-FDE9CDC3DEB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06355" y="2944479"/>
              <a:ext cx="745981" cy="747191"/>
            </a:xfrm>
            <a:prstGeom prst="ellipse">
              <a:avLst/>
            </a:prstGeom>
            <a:gradFill>
              <a:gsLst>
                <a:gs pos="29000">
                  <a:schemeClr val="accent6"/>
                </a:gs>
                <a:gs pos="87000">
                  <a:schemeClr val="accent6">
                    <a:lumMod val="40000"/>
                    <a:lumOff val="60000"/>
                  </a:schemeClr>
                </a:gs>
              </a:gsLst>
              <a:lin ang="13500000" scaled="0"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cs typeface="字魂105号-简雅黑" panose="00000500000000000000" charset="-122"/>
              </a:endParaRPr>
            </a:p>
          </p:txBody>
        </p:sp>
        <p:sp>
          <p:nvSpPr>
            <p:cNvPr id="9" name="91">
              <a:extLst>
                <a:ext uri="{FF2B5EF4-FFF2-40B4-BE49-F238E27FC236}">
                  <a16:creationId xmlns:a16="http://schemas.microsoft.com/office/drawing/2014/main" id="{29779034-2EC6-4C01-A33E-D18FB428B48E}"/>
                </a:ext>
              </a:extLst>
            </p:cNvPr>
            <p:cNvSpPr txBox="1"/>
            <p:nvPr/>
          </p:nvSpPr>
          <p:spPr>
            <a:xfrm>
              <a:off x="1851153" y="2802652"/>
              <a:ext cx="656379" cy="9973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000">
                  <a:ln w="31750">
                    <a:solidFill>
                      <a:schemeClr val="accent6">
                        <a:lumMod val="75000"/>
                      </a:schemeClr>
                    </a:solidFill>
                  </a:ln>
                  <a:solidFill>
                    <a:schemeClr val="bg1"/>
                  </a:solidFill>
                  <a:effectLst>
                    <a:outerShdw blurRad="50800" dist="38100" dir="5400000" algn="t" rotWithShape="0">
                      <a:schemeClr val="bg1">
                        <a:alpha val="100000"/>
                      </a:schemeClr>
                    </a:outerShdw>
                  </a:effectLst>
                  <a:latin typeface="#9Slide03 HelveBold" panose="02040603050506020204" pitchFamily="18" charset="0"/>
                  <a:ea typeface="字魂164号-方悦黑" panose="00000500000000000000" charset="-122"/>
                </a:rPr>
                <a:t>3</a:t>
              </a:r>
            </a:p>
          </p:txBody>
        </p:sp>
      </p:grpSp>
      <p:grpSp>
        <p:nvGrpSpPr>
          <p:cNvPr id="10" name="PHẠM DUYÊN 1 1 - 9Slide.vn 2 - 9Slide.vn">
            <a:extLst>
              <a:ext uri="{FF2B5EF4-FFF2-40B4-BE49-F238E27FC236}">
                <a16:creationId xmlns:a16="http://schemas.microsoft.com/office/drawing/2014/main" id="{FD8849A7-D128-4B50-938E-3E4412C1C741}"/>
              </a:ext>
            </a:extLst>
          </p:cNvPr>
          <p:cNvGrpSpPr/>
          <p:nvPr/>
        </p:nvGrpSpPr>
        <p:grpSpPr>
          <a:xfrm>
            <a:off x="1117599" y="407792"/>
            <a:ext cx="9626601" cy="1032527"/>
            <a:chOff x="1117599" y="407792"/>
            <a:chExt cx="9626601" cy="1032527"/>
          </a:xfrm>
        </p:grpSpPr>
        <p:sp>
          <p:nvSpPr>
            <p:cNvPr id="11" name="PHẠM DUYÊN 1 2 - 9Slide.vn">
              <a:extLst>
                <a:ext uri="{FF2B5EF4-FFF2-40B4-BE49-F238E27FC236}">
                  <a16:creationId xmlns:a16="http://schemas.microsoft.com/office/drawing/2014/main" id="{E6526DA9-F1EA-4664-A607-04636437F1A7}"/>
                </a:ext>
              </a:extLst>
            </p:cNvPr>
            <p:cNvSpPr txBox="1"/>
            <p:nvPr/>
          </p:nvSpPr>
          <p:spPr>
            <a:xfrm>
              <a:off x="1117599" y="591021"/>
              <a:ext cx="9626601" cy="666069"/>
            </a:xfrm>
            <a:prstGeom prst="round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92000"/>
                </a:lnSpc>
              </a:pPr>
              <a:r>
                <a:rPr lang="en-US" sz="3600" spc="-60">
                  <a:solidFill>
                    <a:schemeClr val="accent4">
                      <a:lumMod val="75000"/>
                    </a:schemeClr>
                  </a:solidFill>
                  <a:latin typeface="+mj-lt"/>
                </a:rPr>
                <a:t>Đã khoanh vào     số cây xà lách của hình nào? 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B8AFCFDE-1CC2-4341-929F-2983BCE0D4E8}"/>
                    </a:ext>
                  </a:extLst>
                </p:cNvPr>
                <p:cNvSpPr txBox="1"/>
                <p:nvPr/>
              </p:nvSpPr>
              <p:spPr>
                <a:xfrm>
                  <a:off x="4282440" y="407792"/>
                  <a:ext cx="441960" cy="1032527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right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vi-VN" sz="3200" b="1" i="1" smtClean="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3200" b="1" i="0" smtClean="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Arial" panose="020B0604020202020204" pitchFamily="34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  <m:t>1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3200" b="1" i="0" smtClean="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Arial" panose="020B0604020202020204" pitchFamily="34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  <m:t>5</m:t>
                            </m:r>
                          </m:den>
                        </m:f>
                      </m:oMath>
                    </m:oMathPara>
                  </a14:m>
                  <a:endParaRPr lang="en-US" sz="3200" b="1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B8AFCFDE-1CC2-4341-929F-2983BCE0D4E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282440" y="407792"/>
                  <a:ext cx="441960" cy="1032527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3" name="PHẠM DUYÊN 1 1 - 9Slide.vn 2 - 9Slide.vn">
            <a:extLst>
              <a:ext uri="{FF2B5EF4-FFF2-40B4-BE49-F238E27FC236}">
                <a16:creationId xmlns:a16="http://schemas.microsoft.com/office/drawing/2014/main" id="{3D079783-7A30-4A12-9C98-3B676C871660}"/>
              </a:ext>
            </a:extLst>
          </p:cNvPr>
          <p:cNvGrpSpPr/>
          <p:nvPr/>
        </p:nvGrpSpPr>
        <p:grpSpPr>
          <a:xfrm>
            <a:off x="1117599" y="5257800"/>
            <a:ext cx="10083801" cy="1032527"/>
            <a:chOff x="1117599" y="407792"/>
            <a:chExt cx="10083801" cy="1032527"/>
          </a:xfrm>
        </p:grpSpPr>
        <p:sp>
          <p:nvSpPr>
            <p:cNvPr id="14" name="PHẠM DUYÊN 1 2 - 9Slide.vn">
              <a:extLst>
                <a:ext uri="{FF2B5EF4-FFF2-40B4-BE49-F238E27FC236}">
                  <a16:creationId xmlns:a16="http://schemas.microsoft.com/office/drawing/2014/main" id="{C5B092DE-192F-4137-A327-A8A5E11FCD77}"/>
                </a:ext>
              </a:extLst>
            </p:cNvPr>
            <p:cNvSpPr txBox="1"/>
            <p:nvPr/>
          </p:nvSpPr>
          <p:spPr>
            <a:xfrm>
              <a:off x="1117599" y="591021"/>
              <a:ext cx="10083801" cy="666069"/>
            </a:xfrm>
            <a:prstGeom prst="round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92000"/>
                </a:lnSpc>
              </a:pPr>
              <a:r>
                <a:rPr lang="en-US" sz="3600" spc="-60">
                  <a:solidFill>
                    <a:srgbClr val="FF3300"/>
                  </a:solidFill>
                </a:rPr>
                <a:t>- Đã khoanh vào     số cây xà lách của hình C.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6D0D0BBD-0205-4F6C-8401-D1F4AE263252}"/>
                    </a:ext>
                  </a:extLst>
                </p:cNvPr>
                <p:cNvSpPr txBox="1"/>
                <p:nvPr/>
              </p:nvSpPr>
              <p:spPr>
                <a:xfrm>
                  <a:off x="4663440" y="407792"/>
                  <a:ext cx="441960" cy="1032527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right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vi-VN" sz="3200" i="1" smtClean="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3200" i="0" smtClean="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Arial" panose="020B0604020202020204" pitchFamily="34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  <m:t>1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3200" i="0" smtClean="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Arial" panose="020B0604020202020204" pitchFamily="34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  <m:t>5</m:t>
                            </m:r>
                          </m:den>
                        </m:f>
                      </m:oMath>
                    </m:oMathPara>
                  </a14:m>
                  <a:endParaRPr lang="en-US" sz="3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6D0D0BBD-0205-4F6C-8401-D1F4AE26325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663440" y="407792"/>
                  <a:ext cx="441960" cy="1032527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2222073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 dir="in"/>
      </p:transition>
    </mc:Choice>
    <mc:Fallback xmlns="">
      <p:transition spd="slow">
        <p:split orient="vert" dir="in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3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1" dur="13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" name="PHẠM DUYÊN - 9Slide.vn 1 - 9Slide.vn">
            <a:extLst>
              <a:ext uri="{FF2B5EF4-FFF2-40B4-BE49-F238E27FC236}">
                <a16:creationId xmlns:a16="http://schemas.microsoft.com/office/drawing/2014/main" id="{B3934E5D-8993-4061-A982-86742482D533}"/>
              </a:ext>
            </a:extLst>
          </p:cNvPr>
          <p:cNvGrpSpPr/>
          <p:nvPr/>
        </p:nvGrpSpPr>
        <p:grpSpPr>
          <a:xfrm>
            <a:off x="545307" y="517611"/>
            <a:ext cx="529493" cy="707886"/>
            <a:chOff x="1806355" y="2802652"/>
            <a:chExt cx="745981" cy="997311"/>
          </a:xfrm>
        </p:grpSpPr>
        <p:sp>
          <p:nvSpPr>
            <p:cNvPr id="70" name="Oval 9">
              <a:extLst>
                <a:ext uri="{FF2B5EF4-FFF2-40B4-BE49-F238E27FC236}">
                  <a16:creationId xmlns:a16="http://schemas.microsoft.com/office/drawing/2014/main" id="{BA484C4C-BB78-4281-942A-B1C5F558F37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06355" y="2944479"/>
              <a:ext cx="745981" cy="747191"/>
            </a:xfrm>
            <a:prstGeom prst="ellipse">
              <a:avLst/>
            </a:prstGeom>
            <a:gradFill>
              <a:gsLst>
                <a:gs pos="29000">
                  <a:schemeClr val="accent6"/>
                </a:gs>
                <a:gs pos="87000">
                  <a:schemeClr val="accent6">
                    <a:lumMod val="40000"/>
                    <a:lumOff val="60000"/>
                  </a:schemeClr>
                </a:gs>
              </a:gsLst>
              <a:lin ang="13500000" scaled="0"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cs typeface="字魂105号-简雅黑" panose="00000500000000000000" charset="-122"/>
              </a:endParaRPr>
            </a:p>
          </p:txBody>
        </p:sp>
        <p:sp>
          <p:nvSpPr>
            <p:cNvPr id="71" name="91">
              <a:extLst>
                <a:ext uri="{FF2B5EF4-FFF2-40B4-BE49-F238E27FC236}">
                  <a16:creationId xmlns:a16="http://schemas.microsoft.com/office/drawing/2014/main" id="{493F811B-0877-466C-BA64-18E344D09624}"/>
                </a:ext>
              </a:extLst>
            </p:cNvPr>
            <p:cNvSpPr txBox="1"/>
            <p:nvPr/>
          </p:nvSpPr>
          <p:spPr>
            <a:xfrm>
              <a:off x="1851153" y="2802652"/>
              <a:ext cx="656379" cy="9973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000">
                  <a:ln w="31750">
                    <a:solidFill>
                      <a:schemeClr val="accent6">
                        <a:lumMod val="75000"/>
                      </a:schemeClr>
                    </a:solidFill>
                  </a:ln>
                  <a:solidFill>
                    <a:schemeClr val="bg1"/>
                  </a:solidFill>
                  <a:effectLst>
                    <a:outerShdw blurRad="50800" dist="38100" dir="5400000" algn="t" rotWithShape="0">
                      <a:schemeClr val="bg1">
                        <a:alpha val="100000"/>
                      </a:schemeClr>
                    </a:outerShdw>
                  </a:effectLst>
                  <a:latin typeface="#9Slide03 HelveBold" panose="02040603050506020204" pitchFamily="18" charset="0"/>
                  <a:ea typeface="字魂164号-方悦黑" panose="00000500000000000000" charset="-122"/>
                </a:rPr>
                <a:t>4</a:t>
              </a:r>
            </a:p>
          </p:txBody>
        </p:sp>
      </p:grpSp>
      <p:grpSp>
        <p:nvGrpSpPr>
          <p:cNvPr id="72" name="PHẠM DUYÊN - 9Slide.vn 2 - 9Slide.vn">
            <a:extLst>
              <a:ext uri="{FF2B5EF4-FFF2-40B4-BE49-F238E27FC236}">
                <a16:creationId xmlns:a16="http://schemas.microsoft.com/office/drawing/2014/main" id="{5B8BCB8B-ACEA-4D22-B317-D792F016DA48}"/>
              </a:ext>
            </a:extLst>
          </p:cNvPr>
          <p:cNvGrpSpPr/>
          <p:nvPr/>
        </p:nvGrpSpPr>
        <p:grpSpPr>
          <a:xfrm>
            <a:off x="1163593" y="512207"/>
            <a:ext cx="1198607" cy="783193"/>
            <a:chOff x="930039" y="409881"/>
            <a:chExt cx="1198607" cy="783193"/>
          </a:xfrm>
        </p:grpSpPr>
        <p:sp>
          <p:nvSpPr>
            <p:cNvPr id="73" name="Rectangle: Rounded Corners 72">
              <a:extLst>
                <a:ext uri="{FF2B5EF4-FFF2-40B4-BE49-F238E27FC236}">
                  <a16:creationId xmlns:a16="http://schemas.microsoft.com/office/drawing/2014/main" id="{4FD8C968-8AFE-4296-88B4-179E82123272}"/>
                </a:ext>
              </a:extLst>
            </p:cNvPr>
            <p:cNvSpPr/>
            <p:nvPr/>
          </p:nvSpPr>
          <p:spPr>
            <a:xfrm>
              <a:off x="987315" y="511161"/>
              <a:ext cx="723056" cy="533599"/>
            </a:xfrm>
            <a:prstGeom prst="roundRect">
              <a:avLst/>
            </a:prstGeom>
            <a:solidFill>
              <a:srgbClr val="FFDAB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  <p:sp>
          <p:nvSpPr>
            <p:cNvPr id="74" name="PHẠM DUYÊN 3 - 9Slide.vn">
              <a:extLst>
                <a:ext uri="{FF2B5EF4-FFF2-40B4-BE49-F238E27FC236}">
                  <a16:creationId xmlns:a16="http://schemas.microsoft.com/office/drawing/2014/main" id="{B61ADE4F-DBE6-4094-B3A3-E2C958F25A37}"/>
                </a:ext>
              </a:extLst>
            </p:cNvPr>
            <p:cNvSpPr txBox="1"/>
            <p:nvPr/>
          </p:nvSpPr>
          <p:spPr>
            <a:xfrm>
              <a:off x="1647662" y="431313"/>
              <a:ext cx="480984" cy="748963"/>
            </a:xfrm>
            <a:prstGeom prst="round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000" b="1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</a:rPr>
                <a:t>?</a:t>
              </a:r>
            </a:p>
          </p:txBody>
        </p:sp>
        <p:sp>
          <p:nvSpPr>
            <p:cNvPr id="75" name="PHẠM DUYÊN 3 - 9Slide.vn">
              <a:extLst>
                <a:ext uri="{FF2B5EF4-FFF2-40B4-BE49-F238E27FC236}">
                  <a16:creationId xmlns:a16="http://schemas.microsoft.com/office/drawing/2014/main" id="{DBA796AC-F642-4EA8-8240-683DC9FD74F9}"/>
                </a:ext>
              </a:extLst>
            </p:cNvPr>
            <p:cNvSpPr txBox="1"/>
            <p:nvPr/>
          </p:nvSpPr>
          <p:spPr>
            <a:xfrm>
              <a:off x="930039" y="409881"/>
              <a:ext cx="840692" cy="783193"/>
            </a:xfrm>
            <a:prstGeom prst="round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000" b="1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</a:rPr>
                <a:t>Số</a:t>
              </a:r>
            </a:p>
          </p:txBody>
        </p:sp>
      </p:grpSp>
      <p:pic>
        <p:nvPicPr>
          <p:cNvPr id="79" name="PHẠM DUYÊN - 9Slide.vn 3 - 9Slide.vn">
            <a:extLst>
              <a:ext uri="{FF2B5EF4-FFF2-40B4-BE49-F238E27FC236}">
                <a16:creationId xmlns:a16="http://schemas.microsoft.com/office/drawing/2014/main" id="{C218E660-3D14-4246-A221-0348CAA13D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7" t="2041" r="4267" b="60726"/>
          <a:stretch>
            <a:fillRect/>
          </a:stretch>
        </p:blipFill>
        <p:spPr>
          <a:xfrm>
            <a:off x="7391401" y="1474012"/>
            <a:ext cx="3920052" cy="1878788"/>
          </a:xfrm>
          <a:custGeom>
            <a:avLst/>
            <a:gdLst>
              <a:gd name="connsiteX0" fmla="*/ 388256 w 5327779"/>
              <a:gd name="connsiteY0" fmla="*/ 0 h 2553478"/>
              <a:gd name="connsiteX1" fmla="*/ 4939523 w 5327779"/>
              <a:gd name="connsiteY1" fmla="*/ 0 h 2553478"/>
              <a:gd name="connsiteX2" fmla="*/ 5327779 w 5327779"/>
              <a:gd name="connsiteY2" fmla="*/ 388256 h 2553478"/>
              <a:gd name="connsiteX3" fmla="*/ 5327779 w 5327779"/>
              <a:gd name="connsiteY3" fmla="*/ 2165222 h 2553478"/>
              <a:gd name="connsiteX4" fmla="*/ 4939523 w 5327779"/>
              <a:gd name="connsiteY4" fmla="*/ 2553478 h 2553478"/>
              <a:gd name="connsiteX5" fmla="*/ 388256 w 5327779"/>
              <a:gd name="connsiteY5" fmla="*/ 2553478 h 2553478"/>
              <a:gd name="connsiteX6" fmla="*/ 0 w 5327779"/>
              <a:gd name="connsiteY6" fmla="*/ 2165222 h 2553478"/>
              <a:gd name="connsiteX7" fmla="*/ 0 w 5327779"/>
              <a:gd name="connsiteY7" fmla="*/ 388256 h 2553478"/>
              <a:gd name="connsiteX8" fmla="*/ 388256 w 5327779"/>
              <a:gd name="connsiteY8" fmla="*/ 0 h 2553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327779" h="2553478">
                <a:moveTo>
                  <a:pt x="388256" y="0"/>
                </a:moveTo>
                <a:lnTo>
                  <a:pt x="4939523" y="0"/>
                </a:lnTo>
                <a:cubicBezTo>
                  <a:pt x="5153951" y="0"/>
                  <a:pt x="5327779" y="173828"/>
                  <a:pt x="5327779" y="388256"/>
                </a:cubicBezTo>
                <a:lnTo>
                  <a:pt x="5327779" y="2165222"/>
                </a:lnTo>
                <a:cubicBezTo>
                  <a:pt x="5327779" y="2379650"/>
                  <a:pt x="5153951" y="2553478"/>
                  <a:pt x="4939523" y="2553478"/>
                </a:cubicBezTo>
                <a:lnTo>
                  <a:pt x="388256" y="2553478"/>
                </a:lnTo>
                <a:cubicBezTo>
                  <a:pt x="173828" y="2553478"/>
                  <a:pt x="0" y="2379650"/>
                  <a:pt x="0" y="2165222"/>
                </a:cubicBezTo>
                <a:lnTo>
                  <a:pt x="0" y="388256"/>
                </a:lnTo>
                <a:cubicBezTo>
                  <a:pt x="0" y="173828"/>
                  <a:pt x="173828" y="0"/>
                  <a:pt x="388256" y="0"/>
                </a:cubicBezTo>
                <a:close/>
              </a:path>
            </a:pathLst>
          </a:custGeom>
          <a:ln w="38100">
            <a:solidFill>
              <a:srgbClr val="C92425"/>
            </a:solidFill>
          </a:ln>
        </p:spPr>
      </p:pic>
      <p:pic>
        <p:nvPicPr>
          <p:cNvPr id="78" name="PHẠM DUYÊN - 9Slide.vn 4 - 9Slide.vn">
            <a:extLst>
              <a:ext uri="{FF2B5EF4-FFF2-40B4-BE49-F238E27FC236}">
                <a16:creationId xmlns:a16="http://schemas.microsoft.com/office/drawing/2014/main" id="{81E1E1A4-6118-43D4-AEFD-D1CFEB4937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7" t="44846" r="4267" b="2766"/>
          <a:stretch>
            <a:fillRect/>
          </a:stretch>
        </p:blipFill>
        <p:spPr>
          <a:xfrm>
            <a:off x="7391400" y="3604954"/>
            <a:ext cx="3920054" cy="2643446"/>
          </a:xfrm>
          <a:custGeom>
            <a:avLst/>
            <a:gdLst>
              <a:gd name="connsiteX0" fmla="*/ 378314 w 5327779"/>
              <a:gd name="connsiteY0" fmla="*/ 0 h 3592730"/>
              <a:gd name="connsiteX1" fmla="*/ 4949465 w 5327779"/>
              <a:gd name="connsiteY1" fmla="*/ 0 h 3592730"/>
              <a:gd name="connsiteX2" fmla="*/ 5327779 w 5327779"/>
              <a:gd name="connsiteY2" fmla="*/ 378314 h 3592730"/>
              <a:gd name="connsiteX3" fmla="*/ 5327779 w 5327779"/>
              <a:gd name="connsiteY3" fmla="*/ 3214416 h 3592730"/>
              <a:gd name="connsiteX4" fmla="*/ 4949465 w 5327779"/>
              <a:gd name="connsiteY4" fmla="*/ 3592730 h 3592730"/>
              <a:gd name="connsiteX5" fmla="*/ 378314 w 5327779"/>
              <a:gd name="connsiteY5" fmla="*/ 3592730 h 3592730"/>
              <a:gd name="connsiteX6" fmla="*/ 0 w 5327779"/>
              <a:gd name="connsiteY6" fmla="*/ 3214416 h 3592730"/>
              <a:gd name="connsiteX7" fmla="*/ 0 w 5327779"/>
              <a:gd name="connsiteY7" fmla="*/ 378314 h 3592730"/>
              <a:gd name="connsiteX8" fmla="*/ 378314 w 5327779"/>
              <a:gd name="connsiteY8" fmla="*/ 0 h 35927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327779" h="3592730">
                <a:moveTo>
                  <a:pt x="378314" y="0"/>
                </a:moveTo>
                <a:lnTo>
                  <a:pt x="4949465" y="0"/>
                </a:lnTo>
                <a:cubicBezTo>
                  <a:pt x="5158402" y="0"/>
                  <a:pt x="5327779" y="169377"/>
                  <a:pt x="5327779" y="378314"/>
                </a:cubicBezTo>
                <a:lnTo>
                  <a:pt x="5327779" y="3214416"/>
                </a:lnTo>
                <a:cubicBezTo>
                  <a:pt x="5327779" y="3423353"/>
                  <a:pt x="5158402" y="3592730"/>
                  <a:pt x="4949465" y="3592730"/>
                </a:cubicBezTo>
                <a:lnTo>
                  <a:pt x="378314" y="3592730"/>
                </a:lnTo>
                <a:cubicBezTo>
                  <a:pt x="169377" y="3592730"/>
                  <a:pt x="0" y="3423353"/>
                  <a:pt x="0" y="3214416"/>
                </a:cubicBezTo>
                <a:lnTo>
                  <a:pt x="0" y="378314"/>
                </a:lnTo>
                <a:cubicBezTo>
                  <a:pt x="0" y="169377"/>
                  <a:pt x="169377" y="0"/>
                  <a:pt x="378314" y="0"/>
                </a:cubicBezTo>
                <a:close/>
              </a:path>
            </a:pathLst>
          </a:custGeom>
          <a:ln w="38100">
            <a:solidFill>
              <a:srgbClr val="0AB344"/>
            </a:solidFill>
          </a:ln>
        </p:spPr>
      </p:pic>
      <p:sp>
        <p:nvSpPr>
          <p:cNvPr id="80" name="PHẠM DUYÊN - 9Slide.vn 5 - 9Slide.vn">
            <a:extLst>
              <a:ext uri="{FF2B5EF4-FFF2-40B4-BE49-F238E27FC236}">
                <a16:creationId xmlns:a16="http://schemas.microsoft.com/office/drawing/2014/main" id="{C3737CDC-DAB7-45C5-8266-68A2165CE6B2}"/>
              </a:ext>
            </a:extLst>
          </p:cNvPr>
          <p:cNvSpPr/>
          <p:nvPr/>
        </p:nvSpPr>
        <p:spPr>
          <a:xfrm>
            <a:off x="743857" y="1396069"/>
            <a:ext cx="6157071" cy="2299632"/>
          </a:xfrm>
          <a:prstGeom prst="roundRect">
            <a:avLst>
              <a:gd name="adj" fmla="val 10510"/>
            </a:avLst>
          </a:prstGeom>
          <a:solidFill>
            <a:srgbClr val="FEEBDF"/>
          </a:solidFill>
          <a:ln w="285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PHẠM DUYÊN - 9Slide.vn 6 - 9Slide.vn">
            <a:extLst>
              <a:ext uri="{FF2B5EF4-FFF2-40B4-BE49-F238E27FC236}">
                <a16:creationId xmlns:a16="http://schemas.microsoft.com/office/drawing/2014/main" id="{76085988-5042-47FC-A117-B96B7C9FE59F}"/>
              </a:ext>
            </a:extLst>
          </p:cNvPr>
          <p:cNvSpPr txBox="1">
            <a:spLocks noChangeAspect="1"/>
          </p:cNvSpPr>
          <p:nvPr/>
        </p:nvSpPr>
        <p:spPr>
          <a:xfrm>
            <a:off x="879794" y="1472934"/>
            <a:ext cx="1124492" cy="523220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  <p:txBody>
          <a:bodyPr wrap="square" rtlCol="0">
            <a:spAutoFit/>
          </a:bodyPr>
          <a:lstStyle/>
          <a:p>
            <a:r>
              <a:rPr lang="en-US" sz="2800" spc="-120">
                <a:solidFill>
                  <a:schemeClr val="tx1">
                    <a:lumMod val="75000"/>
                    <a:lumOff val="25000"/>
                  </a:schemeClr>
                </a:solidFill>
              </a:rPr>
              <a:t>Mẫu:</a:t>
            </a:r>
          </a:p>
        </p:txBody>
      </p:sp>
      <p:sp>
        <p:nvSpPr>
          <p:cNvPr id="83" name="PHẠM DUYÊN - 9Slide.vn 7 - 9Slide.vn">
            <a:extLst>
              <a:ext uri="{FF2B5EF4-FFF2-40B4-BE49-F238E27FC236}">
                <a16:creationId xmlns:a16="http://schemas.microsoft.com/office/drawing/2014/main" id="{E90031CD-A07C-477F-95FE-4245FE86DF95}"/>
              </a:ext>
            </a:extLst>
          </p:cNvPr>
          <p:cNvSpPr txBox="1">
            <a:spLocks noChangeAspect="1"/>
          </p:cNvSpPr>
          <p:nvPr/>
        </p:nvSpPr>
        <p:spPr>
          <a:xfrm>
            <a:off x="879793" y="2100855"/>
            <a:ext cx="5907583" cy="523220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  <p:txBody>
          <a:bodyPr wrap="square" rtlCol="0">
            <a:spAutoFit/>
          </a:bodyPr>
          <a:lstStyle/>
          <a:p>
            <a:r>
              <a:rPr lang="en-US" sz="2800" spc="-180">
                <a:solidFill>
                  <a:schemeClr val="tx1">
                    <a:lumMod val="75000"/>
                    <a:lumOff val="25000"/>
                  </a:schemeClr>
                </a:solidFill>
              </a:rPr>
              <a:t>Chia </a:t>
            </a:r>
            <a:r>
              <a:rPr lang="en-US" sz="2800" spc="-18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n-US" sz="2800" spc="-180">
                <a:solidFill>
                  <a:schemeClr val="tx1">
                    <a:lumMod val="75000"/>
                    <a:lumOff val="25000"/>
                  </a:schemeClr>
                </a:solidFill>
              </a:rPr>
              <a:t> quả táo thành </a:t>
            </a:r>
            <a:r>
              <a:rPr lang="en-US" sz="2800" spc="-18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800" spc="-180">
                <a:solidFill>
                  <a:schemeClr val="tx1">
                    <a:lumMod val="75000"/>
                    <a:lumOff val="25000"/>
                  </a:schemeClr>
                </a:solidFill>
              </a:rPr>
              <a:t> phần bằng nhau.</a:t>
            </a:r>
          </a:p>
        </p:txBody>
      </p:sp>
      <p:grpSp>
        <p:nvGrpSpPr>
          <p:cNvPr id="21" name="PHẠM DUYÊN - 9Slide.vn 8 - 9Slide.vn">
            <a:extLst>
              <a:ext uri="{FF2B5EF4-FFF2-40B4-BE49-F238E27FC236}">
                <a16:creationId xmlns:a16="http://schemas.microsoft.com/office/drawing/2014/main" id="{EDA98303-1725-4583-A66F-1A2D91D21347}"/>
              </a:ext>
            </a:extLst>
          </p:cNvPr>
          <p:cNvGrpSpPr/>
          <p:nvPr/>
        </p:nvGrpSpPr>
        <p:grpSpPr>
          <a:xfrm>
            <a:off x="879794" y="2651125"/>
            <a:ext cx="4392360" cy="914930"/>
            <a:chOff x="879794" y="2651125"/>
            <a:chExt cx="4392360" cy="914930"/>
          </a:xfrm>
        </p:grpSpPr>
        <p:grpSp>
          <p:nvGrpSpPr>
            <p:cNvPr id="85" name="Group 84">
              <a:extLst>
                <a:ext uri="{FF2B5EF4-FFF2-40B4-BE49-F238E27FC236}">
                  <a16:creationId xmlns:a16="http://schemas.microsoft.com/office/drawing/2014/main" id="{8FBC4572-C952-4FEE-BD07-CA4378B1C6B9}"/>
                </a:ext>
              </a:extLst>
            </p:cNvPr>
            <p:cNvGrpSpPr/>
            <p:nvPr/>
          </p:nvGrpSpPr>
          <p:grpSpPr>
            <a:xfrm>
              <a:off x="879794" y="2651125"/>
              <a:ext cx="4392360" cy="914930"/>
              <a:chOff x="4765994" y="5132450"/>
              <a:chExt cx="4392360" cy="914930"/>
            </a:xfrm>
          </p:grpSpPr>
          <p:sp>
            <p:nvSpPr>
              <p:cNvPr id="86" name="TextBox 85">
                <a:extLst>
                  <a:ext uri="{FF2B5EF4-FFF2-40B4-BE49-F238E27FC236}">
                    <a16:creationId xmlns:a16="http://schemas.microsoft.com/office/drawing/2014/main" id="{2695F55C-8DF1-4707-A28D-886B2B38C6A0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4765994" y="5344180"/>
                <a:ext cx="4392360" cy="523220"/>
              </a:xfrm>
              <a:prstGeom prst="rect">
                <a:avLst/>
              </a:prstGeom>
              <a:solidFill>
                <a:scrgbClr r="0" g="0" b="0">
                  <a:alpha val="0"/>
                </a:scrgbClr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2800" spc="-18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       số quả táo là         quả táo.</a:t>
                </a: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87" name="TextBox 86">
                    <a:extLst>
                      <a:ext uri="{FF2B5EF4-FFF2-40B4-BE49-F238E27FC236}">
                        <a16:creationId xmlns:a16="http://schemas.microsoft.com/office/drawing/2014/main" id="{A61D9D03-B637-4598-BD99-D8A6CA08A7FF}"/>
                      </a:ext>
                    </a:extLst>
                  </p:cNvPr>
                  <p:cNvSpPr txBox="1"/>
                  <p:nvPr/>
                </p:nvSpPr>
                <p:spPr>
                  <a:xfrm>
                    <a:off x="4856228" y="5132450"/>
                    <a:ext cx="441960" cy="914930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right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lang="vi-VN" sz="2800" i="1" smtClean="0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nor/>
                                </m:rPr>
                                <a:rPr lang="en-US" sz="2800" i="0" smtClean="0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Arial" panose="020B0604020202020204" pitchFamily="34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m:rPr>
                                  <m:nor/>
                                </m:rPr>
                                <a:rPr lang="en-US" sz="2800" i="0" smtClean="0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Arial" panose="020B0604020202020204" pitchFamily="34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2</m:t>
                              </m:r>
                            </m:den>
                          </m:f>
                        </m:oMath>
                      </m:oMathPara>
                    </a14:m>
                    <a:endParaRPr lang="en-US" sz="280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87" name="TextBox 86">
                    <a:extLst>
                      <a:ext uri="{FF2B5EF4-FFF2-40B4-BE49-F238E27FC236}">
                        <a16:creationId xmlns:a16="http://schemas.microsoft.com/office/drawing/2014/main" id="{A61D9D03-B637-4598-BD99-D8A6CA08A7FF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856228" y="5132450"/>
                    <a:ext cx="441960" cy="914930"/>
                  </a:xfrm>
                  <a:prstGeom prst="rect">
                    <a:avLst/>
                  </a:prstGeom>
                  <a:blipFill>
                    <a:blip r:embed="rId3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88" name="Phạm Duyên 1 - 9Slide.vn">
              <a:extLst>
                <a:ext uri="{FF2B5EF4-FFF2-40B4-BE49-F238E27FC236}">
                  <a16:creationId xmlns:a16="http://schemas.microsoft.com/office/drawing/2014/main" id="{D4F75017-49ED-4C2D-9D86-7154F249497A}"/>
                </a:ext>
              </a:extLst>
            </p:cNvPr>
            <p:cNvSpPr/>
            <p:nvPr/>
          </p:nvSpPr>
          <p:spPr>
            <a:xfrm>
              <a:off x="3404159" y="2883908"/>
              <a:ext cx="493652" cy="495012"/>
            </a:xfrm>
            <a:prstGeom prst="roundRect">
              <a:avLst>
                <a:gd name="adj" fmla="val 20983"/>
              </a:avLst>
            </a:prstGeom>
            <a:solidFill>
              <a:schemeClr val="bg1"/>
            </a:solidFill>
            <a:ln w="19050">
              <a:solidFill>
                <a:srgbClr val="FFBD4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>
                  <a:solidFill>
                    <a:srgbClr val="FF0000"/>
                  </a:solidFill>
                  <a:latin typeface="+mj-lt"/>
                  <a:cs typeface="Arial" panose="020B0604020202020204" pitchFamily="34" charset="0"/>
                </a:rPr>
                <a:t>?</a:t>
              </a:r>
            </a:p>
          </p:txBody>
        </p:sp>
      </p:grpSp>
      <p:sp>
        <p:nvSpPr>
          <p:cNvPr id="89" name="PHẠM DUYÊN - 9Slide.vn 9 - 9Slide.vn">
            <a:extLst>
              <a:ext uri="{FF2B5EF4-FFF2-40B4-BE49-F238E27FC236}">
                <a16:creationId xmlns:a16="http://schemas.microsoft.com/office/drawing/2014/main" id="{E1D2AC2B-A732-4472-B6DF-2D32AE66327E}"/>
              </a:ext>
            </a:extLst>
          </p:cNvPr>
          <p:cNvSpPr/>
          <p:nvPr/>
        </p:nvSpPr>
        <p:spPr>
          <a:xfrm>
            <a:off x="3447398" y="2893549"/>
            <a:ext cx="400702" cy="438728"/>
          </a:xfrm>
          <a:prstGeom prst="roundRect">
            <a:avLst>
              <a:gd name="adj" fmla="val 17858"/>
            </a:avLst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90" name="PHẠM DUYÊN - 9Slide.vn 10 - 9Slide.vn">
            <a:extLst>
              <a:ext uri="{FF2B5EF4-FFF2-40B4-BE49-F238E27FC236}">
                <a16:creationId xmlns:a16="http://schemas.microsoft.com/office/drawing/2014/main" id="{F7BCDDF3-A030-461E-AC85-E99F63F4FB0C}"/>
              </a:ext>
            </a:extLst>
          </p:cNvPr>
          <p:cNvSpPr txBox="1">
            <a:spLocks noChangeAspect="1"/>
          </p:cNvSpPr>
          <p:nvPr/>
        </p:nvSpPr>
        <p:spPr>
          <a:xfrm>
            <a:off x="879793" y="4138877"/>
            <a:ext cx="6283007" cy="523220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  <p:txBody>
          <a:bodyPr wrap="square" rtlCol="0">
            <a:spAutoFit/>
          </a:bodyPr>
          <a:lstStyle/>
          <a:p>
            <a:r>
              <a:rPr lang="en-US" sz="2800" spc="-180">
                <a:solidFill>
                  <a:schemeClr val="tx1">
                    <a:lumMod val="75000"/>
                    <a:lumOff val="25000"/>
                  </a:schemeClr>
                </a:solidFill>
              </a:rPr>
              <a:t>Chia </a:t>
            </a:r>
            <a:r>
              <a:rPr lang="en-US" sz="2800" spc="-18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  <a:r>
              <a:rPr lang="en-US" sz="2800" spc="-180">
                <a:solidFill>
                  <a:schemeClr val="tx1">
                    <a:lumMod val="75000"/>
                    <a:lumOff val="25000"/>
                  </a:schemeClr>
                </a:solidFill>
              </a:rPr>
              <a:t> quả cam thành </a:t>
            </a:r>
            <a:r>
              <a:rPr lang="en-US" sz="2800" spc="-18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800" spc="-180">
                <a:solidFill>
                  <a:schemeClr val="tx1">
                    <a:lumMod val="75000"/>
                    <a:lumOff val="25000"/>
                  </a:schemeClr>
                </a:solidFill>
              </a:rPr>
              <a:t> phần bằng nhau.</a:t>
            </a:r>
          </a:p>
        </p:txBody>
      </p:sp>
      <p:grpSp>
        <p:nvGrpSpPr>
          <p:cNvPr id="91" name="PHẠM DUYÊN - 9Slide.vn 11 - 9Slide.vn">
            <a:extLst>
              <a:ext uri="{FF2B5EF4-FFF2-40B4-BE49-F238E27FC236}">
                <a16:creationId xmlns:a16="http://schemas.microsoft.com/office/drawing/2014/main" id="{D64E5F16-0723-4439-8302-89072C43D5FF}"/>
              </a:ext>
            </a:extLst>
          </p:cNvPr>
          <p:cNvGrpSpPr/>
          <p:nvPr/>
        </p:nvGrpSpPr>
        <p:grpSpPr>
          <a:xfrm>
            <a:off x="879794" y="4689147"/>
            <a:ext cx="4392360" cy="914930"/>
            <a:chOff x="879794" y="2651125"/>
            <a:chExt cx="4392360" cy="914930"/>
          </a:xfrm>
        </p:grpSpPr>
        <p:grpSp>
          <p:nvGrpSpPr>
            <p:cNvPr id="92" name="Group 91">
              <a:extLst>
                <a:ext uri="{FF2B5EF4-FFF2-40B4-BE49-F238E27FC236}">
                  <a16:creationId xmlns:a16="http://schemas.microsoft.com/office/drawing/2014/main" id="{DFE7DCD7-3AD4-4B4B-9F1E-60EC3BE03D8A}"/>
                </a:ext>
              </a:extLst>
            </p:cNvPr>
            <p:cNvGrpSpPr/>
            <p:nvPr/>
          </p:nvGrpSpPr>
          <p:grpSpPr>
            <a:xfrm>
              <a:off x="879794" y="2651125"/>
              <a:ext cx="4392360" cy="914930"/>
              <a:chOff x="4765994" y="5132450"/>
              <a:chExt cx="4392360" cy="914930"/>
            </a:xfrm>
          </p:grpSpPr>
          <p:sp>
            <p:nvSpPr>
              <p:cNvPr id="94" name="TextBox 93">
                <a:extLst>
                  <a:ext uri="{FF2B5EF4-FFF2-40B4-BE49-F238E27FC236}">
                    <a16:creationId xmlns:a16="http://schemas.microsoft.com/office/drawing/2014/main" id="{EE598A7B-128F-4856-9B9E-AA6D1A6E6717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4765994" y="5344180"/>
                <a:ext cx="4392360" cy="523220"/>
              </a:xfrm>
              <a:prstGeom prst="rect">
                <a:avLst/>
              </a:prstGeom>
              <a:solidFill>
                <a:scrgbClr r="0" g="0" b="0">
                  <a:alpha val="0"/>
                </a:scrgbClr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2800" spc="-18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       số quả táo là         quả táo.</a:t>
                </a: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95" name="TextBox 94">
                    <a:extLst>
                      <a:ext uri="{FF2B5EF4-FFF2-40B4-BE49-F238E27FC236}">
                        <a16:creationId xmlns:a16="http://schemas.microsoft.com/office/drawing/2014/main" id="{57461B1A-5808-4DDB-A95B-3E2B5C661D22}"/>
                      </a:ext>
                    </a:extLst>
                  </p:cNvPr>
                  <p:cNvSpPr txBox="1"/>
                  <p:nvPr/>
                </p:nvSpPr>
                <p:spPr>
                  <a:xfrm>
                    <a:off x="4856228" y="5132450"/>
                    <a:ext cx="441960" cy="914930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right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lang="vi-VN" sz="2800" i="1" smtClean="0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nor/>
                                </m:rPr>
                                <a:rPr lang="en-US" sz="2800" i="0" smtClean="0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Arial" panose="020B0604020202020204" pitchFamily="34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m:rPr>
                                  <m:nor/>
                                </m:rPr>
                                <a:rPr lang="en-US" sz="2800" b="0" i="0" smtClean="0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Arial" panose="020B0604020202020204" pitchFamily="34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3</m:t>
                              </m:r>
                            </m:den>
                          </m:f>
                        </m:oMath>
                      </m:oMathPara>
                    </a14:m>
                    <a:endParaRPr lang="en-US" sz="280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95" name="TextBox 94">
                    <a:extLst>
                      <a:ext uri="{FF2B5EF4-FFF2-40B4-BE49-F238E27FC236}">
                        <a16:creationId xmlns:a16="http://schemas.microsoft.com/office/drawing/2014/main" id="{57461B1A-5808-4DDB-A95B-3E2B5C661D22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856228" y="5132450"/>
                    <a:ext cx="441960" cy="914930"/>
                  </a:xfrm>
                  <a:prstGeom prst="rect">
                    <a:avLst/>
                  </a:prstGeom>
                  <a:blipFill>
                    <a:blip r:embed="rId4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93" name="Phạm Duyên 1 - 9Slide.vn">
              <a:extLst>
                <a:ext uri="{FF2B5EF4-FFF2-40B4-BE49-F238E27FC236}">
                  <a16:creationId xmlns:a16="http://schemas.microsoft.com/office/drawing/2014/main" id="{F082CEB5-A92D-4697-923E-ABD43E492956}"/>
                </a:ext>
              </a:extLst>
            </p:cNvPr>
            <p:cNvSpPr/>
            <p:nvPr/>
          </p:nvSpPr>
          <p:spPr>
            <a:xfrm>
              <a:off x="3404159" y="2883908"/>
              <a:ext cx="493652" cy="495012"/>
            </a:xfrm>
            <a:prstGeom prst="roundRect">
              <a:avLst>
                <a:gd name="adj" fmla="val 20983"/>
              </a:avLst>
            </a:prstGeom>
            <a:solidFill>
              <a:schemeClr val="bg1"/>
            </a:solidFill>
            <a:ln w="19050">
              <a:solidFill>
                <a:srgbClr val="FFBD4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>
                  <a:solidFill>
                    <a:srgbClr val="FF0000"/>
                  </a:solidFill>
                  <a:latin typeface="+mj-lt"/>
                  <a:cs typeface="Arial" panose="020B0604020202020204" pitchFamily="34" charset="0"/>
                </a:rPr>
                <a:t>?</a:t>
              </a:r>
            </a:p>
          </p:txBody>
        </p:sp>
      </p:grpSp>
      <p:sp>
        <p:nvSpPr>
          <p:cNvPr id="96" name="PHẠM DUYÊN - 9Slide.vn 12 - 9Slide.vn">
            <a:extLst>
              <a:ext uri="{FF2B5EF4-FFF2-40B4-BE49-F238E27FC236}">
                <a16:creationId xmlns:a16="http://schemas.microsoft.com/office/drawing/2014/main" id="{E5F359B0-22D5-4F6A-8AF0-D65CFEB7F21F}"/>
              </a:ext>
            </a:extLst>
          </p:cNvPr>
          <p:cNvSpPr/>
          <p:nvPr/>
        </p:nvSpPr>
        <p:spPr>
          <a:xfrm>
            <a:off x="3447398" y="4931571"/>
            <a:ext cx="400702" cy="438728"/>
          </a:xfrm>
          <a:prstGeom prst="roundRect">
            <a:avLst>
              <a:gd name="adj" fmla="val 17858"/>
            </a:avLst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2" name="PHẠM DUYÊN - 9Slide.vn 13 - 9Slide.vn">
            <a:extLst>
              <a:ext uri="{FF2B5EF4-FFF2-40B4-BE49-F238E27FC236}">
                <a16:creationId xmlns:a16="http://schemas.microsoft.com/office/drawing/2014/main" id="{DB0A717E-7F99-40C2-A428-0EF58015C7FD}"/>
              </a:ext>
            </a:extLst>
          </p:cNvPr>
          <p:cNvSpPr/>
          <p:nvPr/>
        </p:nvSpPr>
        <p:spPr>
          <a:xfrm>
            <a:off x="7543800" y="3695701"/>
            <a:ext cx="3581400" cy="800099"/>
          </a:xfrm>
          <a:prstGeom prst="roundRect">
            <a:avLst/>
          </a:prstGeom>
          <a:solidFill>
            <a:srgbClr val="FF3300">
              <a:alpha val="9000"/>
            </a:srgbClr>
          </a:solidFill>
          <a:ln w="38100">
            <a:solidFill>
              <a:srgbClr val="FF33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30742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750"/>
                                            <p:tgtEl>
                                              <p:spTgt spid="7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6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12" dur="2000"/>
                                            <p:tgtEl>
                                              <p:spTgt spid="7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6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17" dur="2000"/>
                                            <p:tgtEl>
                                              <p:spTgt spid="8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" presetClass="entr" presetSubtype="8" fill="hold" grpId="0" nodeType="clickEffect" p14:presetBounceEnd="7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6000">
                                          <p:cBhvr additive="base">
                                            <p:cTn id="22" dur="1250" fill="hold"/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6000">
                                          <p:cBhvr additive="base">
                                            <p:cTn id="23" dur="1250" fill="hold"/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2" presetClass="entr" presetSubtype="8" fill="hold" grpId="0" nodeType="clickEffect" p14:presetBounceEnd="7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6000">
                                          <p:cBhvr additive="base">
                                            <p:cTn id="28" dur="125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6000">
                                          <p:cBhvr additive="base">
                                            <p:cTn id="29" dur="125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2" presetClass="entr" presetSubtype="8" fill="hold" nodeType="clickEffect" p14:presetBounceEnd="7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6000">
                                          <p:cBhvr additive="base">
                                            <p:cTn id="34" dur="12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6000">
                                          <p:cBhvr additive="base">
                                            <p:cTn id="35" dur="12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6" fill="hold">
                          <p:stCondLst>
                            <p:cond delay="indefinite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40" dur="500"/>
                                            <p:tgtEl>
                                              <p:spTgt spid="8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1" fill="hold">
                          <p:stCondLst>
                            <p:cond delay="indefinite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6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45" dur="2000"/>
                                            <p:tgtEl>
                                              <p:spTgt spid="7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6" fill="hold">
                          <p:stCondLst>
                            <p:cond delay="indefinite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2" presetClass="entr" presetSubtype="8" fill="hold" grpId="0" nodeType="clickEffect" p14:presetBounceEnd="7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6000">
                                          <p:cBhvr additive="base">
                                            <p:cTn id="50" dur="1250" fill="hold"/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6000">
                                          <p:cBhvr additive="base">
                                            <p:cTn id="51" dur="1250" fill="hold"/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2" fill="hold">
                          <p:stCondLst>
                            <p:cond delay="indefinite"/>
                          </p:stCondLst>
                          <p:childTnLst>
                            <p:par>
                              <p:cTn id="5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4" presetID="2" presetClass="entr" presetSubtype="8" fill="hold" nodeType="clickEffect" p14:presetBounceEnd="7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6000">
                                          <p:cBhvr additive="base">
                                            <p:cTn id="56" dur="1250" fill="hold"/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6000">
                                          <p:cBhvr additive="base">
                                            <p:cTn id="57" dur="1250" fill="hold"/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8" fill="hold">
                          <p:stCondLst>
                            <p:cond delay="indefinite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6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62" dur="20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3" fill="hold">
                          <p:stCondLst>
                            <p:cond delay="indefinite"/>
                          </p:stCondLst>
                          <p:childTnLst>
                            <p:par>
                              <p:cTn id="6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5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67" dur="500"/>
                                            <p:tgtEl>
                                              <p:spTgt spid="9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0" grpId="0" animBg="1"/>
          <p:bldP spid="81" grpId="0" animBg="1"/>
          <p:bldP spid="83" grpId="0" animBg="1"/>
          <p:bldP spid="89" grpId="0" animBg="1"/>
          <p:bldP spid="90" grpId="0" animBg="1"/>
          <p:bldP spid="96" grpId="0" animBg="1"/>
          <p:bldP spid="22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750"/>
                                            <p:tgtEl>
                                              <p:spTgt spid="7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6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12" dur="2000"/>
                                            <p:tgtEl>
                                              <p:spTgt spid="7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6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17" dur="2000"/>
                                            <p:tgtEl>
                                              <p:spTgt spid="8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1250" fill="hold"/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1250" fill="hold"/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125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125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4" dur="12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5" dur="12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6" fill="hold">
                          <p:stCondLst>
                            <p:cond delay="indefinite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40" dur="500"/>
                                            <p:tgtEl>
                                              <p:spTgt spid="8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1" fill="hold">
                          <p:stCondLst>
                            <p:cond delay="indefinite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6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45" dur="2000"/>
                                            <p:tgtEl>
                                              <p:spTgt spid="7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6" fill="hold">
                          <p:stCondLst>
                            <p:cond delay="indefinite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0" dur="1250" fill="hold"/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1" dur="1250" fill="hold"/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2" fill="hold">
                          <p:stCondLst>
                            <p:cond delay="indefinite"/>
                          </p:stCondLst>
                          <p:childTnLst>
                            <p:par>
                              <p:cTn id="5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4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6" dur="1250" fill="hold"/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7" dur="1250" fill="hold"/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8" fill="hold">
                          <p:stCondLst>
                            <p:cond delay="indefinite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6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62" dur="20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3" fill="hold">
                          <p:stCondLst>
                            <p:cond delay="indefinite"/>
                          </p:stCondLst>
                          <p:childTnLst>
                            <p:par>
                              <p:cTn id="6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5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67" dur="500"/>
                                            <p:tgtEl>
                                              <p:spTgt spid="9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0" grpId="0" animBg="1"/>
          <p:bldP spid="81" grpId="0" animBg="1"/>
          <p:bldP spid="83" grpId="0" animBg="1"/>
          <p:bldP spid="89" grpId="0" animBg="1"/>
          <p:bldP spid="90" grpId="0" animBg="1"/>
          <p:bldP spid="96" grpId="0" animBg="1"/>
          <p:bldP spid="22" grpId="0" animBg="1"/>
        </p:bldLst>
      </p:timing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1195010"/>
  <p:tag name="MH_LIBRARY" val="GRAPHIC"/>
  <p:tag name="MH_TYPE" val="Other"/>
  <p:tag name="MH_ORDER" val="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1195010"/>
  <p:tag name="MH_LIBRARY" val="GRAPHIC"/>
  <p:tag name="MH_TYPE" val="Other"/>
  <p:tag name="MH_ORDER" val="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1195010"/>
  <p:tag name="MH_LIBRARY" val="GRAPHIC"/>
  <p:tag name="MH_TYPE" val="Picture"/>
  <p:tag name="MH_ORDER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1195010"/>
  <p:tag name="MH_LIBRARY" val="GRAPHIC"/>
  <p:tag name="MH_TYPE" val="Other"/>
  <p:tag name="MH_ORDER" val="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1195010"/>
  <p:tag name="MH_LIBRARY" val="GRAPHIC"/>
  <p:tag name="MH_TYPE" val="Other"/>
  <p:tag name="MH_ORDER" val="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1195010"/>
  <p:tag name="MH_LIBRARY" val="GRAPHIC"/>
  <p:tag name="MH_TYPE" val="Picture"/>
  <p:tag name="MH_ORDER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heme/theme1.xml><?xml version="1.0" encoding="utf-8"?>
<a:theme xmlns:a="http://schemas.openxmlformats.org/drawingml/2006/main" name="Office Theme">
  <a:themeElements>
    <a:clrScheme name="fb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073C82"/>
      </a:accent1>
      <a:accent2>
        <a:srgbClr val="094BA3"/>
      </a:accent2>
      <a:accent3>
        <a:srgbClr val="0B5ECC"/>
      </a:accent3>
      <a:accent4>
        <a:srgbClr val="1977F3"/>
      </a:accent4>
      <a:accent5>
        <a:srgbClr val="4792F5"/>
      </a:accent5>
      <a:accent6>
        <a:srgbClr val="6CA8F7"/>
      </a:accent6>
      <a:hlink>
        <a:srgbClr val="5D9CEC"/>
      </a:hlink>
      <a:folHlink>
        <a:srgbClr val="AC92EC"/>
      </a:folHlink>
    </a:clrScheme>
    <a:fontScheme name="Custom 9">
      <a:majorFont>
        <a:latin typeface="#9Slide03 Sofia Pro Soft Bold"/>
        <a:ea typeface=""/>
        <a:cs typeface=""/>
      </a:majorFont>
      <a:minorFont>
        <a:latin typeface="#9Slide03 Sofia Pro Sof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fb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073C82"/>
      </a:accent1>
      <a:accent2>
        <a:srgbClr val="094BA3"/>
      </a:accent2>
      <a:accent3>
        <a:srgbClr val="0B5ECC"/>
      </a:accent3>
      <a:accent4>
        <a:srgbClr val="1977F3"/>
      </a:accent4>
      <a:accent5>
        <a:srgbClr val="4792F5"/>
      </a:accent5>
      <a:accent6>
        <a:srgbClr val="6CA8F7"/>
      </a:accent6>
      <a:hlink>
        <a:srgbClr val="5D9CEC"/>
      </a:hlink>
      <a:folHlink>
        <a:srgbClr val="AC92EC"/>
      </a:folHlink>
    </a:clrScheme>
    <a:fontScheme name="Custom 9">
      <a:majorFont>
        <a:latin typeface="#9Slide03 Sofia Pro Soft Bold"/>
        <a:ea typeface=""/>
        <a:cs typeface=""/>
      </a:majorFont>
      <a:minorFont>
        <a:latin typeface="#9Slide03 Sofia Pro Sof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2010</TotalTime>
  <Words>293</Words>
  <Application>Microsoft Office PowerPoint</Application>
  <PresentationFormat>Widescreen</PresentationFormat>
  <Paragraphs>72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10</vt:i4>
      </vt:variant>
    </vt:vector>
  </HeadingPairs>
  <TitlesOfParts>
    <vt:vector size="22" baseType="lpstr">
      <vt:lpstr>#9Slide07 Crocante</vt:lpstr>
      <vt:lpstr>#9Slide03 Sofia Pro Soft</vt:lpstr>
      <vt:lpstr>#9Slide07 Soup of Justice</vt:lpstr>
      <vt:lpstr>Arial</vt:lpstr>
      <vt:lpstr>Cambria Math</vt:lpstr>
      <vt:lpstr>#9Slide03 Sofia Pro Soft Bold</vt:lpstr>
      <vt:lpstr>Times New Roman</vt:lpstr>
      <vt:lpstr>#9Slide03 HelveBold</vt:lpstr>
      <vt:lpstr>Calibri</vt:lpstr>
      <vt:lpstr>#9Slide03 SVNNexa Rust Sans Bla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subject>9Slide.vn</dc:subject>
  <dc:creator>PHAM DUYEN</dc:creator>
  <dc:description>9Slide.vn</dc:description>
  <cp:lastModifiedBy>Hoài Tú</cp:lastModifiedBy>
  <cp:revision>1363</cp:revision>
  <dcterms:created xsi:type="dcterms:W3CDTF">2022-02-22T13:22:10Z</dcterms:created>
  <dcterms:modified xsi:type="dcterms:W3CDTF">2022-10-23T10:48:02Z</dcterms:modified>
  <cp:category>9Slide.vn</cp:category>
</cp:coreProperties>
</file>