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4" r:id="rId3"/>
  </p:sldMasterIdLst>
  <p:notesMasterIdLst>
    <p:notesMasterId r:id="rId25"/>
  </p:notesMasterIdLst>
  <p:sldIdLst>
    <p:sldId id="260" r:id="rId4"/>
    <p:sldId id="2646" r:id="rId5"/>
    <p:sldId id="283" r:id="rId6"/>
    <p:sldId id="2636" r:id="rId7"/>
    <p:sldId id="2647" r:id="rId8"/>
    <p:sldId id="285" r:id="rId9"/>
    <p:sldId id="2648" r:id="rId10"/>
    <p:sldId id="290" r:id="rId11"/>
    <p:sldId id="292" r:id="rId12"/>
    <p:sldId id="293" r:id="rId13"/>
    <p:sldId id="294" r:id="rId14"/>
    <p:sldId id="300" r:id="rId15"/>
    <p:sldId id="297" r:id="rId16"/>
    <p:sldId id="299" r:id="rId17"/>
    <p:sldId id="2637" r:id="rId18"/>
    <p:sldId id="2638" r:id="rId19"/>
    <p:sldId id="2640" r:id="rId20"/>
    <p:sldId id="2641" r:id="rId21"/>
    <p:sldId id="2642" r:id="rId22"/>
    <p:sldId id="2643" r:id="rId23"/>
    <p:sldId id="264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10/23/2022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HS </a:t>
            </a:r>
            <a:r>
              <a:rPr lang="en-US" dirty="0" err="1"/>
              <a:t>nêu</a:t>
            </a:r>
            <a:r>
              <a:rPr lang="en-US" dirty="0"/>
              <a:t>,</a:t>
            </a:r>
            <a:r>
              <a:rPr lang="en-US" baseline="0" dirty="0"/>
              <a:t> </a:t>
            </a:r>
            <a:r>
              <a:rPr lang="en-US" baseline="0" dirty="0" err="1"/>
              <a:t>sau</a:t>
            </a:r>
            <a:r>
              <a:rPr lang="en-US" baseline="0" dirty="0"/>
              <a:t> </a:t>
            </a:r>
            <a:r>
              <a:rPr lang="en-US" baseline="0" dirty="0" err="1"/>
              <a:t>đó</a:t>
            </a:r>
            <a:r>
              <a:rPr lang="en-US" baseline="0" dirty="0"/>
              <a:t> </a:t>
            </a:r>
            <a:r>
              <a:rPr lang="en-US" baseline="0" dirty="0" err="1"/>
              <a:t>chốt</a:t>
            </a:r>
            <a:r>
              <a:rPr lang="en-US" baseline="0" dirty="0"/>
              <a:t> </a:t>
            </a:r>
            <a:r>
              <a:rPr lang="en-US" baseline="0" dirty="0" err="1"/>
              <a:t>lại</a:t>
            </a:r>
            <a:r>
              <a:rPr lang="en-US" baseline="0" dirty="0"/>
              <a:t> </a:t>
            </a:r>
            <a:r>
              <a:rPr lang="en-US" baseline="0" dirty="0" err="1"/>
              <a:t>từ</a:t>
            </a:r>
            <a:r>
              <a:rPr lang="en-US" baseline="0" dirty="0"/>
              <a:t> </a:t>
            </a:r>
            <a:r>
              <a:rPr lang="en-US" baseline="0" dirty="0" err="1"/>
              <a:t>và</a:t>
            </a:r>
            <a:r>
              <a:rPr lang="en-US" baseline="0" dirty="0"/>
              <a:t> </a:t>
            </a:r>
            <a:r>
              <a:rPr lang="en-US" baseline="0" dirty="0" err="1"/>
              <a:t>lấy</a:t>
            </a:r>
            <a:r>
              <a:rPr lang="en-US" baseline="0" dirty="0"/>
              <a:t> </a:t>
            </a:r>
            <a:r>
              <a:rPr lang="en-US" baseline="0" dirty="0" err="1"/>
              <a:t>bảng</a:t>
            </a:r>
            <a:r>
              <a:rPr lang="en-US" baseline="0" dirty="0"/>
              <a:t> con </a:t>
            </a:r>
            <a:r>
              <a:rPr lang="en-US" baseline="0" dirty="0" err="1"/>
              <a:t>viết</a:t>
            </a:r>
            <a:r>
              <a:rPr lang="en-US" baseline="0" dirty="0"/>
              <a:t> </a:t>
            </a:r>
            <a:r>
              <a:rPr lang="en-US" baseline="0" dirty="0" err="1"/>
              <a:t>từ</a:t>
            </a:r>
            <a:r>
              <a:rPr lang="en-US" baseline="0" dirty="0"/>
              <a:t> </a:t>
            </a:r>
            <a:r>
              <a:rPr lang="en-US" baseline="0" dirty="0" err="1"/>
              <a:t>khó</a:t>
            </a:r>
            <a:r>
              <a:rPr lang="en-US" baseline="0" dirty="0"/>
              <a:t>, Hs </a:t>
            </a:r>
            <a:r>
              <a:rPr lang="en-US" baseline="0" dirty="0" err="1"/>
              <a:t>viết</a:t>
            </a:r>
            <a:r>
              <a:rPr lang="en-US" baseline="0" dirty="0"/>
              <a:t> </a:t>
            </a:r>
            <a:r>
              <a:rPr lang="en-US" baseline="0" dirty="0" err="1"/>
              <a:t>xong</a:t>
            </a:r>
            <a:r>
              <a:rPr lang="en-US" baseline="0" dirty="0"/>
              <a:t> </a:t>
            </a:r>
            <a:r>
              <a:rPr lang="en-US" baseline="0" dirty="0" err="1"/>
              <a:t>giáo</a:t>
            </a:r>
            <a:r>
              <a:rPr lang="en-US" baseline="0" dirty="0"/>
              <a:t> </a:t>
            </a:r>
            <a:r>
              <a:rPr lang="en-US" baseline="0" dirty="0" err="1"/>
              <a:t>viên</a:t>
            </a:r>
            <a:r>
              <a:rPr lang="en-US" baseline="0" dirty="0"/>
              <a:t> </a:t>
            </a:r>
            <a:r>
              <a:rPr lang="en-US" baseline="0" dirty="0" err="1"/>
              <a:t>chiếu</a:t>
            </a:r>
            <a:r>
              <a:rPr lang="en-US" baseline="0" dirty="0"/>
              <a:t> </a:t>
            </a:r>
            <a:r>
              <a:rPr lang="en-US" baseline="0" dirty="0" err="1"/>
              <a:t>các</a:t>
            </a:r>
            <a:r>
              <a:rPr lang="en-US" baseline="0" dirty="0"/>
              <a:t> </a:t>
            </a:r>
            <a:r>
              <a:rPr lang="en-US" baseline="0" dirty="0" err="1"/>
              <a:t>từ</a:t>
            </a:r>
            <a:r>
              <a:rPr lang="en-US" baseline="0" dirty="0"/>
              <a:t> </a:t>
            </a:r>
            <a:r>
              <a:rPr lang="en-US" baseline="0" dirty="0" err="1"/>
              <a:t>lên</a:t>
            </a:r>
            <a:r>
              <a:rPr lang="en-US" baseline="0" dirty="0"/>
              <a:t> </a:t>
            </a:r>
            <a:r>
              <a:rPr lang="en-US" baseline="0" dirty="0" err="1"/>
              <a:t>màn</a:t>
            </a:r>
            <a:r>
              <a:rPr lang="en-US" baseline="0" dirty="0"/>
              <a:t> </a:t>
            </a:r>
            <a:r>
              <a:rPr lang="en-US" baseline="0" dirty="0" err="1"/>
              <a:t>hình</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46F3C-BF19-44C6-8EE1-9E44D9D1C3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31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pic>
        <p:nvPicPr>
          <p:cNvPr id="41" name="그래픽 40">
            <a:extLst>
              <a:ext uri="{FF2B5EF4-FFF2-40B4-BE49-F238E27FC236}">
                <a16:creationId xmlns:a16="http://schemas.microsoft.com/office/drawing/2014/main" id="{95FA8C44-70A1-40BE-B5C3-55378AAF96AB}"/>
              </a:ext>
            </a:extLst>
          </p:cNvPr>
          <p:cNvPicPr>
            <a:picLocks noChangeAspect="1"/>
          </p:cNvPicPr>
          <p:nvPr userDrawn="1"/>
        </p:nvPicPr>
        <p:blipFill rotWithShape="1">
          <a:blip/>
          <a:srcRect l="20553"/>
          <a:stretch/>
        </p:blipFill>
        <p:spPr>
          <a:xfrm flipH="1">
            <a:off x="10930762" y="5085067"/>
            <a:ext cx="1261238" cy="1749435"/>
          </a:xfrm>
          <a:prstGeom prst="rect">
            <a:avLst/>
          </a:prstGeom>
        </p:spPr>
      </p:pic>
      <p:pic>
        <p:nvPicPr>
          <p:cNvPr id="46" name="그래픽 45">
            <a:extLst>
              <a:ext uri="{FF2B5EF4-FFF2-40B4-BE49-F238E27FC236}">
                <a16:creationId xmlns:a16="http://schemas.microsoft.com/office/drawing/2014/main" id="{71D22A36-3188-40B1-AA9C-5B50DA06CA57}"/>
              </a:ext>
            </a:extLst>
          </p:cNvPr>
          <p:cNvPicPr>
            <a:picLocks noChangeAspect="1"/>
          </p:cNvPicPr>
          <p:nvPr userDrawn="1"/>
        </p:nvPicPr>
        <p:blipFill rotWithShape="1">
          <a:blip/>
          <a:srcRect l="41806" t="61559"/>
          <a:stretch/>
        </p:blipFill>
        <p:spPr>
          <a:xfrm>
            <a:off x="0" y="0"/>
            <a:ext cx="1887948" cy="1136863"/>
          </a:xfrm>
          <a:prstGeom prst="rect">
            <a:avLst/>
          </a:prstGeom>
        </p:spPr>
      </p:pic>
      <p:pic>
        <p:nvPicPr>
          <p:cNvPr id="50" name="그래픽 49">
            <a:extLst>
              <a:ext uri="{FF2B5EF4-FFF2-40B4-BE49-F238E27FC236}">
                <a16:creationId xmlns:a16="http://schemas.microsoft.com/office/drawing/2014/main" id="{040133A7-335C-40A6-B4D3-6BA0CA3DBEAC}"/>
              </a:ext>
            </a:extLst>
          </p:cNvPr>
          <p:cNvPicPr>
            <a:picLocks noChangeAspect="1"/>
          </p:cNvPicPr>
          <p:nvPr userDrawn="1"/>
        </p:nvPicPr>
        <p:blipFill>
          <a:blip/>
          <a:stretch>
            <a:fillRect/>
          </a:stretch>
        </p:blipFill>
        <p:spPr>
          <a:xfrm>
            <a:off x="11311229" y="4543185"/>
            <a:ext cx="760051" cy="1036768"/>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a:off x="1980600" y="54293"/>
            <a:ext cx="386410" cy="393986"/>
          </a:xfrm>
          <a:prstGeom prst="rect">
            <a:avLst/>
          </a:prstGeom>
        </p:spPr>
      </p:pic>
      <p:pic>
        <p:nvPicPr>
          <p:cNvPr id="55" name="그래픽 54">
            <a:extLst>
              <a:ext uri="{FF2B5EF4-FFF2-40B4-BE49-F238E27FC236}">
                <a16:creationId xmlns:a16="http://schemas.microsoft.com/office/drawing/2014/main" id="{90B28C4C-2BBF-447D-AA64-4D6EA836E0BE}"/>
              </a:ext>
            </a:extLst>
          </p:cNvPr>
          <p:cNvPicPr>
            <a:picLocks noChangeAspect="1"/>
          </p:cNvPicPr>
          <p:nvPr userDrawn="1"/>
        </p:nvPicPr>
        <p:blipFill>
          <a:blip/>
          <a:stretch>
            <a:fillRect/>
          </a:stretch>
        </p:blipFill>
        <p:spPr>
          <a:xfrm>
            <a:off x="9456543" y="6313428"/>
            <a:ext cx="441984" cy="393986"/>
          </a:xfrm>
          <a:prstGeom prst="rect">
            <a:avLst/>
          </a:prstGeom>
        </p:spPr>
      </p:pic>
      <p:pic>
        <p:nvPicPr>
          <p:cNvPr id="61" name="그래픽 60">
            <a:extLst>
              <a:ext uri="{FF2B5EF4-FFF2-40B4-BE49-F238E27FC236}">
                <a16:creationId xmlns:a16="http://schemas.microsoft.com/office/drawing/2014/main" id="{6F573EB2-24F8-4700-8970-65D5B537D554}"/>
              </a:ext>
            </a:extLst>
          </p:cNvPr>
          <p:cNvPicPr>
            <a:picLocks noChangeAspect="1"/>
          </p:cNvPicPr>
          <p:nvPr userDrawn="1"/>
        </p:nvPicPr>
        <p:blipFill rotWithShape="1">
          <a:blip/>
          <a:srcRect t="62544"/>
          <a:stretch/>
        </p:blipFill>
        <p:spPr>
          <a:xfrm>
            <a:off x="10930762" y="0"/>
            <a:ext cx="1261238" cy="448279"/>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flipV="1">
            <a:off x="0" y="6327794"/>
            <a:ext cx="2414677" cy="530206"/>
          </a:xfrm>
          <a:prstGeom prst="rect">
            <a:avLst/>
          </a:prstGeom>
        </p:spPr>
      </p:pic>
      <p:pic>
        <p:nvPicPr>
          <p:cNvPr id="71" name="그래픽 70">
            <a:extLst>
              <a:ext uri="{FF2B5EF4-FFF2-40B4-BE49-F238E27FC236}">
                <a16:creationId xmlns:a16="http://schemas.microsoft.com/office/drawing/2014/main" id="{5610B7A0-13FA-416D-BCBD-C45F0AE9C0C3}"/>
              </a:ext>
            </a:extLst>
          </p:cNvPr>
          <p:cNvPicPr>
            <a:picLocks noChangeAspect="1"/>
          </p:cNvPicPr>
          <p:nvPr userDrawn="1"/>
        </p:nvPicPr>
        <p:blipFill rotWithShape="1">
          <a:blip/>
          <a:srcRect b="63433"/>
          <a:stretch/>
        </p:blipFill>
        <p:spPr>
          <a:xfrm>
            <a:off x="9927735" y="6199610"/>
            <a:ext cx="1975098" cy="658390"/>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rotWithShape="1">
          <a:blip/>
          <a:srcRect l="5889"/>
          <a:stretch/>
        </p:blipFill>
        <p:spPr>
          <a:xfrm>
            <a:off x="0" y="96192"/>
            <a:ext cx="1574185" cy="944477"/>
          </a:xfrm>
          <a:prstGeom prst="rect">
            <a:avLst/>
          </a:prstGeom>
        </p:spPr>
      </p:pic>
      <p:pic>
        <p:nvPicPr>
          <p:cNvPr id="73" name="그래픽 72">
            <a:extLst>
              <a:ext uri="{FF2B5EF4-FFF2-40B4-BE49-F238E27FC236}">
                <a16:creationId xmlns:a16="http://schemas.microsoft.com/office/drawing/2014/main" id="{2F09B6CB-1E44-4431-82F4-89B62D4FF305}"/>
              </a:ext>
            </a:extLst>
          </p:cNvPr>
          <p:cNvPicPr>
            <a:picLocks noChangeAspect="1"/>
          </p:cNvPicPr>
          <p:nvPr userDrawn="1"/>
        </p:nvPicPr>
        <p:blipFill rotWithShape="1">
          <a:blip/>
          <a:srcRect t="32717" r="76998"/>
          <a:stretch/>
        </p:blipFill>
        <p:spPr>
          <a:xfrm rot="5400000">
            <a:off x="10888108" y="5554107"/>
            <a:ext cx="658390" cy="1949395"/>
          </a:xfrm>
          <a:prstGeom prst="rect">
            <a:avLst/>
          </a:prstGeom>
        </p:spPr>
      </p:pic>
      <p:pic>
        <p:nvPicPr>
          <p:cNvPr id="76" name="그래픽 75">
            <a:extLst>
              <a:ext uri="{FF2B5EF4-FFF2-40B4-BE49-F238E27FC236}">
                <a16:creationId xmlns:a16="http://schemas.microsoft.com/office/drawing/2014/main" id="{57974970-74C3-4C80-B409-912AA3805ED0}"/>
              </a:ext>
            </a:extLst>
          </p:cNvPr>
          <p:cNvPicPr>
            <a:picLocks noChangeAspect="1"/>
          </p:cNvPicPr>
          <p:nvPr userDrawn="1"/>
        </p:nvPicPr>
        <p:blipFill>
          <a:blip/>
          <a:stretch>
            <a:fillRect/>
          </a:stretch>
        </p:blipFill>
        <p:spPr>
          <a:xfrm>
            <a:off x="10371792" y="5792639"/>
            <a:ext cx="1319462" cy="658391"/>
          </a:xfrm>
          <a:prstGeom prst="rect">
            <a:avLst/>
          </a:prstGeom>
        </p:spPr>
      </p:pic>
      <p:pic>
        <p:nvPicPr>
          <p:cNvPr id="43" name="그래픽 42">
            <a:extLst>
              <a:ext uri="{FF2B5EF4-FFF2-40B4-BE49-F238E27FC236}">
                <a16:creationId xmlns:a16="http://schemas.microsoft.com/office/drawing/2014/main" id="{5C2FA9A8-A68C-498F-992E-BCA232DC845A}"/>
              </a:ext>
            </a:extLst>
          </p:cNvPr>
          <p:cNvPicPr>
            <a:picLocks noChangeAspect="1"/>
          </p:cNvPicPr>
          <p:nvPr userDrawn="1"/>
        </p:nvPicPr>
        <p:blipFill rotWithShape="1">
          <a:blip/>
          <a:srcRect t="75507"/>
          <a:stretch/>
        </p:blipFill>
        <p:spPr>
          <a:xfrm flipH="1">
            <a:off x="8854661" y="0"/>
            <a:ext cx="2060623" cy="423993"/>
          </a:xfrm>
          <a:prstGeom prst="rect">
            <a:avLst/>
          </a:prstGeom>
        </p:spPr>
      </p:pic>
      <p:pic>
        <p:nvPicPr>
          <p:cNvPr id="49" name="그래픽 48">
            <a:extLst>
              <a:ext uri="{FF2B5EF4-FFF2-40B4-BE49-F238E27FC236}">
                <a16:creationId xmlns:a16="http://schemas.microsoft.com/office/drawing/2014/main" id="{9068F6CE-D441-47D4-A7F6-788C34D2745D}"/>
              </a:ext>
            </a:extLst>
          </p:cNvPr>
          <p:cNvPicPr>
            <a:picLocks noChangeAspect="1"/>
          </p:cNvPicPr>
          <p:nvPr userDrawn="1"/>
        </p:nvPicPr>
        <p:blipFill>
          <a:blip/>
          <a:stretch>
            <a:fillRect/>
          </a:stretch>
        </p:blipFill>
        <p:spPr>
          <a:xfrm>
            <a:off x="638062" y="6007315"/>
            <a:ext cx="611823" cy="640957"/>
          </a:xfrm>
          <a:prstGeom prst="rect">
            <a:avLst/>
          </a:prstGeom>
        </p:spPr>
      </p:pic>
      <p:pic>
        <p:nvPicPr>
          <p:cNvPr id="17" name="Picture 1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8"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9"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pic>
        <p:nvPicPr>
          <p:cNvPr id="20" name="Picture 1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2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2"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2190118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42" name="그래픽 41">
            <a:extLst>
              <a:ext uri="{FF2B5EF4-FFF2-40B4-BE49-F238E27FC236}">
                <a16:creationId xmlns:a16="http://schemas.microsoft.com/office/drawing/2014/main" id="{5B448A30-5A10-4B39-9BE0-B7A091D1919B}"/>
              </a:ext>
            </a:extLst>
          </p:cNvPr>
          <p:cNvPicPr>
            <a:picLocks noChangeAspect="1"/>
          </p:cNvPicPr>
          <p:nvPr userDrawn="1"/>
        </p:nvPicPr>
        <p:blipFill>
          <a:blip/>
          <a:stretch>
            <a:fillRect/>
          </a:stretch>
        </p:blipFill>
        <p:spPr>
          <a:xfrm flipV="1">
            <a:off x="8209413" y="1254527"/>
            <a:ext cx="2291581" cy="1875503"/>
          </a:xfrm>
          <a:prstGeom prst="rect">
            <a:avLst/>
          </a:prstGeom>
        </p:spPr>
      </p:pic>
      <p:pic>
        <p:nvPicPr>
          <p:cNvPr id="11" name="그래픽 10">
            <a:extLst>
              <a:ext uri="{FF2B5EF4-FFF2-40B4-BE49-F238E27FC236}">
                <a16:creationId xmlns:a16="http://schemas.microsoft.com/office/drawing/2014/main" id="{827AC1CB-162D-4A05-A484-2220EB21E60A}"/>
              </a:ext>
            </a:extLst>
          </p:cNvPr>
          <p:cNvPicPr>
            <a:picLocks noChangeAspect="1"/>
          </p:cNvPicPr>
          <p:nvPr userDrawn="1"/>
        </p:nvPicPr>
        <p:blipFill>
          <a:blip/>
          <a:stretch>
            <a:fillRect/>
          </a:stretch>
        </p:blipFill>
        <p:spPr>
          <a:xfrm>
            <a:off x="722664" y="2031443"/>
            <a:ext cx="2105031" cy="2303548"/>
          </a:xfrm>
          <a:prstGeom prst="rect">
            <a:avLst/>
          </a:prstGeom>
        </p:spPr>
      </p:pic>
      <p:pic>
        <p:nvPicPr>
          <p:cNvPr id="12" name="그래픽 11">
            <a:extLst>
              <a:ext uri="{FF2B5EF4-FFF2-40B4-BE49-F238E27FC236}">
                <a16:creationId xmlns:a16="http://schemas.microsoft.com/office/drawing/2014/main" id="{9D78898F-269D-492B-8AFF-AF8770D243DC}"/>
              </a:ext>
            </a:extLst>
          </p:cNvPr>
          <p:cNvPicPr>
            <a:picLocks noChangeAspect="1"/>
          </p:cNvPicPr>
          <p:nvPr userDrawn="1"/>
        </p:nvPicPr>
        <p:blipFill>
          <a:blip/>
          <a:stretch>
            <a:fillRect/>
          </a:stretch>
        </p:blipFill>
        <p:spPr>
          <a:xfrm>
            <a:off x="6096000" y="1673555"/>
            <a:ext cx="831848" cy="715776"/>
          </a:xfrm>
          <a:prstGeom prst="rect">
            <a:avLst/>
          </a:prstGeom>
        </p:spPr>
      </p:pic>
      <p:pic>
        <p:nvPicPr>
          <p:cNvPr id="15" name="그래픽 14">
            <a:extLst>
              <a:ext uri="{FF2B5EF4-FFF2-40B4-BE49-F238E27FC236}">
                <a16:creationId xmlns:a16="http://schemas.microsoft.com/office/drawing/2014/main" id="{F2C68EA6-8751-468E-86DB-3FF44180E831}"/>
              </a:ext>
            </a:extLst>
          </p:cNvPr>
          <p:cNvPicPr>
            <a:picLocks noChangeAspect="1"/>
          </p:cNvPicPr>
          <p:nvPr userDrawn="1"/>
        </p:nvPicPr>
        <p:blipFill>
          <a:blip/>
          <a:stretch>
            <a:fillRect/>
          </a:stretch>
        </p:blipFill>
        <p:spPr>
          <a:xfrm>
            <a:off x="10600150" y="4189777"/>
            <a:ext cx="405410" cy="353198"/>
          </a:xfrm>
          <a:prstGeom prst="rect">
            <a:avLst/>
          </a:prstGeom>
        </p:spPr>
      </p:pic>
      <p:pic>
        <p:nvPicPr>
          <p:cNvPr id="16" name="그래픽 15">
            <a:extLst>
              <a:ext uri="{FF2B5EF4-FFF2-40B4-BE49-F238E27FC236}">
                <a16:creationId xmlns:a16="http://schemas.microsoft.com/office/drawing/2014/main" id="{23132758-64BB-426E-8635-EC1654B03AAB}"/>
              </a:ext>
            </a:extLst>
          </p:cNvPr>
          <p:cNvPicPr>
            <a:picLocks noChangeAspect="1"/>
          </p:cNvPicPr>
          <p:nvPr userDrawn="1"/>
        </p:nvPicPr>
        <p:blipFill>
          <a:blip/>
          <a:stretch>
            <a:fillRect/>
          </a:stretch>
        </p:blipFill>
        <p:spPr>
          <a:xfrm>
            <a:off x="9462814" y="6169043"/>
            <a:ext cx="386410" cy="393986"/>
          </a:xfrm>
          <a:prstGeom prst="rect">
            <a:avLst/>
          </a:prstGeom>
        </p:spPr>
      </p:pic>
      <p:pic>
        <p:nvPicPr>
          <p:cNvPr id="21" name="그래픽 20">
            <a:extLst>
              <a:ext uri="{FF2B5EF4-FFF2-40B4-BE49-F238E27FC236}">
                <a16:creationId xmlns:a16="http://schemas.microsoft.com/office/drawing/2014/main" id="{9604C782-6380-4CD0-9384-545712D7A88B}"/>
              </a:ext>
            </a:extLst>
          </p:cNvPr>
          <p:cNvPicPr>
            <a:picLocks noChangeAspect="1"/>
          </p:cNvPicPr>
          <p:nvPr userDrawn="1"/>
        </p:nvPicPr>
        <p:blipFill rotWithShape="1">
          <a:blip/>
          <a:srcRect l="38715"/>
          <a:stretch/>
        </p:blipFill>
        <p:spPr>
          <a:xfrm>
            <a:off x="0" y="3495977"/>
            <a:ext cx="826842" cy="1328264"/>
          </a:xfrm>
          <a:prstGeom prst="rect">
            <a:avLst/>
          </a:prstGeom>
        </p:spPr>
      </p:pic>
      <p:pic>
        <p:nvPicPr>
          <p:cNvPr id="22" name="그래픽 21">
            <a:extLst>
              <a:ext uri="{FF2B5EF4-FFF2-40B4-BE49-F238E27FC236}">
                <a16:creationId xmlns:a16="http://schemas.microsoft.com/office/drawing/2014/main" id="{5421AF7F-792E-4102-B051-C0E647AF34AF}"/>
              </a:ext>
            </a:extLst>
          </p:cNvPr>
          <p:cNvPicPr>
            <a:picLocks noChangeAspect="1"/>
          </p:cNvPicPr>
          <p:nvPr userDrawn="1"/>
        </p:nvPicPr>
        <p:blipFill rotWithShape="1">
          <a:blip/>
          <a:srcRect t="62544"/>
          <a:stretch/>
        </p:blipFill>
        <p:spPr>
          <a:xfrm>
            <a:off x="892839" y="0"/>
            <a:ext cx="1852384" cy="658389"/>
          </a:xfrm>
          <a:prstGeom prst="rect">
            <a:avLst/>
          </a:prstGeom>
        </p:spPr>
      </p:pic>
      <p:pic>
        <p:nvPicPr>
          <p:cNvPr id="24" name="그래픽 23">
            <a:extLst>
              <a:ext uri="{FF2B5EF4-FFF2-40B4-BE49-F238E27FC236}">
                <a16:creationId xmlns:a16="http://schemas.microsoft.com/office/drawing/2014/main" id="{B16DBE40-D7DA-4E15-BC51-FD123B530BCB}"/>
              </a:ext>
            </a:extLst>
          </p:cNvPr>
          <p:cNvPicPr>
            <a:picLocks noChangeAspect="1"/>
          </p:cNvPicPr>
          <p:nvPr userDrawn="1"/>
        </p:nvPicPr>
        <p:blipFill rotWithShape="1">
          <a:blip/>
          <a:srcRect t="75507"/>
          <a:stretch/>
        </p:blipFill>
        <p:spPr>
          <a:xfrm rot="10800000" flipH="1">
            <a:off x="207237" y="6434007"/>
            <a:ext cx="2060623" cy="423993"/>
          </a:xfrm>
          <a:prstGeom prst="rect">
            <a:avLst/>
          </a:prstGeom>
        </p:spPr>
      </p:pic>
      <p:pic>
        <p:nvPicPr>
          <p:cNvPr id="68" name="그래픽 67">
            <a:extLst>
              <a:ext uri="{FF2B5EF4-FFF2-40B4-BE49-F238E27FC236}">
                <a16:creationId xmlns:a16="http://schemas.microsoft.com/office/drawing/2014/main" id="{E2C9F022-9DEC-467B-A653-765E54084928}"/>
              </a:ext>
            </a:extLst>
          </p:cNvPr>
          <p:cNvPicPr>
            <a:picLocks noChangeAspect="1"/>
          </p:cNvPicPr>
          <p:nvPr userDrawn="1"/>
        </p:nvPicPr>
        <p:blipFill rotWithShape="1">
          <a:blip/>
          <a:srcRect t="44806" r="45572" b="17621"/>
          <a:stretch/>
        </p:blipFill>
        <p:spPr>
          <a:xfrm>
            <a:off x="10564602" y="0"/>
            <a:ext cx="1627398" cy="844817"/>
          </a:xfrm>
          <a:prstGeom prst="rect">
            <a:avLst/>
          </a:prstGeom>
        </p:spPr>
      </p:pic>
      <p:pic>
        <p:nvPicPr>
          <p:cNvPr id="70" name="그래픽 69">
            <a:extLst>
              <a:ext uri="{FF2B5EF4-FFF2-40B4-BE49-F238E27FC236}">
                <a16:creationId xmlns:a16="http://schemas.microsoft.com/office/drawing/2014/main" id="{76A7EC90-EF3A-4E73-980F-2870CA8084A0}"/>
              </a:ext>
            </a:extLst>
          </p:cNvPr>
          <p:cNvPicPr>
            <a:picLocks noChangeAspect="1"/>
          </p:cNvPicPr>
          <p:nvPr userDrawn="1"/>
        </p:nvPicPr>
        <p:blipFill rotWithShape="1">
          <a:blip/>
          <a:srcRect l="27682"/>
          <a:stretch/>
        </p:blipFill>
        <p:spPr>
          <a:xfrm>
            <a:off x="1" y="2503042"/>
            <a:ext cx="892838" cy="1171531"/>
          </a:xfrm>
          <a:prstGeom prst="rect">
            <a:avLst/>
          </a:prstGeom>
        </p:spPr>
      </p:pic>
      <p:sp>
        <p:nvSpPr>
          <p:cNvPr id="71" name="그림 개체 틀 12">
            <a:extLst>
              <a:ext uri="{FF2B5EF4-FFF2-40B4-BE49-F238E27FC236}">
                <a16:creationId xmlns:a16="http://schemas.microsoft.com/office/drawing/2014/main" id="{73F973AC-81D8-4EC6-9C36-3816CEB28C10}"/>
              </a:ext>
            </a:extLst>
          </p:cNvPr>
          <p:cNvSpPr>
            <a:spLocks noGrp="1"/>
          </p:cNvSpPr>
          <p:nvPr>
            <p:ph type="pic" sz="quarter" idx="14" hasCustomPrompt="1"/>
          </p:nvPr>
        </p:nvSpPr>
        <p:spPr>
          <a:xfrm>
            <a:off x="6719942" y="1428751"/>
            <a:ext cx="4000509" cy="4000498"/>
          </a:xfrm>
          <a:prstGeom prst="ellipse">
            <a:avLst/>
          </a:prstGeom>
          <a:pattFill prst="pct10">
            <a:fgClr>
              <a:schemeClr val="bg1">
                <a:lumMod val="75000"/>
              </a:schemeClr>
            </a:fgClr>
            <a:bgClr>
              <a:schemeClr val="bg1">
                <a:lumMod val="95000"/>
              </a:schemeClr>
            </a:bgClr>
          </a:pattFill>
        </p:spPr>
        <p:txBody>
          <a:bodyPr tIns="828000" anchor="ctr" anchorCtr="1"/>
          <a:lstStyle>
            <a:lvl1pPr marL="0" marR="0" indent="0" algn="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lang="en-US" altLang="ko-KR" dirty="0"/>
              <a:t>Click icon to add picture</a:t>
            </a:r>
            <a:endParaRPr lang="ko-KR" altLang="en-US" dirty="0"/>
          </a:p>
        </p:txBody>
      </p:sp>
      <p:pic>
        <p:nvPicPr>
          <p:cNvPr id="72" name="그래픽 71">
            <a:extLst>
              <a:ext uri="{FF2B5EF4-FFF2-40B4-BE49-F238E27FC236}">
                <a16:creationId xmlns:a16="http://schemas.microsoft.com/office/drawing/2014/main" id="{7A35170D-D920-49CB-8BC6-3A9A997D4F9A}"/>
              </a:ext>
            </a:extLst>
          </p:cNvPr>
          <p:cNvPicPr>
            <a:picLocks noChangeAspect="1"/>
          </p:cNvPicPr>
          <p:nvPr userDrawn="1"/>
        </p:nvPicPr>
        <p:blipFill rotWithShape="1">
          <a:blip/>
          <a:srcRect b="63433"/>
          <a:stretch/>
        </p:blipFill>
        <p:spPr>
          <a:xfrm>
            <a:off x="7199184" y="6199611"/>
            <a:ext cx="1975098" cy="658390"/>
          </a:xfrm>
          <a:prstGeom prst="rect">
            <a:avLst/>
          </a:prstGeom>
        </p:spPr>
      </p:pic>
      <p:pic>
        <p:nvPicPr>
          <p:cNvPr id="73" name="그래픽 72">
            <a:extLst>
              <a:ext uri="{FF2B5EF4-FFF2-40B4-BE49-F238E27FC236}">
                <a16:creationId xmlns:a16="http://schemas.microsoft.com/office/drawing/2014/main" id="{A7845D58-DDD3-4E39-8804-255099ABE253}"/>
              </a:ext>
            </a:extLst>
          </p:cNvPr>
          <p:cNvPicPr>
            <a:picLocks noChangeAspect="1"/>
          </p:cNvPicPr>
          <p:nvPr userDrawn="1"/>
        </p:nvPicPr>
        <p:blipFill>
          <a:blip/>
          <a:stretch>
            <a:fillRect/>
          </a:stretch>
        </p:blipFill>
        <p:spPr>
          <a:xfrm>
            <a:off x="6996479" y="6257408"/>
            <a:ext cx="405410" cy="353198"/>
          </a:xfrm>
          <a:prstGeom prst="rect">
            <a:avLst/>
          </a:prstGeom>
        </p:spPr>
      </p:pic>
    </p:spTree>
    <p:extLst>
      <p:ext uri="{BB962C8B-B14F-4D97-AF65-F5344CB8AC3E}">
        <p14:creationId xmlns:p14="http://schemas.microsoft.com/office/powerpoint/2010/main" val="2627109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42" name="그래픽 41">
            <a:extLst>
              <a:ext uri="{FF2B5EF4-FFF2-40B4-BE49-F238E27FC236}">
                <a16:creationId xmlns:a16="http://schemas.microsoft.com/office/drawing/2014/main" id="{5B448A30-5A10-4B39-9BE0-B7A091D1919B}"/>
              </a:ext>
            </a:extLst>
          </p:cNvPr>
          <p:cNvPicPr>
            <a:picLocks noChangeAspect="1"/>
          </p:cNvPicPr>
          <p:nvPr userDrawn="1"/>
        </p:nvPicPr>
        <p:blipFill>
          <a:blip/>
          <a:stretch>
            <a:fillRect/>
          </a:stretch>
        </p:blipFill>
        <p:spPr>
          <a:xfrm flipV="1">
            <a:off x="8209413" y="1254527"/>
            <a:ext cx="2291581" cy="1875503"/>
          </a:xfrm>
          <a:prstGeom prst="rect">
            <a:avLst/>
          </a:prstGeom>
        </p:spPr>
      </p:pic>
      <p:pic>
        <p:nvPicPr>
          <p:cNvPr id="11" name="그래픽 10">
            <a:extLst>
              <a:ext uri="{FF2B5EF4-FFF2-40B4-BE49-F238E27FC236}">
                <a16:creationId xmlns:a16="http://schemas.microsoft.com/office/drawing/2014/main" id="{827AC1CB-162D-4A05-A484-2220EB21E60A}"/>
              </a:ext>
            </a:extLst>
          </p:cNvPr>
          <p:cNvPicPr>
            <a:picLocks noChangeAspect="1"/>
          </p:cNvPicPr>
          <p:nvPr userDrawn="1"/>
        </p:nvPicPr>
        <p:blipFill>
          <a:blip/>
          <a:stretch>
            <a:fillRect/>
          </a:stretch>
        </p:blipFill>
        <p:spPr>
          <a:xfrm>
            <a:off x="722664" y="2031443"/>
            <a:ext cx="2105031" cy="2303548"/>
          </a:xfrm>
          <a:prstGeom prst="rect">
            <a:avLst/>
          </a:prstGeom>
        </p:spPr>
      </p:pic>
      <p:pic>
        <p:nvPicPr>
          <p:cNvPr id="12" name="그래픽 11">
            <a:extLst>
              <a:ext uri="{FF2B5EF4-FFF2-40B4-BE49-F238E27FC236}">
                <a16:creationId xmlns:a16="http://schemas.microsoft.com/office/drawing/2014/main" id="{9D78898F-269D-492B-8AFF-AF8770D243DC}"/>
              </a:ext>
            </a:extLst>
          </p:cNvPr>
          <p:cNvPicPr>
            <a:picLocks noChangeAspect="1"/>
          </p:cNvPicPr>
          <p:nvPr userDrawn="1"/>
        </p:nvPicPr>
        <p:blipFill>
          <a:blip/>
          <a:stretch>
            <a:fillRect/>
          </a:stretch>
        </p:blipFill>
        <p:spPr>
          <a:xfrm>
            <a:off x="6096000" y="1673555"/>
            <a:ext cx="831848" cy="715776"/>
          </a:xfrm>
          <a:prstGeom prst="rect">
            <a:avLst/>
          </a:prstGeom>
        </p:spPr>
      </p:pic>
      <p:pic>
        <p:nvPicPr>
          <p:cNvPr id="15" name="그래픽 14">
            <a:extLst>
              <a:ext uri="{FF2B5EF4-FFF2-40B4-BE49-F238E27FC236}">
                <a16:creationId xmlns:a16="http://schemas.microsoft.com/office/drawing/2014/main" id="{F2C68EA6-8751-468E-86DB-3FF44180E831}"/>
              </a:ext>
            </a:extLst>
          </p:cNvPr>
          <p:cNvPicPr>
            <a:picLocks noChangeAspect="1"/>
          </p:cNvPicPr>
          <p:nvPr userDrawn="1"/>
        </p:nvPicPr>
        <p:blipFill>
          <a:blip/>
          <a:stretch>
            <a:fillRect/>
          </a:stretch>
        </p:blipFill>
        <p:spPr>
          <a:xfrm>
            <a:off x="10600150" y="4189777"/>
            <a:ext cx="405410" cy="353198"/>
          </a:xfrm>
          <a:prstGeom prst="rect">
            <a:avLst/>
          </a:prstGeom>
        </p:spPr>
      </p:pic>
      <p:pic>
        <p:nvPicPr>
          <p:cNvPr id="16" name="그래픽 15">
            <a:extLst>
              <a:ext uri="{FF2B5EF4-FFF2-40B4-BE49-F238E27FC236}">
                <a16:creationId xmlns:a16="http://schemas.microsoft.com/office/drawing/2014/main" id="{23132758-64BB-426E-8635-EC1654B03AAB}"/>
              </a:ext>
            </a:extLst>
          </p:cNvPr>
          <p:cNvPicPr>
            <a:picLocks noChangeAspect="1"/>
          </p:cNvPicPr>
          <p:nvPr userDrawn="1"/>
        </p:nvPicPr>
        <p:blipFill>
          <a:blip/>
          <a:stretch>
            <a:fillRect/>
          </a:stretch>
        </p:blipFill>
        <p:spPr>
          <a:xfrm>
            <a:off x="9462814" y="6169043"/>
            <a:ext cx="386410" cy="393986"/>
          </a:xfrm>
          <a:prstGeom prst="rect">
            <a:avLst/>
          </a:prstGeom>
        </p:spPr>
      </p:pic>
      <p:pic>
        <p:nvPicPr>
          <p:cNvPr id="21" name="그래픽 20">
            <a:extLst>
              <a:ext uri="{FF2B5EF4-FFF2-40B4-BE49-F238E27FC236}">
                <a16:creationId xmlns:a16="http://schemas.microsoft.com/office/drawing/2014/main" id="{9604C782-6380-4CD0-9384-545712D7A88B}"/>
              </a:ext>
            </a:extLst>
          </p:cNvPr>
          <p:cNvPicPr>
            <a:picLocks noChangeAspect="1"/>
          </p:cNvPicPr>
          <p:nvPr userDrawn="1"/>
        </p:nvPicPr>
        <p:blipFill rotWithShape="1">
          <a:blip/>
          <a:srcRect l="38715"/>
          <a:stretch/>
        </p:blipFill>
        <p:spPr>
          <a:xfrm>
            <a:off x="0" y="3495977"/>
            <a:ext cx="826842" cy="1328264"/>
          </a:xfrm>
          <a:prstGeom prst="rect">
            <a:avLst/>
          </a:prstGeom>
        </p:spPr>
      </p:pic>
      <p:pic>
        <p:nvPicPr>
          <p:cNvPr id="22" name="그래픽 21">
            <a:extLst>
              <a:ext uri="{FF2B5EF4-FFF2-40B4-BE49-F238E27FC236}">
                <a16:creationId xmlns:a16="http://schemas.microsoft.com/office/drawing/2014/main" id="{5421AF7F-792E-4102-B051-C0E647AF34AF}"/>
              </a:ext>
            </a:extLst>
          </p:cNvPr>
          <p:cNvPicPr>
            <a:picLocks noChangeAspect="1"/>
          </p:cNvPicPr>
          <p:nvPr userDrawn="1"/>
        </p:nvPicPr>
        <p:blipFill rotWithShape="1">
          <a:blip/>
          <a:srcRect t="62544"/>
          <a:stretch/>
        </p:blipFill>
        <p:spPr>
          <a:xfrm>
            <a:off x="892839" y="0"/>
            <a:ext cx="1852384" cy="658389"/>
          </a:xfrm>
          <a:prstGeom prst="rect">
            <a:avLst/>
          </a:prstGeom>
        </p:spPr>
      </p:pic>
      <p:pic>
        <p:nvPicPr>
          <p:cNvPr id="24" name="그래픽 23">
            <a:extLst>
              <a:ext uri="{FF2B5EF4-FFF2-40B4-BE49-F238E27FC236}">
                <a16:creationId xmlns:a16="http://schemas.microsoft.com/office/drawing/2014/main" id="{B16DBE40-D7DA-4E15-BC51-FD123B530BCB}"/>
              </a:ext>
            </a:extLst>
          </p:cNvPr>
          <p:cNvPicPr>
            <a:picLocks noChangeAspect="1"/>
          </p:cNvPicPr>
          <p:nvPr userDrawn="1"/>
        </p:nvPicPr>
        <p:blipFill rotWithShape="1">
          <a:blip/>
          <a:srcRect t="75507"/>
          <a:stretch/>
        </p:blipFill>
        <p:spPr>
          <a:xfrm rot="10800000" flipH="1">
            <a:off x="207237" y="6434007"/>
            <a:ext cx="2060623" cy="423993"/>
          </a:xfrm>
          <a:prstGeom prst="rect">
            <a:avLst/>
          </a:prstGeom>
        </p:spPr>
      </p:pic>
      <p:pic>
        <p:nvPicPr>
          <p:cNvPr id="68" name="그래픽 67">
            <a:extLst>
              <a:ext uri="{FF2B5EF4-FFF2-40B4-BE49-F238E27FC236}">
                <a16:creationId xmlns:a16="http://schemas.microsoft.com/office/drawing/2014/main" id="{E2C9F022-9DEC-467B-A653-765E54084928}"/>
              </a:ext>
            </a:extLst>
          </p:cNvPr>
          <p:cNvPicPr>
            <a:picLocks noChangeAspect="1"/>
          </p:cNvPicPr>
          <p:nvPr userDrawn="1"/>
        </p:nvPicPr>
        <p:blipFill rotWithShape="1">
          <a:blip/>
          <a:srcRect t="44806" r="45572" b="17621"/>
          <a:stretch/>
        </p:blipFill>
        <p:spPr>
          <a:xfrm>
            <a:off x="10564602" y="0"/>
            <a:ext cx="1627398" cy="844817"/>
          </a:xfrm>
          <a:prstGeom prst="rect">
            <a:avLst/>
          </a:prstGeom>
        </p:spPr>
      </p:pic>
      <p:pic>
        <p:nvPicPr>
          <p:cNvPr id="70" name="그래픽 69">
            <a:extLst>
              <a:ext uri="{FF2B5EF4-FFF2-40B4-BE49-F238E27FC236}">
                <a16:creationId xmlns:a16="http://schemas.microsoft.com/office/drawing/2014/main" id="{76A7EC90-EF3A-4E73-980F-2870CA8084A0}"/>
              </a:ext>
            </a:extLst>
          </p:cNvPr>
          <p:cNvPicPr>
            <a:picLocks noChangeAspect="1"/>
          </p:cNvPicPr>
          <p:nvPr userDrawn="1"/>
        </p:nvPicPr>
        <p:blipFill rotWithShape="1">
          <a:blip/>
          <a:srcRect l="27682"/>
          <a:stretch/>
        </p:blipFill>
        <p:spPr>
          <a:xfrm>
            <a:off x="1" y="2503042"/>
            <a:ext cx="892838" cy="1171531"/>
          </a:xfrm>
          <a:prstGeom prst="rect">
            <a:avLst/>
          </a:prstGeom>
        </p:spPr>
      </p:pic>
      <p:sp>
        <p:nvSpPr>
          <p:cNvPr id="71" name="그림 개체 틀 12">
            <a:extLst>
              <a:ext uri="{FF2B5EF4-FFF2-40B4-BE49-F238E27FC236}">
                <a16:creationId xmlns:a16="http://schemas.microsoft.com/office/drawing/2014/main" id="{73F973AC-81D8-4EC6-9C36-3816CEB28C10}"/>
              </a:ext>
            </a:extLst>
          </p:cNvPr>
          <p:cNvSpPr>
            <a:spLocks noGrp="1"/>
          </p:cNvSpPr>
          <p:nvPr>
            <p:ph type="pic" sz="quarter" idx="14" hasCustomPrompt="1"/>
          </p:nvPr>
        </p:nvSpPr>
        <p:spPr>
          <a:xfrm>
            <a:off x="6719942" y="1428751"/>
            <a:ext cx="4000509" cy="4000498"/>
          </a:xfrm>
          <a:prstGeom prst="ellipse">
            <a:avLst/>
          </a:prstGeom>
          <a:pattFill prst="pct10">
            <a:fgClr>
              <a:schemeClr val="bg1">
                <a:lumMod val="75000"/>
              </a:schemeClr>
            </a:fgClr>
            <a:bgClr>
              <a:schemeClr val="bg1">
                <a:lumMod val="95000"/>
              </a:schemeClr>
            </a:bgClr>
          </a:pattFill>
        </p:spPr>
        <p:txBody>
          <a:bodyPr tIns="828000" anchor="ctr" anchorCtr="1"/>
          <a:lstStyle>
            <a:lvl1pPr marL="0" marR="0" indent="0" algn="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lang="en-US" altLang="ko-KR" dirty="0"/>
              <a:t>Click icon to add picture</a:t>
            </a:r>
            <a:endParaRPr lang="ko-KR" altLang="en-US" dirty="0"/>
          </a:p>
        </p:txBody>
      </p:sp>
      <p:pic>
        <p:nvPicPr>
          <p:cNvPr id="72" name="그래픽 71">
            <a:extLst>
              <a:ext uri="{FF2B5EF4-FFF2-40B4-BE49-F238E27FC236}">
                <a16:creationId xmlns:a16="http://schemas.microsoft.com/office/drawing/2014/main" id="{7A35170D-D920-49CB-8BC6-3A9A997D4F9A}"/>
              </a:ext>
            </a:extLst>
          </p:cNvPr>
          <p:cNvPicPr>
            <a:picLocks noChangeAspect="1"/>
          </p:cNvPicPr>
          <p:nvPr userDrawn="1"/>
        </p:nvPicPr>
        <p:blipFill rotWithShape="1">
          <a:blip/>
          <a:srcRect b="63433"/>
          <a:stretch/>
        </p:blipFill>
        <p:spPr>
          <a:xfrm>
            <a:off x="7199184" y="6199611"/>
            <a:ext cx="1975098" cy="658390"/>
          </a:xfrm>
          <a:prstGeom prst="rect">
            <a:avLst/>
          </a:prstGeom>
        </p:spPr>
      </p:pic>
      <p:pic>
        <p:nvPicPr>
          <p:cNvPr id="73" name="그래픽 72">
            <a:extLst>
              <a:ext uri="{FF2B5EF4-FFF2-40B4-BE49-F238E27FC236}">
                <a16:creationId xmlns:a16="http://schemas.microsoft.com/office/drawing/2014/main" id="{A7845D58-DDD3-4E39-8804-255099ABE253}"/>
              </a:ext>
            </a:extLst>
          </p:cNvPr>
          <p:cNvPicPr>
            <a:picLocks noChangeAspect="1"/>
          </p:cNvPicPr>
          <p:nvPr userDrawn="1"/>
        </p:nvPicPr>
        <p:blipFill>
          <a:blip/>
          <a:stretch>
            <a:fillRect/>
          </a:stretch>
        </p:blipFill>
        <p:spPr>
          <a:xfrm>
            <a:off x="6996479" y="6257408"/>
            <a:ext cx="405410" cy="353198"/>
          </a:xfrm>
          <a:prstGeom prst="rect">
            <a:avLst/>
          </a:prstGeom>
        </p:spPr>
      </p:pic>
    </p:spTree>
    <p:extLst>
      <p:ext uri="{BB962C8B-B14F-4D97-AF65-F5344CB8AC3E}">
        <p14:creationId xmlns:p14="http://schemas.microsoft.com/office/powerpoint/2010/main" val="1791504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74" name="그래픽 73">
            <a:extLst>
              <a:ext uri="{FF2B5EF4-FFF2-40B4-BE49-F238E27FC236}">
                <a16:creationId xmlns:a16="http://schemas.microsoft.com/office/drawing/2014/main" id="{CF4CC207-0FC6-4E12-9604-0D95BFD58497}"/>
              </a:ext>
            </a:extLst>
          </p:cNvPr>
          <p:cNvPicPr>
            <a:picLocks noChangeAspect="1"/>
          </p:cNvPicPr>
          <p:nvPr userDrawn="1"/>
        </p:nvPicPr>
        <p:blipFill rotWithShape="1">
          <a:blip/>
          <a:srcRect r="24212" b="17645"/>
          <a:stretch/>
        </p:blipFill>
        <p:spPr>
          <a:xfrm flipH="1">
            <a:off x="0" y="4471939"/>
            <a:ext cx="3103457" cy="2386061"/>
          </a:xfrm>
          <a:prstGeom prst="rect">
            <a:avLst/>
          </a:prstGeom>
        </p:spPr>
      </p:pic>
      <p:pic>
        <p:nvPicPr>
          <p:cNvPr id="75" name="그래픽 74">
            <a:extLst>
              <a:ext uri="{FF2B5EF4-FFF2-40B4-BE49-F238E27FC236}">
                <a16:creationId xmlns:a16="http://schemas.microsoft.com/office/drawing/2014/main" id="{D5B51225-5469-4493-A85A-29583D6FD9F0}"/>
              </a:ext>
            </a:extLst>
          </p:cNvPr>
          <p:cNvPicPr>
            <a:picLocks noChangeAspect="1"/>
          </p:cNvPicPr>
          <p:nvPr userDrawn="1"/>
        </p:nvPicPr>
        <p:blipFill rotWithShape="1">
          <a:blip/>
          <a:srcRect t="40877" r="7621"/>
          <a:stretch/>
        </p:blipFill>
        <p:spPr>
          <a:xfrm>
            <a:off x="8514450" y="0"/>
            <a:ext cx="3677549" cy="1305665"/>
          </a:xfrm>
          <a:prstGeom prst="rect">
            <a:avLst/>
          </a:prstGeom>
        </p:spPr>
      </p:pic>
      <p:pic>
        <p:nvPicPr>
          <p:cNvPr id="48" name="그래픽 47">
            <a:extLst>
              <a:ext uri="{FF2B5EF4-FFF2-40B4-BE49-F238E27FC236}">
                <a16:creationId xmlns:a16="http://schemas.microsoft.com/office/drawing/2014/main" id="{AFA9801C-01B9-4438-9DBF-3EE307BD6175}"/>
              </a:ext>
            </a:extLst>
          </p:cNvPr>
          <p:cNvPicPr>
            <a:picLocks noChangeAspect="1"/>
          </p:cNvPicPr>
          <p:nvPr userDrawn="1"/>
        </p:nvPicPr>
        <p:blipFill>
          <a:blip/>
          <a:stretch>
            <a:fillRect/>
          </a:stretch>
        </p:blipFill>
        <p:spPr>
          <a:xfrm>
            <a:off x="251317" y="418644"/>
            <a:ext cx="831848" cy="715776"/>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a:off x="3257862" y="6419572"/>
            <a:ext cx="386410" cy="393986"/>
          </a:xfrm>
          <a:prstGeom prst="rect">
            <a:avLst/>
          </a:prstGeom>
        </p:spPr>
      </p:pic>
      <p:pic>
        <p:nvPicPr>
          <p:cNvPr id="58" name="그래픽 57">
            <a:extLst>
              <a:ext uri="{FF2B5EF4-FFF2-40B4-BE49-F238E27FC236}">
                <a16:creationId xmlns:a16="http://schemas.microsoft.com/office/drawing/2014/main" id="{501E97F6-0EF0-428B-8614-11DBBD7E6406}"/>
              </a:ext>
            </a:extLst>
          </p:cNvPr>
          <p:cNvPicPr>
            <a:picLocks noChangeAspect="1"/>
          </p:cNvPicPr>
          <p:nvPr userDrawn="1"/>
        </p:nvPicPr>
        <p:blipFill rotWithShape="1">
          <a:blip/>
          <a:srcRect l="37656" r="-1" b="-757"/>
          <a:stretch/>
        </p:blipFill>
        <p:spPr>
          <a:xfrm flipH="1">
            <a:off x="11041659" y="4819934"/>
            <a:ext cx="1150341" cy="2038066"/>
          </a:xfrm>
          <a:prstGeom prst="rect">
            <a:avLst/>
          </a:prstGeom>
        </p:spPr>
      </p:pic>
      <p:pic>
        <p:nvPicPr>
          <p:cNvPr id="63" name="그래픽 62">
            <a:extLst>
              <a:ext uri="{FF2B5EF4-FFF2-40B4-BE49-F238E27FC236}">
                <a16:creationId xmlns:a16="http://schemas.microsoft.com/office/drawing/2014/main" id="{DDB91B4F-7689-4E3A-8692-3B1541BD088F}"/>
              </a:ext>
            </a:extLst>
          </p:cNvPr>
          <p:cNvPicPr>
            <a:picLocks noChangeAspect="1"/>
          </p:cNvPicPr>
          <p:nvPr userDrawn="1"/>
        </p:nvPicPr>
        <p:blipFill rotWithShape="1">
          <a:blip/>
          <a:srcRect t="75507"/>
          <a:stretch/>
        </p:blipFill>
        <p:spPr>
          <a:xfrm flipH="1">
            <a:off x="52854" y="0"/>
            <a:ext cx="2060623" cy="423993"/>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a:off x="8425315" y="0"/>
            <a:ext cx="2414677" cy="530206"/>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r="50000"/>
          <a:stretch/>
        </p:blipFill>
        <p:spPr>
          <a:xfrm>
            <a:off x="11612456" y="0"/>
            <a:ext cx="579544" cy="492014"/>
          </a:xfrm>
          <a:prstGeom prst="rect">
            <a:avLst/>
          </a:prstGeom>
        </p:spPr>
      </p:pic>
      <p:pic>
        <p:nvPicPr>
          <p:cNvPr id="72" name="그래픽 71">
            <a:extLst>
              <a:ext uri="{FF2B5EF4-FFF2-40B4-BE49-F238E27FC236}">
                <a16:creationId xmlns:a16="http://schemas.microsoft.com/office/drawing/2014/main" id="{17DD1FE8-3082-43E2-8184-15F3BC5666D8}"/>
              </a:ext>
            </a:extLst>
          </p:cNvPr>
          <p:cNvPicPr>
            <a:picLocks noChangeAspect="1"/>
          </p:cNvPicPr>
          <p:nvPr userDrawn="1"/>
        </p:nvPicPr>
        <p:blipFill>
          <a:blip/>
          <a:stretch>
            <a:fillRect/>
          </a:stretch>
        </p:blipFill>
        <p:spPr>
          <a:xfrm>
            <a:off x="10479149" y="1295348"/>
            <a:ext cx="405410" cy="353198"/>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a:blip/>
          <a:stretch>
            <a:fillRect/>
          </a:stretch>
        </p:blipFill>
        <p:spPr>
          <a:xfrm>
            <a:off x="1430776" y="5869081"/>
            <a:ext cx="1672681" cy="944477"/>
          </a:xfrm>
          <a:prstGeom prst="rect">
            <a:avLst/>
          </a:prstGeom>
        </p:spPr>
      </p:pic>
      <p:pic>
        <p:nvPicPr>
          <p:cNvPr id="38" name="그래픽 37">
            <a:extLst>
              <a:ext uri="{FF2B5EF4-FFF2-40B4-BE49-F238E27FC236}">
                <a16:creationId xmlns:a16="http://schemas.microsoft.com/office/drawing/2014/main" id="{4784E642-0673-4219-878C-08E3370061E0}"/>
              </a:ext>
            </a:extLst>
          </p:cNvPr>
          <p:cNvPicPr>
            <a:picLocks noChangeAspect="1"/>
          </p:cNvPicPr>
          <p:nvPr userDrawn="1"/>
        </p:nvPicPr>
        <p:blipFill rotWithShape="1">
          <a:blip/>
          <a:srcRect t="5932" r="12980" b="-1"/>
          <a:stretch/>
        </p:blipFill>
        <p:spPr>
          <a:xfrm>
            <a:off x="10929126" y="418644"/>
            <a:ext cx="1262873" cy="1219585"/>
          </a:xfrm>
          <a:prstGeom prst="rect">
            <a:avLst/>
          </a:prstGeom>
        </p:spPr>
      </p:pic>
      <p:pic>
        <p:nvPicPr>
          <p:cNvPr id="77" name="그래픽 76">
            <a:extLst>
              <a:ext uri="{FF2B5EF4-FFF2-40B4-BE49-F238E27FC236}">
                <a16:creationId xmlns:a16="http://schemas.microsoft.com/office/drawing/2014/main" id="{E37F45E6-F79A-4EC3-B335-76C8F55A1843}"/>
              </a:ext>
            </a:extLst>
          </p:cNvPr>
          <p:cNvPicPr>
            <a:picLocks noChangeAspect="1"/>
          </p:cNvPicPr>
          <p:nvPr userDrawn="1"/>
        </p:nvPicPr>
        <p:blipFill rotWithShape="1">
          <a:blip/>
          <a:srcRect l="33825"/>
          <a:stretch/>
        </p:blipFill>
        <p:spPr>
          <a:xfrm>
            <a:off x="0" y="5352643"/>
            <a:ext cx="1083166" cy="1505357"/>
          </a:xfrm>
          <a:prstGeom prst="rect">
            <a:avLst/>
          </a:prstGeom>
        </p:spPr>
      </p:pic>
      <p:pic>
        <p:nvPicPr>
          <p:cNvPr id="16" name="Picture 15">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7"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8"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pic>
        <p:nvPicPr>
          <p:cNvPr id="19" name="Picture 1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20"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1"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72897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42" name="그래픽 41">
            <a:extLst>
              <a:ext uri="{FF2B5EF4-FFF2-40B4-BE49-F238E27FC236}">
                <a16:creationId xmlns:a16="http://schemas.microsoft.com/office/drawing/2014/main" id="{39E0C893-0BED-4903-92F8-09D37E0ECC78}"/>
              </a:ext>
            </a:extLst>
          </p:cNvPr>
          <p:cNvPicPr>
            <a:picLocks noChangeAspect="1"/>
          </p:cNvPicPr>
          <p:nvPr userDrawn="1"/>
        </p:nvPicPr>
        <p:blipFill rotWithShape="1">
          <a:blip/>
          <a:srcRect l="30847" t="62318"/>
          <a:stretch/>
        </p:blipFill>
        <p:spPr>
          <a:xfrm flipV="1">
            <a:off x="2655209" y="6178216"/>
            <a:ext cx="2248807" cy="679783"/>
          </a:xfrm>
          <a:prstGeom prst="rect">
            <a:avLst/>
          </a:prstGeom>
        </p:spPr>
      </p:pic>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a:off x="0" y="5098541"/>
            <a:ext cx="3218484" cy="1759459"/>
          </a:xfrm>
          <a:prstGeom prst="rect">
            <a:avLst/>
          </a:prstGeom>
        </p:spPr>
      </p:pic>
      <p:pic>
        <p:nvPicPr>
          <p:cNvPr id="44" name="그래픽 43">
            <a:extLst>
              <a:ext uri="{FF2B5EF4-FFF2-40B4-BE49-F238E27FC236}">
                <a16:creationId xmlns:a16="http://schemas.microsoft.com/office/drawing/2014/main" id="{C761AB89-40CB-4750-BCE1-6A3BDA1A9DE6}"/>
              </a:ext>
            </a:extLst>
          </p:cNvPr>
          <p:cNvPicPr>
            <a:picLocks noChangeAspect="1"/>
          </p:cNvPicPr>
          <p:nvPr userDrawn="1"/>
        </p:nvPicPr>
        <p:blipFill rotWithShape="1">
          <a:blip/>
          <a:srcRect l="24366" t="2892" r="31393" b="27893"/>
          <a:stretch/>
        </p:blipFill>
        <p:spPr>
          <a:xfrm rot="16200000">
            <a:off x="10224688" y="-99870"/>
            <a:ext cx="1867442" cy="2067182"/>
          </a:xfrm>
          <a:prstGeom prst="rect">
            <a:avLst/>
          </a:prstGeom>
        </p:spPr>
      </p:pic>
      <p:pic>
        <p:nvPicPr>
          <p:cNvPr id="47" name="그래픽 46">
            <a:extLst>
              <a:ext uri="{FF2B5EF4-FFF2-40B4-BE49-F238E27FC236}">
                <a16:creationId xmlns:a16="http://schemas.microsoft.com/office/drawing/2014/main" id="{2BB81E42-7F35-4512-A830-D402E39A99EE}"/>
              </a:ext>
            </a:extLst>
          </p:cNvPr>
          <p:cNvPicPr>
            <a:picLocks noChangeAspect="1"/>
          </p:cNvPicPr>
          <p:nvPr userDrawn="1"/>
        </p:nvPicPr>
        <p:blipFill rotWithShape="1">
          <a:blip/>
          <a:srcRect b="29186"/>
          <a:stretch/>
        </p:blipFill>
        <p:spPr>
          <a:xfrm flipH="1" flipV="1">
            <a:off x="9054762" y="0"/>
            <a:ext cx="1553676" cy="1203971"/>
          </a:xfrm>
          <a:prstGeom prst="rect">
            <a:avLst/>
          </a:prstGeom>
        </p:spPr>
      </p:pic>
      <p:pic>
        <p:nvPicPr>
          <p:cNvPr id="65" name="그래픽 64">
            <a:extLst>
              <a:ext uri="{FF2B5EF4-FFF2-40B4-BE49-F238E27FC236}">
                <a16:creationId xmlns:a16="http://schemas.microsoft.com/office/drawing/2014/main" id="{BEA33833-F737-42FB-AC64-3109494CFC2A}"/>
              </a:ext>
            </a:extLst>
          </p:cNvPr>
          <p:cNvPicPr>
            <a:picLocks noChangeAspect="1"/>
          </p:cNvPicPr>
          <p:nvPr userDrawn="1"/>
        </p:nvPicPr>
        <p:blipFill>
          <a:blip/>
          <a:stretch>
            <a:fillRect/>
          </a:stretch>
        </p:blipFill>
        <p:spPr>
          <a:xfrm>
            <a:off x="11533072" y="5689328"/>
            <a:ext cx="658928" cy="577883"/>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a:off x="0" y="5913163"/>
            <a:ext cx="3103456" cy="944837"/>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a:stretch/>
        </p:blipFill>
        <p:spPr>
          <a:xfrm flipV="1">
            <a:off x="11032911" y="6365986"/>
            <a:ext cx="1159089" cy="492014"/>
          </a:xfrm>
          <a:prstGeom prst="rect">
            <a:avLst/>
          </a:prstGeom>
        </p:spPr>
      </p:pic>
      <p:pic>
        <p:nvPicPr>
          <p:cNvPr id="68" name="그래픽 67">
            <a:extLst>
              <a:ext uri="{FF2B5EF4-FFF2-40B4-BE49-F238E27FC236}">
                <a16:creationId xmlns:a16="http://schemas.microsoft.com/office/drawing/2014/main" id="{5A4F4EB6-067E-4641-B665-02914DCA55C0}"/>
              </a:ext>
            </a:extLst>
          </p:cNvPr>
          <p:cNvPicPr>
            <a:picLocks noChangeAspect="1"/>
          </p:cNvPicPr>
          <p:nvPr userDrawn="1"/>
        </p:nvPicPr>
        <p:blipFill rotWithShape="1">
          <a:blip/>
          <a:srcRect l="16880" t="23469"/>
          <a:stretch/>
        </p:blipFill>
        <p:spPr>
          <a:xfrm rot="16200000" flipH="1">
            <a:off x="-84041" y="84042"/>
            <a:ext cx="1339613" cy="1171531"/>
          </a:xfrm>
          <a:prstGeom prst="rect">
            <a:avLst/>
          </a:prstGeom>
        </p:spPr>
      </p:pic>
      <p:pic>
        <p:nvPicPr>
          <p:cNvPr id="35" name="그래픽 34">
            <a:extLst>
              <a:ext uri="{FF2B5EF4-FFF2-40B4-BE49-F238E27FC236}">
                <a16:creationId xmlns:a16="http://schemas.microsoft.com/office/drawing/2014/main" id="{92448377-FD0A-469E-A63D-377088F10CB7}"/>
              </a:ext>
            </a:extLst>
          </p:cNvPr>
          <p:cNvPicPr>
            <a:picLocks noChangeAspect="1"/>
          </p:cNvPicPr>
          <p:nvPr userDrawn="1"/>
        </p:nvPicPr>
        <p:blipFill>
          <a:blip/>
          <a:stretch>
            <a:fillRect/>
          </a:stretch>
        </p:blipFill>
        <p:spPr>
          <a:xfrm>
            <a:off x="10852497" y="1019135"/>
            <a:ext cx="611823" cy="640957"/>
          </a:xfrm>
          <a:prstGeom prst="rect">
            <a:avLst/>
          </a:prstGeom>
        </p:spPr>
      </p:pic>
      <p:pic>
        <p:nvPicPr>
          <p:cNvPr id="38" name="그래픽 37">
            <a:extLst>
              <a:ext uri="{FF2B5EF4-FFF2-40B4-BE49-F238E27FC236}">
                <a16:creationId xmlns:a16="http://schemas.microsoft.com/office/drawing/2014/main" id="{4784E642-0673-4219-878C-08E3370061E0}"/>
              </a:ext>
            </a:extLst>
          </p:cNvPr>
          <p:cNvPicPr>
            <a:picLocks noChangeAspect="1"/>
          </p:cNvPicPr>
          <p:nvPr userDrawn="1"/>
        </p:nvPicPr>
        <p:blipFill rotWithShape="1">
          <a:blip/>
          <a:srcRect t="33713"/>
          <a:stretch/>
        </p:blipFill>
        <p:spPr>
          <a:xfrm flipH="1">
            <a:off x="1203998" y="0"/>
            <a:ext cx="1553674" cy="920056"/>
          </a:xfrm>
          <a:prstGeom prst="rect">
            <a:avLst/>
          </a:prstGeom>
        </p:spPr>
      </p:pic>
      <p:pic>
        <p:nvPicPr>
          <p:cNvPr id="62" name="그래픽 61">
            <a:extLst>
              <a:ext uri="{FF2B5EF4-FFF2-40B4-BE49-F238E27FC236}">
                <a16:creationId xmlns:a16="http://schemas.microsoft.com/office/drawing/2014/main" id="{31748151-8D6B-429C-A598-4319E7CF9F5C}"/>
              </a:ext>
            </a:extLst>
          </p:cNvPr>
          <p:cNvPicPr>
            <a:picLocks noChangeAspect="1"/>
          </p:cNvPicPr>
          <p:nvPr userDrawn="1"/>
        </p:nvPicPr>
        <p:blipFill>
          <a:blip/>
          <a:stretch>
            <a:fillRect/>
          </a:stretch>
        </p:blipFill>
        <p:spPr>
          <a:xfrm>
            <a:off x="1302018" y="5799276"/>
            <a:ext cx="441363" cy="387016"/>
          </a:xfrm>
          <a:prstGeom prst="rect">
            <a:avLst/>
          </a:prstGeom>
        </p:spPr>
      </p:pic>
    </p:spTree>
    <p:extLst>
      <p:ext uri="{BB962C8B-B14F-4D97-AF65-F5344CB8AC3E}">
        <p14:creationId xmlns:p14="http://schemas.microsoft.com/office/powerpoint/2010/main" val="160210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41" name="그래픽 40">
            <a:extLst>
              <a:ext uri="{FF2B5EF4-FFF2-40B4-BE49-F238E27FC236}">
                <a16:creationId xmlns:a16="http://schemas.microsoft.com/office/drawing/2014/main" id="{95FA8C44-70A1-40BE-B5C3-55378AAF96AB}"/>
              </a:ext>
            </a:extLst>
          </p:cNvPr>
          <p:cNvPicPr>
            <a:picLocks noChangeAspect="1"/>
          </p:cNvPicPr>
          <p:nvPr userDrawn="1"/>
        </p:nvPicPr>
        <p:blipFill rotWithShape="1">
          <a:blip/>
          <a:srcRect l="20553"/>
          <a:stretch/>
        </p:blipFill>
        <p:spPr>
          <a:xfrm flipH="1">
            <a:off x="10930762" y="5085067"/>
            <a:ext cx="1261238" cy="1749435"/>
          </a:xfrm>
          <a:prstGeom prst="rect">
            <a:avLst/>
          </a:prstGeom>
        </p:spPr>
      </p:pic>
      <p:pic>
        <p:nvPicPr>
          <p:cNvPr id="46" name="그래픽 45">
            <a:extLst>
              <a:ext uri="{FF2B5EF4-FFF2-40B4-BE49-F238E27FC236}">
                <a16:creationId xmlns:a16="http://schemas.microsoft.com/office/drawing/2014/main" id="{71D22A36-3188-40B1-AA9C-5B50DA06CA57}"/>
              </a:ext>
            </a:extLst>
          </p:cNvPr>
          <p:cNvPicPr>
            <a:picLocks noChangeAspect="1"/>
          </p:cNvPicPr>
          <p:nvPr userDrawn="1"/>
        </p:nvPicPr>
        <p:blipFill rotWithShape="1">
          <a:blip/>
          <a:srcRect l="41806" t="61559"/>
          <a:stretch/>
        </p:blipFill>
        <p:spPr>
          <a:xfrm>
            <a:off x="0" y="0"/>
            <a:ext cx="1887948" cy="1136863"/>
          </a:xfrm>
          <a:prstGeom prst="rect">
            <a:avLst/>
          </a:prstGeom>
        </p:spPr>
      </p:pic>
      <p:pic>
        <p:nvPicPr>
          <p:cNvPr id="50" name="그래픽 49">
            <a:extLst>
              <a:ext uri="{FF2B5EF4-FFF2-40B4-BE49-F238E27FC236}">
                <a16:creationId xmlns:a16="http://schemas.microsoft.com/office/drawing/2014/main" id="{040133A7-335C-40A6-B4D3-6BA0CA3DBEAC}"/>
              </a:ext>
            </a:extLst>
          </p:cNvPr>
          <p:cNvPicPr>
            <a:picLocks noChangeAspect="1"/>
          </p:cNvPicPr>
          <p:nvPr userDrawn="1"/>
        </p:nvPicPr>
        <p:blipFill>
          <a:blip/>
          <a:stretch>
            <a:fillRect/>
          </a:stretch>
        </p:blipFill>
        <p:spPr>
          <a:xfrm>
            <a:off x="11311229" y="4543185"/>
            <a:ext cx="760051" cy="1036768"/>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a:off x="1980600" y="54293"/>
            <a:ext cx="386410" cy="393986"/>
          </a:xfrm>
          <a:prstGeom prst="rect">
            <a:avLst/>
          </a:prstGeom>
        </p:spPr>
      </p:pic>
      <p:pic>
        <p:nvPicPr>
          <p:cNvPr id="55" name="그래픽 54">
            <a:extLst>
              <a:ext uri="{FF2B5EF4-FFF2-40B4-BE49-F238E27FC236}">
                <a16:creationId xmlns:a16="http://schemas.microsoft.com/office/drawing/2014/main" id="{90B28C4C-2BBF-447D-AA64-4D6EA836E0BE}"/>
              </a:ext>
            </a:extLst>
          </p:cNvPr>
          <p:cNvPicPr>
            <a:picLocks noChangeAspect="1"/>
          </p:cNvPicPr>
          <p:nvPr userDrawn="1"/>
        </p:nvPicPr>
        <p:blipFill>
          <a:blip/>
          <a:stretch>
            <a:fillRect/>
          </a:stretch>
        </p:blipFill>
        <p:spPr>
          <a:xfrm>
            <a:off x="9456543" y="6313428"/>
            <a:ext cx="441984" cy="393986"/>
          </a:xfrm>
          <a:prstGeom prst="rect">
            <a:avLst/>
          </a:prstGeom>
        </p:spPr>
      </p:pic>
      <p:pic>
        <p:nvPicPr>
          <p:cNvPr id="61" name="그래픽 60">
            <a:extLst>
              <a:ext uri="{FF2B5EF4-FFF2-40B4-BE49-F238E27FC236}">
                <a16:creationId xmlns:a16="http://schemas.microsoft.com/office/drawing/2014/main" id="{6F573EB2-24F8-4700-8970-65D5B537D554}"/>
              </a:ext>
            </a:extLst>
          </p:cNvPr>
          <p:cNvPicPr>
            <a:picLocks noChangeAspect="1"/>
          </p:cNvPicPr>
          <p:nvPr userDrawn="1"/>
        </p:nvPicPr>
        <p:blipFill rotWithShape="1">
          <a:blip/>
          <a:srcRect t="62544"/>
          <a:stretch/>
        </p:blipFill>
        <p:spPr>
          <a:xfrm>
            <a:off x="10930762" y="0"/>
            <a:ext cx="1261238" cy="448279"/>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flipV="1">
            <a:off x="0" y="6327794"/>
            <a:ext cx="2414677" cy="530206"/>
          </a:xfrm>
          <a:prstGeom prst="rect">
            <a:avLst/>
          </a:prstGeom>
        </p:spPr>
      </p:pic>
      <p:pic>
        <p:nvPicPr>
          <p:cNvPr id="71" name="그래픽 70">
            <a:extLst>
              <a:ext uri="{FF2B5EF4-FFF2-40B4-BE49-F238E27FC236}">
                <a16:creationId xmlns:a16="http://schemas.microsoft.com/office/drawing/2014/main" id="{5610B7A0-13FA-416D-BCBD-C45F0AE9C0C3}"/>
              </a:ext>
            </a:extLst>
          </p:cNvPr>
          <p:cNvPicPr>
            <a:picLocks noChangeAspect="1"/>
          </p:cNvPicPr>
          <p:nvPr userDrawn="1"/>
        </p:nvPicPr>
        <p:blipFill rotWithShape="1">
          <a:blip/>
          <a:srcRect b="63433"/>
          <a:stretch/>
        </p:blipFill>
        <p:spPr>
          <a:xfrm>
            <a:off x="9927735" y="6199610"/>
            <a:ext cx="1975098" cy="658390"/>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rotWithShape="1">
          <a:blip/>
          <a:srcRect l="5889"/>
          <a:stretch/>
        </p:blipFill>
        <p:spPr>
          <a:xfrm>
            <a:off x="0" y="96192"/>
            <a:ext cx="1574185" cy="944477"/>
          </a:xfrm>
          <a:prstGeom prst="rect">
            <a:avLst/>
          </a:prstGeom>
        </p:spPr>
      </p:pic>
      <p:pic>
        <p:nvPicPr>
          <p:cNvPr id="73" name="그래픽 72">
            <a:extLst>
              <a:ext uri="{FF2B5EF4-FFF2-40B4-BE49-F238E27FC236}">
                <a16:creationId xmlns:a16="http://schemas.microsoft.com/office/drawing/2014/main" id="{2F09B6CB-1E44-4431-82F4-89B62D4FF305}"/>
              </a:ext>
            </a:extLst>
          </p:cNvPr>
          <p:cNvPicPr>
            <a:picLocks noChangeAspect="1"/>
          </p:cNvPicPr>
          <p:nvPr userDrawn="1"/>
        </p:nvPicPr>
        <p:blipFill rotWithShape="1">
          <a:blip/>
          <a:srcRect t="32717" r="76998"/>
          <a:stretch/>
        </p:blipFill>
        <p:spPr>
          <a:xfrm rot="5400000">
            <a:off x="10888108" y="5554107"/>
            <a:ext cx="658390" cy="1949395"/>
          </a:xfrm>
          <a:prstGeom prst="rect">
            <a:avLst/>
          </a:prstGeom>
        </p:spPr>
      </p:pic>
      <p:pic>
        <p:nvPicPr>
          <p:cNvPr id="76" name="그래픽 75">
            <a:extLst>
              <a:ext uri="{FF2B5EF4-FFF2-40B4-BE49-F238E27FC236}">
                <a16:creationId xmlns:a16="http://schemas.microsoft.com/office/drawing/2014/main" id="{57974970-74C3-4C80-B409-912AA3805ED0}"/>
              </a:ext>
            </a:extLst>
          </p:cNvPr>
          <p:cNvPicPr>
            <a:picLocks noChangeAspect="1"/>
          </p:cNvPicPr>
          <p:nvPr userDrawn="1"/>
        </p:nvPicPr>
        <p:blipFill>
          <a:blip/>
          <a:stretch>
            <a:fillRect/>
          </a:stretch>
        </p:blipFill>
        <p:spPr>
          <a:xfrm>
            <a:off x="10371792" y="5792639"/>
            <a:ext cx="1319462" cy="658391"/>
          </a:xfrm>
          <a:prstGeom prst="rect">
            <a:avLst/>
          </a:prstGeom>
        </p:spPr>
      </p:pic>
      <p:pic>
        <p:nvPicPr>
          <p:cNvPr id="43" name="그래픽 42">
            <a:extLst>
              <a:ext uri="{FF2B5EF4-FFF2-40B4-BE49-F238E27FC236}">
                <a16:creationId xmlns:a16="http://schemas.microsoft.com/office/drawing/2014/main" id="{5C2FA9A8-A68C-498F-992E-BCA232DC845A}"/>
              </a:ext>
            </a:extLst>
          </p:cNvPr>
          <p:cNvPicPr>
            <a:picLocks noChangeAspect="1"/>
          </p:cNvPicPr>
          <p:nvPr userDrawn="1"/>
        </p:nvPicPr>
        <p:blipFill rotWithShape="1">
          <a:blip/>
          <a:srcRect t="75507"/>
          <a:stretch/>
        </p:blipFill>
        <p:spPr>
          <a:xfrm flipH="1">
            <a:off x="8854661" y="0"/>
            <a:ext cx="2060623" cy="423993"/>
          </a:xfrm>
          <a:prstGeom prst="rect">
            <a:avLst/>
          </a:prstGeom>
        </p:spPr>
      </p:pic>
      <p:pic>
        <p:nvPicPr>
          <p:cNvPr id="49" name="그래픽 48">
            <a:extLst>
              <a:ext uri="{FF2B5EF4-FFF2-40B4-BE49-F238E27FC236}">
                <a16:creationId xmlns:a16="http://schemas.microsoft.com/office/drawing/2014/main" id="{9068F6CE-D441-47D4-A7F6-788C34D2745D}"/>
              </a:ext>
            </a:extLst>
          </p:cNvPr>
          <p:cNvPicPr>
            <a:picLocks noChangeAspect="1"/>
          </p:cNvPicPr>
          <p:nvPr userDrawn="1"/>
        </p:nvPicPr>
        <p:blipFill>
          <a:blip/>
          <a:stretch>
            <a:fillRect/>
          </a:stretch>
        </p:blipFill>
        <p:spPr>
          <a:xfrm>
            <a:off x="638062" y="6007315"/>
            <a:ext cx="611823" cy="640957"/>
          </a:xfrm>
          <a:prstGeom prst="rect">
            <a:avLst/>
          </a:prstGeom>
        </p:spPr>
      </p:pic>
      <p:pic>
        <p:nvPicPr>
          <p:cNvPr id="17" name="Picture 1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8"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9"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pic>
        <p:nvPicPr>
          <p:cNvPr id="20" name="Picture 1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2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2"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451256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PPTMON slide">
    <p:spTree>
      <p:nvGrpSpPr>
        <p:cNvPr id="1" name=""/>
        <p:cNvGrpSpPr/>
        <p:nvPr/>
      </p:nvGrpSpPr>
      <p:grpSpPr>
        <a:xfrm>
          <a:off x="0" y="0"/>
          <a:ext cx="0" cy="0"/>
          <a:chOff x="0" y="0"/>
          <a:chExt cx="0" cy="0"/>
        </a:xfrm>
      </p:grpSpPr>
      <p:pic>
        <p:nvPicPr>
          <p:cNvPr id="41" name="그래픽 40">
            <a:extLst>
              <a:ext uri="{FF2B5EF4-FFF2-40B4-BE49-F238E27FC236}">
                <a16:creationId xmlns:a16="http://schemas.microsoft.com/office/drawing/2014/main" id="{95FA8C44-70A1-40BE-B5C3-55378AAF96AB}"/>
              </a:ext>
            </a:extLst>
          </p:cNvPr>
          <p:cNvPicPr>
            <a:picLocks noChangeAspect="1"/>
          </p:cNvPicPr>
          <p:nvPr userDrawn="1"/>
        </p:nvPicPr>
        <p:blipFill rotWithShape="1">
          <a:blip/>
          <a:srcRect l="20553"/>
          <a:stretch/>
        </p:blipFill>
        <p:spPr>
          <a:xfrm flipH="1">
            <a:off x="10930762" y="5085067"/>
            <a:ext cx="1261238" cy="1749435"/>
          </a:xfrm>
          <a:prstGeom prst="rect">
            <a:avLst/>
          </a:prstGeom>
        </p:spPr>
      </p:pic>
      <p:pic>
        <p:nvPicPr>
          <p:cNvPr id="46" name="그래픽 45">
            <a:extLst>
              <a:ext uri="{FF2B5EF4-FFF2-40B4-BE49-F238E27FC236}">
                <a16:creationId xmlns:a16="http://schemas.microsoft.com/office/drawing/2014/main" id="{71D22A36-3188-40B1-AA9C-5B50DA06CA57}"/>
              </a:ext>
            </a:extLst>
          </p:cNvPr>
          <p:cNvPicPr>
            <a:picLocks noChangeAspect="1"/>
          </p:cNvPicPr>
          <p:nvPr userDrawn="1"/>
        </p:nvPicPr>
        <p:blipFill rotWithShape="1">
          <a:blip/>
          <a:srcRect l="41806" t="61559"/>
          <a:stretch/>
        </p:blipFill>
        <p:spPr>
          <a:xfrm>
            <a:off x="0" y="0"/>
            <a:ext cx="1887948" cy="1136863"/>
          </a:xfrm>
          <a:prstGeom prst="rect">
            <a:avLst/>
          </a:prstGeom>
        </p:spPr>
      </p:pic>
      <p:pic>
        <p:nvPicPr>
          <p:cNvPr id="50" name="그래픽 49">
            <a:extLst>
              <a:ext uri="{FF2B5EF4-FFF2-40B4-BE49-F238E27FC236}">
                <a16:creationId xmlns:a16="http://schemas.microsoft.com/office/drawing/2014/main" id="{040133A7-335C-40A6-B4D3-6BA0CA3DBEAC}"/>
              </a:ext>
            </a:extLst>
          </p:cNvPr>
          <p:cNvPicPr>
            <a:picLocks noChangeAspect="1"/>
          </p:cNvPicPr>
          <p:nvPr userDrawn="1"/>
        </p:nvPicPr>
        <p:blipFill>
          <a:blip/>
          <a:stretch>
            <a:fillRect/>
          </a:stretch>
        </p:blipFill>
        <p:spPr>
          <a:xfrm>
            <a:off x="11311229" y="4543185"/>
            <a:ext cx="760051" cy="1036768"/>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a:off x="1980600" y="54293"/>
            <a:ext cx="386410" cy="393986"/>
          </a:xfrm>
          <a:prstGeom prst="rect">
            <a:avLst/>
          </a:prstGeom>
        </p:spPr>
      </p:pic>
      <p:pic>
        <p:nvPicPr>
          <p:cNvPr id="55" name="그래픽 54">
            <a:extLst>
              <a:ext uri="{FF2B5EF4-FFF2-40B4-BE49-F238E27FC236}">
                <a16:creationId xmlns:a16="http://schemas.microsoft.com/office/drawing/2014/main" id="{90B28C4C-2BBF-447D-AA64-4D6EA836E0BE}"/>
              </a:ext>
            </a:extLst>
          </p:cNvPr>
          <p:cNvPicPr>
            <a:picLocks noChangeAspect="1"/>
          </p:cNvPicPr>
          <p:nvPr userDrawn="1"/>
        </p:nvPicPr>
        <p:blipFill>
          <a:blip/>
          <a:stretch>
            <a:fillRect/>
          </a:stretch>
        </p:blipFill>
        <p:spPr>
          <a:xfrm>
            <a:off x="9456543" y="6313428"/>
            <a:ext cx="441984" cy="393986"/>
          </a:xfrm>
          <a:prstGeom prst="rect">
            <a:avLst/>
          </a:prstGeom>
        </p:spPr>
      </p:pic>
      <p:pic>
        <p:nvPicPr>
          <p:cNvPr id="61" name="그래픽 60">
            <a:extLst>
              <a:ext uri="{FF2B5EF4-FFF2-40B4-BE49-F238E27FC236}">
                <a16:creationId xmlns:a16="http://schemas.microsoft.com/office/drawing/2014/main" id="{6F573EB2-24F8-4700-8970-65D5B537D554}"/>
              </a:ext>
            </a:extLst>
          </p:cNvPr>
          <p:cNvPicPr>
            <a:picLocks noChangeAspect="1"/>
          </p:cNvPicPr>
          <p:nvPr userDrawn="1"/>
        </p:nvPicPr>
        <p:blipFill rotWithShape="1">
          <a:blip/>
          <a:srcRect t="62544"/>
          <a:stretch/>
        </p:blipFill>
        <p:spPr>
          <a:xfrm>
            <a:off x="10930762" y="0"/>
            <a:ext cx="1261238" cy="448279"/>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flipV="1">
            <a:off x="0" y="6327794"/>
            <a:ext cx="2414677" cy="530206"/>
          </a:xfrm>
          <a:prstGeom prst="rect">
            <a:avLst/>
          </a:prstGeom>
        </p:spPr>
      </p:pic>
      <p:pic>
        <p:nvPicPr>
          <p:cNvPr id="71" name="그래픽 70">
            <a:extLst>
              <a:ext uri="{FF2B5EF4-FFF2-40B4-BE49-F238E27FC236}">
                <a16:creationId xmlns:a16="http://schemas.microsoft.com/office/drawing/2014/main" id="{5610B7A0-13FA-416D-BCBD-C45F0AE9C0C3}"/>
              </a:ext>
            </a:extLst>
          </p:cNvPr>
          <p:cNvPicPr>
            <a:picLocks noChangeAspect="1"/>
          </p:cNvPicPr>
          <p:nvPr userDrawn="1"/>
        </p:nvPicPr>
        <p:blipFill rotWithShape="1">
          <a:blip/>
          <a:srcRect b="63433"/>
          <a:stretch/>
        </p:blipFill>
        <p:spPr>
          <a:xfrm>
            <a:off x="9927735" y="6199610"/>
            <a:ext cx="1975098" cy="658390"/>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rotWithShape="1">
          <a:blip/>
          <a:srcRect l="5889"/>
          <a:stretch/>
        </p:blipFill>
        <p:spPr>
          <a:xfrm>
            <a:off x="0" y="96192"/>
            <a:ext cx="1574185" cy="944477"/>
          </a:xfrm>
          <a:prstGeom prst="rect">
            <a:avLst/>
          </a:prstGeom>
        </p:spPr>
      </p:pic>
      <p:pic>
        <p:nvPicPr>
          <p:cNvPr id="73" name="그래픽 72">
            <a:extLst>
              <a:ext uri="{FF2B5EF4-FFF2-40B4-BE49-F238E27FC236}">
                <a16:creationId xmlns:a16="http://schemas.microsoft.com/office/drawing/2014/main" id="{2F09B6CB-1E44-4431-82F4-89B62D4FF305}"/>
              </a:ext>
            </a:extLst>
          </p:cNvPr>
          <p:cNvPicPr>
            <a:picLocks noChangeAspect="1"/>
          </p:cNvPicPr>
          <p:nvPr userDrawn="1"/>
        </p:nvPicPr>
        <p:blipFill rotWithShape="1">
          <a:blip/>
          <a:srcRect t="32717" r="76998"/>
          <a:stretch/>
        </p:blipFill>
        <p:spPr>
          <a:xfrm rot="5400000">
            <a:off x="10888108" y="5554107"/>
            <a:ext cx="658390" cy="1949395"/>
          </a:xfrm>
          <a:prstGeom prst="rect">
            <a:avLst/>
          </a:prstGeom>
        </p:spPr>
      </p:pic>
      <p:pic>
        <p:nvPicPr>
          <p:cNvPr id="76" name="그래픽 75">
            <a:extLst>
              <a:ext uri="{FF2B5EF4-FFF2-40B4-BE49-F238E27FC236}">
                <a16:creationId xmlns:a16="http://schemas.microsoft.com/office/drawing/2014/main" id="{57974970-74C3-4C80-B409-912AA3805ED0}"/>
              </a:ext>
            </a:extLst>
          </p:cNvPr>
          <p:cNvPicPr>
            <a:picLocks noChangeAspect="1"/>
          </p:cNvPicPr>
          <p:nvPr userDrawn="1"/>
        </p:nvPicPr>
        <p:blipFill>
          <a:blip/>
          <a:stretch>
            <a:fillRect/>
          </a:stretch>
        </p:blipFill>
        <p:spPr>
          <a:xfrm>
            <a:off x="10371792" y="5792639"/>
            <a:ext cx="1319462" cy="658391"/>
          </a:xfrm>
          <a:prstGeom prst="rect">
            <a:avLst/>
          </a:prstGeom>
        </p:spPr>
      </p:pic>
      <p:pic>
        <p:nvPicPr>
          <p:cNvPr id="43" name="그래픽 42">
            <a:extLst>
              <a:ext uri="{FF2B5EF4-FFF2-40B4-BE49-F238E27FC236}">
                <a16:creationId xmlns:a16="http://schemas.microsoft.com/office/drawing/2014/main" id="{5C2FA9A8-A68C-498F-992E-BCA232DC845A}"/>
              </a:ext>
            </a:extLst>
          </p:cNvPr>
          <p:cNvPicPr>
            <a:picLocks noChangeAspect="1"/>
          </p:cNvPicPr>
          <p:nvPr userDrawn="1"/>
        </p:nvPicPr>
        <p:blipFill rotWithShape="1">
          <a:blip/>
          <a:srcRect t="75507"/>
          <a:stretch/>
        </p:blipFill>
        <p:spPr>
          <a:xfrm flipH="1">
            <a:off x="8854661" y="0"/>
            <a:ext cx="2060623" cy="423993"/>
          </a:xfrm>
          <a:prstGeom prst="rect">
            <a:avLst/>
          </a:prstGeom>
        </p:spPr>
      </p:pic>
      <p:pic>
        <p:nvPicPr>
          <p:cNvPr id="49" name="그래픽 48">
            <a:extLst>
              <a:ext uri="{FF2B5EF4-FFF2-40B4-BE49-F238E27FC236}">
                <a16:creationId xmlns:a16="http://schemas.microsoft.com/office/drawing/2014/main" id="{9068F6CE-D441-47D4-A7F6-788C34D2745D}"/>
              </a:ext>
            </a:extLst>
          </p:cNvPr>
          <p:cNvPicPr>
            <a:picLocks noChangeAspect="1"/>
          </p:cNvPicPr>
          <p:nvPr userDrawn="1"/>
        </p:nvPicPr>
        <p:blipFill>
          <a:blip/>
          <a:stretch>
            <a:fillRect/>
          </a:stretch>
        </p:blipFill>
        <p:spPr>
          <a:xfrm>
            <a:off x="638062" y="6007315"/>
            <a:ext cx="611823" cy="640957"/>
          </a:xfrm>
          <a:prstGeom prst="rect">
            <a:avLst/>
          </a:prstGeom>
        </p:spPr>
      </p:pic>
      <p:pic>
        <p:nvPicPr>
          <p:cNvPr id="17" name="Picture 1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8"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9"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pic>
        <p:nvPicPr>
          <p:cNvPr id="20" name="Picture 1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2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2"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6493706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H="1">
            <a:off x="8760964" y="4982345"/>
            <a:ext cx="3431036" cy="1875655"/>
          </a:xfrm>
          <a:prstGeom prst="rect">
            <a:avLst/>
          </a:prstGeom>
        </p:spPr>
      </p:pic>
      <p:pic>
        <p:nvPicPr>
          <p:cNvPr id="44" name="그래픽 43">
            <a:extLst>
              <a:ext uri="{FF2B5EF4-FFF2-40B4-BE49-F238E27FC236}">
                <a16:creationId xmlns:a16="http://schemas.microsoft.com/office/drawing/2014/main" id="{C761AB89-40CB-4750-BCE1-6A3BDA1A9DE6}"/>
              </a:ext>
            </a:extLst>
          </p:cNvPr>
          <p:cNvPicPr>
            <a:picLocks noChangeAspect="1"/>
          </p:cNvPicPr>
          <p:nvPr userDrawn="1"/>
        </p:nvPicPr>
        <p:blipFill rotWithShape="1">
          <a:blip/>
          <a:srcRect l="24366" t="2892" r="31393" b="27893"/>
          <a:stretch/>
        </p:blipFill>
        <p:spPr>
          <a:xfrm rot="5400000" flipH="1">
            <a:off x="108996" y="-108995"/>
            <a:ext cx="2038067" cy="2256057"/>
          </a:xfrm>
          <a:prstGeom prst="rect">
            <a:avLst/>
          </a:prstGeom>
        </p:spPr>
      </p:pic>
      <p:pic>
        <p:nvPicPr>
          <p:cNvPr id="47" name="그래픽 46">
            <a:extLst>
              <a:ext uri="{FF2B5EF4-FFF2-40B4-BE49-F238E27FC236}">
                <a16:creationId xmlns:a16="http://schemas.microsoft.com/office/drawing/2014/main" id="{2BB81E42-7F35-4512-A830-D402E39A99EE}"/>
              </a:ext>
            </a:extLst>
          </p:cNvPr>
          <p:cNvPicPr>
            <a:picLocks noChangeAspect="1"/>
          </p:cNvPicPr>
          <p:nvPr userDrawn="1"/>
        </p:nvPicPr>
        <p:blipFill rotWithShape="1">
          <a:blip/>
          <a:srcRect l="15121" b="24571"/>
          <a:stretch/>
        </p:blipFill>
        <p:spPr>
          <a:xfrm>
            <a:off x="0" y="5120460"/>
            <a:ext cx="1786730" cy="1737540"/>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a:off x="10515765" y="5723179"/>
            <a:ext cx="386410" cy="393986"/>
          </a:xfrm>
          <a:prstGeom prst="rect">
            <a:avLst/>
          </a:prstGeom>
        </p:spPr>
      </p:pic>
      <p:pic>
        <p:nvPicPr>
          <p:cNvPr id="61" name="그래픽 60">
            <a:extLst>
              <a:ext uri="{FF2B5EF4-FFF2-40B4-BE49-F238E27FC236}">
                <a16:creationId xmlns:a16="http://schemas.microsoft.com/office/drawing/2014/main" id="{6F573EB2-24F8-4700-8970-65D5B537D554}"/>
              </a:ext>
            </a:extLst>
          </p:cNvPr>
          <p:cNvPicPr>
            <a:picLocks noChangeAspect="1"/>
          </p:cNvPicPr>
          <p:nvPr userDrawn="1"/>
        </p:nvPicPr>
        <p:blipFill rotWithShape="1">
          <a:blip/>
          <a:srcRect t="62544"/>
          <a:stretch/>
        </p:blipFill>
        <p:spPr>
          <a:xfrm>
            <a:off x="10609170" y="1"/>
            <a:ext cx="1582829" cy="562582"/>
          </a:xfrm>
          <a:prstGeom prst="rect">
            <a:avLst/>
          </a:prstGeom>
        </p:spPr>
      </p:pic>
      <p:pic>
        <p:nvPicPr>
          <p:cNvPr id="63" name="그래픽 62">
            <a:extLst>
              <a:ext uri="{FF2B5EF4-FFF2-40B4-BE49-F238E27FC236}">
                <a16:creationId xmlns:a16="http://schemas.microsoft.com/office/drawing/2014/main" id="{DDB91B4F-7689-4E3A-8692-3B1541BD088F}"/>
              </a:ext>
            </a:extLst>
          </p:cNvPr>
          <p:cNvPicPr>
            <a:picLocks noChangeAspect="1"/>
          </p:cNvPicPr>
          <p:nvPr userDrawn="1"/>
        </p:nvPicPr>
        <p:blipFill rotWithShape="1">
          <a:blip/>
          <a:srcRect t="75507"/>
          <a:stretch/>
        </p:blipFill>
        <p:spPr>
          <a:xfrm flipH="1">
            <a:off x="0" y="0"/>
            <a:ext cx="2060623" cy="423993"/>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a:off x="0" y="5913163"/>
            <a:ext cx="3103456" cy="944837"/>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a:stretch/>
        </p:blipFill>
        <p:spPr>
          <a:xfrm>
            <a:off x="2511685" y="0"/>
            <a:ext cx="1159089" cy="492014"/>
          </a:xfrm>
          <a:prstGeom prst="rect">
            <a:avLst/>
          </a:prstGeom>
        </p:spPr>
      </p:pic>
      <p:pic>
        <p:nvPicPr>
          <p:cNvPr id="68" name="그래픽 67">
            <a:extLst>
              <a:ext uri="{FF2B5EF4-FFF2-40B4-BE49-F238E27FC236}">
                <a16:creationId xmlns:a16="http://schemas.microsoft.com/office/drawing/2014/main" id="{5A4F4EB6-067E-4641-B665-02914DCA55C0}"/>
              </a:ext>
            </a:extLst>
          </p:cNvPr>
          <p:cNvPicPr>
            <a:picLocks noChangeAspect="1"/>
          </p:cNvPicPr>
          <p:nvPr userDrawn="1"/>
        </p:nvPicPr>
        <p:blipFill rotWithShape="1">
          <a:blip/>
          <a:srcRect l="16880" t="23469"/>
          <a:stretch/>
        </p:blipFill>
        <p:spPr>
          <a:xfrm rot="10800000">
            <a:off x="10852387" y="5686469"/>
            <a:ext cx="1339613" cy="1171531"/>
          </a:xfrm>
          <a:prstGeom prst="rect">
            <a:avLst/>
          </a:prstGeom>
        </p:spPr>
      </p:pic>
    </p:spTree>
    <p:extLst>
      <p:ext uri="{BB962C8B-B14F-4D97-AF65-F5344CB8AC3E}">
        <p14:creationId xmlns:p14="http://schemas.microsoft.com/office/powerpoint/2010/main" val="2892577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V="1">
            <a:off x="0" y="0"/>
            <a:ext cx="3294085" cy="1800788"/>
          </a:xfrm>
          <a:prstGeom prst="rect">
            <a:avLst/>
          </a:prstGeom>
        </p:spPr>
      </p:pic>
      <p:pic>
        <p:nvPicPr>
          <p:cNvPr id="45" name="그래픽 44">
            <a:extLst>
              <a:ext uri="{FF2B5EF4-FFF2-40B4-BE49-F238E27FC236}">
                <a16:creationId xmlns:a16="http://schemas.microsoft.com/office/drawing/2014/main" id="{C344BDAB-535F-4B39-B512-A41776A74EB9}"/>
              </a:ext>
            </a:extLst>
          </p:cNvPr>
          <p:cNvPicPr>
            <a:picLocks noChangeAspect="1"/>
          </p:cNvPicPr>
          <p:nvPr userDrawn="1"/>
        </p:nvPicPr>
        <p:blipFill rotWithShape="1">
          <a:blip/>
          <a:srcRect l="40214" t="71646" b="-1"/>
          <a:stretch/>
        </p:blipFill>
        <p:spPr>
          <a:xfrm flipH="1">
            <a:off x="8897915" y="0"/>
            <a:ext cx="3294085" cy="866674"/>
          </a:xfrm>
          <a:prstGeom prst="rect">
            <a:avLst/>
          </a:prstGeom>
        </p:spPr>
      </p:pic>
      <p:pic>
        <p:nvPicPr>
          <p:cNvPr id="50" name="그래픽 49">
            <a:extLst>
              <a:ext uri="{FF2B5EF4-FFF2-40B4-BE49-F238E27FC236}">
                <a16:creationId xmlns:a16="http://schemas.microsoft.com/office/drawing/2014/main" id="{040133A7-335C-40A6-B4D3-6BA0CA3DBEAC}"/>
              </a:ext>
            </a:extLst>
          </p:cNvPr>
          <p:cNvPicPr>
            <a:picLocks noChangeAspect="1"/>
          </p:cNvPicPr>
          <p:nvPr userDrawn="1"/>
        </p:nvPicPr>
        <p:blipFill>
          <a:blip/>
          <a:stretch>
            <a:fillRect/>
          </a:stretch>
        </p:blipFill>
        <p:spPr>
          <a:xfrm>
            <a:off x="10992289" y="329194"/>
            <a:ext cx="760051" cy="1036768"/>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a:off x="10693196" y="852295"/>
            <a:ext cx="386410" cy="393986"/>
          </a:xfrm>
          <a:prstGeom prst="rect">
            <a:avLst/>
          </a:prstGeom>
        </p:spPr>
      </p:pic>
      <p:pic>
        <p:nvPicPr>
          <p:cNvPr id="58" name="그래픽 57">
            <a:extLst>
              <a:ext uri="{FF2B5EF4-FFF2-40B4-BE49-F238E27FC236}">
                <a16:creationId xmlns:a16="http://schemas.microsoft.com/office/drawing/2014/main" id="{501E97F6-0EF0-428B-8614-11DBBD7E6406}"/>
              </a:ext>
            </a:extLst>
          </p:cNvPr>
          <p:cNvPicPr>
            <a:picLocks noChangeAspect="1"/>
          </p:cNvPicPr>
          <p:nvPr userDrawn="1"/>
        </p:nvPicPr>
        <p:blipFill rotWithShape="1">
          <a:blip/>
          <a:srcRect l="37656" r="-1" b="23901"/>
          <a:stretch/>
        </p:blipFill>
        <p:spPr>
          <a:xfrm rot="16200000">
            <a:off x="10847185" y="5513182"/>
            <a:ext cx="1150341" cy="1539293"/>
          </a:xfrm>
          <a:prstGeom prst="rect">
            <a:avLst/>
          </a:prstGeom>
        </p:spPr>
      </p:pic>
      <p:pic>
        <p:nvPicPr>
          <p:cNvPr id="60" name="그래픽 59">
            <a:extLst>
              <a:ext uri="{FF2B5EF4-FFF2-40B4-BE49-F238E27FC236}">
                <a16:creationId xmlns:a16="http://schemas.microsoft.com/office/drawing/2014/main" id="{1A275C45-A3E3-4F82-8B1E-BC26C0D60A3E}"/>
              </a:ext>
            </a:extLst>
          </p:cNvPr>
          <p:cNvPicPr>
            <a:picLocks noChangeAspect="1"/>
          </p:cNvPicPr>
          <p:nvPr userDrawn="1"/>
        </p:nvPicPr>
        <p:blipFill rotWithShape="1">
          <a:blip/>
          <a:srcRect l="38715"/>
          <a:stretch/>
        </p:blipFill>
        <p:spPr>
          <a:xfrm>
            <a:off x="0" y="4339362"/>
            <a:ext cx="921763" cy="1480749"/>
          </a:xfrm>
          <a:prstGeom prst="rect">
            <a:avLst/>
          </a:prstGeom>
        </p:spPr>
      </p:pic>
      <p:pic>
        <p:nvPicPr>
          <p:cNvPr id="62" name="그래픽 61">
            <a:extLst>
              <a:ext uri="{FF2B5EF4-FFF2-40B4-BE49-F238E27FC236}">
                <a16:creationId xmlns:a16="http://schemas.microsoft.com/office/drawing/2014/main" id="{31748151-8D6B-429C-A598-4319E7CF9F5C}"/>
              </a:ext>
            </a:extLst>
          </p:cNvPr>
          <p:cNvPicPr>
            <a:picLocks noChangeAspect="1"/>
          </p:cNvPicPr>
          <p:nvPr userDrawn="1"/>
        </p:nvPicPr>
        <p:blipFill>
          <a:blip/>
          <a:stretch>
            <a:fillRect/>
          </a:stretch>
        </p:blipFill>
        <p:spPr>
          <a:xfrm>
            <a:off x="1835528" y="5898028"/>
            <a:ext cx="676157" cy="592899"/>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a:off x="10339616" y="0"/>
            <a:ext cx="1852384" cy="406740"/>
          </a:xfrm>
          <a:prstGeom prst="rect">
            <a:avLst/>
          </a:prstGeom>
        </p:spPr>
      </p:pic>
      <p:pic>
        <p:nvPicPr>
          <p:cNvPr id="75" name="그래픽 74">
            <a:extLst>
              <a:ext uri="{FF2B5EF4-FFF2-40B4-BE49-F238E27FC236}">
                <a16:creationId xmlns:a16="http://schemas.microsoft.com/office/drawing/2014/main" id="{D5B51225-5469-4493-A85A-29583D6FD9F0}"/>
              </a:ext>
            </a:extLst>
          </p:cNvPr>
          <p:cNvPicPr>
            <a:picLocks noChangeAspect="1"/>
          </p:cNvPicPr>
          <p:nvPr userDrawn="1"/>
        </p:nvPicPr>
        <p:blipFill rotWithShape="1">
          <a:blip/>
          <a:srcRect l="10396" b="60170"/>
          <a:stretch/>
        </p:blipFill>
        <p:spPr>
          <a:xfrm>
            <a:off x="0" y="5898028"/>
            <a:ext cx="3893023" cy="959972"/>
          </a:xfrm>
          <a:prstGeom prst="rect">
            <a:avLst/>
          </a:prstGeom>
        </p:spPr>
      </p:pic>
      <p:pic>
        <p:nvPicPr>
          <p:cNvPr id="77" name="그래픽 76">
            <a:extLst>
              <a:ext uri="{FF2B5EF4-FFF2-40B4-BE49-F238E27FC236}">
                <a16:creationId xmlns:a16="http://schemas.microsoft.com/office/drawing/2014/main" id="{E37F45E6-F79A-4EC3-B335-76C8F55A1843}"/>
              </a:ext>
            </a:extLst>
          </p:cNvPr>
          <p:cNvPicPr>
            <a:picLocks noChangeAspect="1"/>
          </p:cNvPicPr>
          <p:nvPr userDrawn="1"/>
        </p:nvPicPr>
        <p:blipFill rotWithShape="1">
          <a:blip/>
          <a:srcRect l="66143" t="9983"/>
          <a:stretch/>
        </p:blipFill>
        <p:spPr>
          <a:xfrm>
            <a:off x="0" y="0"/>
            <a:ext cx="424451" cy="1037889"/>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a:off x="0" y="6247432"/>
            <a:ext cx="2005500" cy="610568"/>
          </a:xfrm>
          <a:prstGeom prst="rect">
            <a:avLst/>
          </a:prstGeom>
        </p:spPr>
      </p:pic>
      <p:pic>
        <p:nvPicPr>
          <p:cNvPr id="15" name="Picture 1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6"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pic>
        <p:nvPicPr>
          <p:cNvPr id="18" name="Picture 1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19"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0"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065708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74" name="그래픽 73">
            <a:extLst>
              <a:ext uri="{FF2B5EF4-FFF2-40B4-BE49-F238E27FC236}">
                <a16:creationId xmlns:a16="http://schemas.microsoft.com/office/drawing/2014/main" id="{CF4CC207-0FC6-4E12-9604-0D95BFD58497}"/>
              </a:ext>
            </a:extLst>
          </p:cNvPr>
          <p:cNvPicPr>
            <a:picLocks noChangeAspect="1"/>
          </p:cNvPicPr>
          <p:nvPr userDrawn="1"/>
        </p:nvPicPr>
        <p:blipFill rotWithShape="1">
          <a:blip/>
          <a:srcRect r="24212" b="17645"/>
          <a:stretch/>
        </p:blipFill>
        <p:spPr>
          <a:xfrm>
            <a:off x="9088543" y="4471939"/>
            <a:ext cx="3103457" cy="2386061"/>
          </a:xfrm>
          <a:prstGeom prst="rect">
            <a:avLst/>
          </a:prstGeom>
        </p:spPr>
      </p:pic>
      <p:pic>
        <p:nvPicPr>
          <p:cNvPr id="75" name="그래픽 74">
            <a:extLst>
              <a:ext uri="{FF2B5EF4-FFF2-40B4-BE49-F238E27FC236}">
                <a16:creationId xmlns:a16="http://schemas.microsoft.com/office/drawing/2014/main" id="{D5B51225-5469-4493-A85A-29583D6FD9F0}"/>
              </a:ext>
            </a:extLst>
          </p:cNvPr>
          <p:cNvPicPr>
            <a:picLocks noChangeAspect="1"/>
          </p:cNvPicPr>
          <p:nvPr userDrawn="1"/>
        </p:nvPicPr>
        <p:blipFill rotWithShape="1">
          <a:blip/>
          <a:srcRect t="40877" r="7621"/>
          <a:stretch/>
        </p:blipFill>
        <p:spPr>
          <a:xfrm flipH="1">
            <a:off x="1" y="0"/>
            <a:ext cx="3677549" cy="1305665"/>
          </a:xfrm>
          <a:prstGeom prst="rect">
            <a:avLst/>
          </a:prstGeom>
        </p:spPr>
      </p:pic>
      <p:pic>
        <p:nvPicPr>
          <p:cNvPr id="48" name="그래픽 47">
            <a:extLst>
              <a:ext uri="{FF2B5EF4-FFF2-40B4-BE49-F238E27FC236}">
                <a16:creationId xmlns:a16="http://schemas.microsoft.com/office/drawing/2014/main" id="{AFA9801C-01B9-4438-9DBF-3EE307BD6175}"/>
              </a:ext>
            </a:extLst>
          </p:cNvPr>
          <p:cNvPicPr>
            <a:picLocks noChangeAspect="1"/>
          </p:cNvPicPr>
          <p:nvPr userDrawn="1"/>
        </p:nvPicPr>
        <p:blipFill>
          <a:blip/>
          <a:stretch>
            <a:fillRect/>
          </a:stretch>
        </p:blipFill>
        <p:spPr>
          <a:xfrm flipH="1">
            <a:off x="11108835" y="418644"/>
            <a:ext cx="831848" cy="715776"/>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H="1">
            <a:off x="8702133" y="6105321"/>
            <a:ext cx="386410" cy="393986"/>
          </a:xfrm>
          <a:prstGeom prst="rect">
            <a:avLst/>
          </a:prstGeom>
        </p:spPr>
      </p:pic>
      <p:pic>
        <p:nvPicPr>
          <p:cNvPr id="58" name="그래픽 57">
            <a:extLst>
              <a:ext uri="{FF2B5EF4-FFF2-40B4-BE49-F238E27FC236}">
                <a16:creationId xmlns:a16="http://schemas.microsoft.com/office/drawing/2014/main" id="{501E97F6-0EF0-428B-8614-11DBBD7E6406}"/>
              </a:ext>
            </a:extLst>
          </p:cNvPr>
          <p:cNvPicPr>
            <a:picLocks noChangeAspect="1"/>
          </p:cNvPicPr>
          <p:nvPr userDrawn="1"/>
        </p:nvPicPr>
        <p:blipFill rotWithShape="1">
          <a:blip/>
          <a:srcRect l="37656" r="-1" b="-757"/>
          <a:stretch/>
        </p:blipFill>
        <p:spPr>
          <a:xfrm>
            <a:off x="0" y="4819934"/>
            <a:ext cx="1150341" cy="2038066"/>
          </a:xfrm>
          <a:prstGeom prst="rect">
            <a:avLst/>
          </a:prstGeom>
        </p:spPr>
      </p:pic>
      <p:pic>
        <p:nvPicPr>
          <p:cNvPr id="63" name="그래픽 62">
            <a:extLst>
              <a:ext uri="{FF2B5EF4-FFF2-40B4-BE49-F238E27FC236}">
                <a16:creationId xmlns:a16="http://schemas.microsoft.com/office/drawing/2014/main" id="{DDB91B4F-7689-4E3A-8692-3B1541BD088F}"/>
              </a:ext>
            </a:extLst>
          </p:cNvPr>
          <p:cNvPicPr>
            <a:picLocks noChangeAspect="1"/>
          </p:cNvPicPr>
          <p:nvPr userDrawn="1"/>
        </p:nvPicPr>
        <p:blipFill rotWithShape="1">
          <a:blip/>
          <a:srcRect t="75507"/>
          <a:stretch/>
        </p:blipFill>
        <p:spPr>
          <a:xfrm>
            <a:off x="10078523" y="0"/>
            <a:ext cx="2060623" cy="423993"/>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flipH="1">
            <a:off x="1352008" y="0"/>
            <a:ext cx="2414677" cy="530206"/>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r="50000"/>
          <a:stretch/>
        </p:blipFill>
        <p:spPr>
          <a:xfrm flipH="1">
            <a:off x="0" y="0"/>
            <a:ext cx="579544" cy="492014"/>
          </a:xfrm>
          <a:prstGeom prst="rect">
            <a:avLst/>
          </a:prstGeom>
        </p:spPr>
      </p:pic>
      <p:pic>
        <p:nvPicPr>
          <p:cNvPr id="72" name="그래픽 71">
            <a:extLst>
              <a:ext uri="{FF2B5EF4-FFF2-40B4-BE49-F238E27FC236}">
                <a16:creationId xmlns:a16="http://schemas.microsoft.com/office/drawing/2014/main" id="{17DD1FE8-3082-43E2-8184-15F3BC5666D8}"/>
              </a:ext>
            </a:extLst>
          </p:cNvPr>
          <p:cNvPicPr>
            <a:picLocks noChangeAspect="1"/>
          </p:cNvPicPr>
          <p:nvPr userDrawn="1"/>
        </p:nvPicPr>
        <p:blipFill>
          <a:blip/>
          <a:stretch>
            <a:fillRect/>
          </a:stretch>
        </p:blipFill>
        <p:spPr>
          <a:xfrm flipH="1">
            <a:off x="1307441" y="1295348"/>
            <a:ext cx="405410" cy="353198"/>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a:blip/>
          <a:stretch>
            <a:fillRect/>
          </a:stretch>
        </p:blipFill>
        <p:spPr>
          <a:xfrm flipH="1">
            <a:off x="9088543" y="5869081"/>
            <a:ext cx="1672681" cy="944477"/>
          </a:xfrm>
          <a:prstGeom prst="rect">
            <a:avLst/>
          </a:prstGeom>
        </p:spPr>
      </p:pic>
      <p:pic>
        <p:nvPicPr>
          <p:cNvPr id="38" name="그래픽 37">
            <a:extLst>
              <a:ext uri="{FF2B5EF4-FFF2-40B4-BE49-F238E27FC236}">
                <a16:creationId xmlns:a16="http://schemas.microsoft.com/office/drawing/2014/main" id="{4784E642-0673-4219-878C-08E3370061E0}"/>
              </a:ext>
            </a:extLst>
          </p:cNvPr>
          <p:cNvPicPr>
            <a:picLocks noChangeAspect="1"/>
          </p:cNvPicPr>
          <p:nvPr userDrawn="1"/>
        </p:nvPicPr>
        <p:blipFill rotWithShape="1">
          <a:blip/>
          <a:srcRect t="5932" r="12980" b="-1"/>
          <a:stretch/>
        </p:blipFill>
        <p:spPr>
          <a:xfrm flipH="1">
            <a:off x="1" y="418644"/>
            <a:ext cx="1262873" cy="1219585"/>
          </a:xfrm>
          <a:prstGeom prst="rect">
            <a:avLst/>
          </a:prstGeom>
        </p:spPr>
      </p:pic>
      <p:pic>
        <p:nvPicPr>
          <p:cNvPr id="77" name="그래픽 76">
            <a:extLst>
              <a:ext uri="{FF2B5EF4-FFF2-40B4-BE49-F238E27FC236}">
                <a16:creationId xmlns:a16="http://schemas.microsoft.com/office/drawing/2014/main" id="{E37F45E6-F79A-4EC3-B335-76C8F55A1843}"/>
              </a:ext>
            </a:extLst>
          </p:cNvPr>
          <p:cNvPicPr>
            <a:picLocks noChangeAspect="1"/>
          </p:cNvPicPr>
          <p:nvPr userDrawn="1"/>
        </p:nvPicPr>
        <p:blipFill rotWithShape="1">
          <a:blip/>
          <a:srcRect l="33825"/>
          <a:stretch/>
        </p:blipFill>
        <p:spPr>
          <a:xfrm flipH="1">
            <a:off x="11108834" y="5352643"/>
            <a:ext cx="1083166" cy="1505357"/>
          </a:xfrm>
          <a:prstGeom prst="rect">
            <a:avLst/>
          </a:prstGeom>
        </p:spPr>
      </p:pic>
    </p:spTree>
    <p:extLst>
      <p:ext uri="{BB962C8B-B14F-4D97-AF65-F5344CB8AC3E}">
        <p14:creationId xmlns:p14="http://schemas.microsoft.com/office/powerpoint/2010/main" val="35662852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PPTMON slide">
    <p:spTree>
      <p:nvGrpSpPr>
        <p:cNvPr id="1" name=""/>
        <p:cNvGrpSpPr/>
        <p:nvPr/>
      </p:nvGrpSpPr>
      <p:grpSpPr>
        <a:xfrm>
          <a:off x="0" y="0"/>
          <a:ext cx="0" cy="0"/>
          <a:chOff x="0" y="0"/>
          <a:chExt cx="0" cy="0"/>
        </a:xfrm>
      </p:grpSpPr>
      <p:pic>
        <p:nvPicPr>
          <p:cNvPr id="74" name="그래픽 73">
            <a:extLst>
              <a:ext uri="{FF2B5EF4-FFF2-40B4-BE49-F238E27FC236}">
                <a16:creationId xmlns:a16="http://schemas.microsoft.com/office/drawing/2014/main" id="{CF4CC207-0FC6-4E12-9604-0D95BFD58497}"/>
              </a:ext>
            </a:extLst>
          </p:cNvPr>
          <p:cNvPicPr>
            <a:picLocks noChangeAspect="1"/>
          </p:cNvPicPr>
          <p:nvPr userDrawn="1"/>
        </p:nvPicPr>
        <p:blipFill rotWithShape="1">
          <a:blip/>
          <a:srcRect r="24212" b="17645"/>
          <a:stretch/>
        </p:blipFill>
        <p:spPr>
          <a:xfrm>
            <a:off x="9088543" y="4471939"/>
            <a:ext cx="3103457" cy="2386061"/>
          </a:xfrm>
          <a:prstGeom prst="rect">
            <a:avLst/>
          </a:prstGeom>
        </p:spPr>
      </p:pic>
      <p:pic>
        <p:nvPicPr>
          <p:cNvPr id="75" name="그래픽 74">
            <a:extLst>
              <a:ext uri="{FF2B5EF4-FFF2-40B4-BE49-F238E27FC236}">
                <a16:creationId xmlns:a16="http://schemas.microsoft.com/office/drawing/2014/main" id="{D5B51225-5469-4493-A85A-29583D6FD9F0}"/>
              </a:ext>
            </a:extLst>
          </p:cNvPr>
          <p:cNvPicPr>
            <a:picLocks noChangeAspect="1"/>
          </p:cNvPicPr>
          <p:nvPr userDrawn="1"/>
        </p:nvPicPr>
        <p:blipFill rotWithShape="1">
          <a:blip/>
          <a:srcRect t="40877" r="7621"/>
          <a:stretch/>
        </p:blipFill>
        <p:spPr>
          <a:xfrm flipH="1">
            <a:off x="1" y="0"/>
            <a:ext cx="3677549" cy="1305665"/>
          </a:xfrm>
          <a:prstGeom prst="rect">
            <a:avLst/>
          </a:prstGeom>
        </p:spPr>
      </p:pic>
      <p:pic>
        <p:nvPicPr>
          <p:cNvPr id="48" name="그래픽 47">
            <a:extLst>
              <a:ext uri="{FF2B5EF4-FFF2-40B4-BE49-F238E27FC236}">
                <a16:creationId xmlns:a16="http://schemas.microsoft.com/office/drawing/2014/main" id="{AFA9801C-01B9-4438-9DBF-3EE307BD6175}"/>
              </a:ext>
            </a:extLst>
          </p:cNvPr>
          <p:cNvPicPr>
            <a:picLocks noChangeAspect="1"/>
          </p:cNvPicPr>
          <p:nvPr userDrawn="1"/>
        </p:nvPicPr>
        <p:blipFill>
          <a:blip/>
          <a:stretch>
            <a:fillRect/>
          </a:stretch>
        </p:blipFill>
        <p:spPr>
          <a:xfrm flipH="1">
            <a:off x="11108835" y="418644"/>
            <a:ext cx="831848" cy="715776"/>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H="1">
            <a:off x="8702133" y="6105321"/>
            <a:ext cx="386410" cy="393986"/>
          </a:xfrm>
          <a:prstGeom prst="rect">
            <a:avLst/>
          </a:prstGeom>
        </p:spPr>
      </p:pic>
      <p:pic>
        <p:nvPicPr>
          <p:cNvPr id="58" name="그래픽 57">
            <a:extLst>
              <a:ext uri="{FF2B5EF4-FFF2-40B4-BE49-F238E27FC236}">
                <a16:creationId xmlns:a16="http://schemas.microsoft.com/office/drawing/2014/main" id="{501E97F6-0EF0-428B-8614-11DBBD7E6406}"/>
              </a:ext>
            </a:extLst>
          </p:cNvPr>
          <p:cNvPicPr>
            <a:picLocks noChangeAspect="1"/>
          </p:cNvPicPr>
          <p:nvPr userDrawn="1"/>
        </p:nvPicPr>
        <p:blipFill rotWithShape="1">
          <a:blip/>
          <a:srcRect l="37656" r="-1" b="-757"/>
          <a:stretch/>
        </p:blipFill>
        <p:spPr>
          <a:xfrm>
            <a:off x="0" y="4819934"/>
            <a:ext cx="1150341" cy="2038066"/>
          </a:xfrm>
          <a:prstGeom prst="rect">
            <a:avLst/>
          </a:prstGeom>
        </p:spPr>
      </p:pic>
      <p:pic>
        <p:nvPicPr>
          <p:cNvPr id="63" name="그래픽 62">
            <a:extLst>
              <a:ext uri="{FF2B5EF4-FFF2-40B4-BE49-F238E27FC236}">
                <a16:creationId xmlns:a16="http://schemas.microsoft.com/office/drawing/2014/main" id="{DDB91B4F-7689-4E3A-8692-3B1541BD088F}"/>
              </a:ext>
            </a:extLst>
          </p:cNvPr>
          <p:cNvPicPr>
            <a:picLocks noChangeAspect="1"/>
          </p:cNvPicPr>
          <p:nvPr userDrawn="1"/>
        </p:nvPicPr>
        <p:blipFill rotWithShape="1">
          <a:blip/>
          <a:srcRect t="75507"/>
          <a:stretch/>
        </p:blipFill>
        <p:spPr>
          <a:xfrm>
            <a:off x="10078523" y="0"/>
            <a:ext cx="2060623" cy="423993"/>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flipH="1">
            <a:off x="1352008" y="0"/>
            <a:ext cx="2414677" cy="530206"/>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r="50000"/>
          <a:stretch/>
        </p:blipFill>
        <p:spPr>
          <a:xfrm flipH="1">
            <a:off x="0" y="0"/>
            <a:ext cx="579544" cy="492014"/>
          </a:xfrm>
          <a:prstGeom prst="rect">
            <a:avLst/>
          </a:prstGeom>
        </p:spPr>
      </p:pic>
      <p:pic>
        <p:nvPicPr>
          <p:cNvPr id="72" name="그래픽 71">
            <a:extLst>
              <a:ext uri="{FF2B5EF4-FFF2-40B4-BE49-F238E27FC236}">
                <a16:creationId xmlns:a16="http://schemas.microsoft.com/office/drawing/2014/main" id="{17DD1FE8-3082-43E2-8184-15F3BC5666D8}"/>
              </a:ext>
            </a:extLst>
          </p:cNvPr>
          <p:cNvPicPr>
            <a:picLocks noChangeAspect="1"/>
          </p:cNvPicPr>
          <p:nvPr userDrawn="1"/>
        </p:nvPicPr>
        <p:blipFill>
          <a:blip/>
          <a:stretch>
            <a:fillRect/>
          </a:stretch>
        </p:blipFill>
        <p:spPr>
          <a:xfrm flipH="1">
            <a:off x="1307441" y="1295348"/>
            <a:ext cx="405410" cy="353198"/>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a:blip/>
          <a:stretch>
            <a:fillRect/>
          </a:stretch>
        </p:blipFill>
        <p:spPr>
          <a:xfrm flipH="1">
            <a:off x="9088543" y="5869081"/>
            <a:ext cx="1672681" cy="944477"/>
          </a:xfrm>
          <a:prstGeom prst="rect">
            <a:avLst/>
          </a:prstGeom>
        </p:spPr>
      </p:pic>
      <p:pic>
        <p:nvPicPr>
          <p:cNvPr id="38" name="그래픽 37">
            <a:extLst>
              <a:ext uri="{FF2B5EF4-FFF2-40B4-BE49-F238E27FC236}">
                <a16:creationId xmlns:a16="http://schemas.microsoft.com/office/drawing/2014/main" id="{4784E642-0673-4219-878C-08E3370061E0}"/>
              </a:ext>
            </a:extLst>
          </p:cNvPr>
          <p:cNvPicPr>
            <a:picLocks noChangeAspect="1"/>
          </p:cNvPicPr>
          <p:nvPr userDrawn="1"/>
        </p:nvPicPr>
        <p:blipFill rotWithShape="1">
          <a:blip/>
          <a:srcRect t="5932" r="12980" b="-1"/>
          <a:stretch/>
        </p:blipFill>
        <p:spPr>
          <a:xfrm flipH="1">
            <a:off x="1" y="418644"/>
            <a:ext cx="1262873" cy="1219585"/>
          </a:xfrm>
          <a:prstGeom prst="rect">
            <a:avLst/>
          </a:prstGeom>
        </p:spPr>
      </p:pic>
      <p:pic>
        <p:nvPicPr>
          <p:cNvPr id="77" name="그래픽 76">
            <a:extLst>
              <a:ext uri="{FF2B5EF4-FFF2-40B4-BE49-F238E27FC236}">
                <a16:creationId xmlns:a16="http://schemas.microsoft.com/office/drawing/2014/main" id="{E37F45E6-F79A-4EC3-B335-76C8F55A1843}"/>
              </a:ext>
            </a:extLst>
          </p:cNvPr>
          <p:cNvPicPr>
            <a:picLocks noChangeAspect="1"/>
          </p:cNvPicPr>
          <p:nvPr userDrawn="1"/>
        </p:nvPicPr>
        <p:blipFill rotWithShape="1">
          <a:blip/>
          <a:srcRect l="33825"/>
          <a:stretch/>
        </p:blipFill>
        <p:spPr>
          <a:xfrm flipH="1">
            <a:off x="11108834" y="5352643"/>
            <a:ext cx="1083166" cy="1505357"/>
          </a:xfrm>
          <a:prstGeom prst="rect">
            <a:avLst/>
          </a:prstGeom>
        </p:spPr>
      </p:pic>
    </p:spTree>
    <p:extLst>
      <p:ext uri="{BB962C8B-B14F-4D97-AF65-F5344CB8AC3E}">
        <p14:creationId xmlns:p14="http://schemas.microsoft.com/office/powerpoint/2010/main" val="210352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42" name="그래픽 41">
            <a:extLst>
              <a:ext uri="{FF2B5EF4-FFF2-40B4-BE49-F238E27FC236}">
                <a16:creationId xmlns:a16="http://schemas.microsoft.com/office/drawing/2014/main" id="{39E0C893-0BED-4903-92F8-09D37E0ECC78}"/>
              </a:ext>
            </a:extLst>
          </p:cNvPr>
          <p:cNvPicPr>
            <a:picLocks noChangeAspect="1"/>
          </p:cNvPicPr>
          <p:nvPr userDrawn="1"/>
        </p:nvPicPr>
        <p:blipFill rotWithShape="1">
          <a:blip/>
          <a:srcRect l="30847" t="62318"/>
          <a:stretch/>
        </p:blipFill>
        <p:spPr>
          <a:xfrm flipH="1">
            <a:off x="7287984" y="1"/>
            <a:ext cx="2248807" cy="679783"/>
          </a:xfrm>
          <a:prstGeom prst="rect">
            <a:avLst/>
          </a:prstGeom>
        </p:spPr>
      </p:pic>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H="1" flipV="1">
            <a:off x="8973516" y="0"/>
            <a:ext cx="3218484" cy="1759459"/>
          </a:xfrm>
          <a:prstGeom prst="rect">
            <a:avLst/>
          </a:prstGeom>
        </p:spPr>
      </p:pic>
      <p:pic>
        <p:nvPicPr>
          <p:cNvPr id="44" name="그래픽 43">
            <a:extLst>
              <a:ext uri="{FF2B5EF4-FFF2-40B4-BE49-F238E27FC236}">
                <a16:creationId xmlns:a16="http://schemas.microsoft.com/office/drawing/2014/main" id="{C761AB89-40CB-4750-BCE1-6A3BDA1A9DE6}"/>
              </a:ext>
            </a:extLst>
          </p:cNvPr>
          <p:cNvPicPr>
            <a:picLocks noChangeAspect="1"/>
          </p:cNvPicPr>
          <p:nvPr userDrawn="1"/>
        </p:nvPicPr>
        <p:blipFill rotWithShape="1">
          <a:blip/>
          <a:srcRect l="24366" t="2892" r="31393" b="27893"/>
          <a:stretch/>
        </p:blipFill>
        <p:spPr>
          <a:xfrm rot="16200000" flipH="1" flipV="1">
            <a:off x="99870" y="4890688"/>
            <a:ext cx="1867442" cy="2067182"/>
          </a:xfrm>
          <a:prstGeom prst="rect">
            <a:avLst/>
          </a:prstGeom>
        </p:spPr>
      </p:pic>
      <p:pic>
        <p:nvPicPr>
          <p:cNvPr id="47" name="그래픽 46">
            <a:extLst>
              <a:ext uri="{FF2B5EF4-FFF2-40B4-BE49-F238E27FC236}">
                <a16:creationId xmlns:a16="http://schemas.microsoft.com/office/drawing/2014/main" id="{2BB81E42-7F35-4512-A830-D402E39A99EE}"/>
              </a:ext>
            </a:extLst>
          </p:cNvPr>
          <p:cNvPicPr>
            <a:picLocks noChangeAspect="1"/>
          </p:cNvPicPr>
          <p:nvPr userDrawn="1"/>
        </p:nvPicPr>
        <p:blipFill rotWithShape="1">
          <a:blip/>
          <a:srcRect b="29186"/>
          <a:stretch/>
        </p:blipFill>
        <p:spPr>
          <a:xfrm>
            <a:off x="1583562" y="5654029"/>
            <a:ext cx="1553676" cy="1203971"/>
          </a:xfrm>
          <a:prstGeom prst="rect">
            <a:avLst/>
          </a:prstGeom>
        </p:spPr>
      </p:pic>
      <p:pic>
        <p:nvPicPr>
          <p:cNvPr id="65" name="그래픽 64">
            <a:extLst>
              <a:ext uri="{FF2B5EF4-FFF2-40B4-BE49-F238E27FC236}">
                <a16:creationId xmlns:a16="http://schemas.microsoft.com/office/drawing/2014/main" id="{BEA33833-F737-42FB-AC64-3109494CFC2A}"/>
              </a:ext>
            </a:extLst>
          </p:cNvPr>
          <p:cNvPicPr>
            <a:picLocks noChangeAspect="1"/>
          </p:cNvPicPr>
          <p:nvPr userDrawn="1"/>
        </p:nvPicPr>
        <p:blipFill>
          <a:blip/>
          <a:stretch>
            <a:fillRect/>
          </a:stretch>
        </p:blipFill>
        <p:spPr>
          <a:xfrm flipH="1" flipV="1">
            <a:off x="0" y="590789"/>
            <a:ext cx="658928" cy="577883"/>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flipH="1" flipV="1">
            <a:off x="9088544" y="0"/>
            <a:ext cx="3103456" cy="944837"/>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a:stretch/>
        </p:blipFill>
        <p:spPr>
          <a:xfrm flipH="1">
            <a:off x="0" y="0"/>
            <a:ext cx="1159089" cy="492014"/>
          </a:xfrm>
          <a:prstGeom prst="rect">
            <a:avLst/>
          </a:prstGeom>
        </p:spPr>
      </p:pic>
      <p:pic>
        <p:nvPicPr>
          <p:cNvPr id="68" name="그래픽 67">
            <a:extLst>
              <a:ext uri="{FF2B5EF4-FFF2-40B4-BE49-F238E27FC236}">
                <a16:creationId xmlns:a16="http://schemas.microsoft.com/office/drawing/2014/main" id="{5A4F4EB6-067E-4641-B665-02914DCA55C0}"/>
              </a:ext>
            </a:extLst>
          </p:cNvPr>
          <p:cNvPicPr>
            <a:picLocks noChangeAspect="1"/>
          </p:cNvPicPr>
          <p:nvPr userDrawn="1"/>
        </p:nvPicPr>
        <p:blipFill rotWithShape="1">
          <a:blip/>
          <a:srcRect l="16880" t="23469"/>
          <a:stretch/>
        </p:blipFill>
        <p:spPr>
          <a:xfrm rot="16200000" flipV="1">
            <a:off x="10936428" y="5602427"/>
            <a:ext cx="1339613" cy="1171531"/>
          </a:xfrm>
          <a:prstGeom prst="rect">
            <a:avLst/>
          </a:prstGeom>
        </p:spPr>
      </p:pic>
      <p:pic>
        <p:nvPicPr>
          <p:cNvPr id="35" name="그래픽 34">
            <a:extLst>
              <a:ext uri="{FF2B5EF4-FFF2-40B4-BE49-F238E27FC236}">
                <a16:creationId xmlns:a16="http://schemas.microsoft.com/office/drawing/2014/main" id="{92448377-FD0A-469E-A63D-377088F10CB7}"/>
              </a:ext>
            </a:extLst>
          </p:cNvPr>
          <p:cNvPicPr>
            <a:picLocks noChangeAspect="1"/>
          </p:cNvPicPr>
          <p:nvPr userDrawn="1"/>
        </p:nvPicPr>
        <p:blipFill>
          <a:blip/>
          <a:stretch>
            <a:fillRect/>
          </a:stretch>
        </p:blipFill>
        <p:spPr>
          <a:xfrm flipH="1" flipV="1">
            <a:off x="727680" y="5197908"/>
            <a:ext cx="611823" cy="640957"/>
          </a:xfrm>
          <a:prstGeom prst="rect">
            <a:avLst/>
          </a:prstGeom>
        </p:spPr>
      </p:pic>
      <p:pic>
        <p:nvPicPr>
          <p:cNvPr id="38" name="그래픽 37">
            <a:extLst>
              <a:ext uri="{FF2B5EF4-FFF2-40B4-BE49-F238E27FC236}">
                <a16:creationId xmlns:a16="http://schemas.microsoft.com/office/drawing/2014/main" id="{4784E642-0673-4219-878C-08E3370061E0}"/>
              </a:ext>
            </a:extLst>
          </p:cNvPr>
          <p:cNvPicPr>
            <a:picLocks noChangeAspect="1"/>
          </p:cNvPicPr>
          <p:nvPr userDrawn="1"/>
        </p:nvPicPr>
        <p:blipFill rotWithShape="1">
          <a:blip/>
          <a:srcRect t="33713"/>
          <a:stretch/>
        </p:blipFill>
        <p:spPr>
          <a:xfrm flipV="1">
            <a:off x="9434328" y="5937944"/>
            <a:ext cx="1553674" cy="920056"/>
          </a:xfrm>
          <a:prstGeom prst="rect">
            <a:avLst/>
          </a:prstGeom>
        </p:spPr>
      </p:pic>
      <p:pic>
        <p:nvPicPr>
          <p:cNvPr id="62" name="그래픽 61">
            <a:extLst>
              <a:ext uri="{FF2B5EF4-FFF2-40B4-BE49-F238E27FC236}">
                <a16:creationId xmlns:a16="http://schemas.microsoft.com/office/drawing/2014/main" id="{31748151-8D6B-429C-A598-4319E7CF9F5C}"/>
              </a:ext>
            </a:extLst>
          </p:cNvPr>
          <p:cNvPicPr>
            <a:picLocks noChangeAspect="1"/>
          </p:cNvPicPr>
          <p:nvPr userDrawn="1"/>
        </p:nvPicPr>
        <p:blipFill>
          <a:blip/>
          <a:stretch>
            <a:fillRect/>
          </a:stretch>
        </p:blipFill>
        <p:spPr>
          <a:xfrm flipH="1" flipV="1">
            <a:off x="10448619" y="671708"/>
            <a:ext cx="441363" cy="387016"/>
          </a:xfrm>
          <a:prstGeom prst="rect">
            <a:avLst/>
          </a:prstGeom>
        </p:spPr>
      </p:pic>
    </p:spTree>
    <p:extLst>
      <p:ext uri="{BB962C8B-B14F-4D97-AF65-F5344CB8AC3E}">
        <p14:creationId xmlns:p14="http://schemas.microsoft.com/office/powerpoint/2010/main" val="2999840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41" name="그래픽 40">
            <a:extLst>
              <a:ext uri="{FF2B5EF4-FFF2-40B4-BE49-F238E27FC236}">
                <a16:creationId xmlns:a16="http://schemas.microsoft.com/office/drawing/2014/main" id="{95FA8C44-70A1-40BE-B5C3-55378AAF96AB}"/>
              </a:ext>
            </a:extLst>
          </p:cNvPr>
          <p:cNvPicPr>
            <a:picLocks noChangeAspect="1"/>
          </p:cNvPicPr>
          <p:nvPr userDrawn="1"/>
        </p:nvPicPr>
        <p:blipFill rotWithShape="1">
          <a:blip/>
          <a:srcRect l="20553"/>
          <a:stretch/>
        </p:blipFill>
        <p:spPr>
          <a:xfrm>
            <a:off x="0" y="5085067"/>
            <a:ext cx="1261238" cy="1749435"/>
          </a:xfrm>
          <a:prstGeom prst="rect">
            <a:avLst/>
          </a:prstGeom>
        </p:spPr>
      </p:pic>
      <p:pic>
        <p:nvPicPr>
          <p:cNvPr id="46" name="그래픽 45">
            <a:extLst>
              <a:ext uri="{FF2B5EF4-FFF2-40B4-BE49-F238E27FC236}">
                <a16:creationId xmlns:a16="http://schemas.microsoft.com/office/drawing/2014/main" id="{71D22A36-3188-40B1-AA9C-5B50DA06CA57}"/>
              </a:ext>
            </a:extLst>
          </p:cNvPr>
          <p:cNvPicPr>
            <a:picLocks noChangeAspect="1"/>
          </p:cNvPicPr>
          <p:nvPr userDrawn="1"/>
        </p:nvPicPr>
        <p:blipFill rotWithShape="1">
          <a:blip/>
          <a:srcRect l="41806" t="61559"/>
          <a:stretch/>
        </p:blipFill>
        <p:spPr>
          <a:xfrm flipH="1">
            <a:off x="10304052" y="0"/>
            <a:ext cx="1887948" cy="1136863"/>
          </a:xfrm>
          <a:prstGeom prst="rect">
            <a:avLst/>
          </a:prstGeom>
        </p:spPr>
      </p:pic>
      <p:pic>
        <p:nvPicPr>
          <p:cNvPr id="50" name="그래픽 49">
            <a:extLst>
              <a:ext uri="{FF2B5EF4-FFF2-40B4-BE49-F238E27FC236}">
                <a16:creationId xmlns:a16="http://schemas.microsoft.com/office/drawing/2014/main" id="{040133A7-335C-40A6-B4D3-6BA0CA3DBEAC}"/>
              </a:ext>
            </a:extLst>
          </p:cNvPr>
          <p:cNvPicPr>
            <a:picLocks noChangeAspect="1"/>
          </p:cNvPicPr>
          <p:nvPr userDrawn="1"/>
        </p:nvPicPr>
        <p:blipFill>
          <a:blip/>
          <a:stretch>
            <a:fillRect/>
          </a:stretch>
        </p:blipFill>
        <p:spPr>
          <a:xfrm flipH="1">
            <a:off x="120720" y="4543185"/>
            <a:ext cx="760051" cy="1036768"/>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H="1">
            <a:off x="9824990" y="54293"/>
            <a:ext cx="386410" cy="393986"/>
          </a:xfrm>
          <a:prstGeom prst="rect">
            <a:avLst/>
          </a:prstGeom>
        </p:spPr>
      </p:pic>
      <p:pic>
        <p:nvPicPr>
          <p:cNvPr id="55" name="그래픽 54">
            <a:extLst>
              <a:ext uri="{FF2B5EF4-FFF2-40B4-BE49-F238E27FC236}">
                <a16:creationId xmlns:a16="http://schemas.microsoft.com/office/drawing/2014/main" id="{90B28C4C-2BBF-447D-AA64-4D6EA836E0BE}"/>
              </a:ext>
            </a:extLst>
          </p:cNvPr>
          <p:cNvPicPr>
            <a:picLocks noChangeAspect="1"/>
          </p:cNvPicPr>
          <p:nvPr userDrawn="1"/>
        </p:nvPicPr>
        <p:blipFill>
          <a:blip/>
          <a:stretch>
            <a:fillRect/>
          </a:stretch>
        </p:blipFill>
        <p:spPr>
          <a:xfrm flipH="1">
            <a:off x="2293473" y="6313428"/>
            <a:ext cx="441984" cy="393986"/>
          </a:xfrm>
          <a:prstGeom prst="rect">
            <a:avLst/>
          </a:prstGeom>
        </p:spPr>
      </p:pic>
      <p:pic>
        <p:nvPicPr>
          <p:cNvPr id="71" name="그래픽 70">
            <a:extLst>
              <a:ext uri="{FF2B5EF4-FFF2-40B4-BE49-F238E27FC236}">
                <a16:creationId xmlns:a16="http://schemas.microsoft.com/office/drawing/2014/main" id="{5610B7A0-13FA-416D-BCBD-C45F0AE9C0C3}"/>
              </a:ext>
            </a:extLst>
          </p:cNvPr>
          <p:cNvPicPr>
            <a:picLocks noChangeAspect="1"/>
          </p:cNvPicPr>
          <p:nvPr userDrawn="1"/>
        </p:nvPicPr>
        <p:blipFill rotWithShape="1">
          <a:blip/>
          <a:srcRect b="63433"/>
          <a:stretch/>
        </p:blipFill>
        <p:spPr>
          <a:xfrm flipH="1">
            <a:off x="289167" y="6199610"/>
            <a:ext cx="1975098" cy="658390"/>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rotWithShape="1">
          <a:blip/>
          <a:srcRect l="5889"/>
          <a:stretch/>
        </p:blipFill>
        <p:spPr>
          <a:xfrm flipH="1">
            <a:off x="10617815" y="96192"/>
            <a:ext cx="1574185" cy="944477"/>
          </a:xfrm>
          <a:prstGeom prst="rect">
            <a:avLst/>
          </a:prstGeom>
        </p:spPr>
      </p:pic>
      <p:pic>
        <p:nvPicPr>
          <p:cNvPr id="73" name="그래픽 72">
            <a:extLst>
              <a:ext uri="{FF2B5EF4-FFF2-40B4-BE49-F238E27FC236}">
                <a16:creationId xmlns:a16="http://schemas.microsoft.com/office/drawing/2014/main" id="{2F09B6CB-1E44-4431-82F4-89B62D4FF305}"/>
              </a:ext>
            </a:extLst>
          </p:cNvPr>
          <p:cNvPicPr>
            <a:picLocks noChangeAspect="1"/>
          </p:cNvPicPr>
          <p:nvPr userDrawn="1"/>
        </p:nvPicPr>
        <p:blipFill rotWithShape="1">
          <a:blip/>
          <a:srcRect t="32717" r="76998"/>
          <a:stretch/>
        </p:blipFill>
        <p:spPr>
          <a:xfrm rot="16200000" flipH="1">
            <a:off x="645502" y="5554107"/>
            <a:ext cx="658390" cy="1949395"/>
          </a:xfrm>
          <a:prstGeom prst="rect">
            <a:avLst/>
          </a:prstGeom>
        </p:spPr>
      </p:pic>
      <p:pic>
        <p:nvPicPr>
          <p:cNvPr id="76" name="그래픽 75">
            <a:extLst>
              <a:ext uri="{FF2B5EF4-FFF2-40B4-BE49-F238E27FC236}">
                <a16:creationId xmlns:a16="http://schemas.microsoft.com/office/drawing/2014/main" id="{57974970-74C3-4C80-B409-912AA3805ED0}"/>
              </a:ext>
            </a:extLst>
          </p:cNvPr>
          <p:cNvPicPr>
            <a:picLocks noChangeAspect="1"/>
          </p:cNvPicPr>
          <p:nvPr userDrawn="1"/>
        </p:nvPicPr>
        <p:blipFill>
          <a:blip/>
          <a:stretch>
            <a:fillRect/>
          </a:stretch>
        </p:blipFill>
        <p:spPr>
          <a:xfrm flipH="1">
            <a:off x="500746" y="5792639"/>
            <a:ext cx="1319462" cy="658391"/>
          </a:xfrm>
          <a:prstGeom prst="rect">
            <a:avLst/>
          </a:prstGeom>
        </p:spPr>
      </p:pic>
      <p:pic>
        <p:nvPicPr>
          <p:cNvPr id="61" name="그래픽 60">
            <a:extLst>
              <a:ext uri="{FF2B5EF4-FFF2-40B4-BE49-F238E27FC236}">
                <a16:creationId xmlns:a16="http://schemas.microsoft.com/office/drawing/2014/main" id="{6F573EB2-24F8-4700-8970-65D5B537D554}"/>
              </a:ext>
            </a:extLst>
          </p:cNvPr>
          <p:cNvPicPr>
            <a:picLocks noChangeAspect="1"/>
          </p:cNvPicPr>
          <p:nvPr userDrawn="1"/>
        </p:nvPicPr>
        <p:blipFill rotWithShape="1">
          <a:blip/>
          <a:srcRect t="62544"/>
          <a:stretch/>
        </p:blipFill>
        <p:spPr>
          <a:xfrm flipV="1">
            <a:off x="10930762" y="6409721"/>
            <a:ext cx="1261238" cy="448279"/>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a:off x="0" y="0"/>
            <a:ext cx="2414677" cy="530206"/>
          </a:xfrm>
          <a:prstGeom prst="rect">
            <a:avLst/>
          </a:prstGeom>
        </p:spPr>
      </p:pic>
      <p:pic>
        <p:nvPicPr>
          <p:cNvPr id="43" name="그래픽 42">
            <a:extLst>
              <a:ext uri="{FF2B5EF4-FFF2-40B4-BE49-F238E27FC236}">
                <a16:creationId xmlns:a16="http://schemas.microsoft.com/office/drawing/2014/main" id="{5C2FA9A8-A68C-498F-992E-BCA232DC845A}"/>
              </a:ext>
            </a:extLst>
          </p:cNvPr>
          <p:cNvPicPr>
            <a:picLocks noChangeAspect="1"/>
          </p:cNvPicPr>
          <p:nvPr userDrawn="1"/>
        </p:nvPicPr>
        <p:blipFill rotWithShape="1">
          <a:blip/>
          <a:srcRect t="75507"/>
          <a:stretch/>
        </p:blipFill>
        <p:spPr>
          <a:xfrm flipH="1" flipV="1">
            <a:off x="8854661" y="6434007"/>
            <a:ext cx="2060623" cy="423993"/>
          </a:xfrm>
          <a:prstGeom prst="rect">
            <a:avLst/>
          </a:prstGeom>
        </p:spPr>
      </p:pic>
      <p:pic>
        <p:nvPicPr>
          <p:cNvPr id="49" name="그래픽 48">
            <a:extLst>
              <a:ext uri="{FF2B5EF4-FFF2-40B4-BE49-F238E27FC236}">
                <a16:creationId xmlns:a16="http://schemas.microsoft.com/office/drawing/2014/main" id="{9068F6CE-D441-47D4-A7F6-788C34D2745D}"/>
              </a:ext>
            </a:extLst>
          </p:cNvPr>
          <p:cNvPicPr>
            <a:picLocks noChangeAspect="1"/>
          </p:cNvPicPr>
          <p:nvPr userDrawn="1"/>
        </p:nvPicPr>
        <p:blipFill>
          <a:blip/>
          <a:stretch>
            <a:fillRect/>
          </a:stretch>
        </p:blipFill>
        <p:spPr>
          <a:xfrm flipV="1">
            <a:off x="638062" y="209728"/>
            <a:ext cx="611823" cy="640957"/>
          </a:xfrm>
          <a:prstGeom prst="rect">
            <a:avLst/>
          </a:prstGeom>
        </p:spPr>
      </p:pic>
      <p:pic>
        <p:nvPicPr>
          <p:cNvPr id="17" name="Picture 1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8"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9"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20"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21" name="Picture 20">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22"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4278636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H="1" flipV="1">
            <a:off x="8760964" y="0"/>
            <a:ext cx="3431036" cy="1875655"/>
          </a:xfrm>
          <a:prstGeom prst="rect">
            <a:avLst/>
          </a:prstGeom>
        </p:spPr>
      </p:pic>
      <p:pic>
        <p:nvPicPr>
          <p:cNvPr id="44" name="그래픽 43">
            <a:extLst>
              <a:ext uri="{FF2B5EF4-FFF2-40B4-BE49-F238E27FC236}">
                <a16:creationId xmlns:a16="http://schemas.microsoft.com/office/drawing/2014/main" id="{C761AB89-40CB-4750-BCE1-6A3BDA1A9DE6}"/>
              </a:ext>
            </a:extLst>
          </p:cNvPr>
          <p:cNvPicPr>
            <a:picLocks noChangeAspect="1"/>
          </p:cNvPicPr>
          <p:nvPr userDrawn="1"/>
        </p:nvPicPr>
        <p:blipFill rotWithShape="1">
          <a:blip/>
          <a:srcRect l="24366" t="2892" r="31393" b="27893"/>
          <a:stretch/>
        </p:blipFill>
        <p:spPr>
          <a:xfrm rot="16200000" flipH="1" flipV="1">
            <a:off x="108996" y="4710938"/>
            <a:ext cx="2038067" cy="2256057"/>
          </a:xfrm>
          <a:prstGeom prst="rect">
            <a:avLst/>
          </a:prstGeom>
        </p:spPr>
      </p:pic>
      <p:pic>
        <p:nvPicPr>
          <p:cNvPr id="47" name="그래픽 46">
            <a:extLst>
              <a:ext uri="{FF2B5EF4-FFF2-40B4-BE49-F238E27FC236}">
                <a16:creationId xmlns:a16="http://schemas.microsoft.com/office/drawing/2014/main" id="{2BB81E42-7F35-4512-A830-D402E39A99EE}"/>
              </a:ext>
            </a:extLst>
          </p:cNvPr>
          <p:cNvPicPr>
            <a:picLocks noChangeAspect="1"/>
          </p:cNvPicPr>
          <p:nvPr userDrawn="1"/>
        </p:nvPicPr>
        <p:blipFill rotWithShape="1">
          <a:blip/>
          <a:srcRect l="15121" b="24571"/>
          <a:stretch/>
        </p:blipFill>
        <p:spPr>
          <a:xfrm flipV="1">
            <a:off x="0" y="0"/>
            <a:ext cx="1422400" cy="1383240"/>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V="1">
            <a:off x="10515765" y="740835"/>
            <a:ext cx="386410" cy="393986"/>
          </a:xfrm>
          <a:prstGeom prst="rect">
            <a:avLst/>
          </a:prstGeom>
        </p:spPr>
      </p:pic>
      <p:pic>
        <p:nvPicPr>
          <p:cNvPr id="61" name="그래픽 60">
            <a:extLst>
              <a:ext uri="{FF2B5EF4-FFF2-40B4-BE49-F238E27FC236}">
                <a16:creationId xmlns:a16="http://schemas.microsoft.com/office/drawing/2014/main" id="{6F573EB2-24F8-4700-8970-65D5B537D554}"/>
              </a:ext>
            </a:extLst>
          </p:cNvPr>
          <p:cNvPicPr>
            <a:picLocks noChangeAspect="1"/>
          </p:cNvPicPr>
          <p:nvPr userDrawn="1"/>
        </p:nvPicPr>
        <p:blipFill rotWithShape="1">
          <a:blip/>
          <a:srcRect t="62544"/>
          <a:stretch/>
        </p:blipFill>
        <p:spPr>
          <a:xfrm flipV="1">
            <a:off x="10609170" y="6295417"/>
            <a:ext cx="1582829" cy="562582"/>
          </a:xfrm>
          <a:prstGeom prst="rect">
            <a:avLst/>
          </a:prstGeom>
        </p:spPr>
      </p:pic>
      <p:pic>
        <p:nvPicPr>
          <p:cNvPr id="63" name="그래픽 62">
            <a:extLst>
              <a:ext uri="{FF2B5EF4-FFF2-40B4-BE49-F238E27FC236}">
                <a16:creationId xmlns:a16="http://schemas.microsoft.com/office/drawing/2014/main" id="{DDB91B4F-7689-4E3A-8692-3B1541BD088F}"/>
              </a:ext>
            </a:extLst>
          </p:cNvPr>
          <p:cNvPicPr>
            <a:picLocks noChangeAspect="1"/>
          </p:cNvPicPr>
          <p:nvPr userDrawn="1"/>
        </p:nvPicPr>
        <p:blipFill rotWithShape="1">
          <a:blip/>
          <a:srcRect t="75507"/>
          <a:stretch/>
        </p:blipFill>
        <p:spPr>
          <a:xfrm flipH="1" flipV="1">
            <a:off x="0" y="6434007"/>
            <a:ext cx="2060623" cy="423993"/>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flipV="1">
            <a:off x="0" y="0"/>
            <a:ext cx="2511685" cy="764674"/>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a:stretch/>
        </p:blipFill>
        <p:spPr>
          <a:xfrm flipV="1">
            <a:off x="2511685" y="6365986"/>
            <a:ext cx="1159089" cy="492014"/>
          </a:xfrm>
          <a:prstGeom prst="rect">
            <a:avLst/>
          </a:prstGeom>
        </p:spPr>
      </p:pic>
      <p:pic>
        <p:nvPicPr>
          <p:cNvPr id="68" name="그래픽 67">
            <a:extLst>
              <a:ext uri="{FF2B5EF4-FFF2-40B4-BE49-F238E27FC236}">
                <a16:creationId xmlns:a16="http://schemas.microsoft.com/office/drawing/2014/main" id="{5A4F4EB6-067E-4641-B665-02914DCA55C0}"/>
              </a:ext>
            </a:extLst>
          </p:cNvPr>
          <p:cNvPicPr>
            <a:picLocks noChangeAspect="1"/>
          </p:cNvPicPr>
          <p:nvPr userDrawn="1"/>
        </p:nvPicPr>
        <p:blipFill rotWithShape="1">
          <a:blip/>
          <a:srcRect l="16880" t="23469"/>
          <a:stretch/>
        </p:blipFill>
        <p:spPr>
          <a:xfrm rot="10800000" flipV="1">
            <a:off x="10852387" y="0"/>
            <a:ext cx="1339613" cy="1171531"/>
          </a:xfrm>
          <a:prstGeom prst="rect">
            <a:avLst/>
          </a:prstGeom>
        </p:spPr>
      </p:pic>
      <p:pic>
        <p:nvPicPr>
          <p:cNvPr id="13" name="Picture 12">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4"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16"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17" name="Picture 1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18"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9"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752015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H="1" flipV="1">
            <a:off x="8897917" y="0"/>
            <a:ext cx="3294085" cy="1800788"/>
          </a:xfrm>
          <a:prstGeom prst="rect">
            <a:avLst/>
          </a:prstGeom>
        </p:spPr>
      </p:pic>
      <p:pic>
        <p:nvPicPr>
          <p:cNvPr id="45" name="그래픽 44">
            <a:extLst>
              <a:ext uri="{FF2B5EF4-FFF2-40B4-BE49-F238E27FC236}">
                <a16:creationId xmlns:a16="http://schemas.microsoft.com/office/drawing/2014/main" id="{C344BDAB-535F-4B39-B512-A41776A74EB9}"/>
              </a:ext>
            </a:extLst>
          </p:cNvPr>
          <p:cNvPicPr>
            <a:picLocks noChangeAspect="1"/>
          </p:cNvPicPr>
          <p:nvPr userDrawn="1"/>
        </p:nvPicPr>
        <p:blipFill rotWithShape="1">
          <a:blip/>
          <a:srcRect l="40214" t="71646" b="-1"/>
          <a:stretch/>
        </p:blipFill>
        <p:spPr>
          <a:xfrm>
            <a:off x="2" y="0"/>
            <a:ext cx="3294085" cy="866674"/>
          </a:xfrm>
          <a:prstGeom prst="rect">
            <a:avLst/>
          </a:prstGeom>
        </p:spPr>
      </p:pic>
      <p:pic>
        <p:nvPicPr>
          <p:cNvPr id="50" name="그래픽 49">
            <a:extLst>
              <a:ext uri="{FF2B5EF4-FFF2-40B4-BE49-F238E27FC236}">
                <a16:creationId xmlns:a16="http://schemas.microsoft.com/office/drawing/2014/main" id="{040133A7-335C-40A6-B4D3-6BA0CA3DBEAC}"/>
              </a:ext>
            </a:extLst>
          </p:cNvPr>
          <p:cNvPicPr>
            <a:picLocks noChangeAspect="1"/>
          </p:cNvPicPr>
          <p:nvPr userDrawn="1"/>
        </p:nvPicPr>
        <p:blipFill>
          <a:blip/>
          <a:stretch>
            <a:fillRect/>
          </a:stretch>
        </p:blipFill>
        <p:spPr>
          <a:xfrm flipH="1">
            <a:off x="439662" y="329194"/>
            <a:ext cx="760051" cy="1036768"/>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H="1">
            <a:off x="1112396" y="852295"/>
            <a:ext cx="386410" cy="393986"/>
          </a:xfrm>
          <a:prstGeom prst="rect">
            <a:avLst/>
          </a:prstGeom>
        </p:spPr>
      </p:pic>
      <p:pic>
        <p:nvPicPr>
          <p:cNvPr id="58" name="그래픽 57">
            <a:extLst>
              <a:ext uri="{FF2B5EF4-FFF2-40B4-BE49-F238E27FC236}">
                <a16:creationId xmlns:a16="http://schemas.microsoft.com/office/drawing/2014/main" id="{501E97F6-0EF0-428B-8614-11DBBD7E6406}"/>
              </a:ext>
            </a:extLst>
          </p:cNvPr>
          <p:cNvPicPr>
            <a:picLocks noChangeAspect="1"/>
          </p:cNvPicPr>
          <p:nvPr userDrawn="1"/>
        </p:nvPicPr>
        <p:blipFill rotWithShape="1">
          <a:blip/>
          <a:srcRect l="37656" r="-1" b="23901"/>
          <a:stretch/>
        </p:blipFill>
        <p:spPr>
          <a:xfrm rot="5400000" flipH="1">
            <a:off x="194476" y="5513182"/>
            <a:ext cx="1150341" cy="1539293"/>
          </a:xfrm>
          <a:prstGeom prst="rect">
            <a:avLst/>
          </a:prstGeom>
        </p:spPr>
      </p:pic>
      <p:pic>
        <p:nvPicPr>
          <p:cNvPr id="60" name="그래픽 59">
            <a:extLst>
              <a:ext uri="{FF2B5EF4-FFF2-40B4-BE49-F238E27FC236}">
                <a16:creationId xmlns:a16="http://schemas.microsoft.com/office/drawing/2014/main" id="{1A275C45-A3E3-4F82-8B1E-BC26C0D60A3E}"/>
              </a:ext>
            </a:extLst>
          </p:cNvPr>
          <p:cNvPicPr>
            <a:picLocks noChangeAspect="1"/>
          </p:cNvPicPr>
          <p:nvPr userDrawn="1"/>
        </p:nvPicPr>
        <p:blipFill rotWithShape="1">
          <a:blip/>
          <a:srcRect l="38715"/>
          <a:stretch/>
        </p:blipFill>
        <p:spPr>
          <a:xfrm flipH="1">
            <a:off x="11270239" y="4339362"/>
            <a:ext cx="921763" cy="1480749"/>
          </a:xfrm>
          <a:prstGeom prst="rect">
            <a:avLst/>
          </a:prstGeom>
        </p:spPr>
      </p:pic>
      <p:pic>
        <p:nvPicPr>
          <p:cNvPr id="62" name="그래픽 61">
            <a:extLst>
              <a:ext uri="{FF2B5EF4-FFF2-40B4-BE49-F238E27FC236}">
                <a16:creationId xmlns:a16="http://schemas.microsoft.com/office/drawing/2014/main" id="{31748151-8D6B-429C-A598-4319E7CF9F5C}"/>
              </a:ext>
            </a:extLst>
          </p:cNvPr>
          <p:cNvPicPr>
            <a:picLocks noChangeAspect="1"/>
          </p:cNvPicPr>
          <p:nvPr userDrawn="1"/>
        </p:nvPicPr>
        <p:blipFill>
          <a:blip/>
          <a:stretch>
            <a:fillRect/>
          </a:stretch>
        </p:blipFill>
        <p:spPr>
          <a:xfrm flipH="1">
            <a:off x="9680317" y="5898028"/>
            <a:ext cx="676157" cy="592899"/>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flipH="1">
            <a:off x="2" y="0"/>
            <a:ext cx="1852384" cy="406740"/>
          </a:xfrm>
          <a:prstGeom prst="rect">
            <a:avLst/>
          </a:prstGeom>
        </p:spPr>
      </p:pic>
      <p:pic>
        <p:nvPicPr>
          <p:cNvPr id="75" name="그래픽 74">
            <a:extLst>
              <a:ext uri="{FF2B5EF4-FFF2-40B4-BE49-F238E27FC236}">
                <a16:creationId xmlns:a16="http://schemas.microsoft.com/office/drawing/2014/main" id="{D5B51225-5469-4493-A85A-29583D6FD9F0}"/>
              </a:ext>
            </a:extLst>
          </p:cNvPr>
          <p:cNvPicPr>
            <a:picLocks noChangeAspect="1"/>
          </p:cNvPicPr>
          <p:nvPr userDrawn="1"/>
        </p:nvPicPr>
        <p:blipFill rotWithShape="1">
          <a:blip/>
          <a:srcRect l="10396" b="60170"/>
          <a:stretch/>
        </p:blipFill>
        <p:spPr>
          <a:xfrm flipH="1">
            <a:off x="8298979" y="5898028"/>
            <a:ext cx="3893023" cy="959972"/>
          </a:xfrm>
          <a:prstGeom prst="rect">
            <a:avLst/>
          </a:prstGeom>
        </p:spPr>
      </p:pic>
      <p:pic>
        <p:nvPicPr>
          <p:cNvPr id="77" name="그래픽 76">
            <a:extLst>
              <a:ext uri="{FF2B5EF4-FFF2-40B4-BE49-F238E27FC236}">
                <a16:creationId xmlns:a16="http://schemas.microsoft.com/office/drawing/2014/main" id="{E37F45E6-F79A-4EC3-B335-76C8F55A1843}"/>
              </a:ext>
            </a:extLst>
          </p:cNvPr>
          <p:cNvPicPr>
            <a:picLocks noChangeAspect="1"/>
          </p:cNvPicPr>
          <p:nvPr userDrawn="1"/>
        </p:nvPicPr>
        <p:blipFill rotWithShape="1">
          <a:blip/>
          <a:srcRect l="66143" t="9983"/>
          <a:stretch/>
        </p:blipFill>
        <p:spPr>
          <a:xfrm flipH="1">
            <a:off x="11767551" y="0"/>
            <a:ext cx="424451" cy="1037889"/>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flipH="1">
            <a:off x="10186502" y="6247432"/>
            <a:ext cx="2005500" cy="610568"/>
          </a:xfrm>
          <a:prstGeom prst="rect">
            <a:avLst/>
          </a:prstGeom>
        </p:spPr>
      </p:pic>
      <p:sp>
        <p:nvSpPr>
          <p:cNvPr id="16" name="그림 개체 틀 4">
            <a:extLst>
              <a:ext uri="{FF2B5EF4-FFF2-40B4-BE49-F238E27FC236}">
                <a16:creationId xmlns:a16="http://schemas.microsoft.com/office/drawing/2014/main" id="{D91D4408-2FE9-4636-9F34-3193D700B69F}"/>
              </a:ext>
            </a:extLst>
          </p:cNvPr>
          <p:cNvSpPr>
            <a:spLocks noGrp="1"/>
          </p:cNvSpPr>
          <p:nvPr>
            <p:ph type="pic" sz="quarter" idx="13" hasCustomPrompt="1"/>
          </p:nvPr>
        </p:nvSpPr>
        <p:spPr>
          <a:xfrm>
            <a:off x="7521433" y="732971"/>
            <a:ext cx="3499134" cy="5392058"/>
          </a:xfrm>
          <a:prstGeom prst="roundRect">
            <a:avLst>
              <a:gd name="adj" fmla="val 572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spTree>
    <p:extLst>
      <p:ext uri="{BB962C8B-B14F-4D97-AF65-F5344CB8AC3E}">
        <p14:creationId xmlns:p14="http://schemas.microsoft.com/office/powerpoint/2010/main" val="372255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PPTMON slide">
    <p:spTree>
      <p:nvGrpSpPr>
        <p:cNvPr id="1" name=""/>
        <p:cNvGrpSpPr/>
        <p:nvPr/>
      </p:nvGrpSpPr>
      <p:grpSpPr>
        <a:xfrm>
          <a:off x="0" y="0"/>
          <a:ext cx="0" cy="0"/>
          <a:chOff x="0" y="0"/>
          <a:chExt cx="0" cy="0"/>
        </a:xfrm>
      </p:grpSpPr>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H="1" flipV="1">
            <a:off x="8897917" y="0"/>
            <a:ext cx="3294085" cy="1800788"/>
          </a:xfrm>
          <a:prstGeom prst="rect">
            <a:avLst/>
          </a:prstGeom>
        </p:spPr>
      </p:pic>
      <p:pic>
        <p:nvPicPr>
          <p:cNvPr id="45" name="그래픽 44">
            <a:extLst>
              <a:ext uri="{FF2B5EF4-FFF2-40B4-BE49-F238E27FC236}">
                <a16:creationId xmlns:a16="http://schemas.microsoft.com/office/drawing/2014/main" id="{C344BDAB-535F-4B39-B512-A41776A74EB9}"/>
              </a:ext>
            </a:extLst>
          </p:cNvPr>
          <p:cNvPicPr>
            <a:picLocks noChangeAspect="1"/>
          </p:cNvPicPr>
          <p:nvPr userDrawn="1"/>
        </p:nvPicPr>
        <p:blipFill rotWithShape="1">
          <a:blip/>
          <a:srcRect l="40214" t="71646" b="-1"/>
          <a:stretch/>
        </p:blipFill>
        <p:spPr>
          <a:xfrm>
            <a:off x="2" y="0"/>
            <a:ext cx="3294085" cy="866674"/>
          </a:xfrm>
          <a:prstGeom prst="rect">
            <a:avLst/>
          </a:prstGeom>
        </p:spPr>
      </p:pic>
      <p:pic>
        <p:nvPicPr>
          <p:cNvPr id="50" name="그래픽 49">
            <a:extLst>
              <a:ext uri="{FF2B5EF4-FFF2-40B4-BE49-F238E27FC236}">
                <a16:creationId xmlns:a16="http://schemas.microsoft.com/office/drawing/2014/main" id="{040133A7-335C-40A6-B4D3-6BA0CA3DBEAC}"/>
              </a:ext>
            </a:extLst>
          </p:cNvPr>
          <p:cNvPicPr>
            <a:picLocks noChangeAspect="1"/>
          </p:cNvPicPr>
          <p:nvPr userDrawn="1"/>
        </p:nvPicPr>
        <p:blipFill>
          <a:blip/>
          <a:stretch>
            <a:fillRect/>
          </a:stretch>
        </p:blipFill>
        <p:spPr>
          <a:xfrm flipH="1">
            <a:off x="439662" y="329194"/>
            <a:ext cx="760051" cy="1036768"/>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H="1">
            <a:off x="1112396" y="852295"/>
            <a:ext cx="386410" cy="393986"/>
          </a:xfrm>
          <a:prstGeom prst="rect">
            <a:avLst/>
          </a:prstGeom>
        </p:spPr>
      </p:pic>
      <p:pic>
        <p:nvPicPr>
          <p:cNvPr id="58" name="그래픽 57">
            <a:extLst>
              <a:ext uri="{FF2B5EF4-FFF2-40B4-BE49-F238E27FC236}">
                <a16:creationId xmlns:a16="http://schemas.microsoft.com/office/drawing/2014/main" id="{501E97F6-0EF0-428B-8614-11DBBD7E6406}"/>
              </a:ext>
            </a:extLst>
          </p:cNvPr>
          <p:cNvPicPr>
            <a:picLocks noChangeAspect="1"/>
          </p:cNvPicPr>
          <p:nvPr userDrawn="1"/>
        </p:nvPicPr>
        <p:blipFill rotWithShape="1">
          <a:blip/>
          <a:srcRect l="37656" r="-1" b="23901"/>
          <a:stretch/>
        </p:blipFill>
        <p:spPr>
          <a:xfrm rot="5400000" flipH="1">
            <a:off x="194476" y="5513182"/>
            <a:ext cx="1150341" cy="1539293"/>
          </a:xfrm>
          <a:prstGeom prst="rect">
            <a:avLst/>
          </a:prstGeom>
        </p:spPr>
      </p:pic>
      <p:pic>
        <p:nvPicPr>
          <p:cNvPr id="60" name="그래픽 59">
            <a:extLst>
              <a:ext uri="{FF2B5EF4-FFF2-40B4-BE49-F238E27FC236}">
                <a16:creationId xmlns:a16="http://schemas.microsoft.com/office/drawing/2014/main" id="{1A275C45-A3E3-4F82-8B1E-BC26C0D60A3E}"/>
              </a:ext>
            </a:extLst>
          </p:cNvPr>
          <p:cNvPicPr>
            <a:picLocks noChangeAspect="1"/>
          </p:cNvPicPr>
          <p:nvPr userDrawn="1"/>
        </p:nvPicPr>
        <p:blipFill rotWithShape="1">
          <a:blip/>
          <a:srcRect l="38715"/>
          <a:stretch/>
        </p:blipFill>
        <p:spPr>
          <a:xfrm flipH="1">
            <a:off x="11270239" y="4339362"/>
            <a:ext cx="921763" cy="1480749"/>
          </a:xfrm>
          <a:prstGeom prst="rect">
            <a:avLst/>
          </a:prstGeom>
        </p:spPr>
      </p:pic>
      <p:pic>
        <p:nvPicPr>
          <p:cNvPr id="62" name="그래픽 61">
            <a:extLst>
              <a:ext uri="{FF2B5EF4-FFF2-40B4-BE49-F238E27FC236}">
                <a16:creationId xmlns:a16="http://schemas.microsoft.com/office/drawing/2014/main" id="{31748151-8D6B-429C-A598-4319E7CF9F5C}"/>
              </a:ext>
            </a:extLst>
          </p:cNvPr>
          <p:cNvPicPr>
            <a:picLocks noChangeAspect="1"/>
          </p:cNvPicPr>
          <p:nvPr userDrawn="1"/>
        </p:nvPicPr>
        <p:blipFill>
          <a:blip/>
          <a:stretch>
            <a:fillRect/>
          </a:stretch>
        </p:blipFill>
        <p:spPr>
          <a:xfrm flipH="1">
            <a:off x="9680317" y="5898028"/>
            <a:ext cx="676157" cy="592899"/>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flipH="1">
            <a:off x="2" y="0"/>
            <a:ext cx="1852384" cy="406740"/>
          </a:xfrm>
          <a:prstGeom prst="rect">
            <a:avLst/>
          </a:prstGeom>
        </p:spPr>
      </p:pic>
      <p:pic>
        <p:nvPicPr>
          <p:cNvPr id="75" name="그래픽 74">
            <a:extLst>
              <a:ext uri="{FF2B5EF4-FFF2-40B4-BE49-F238E27FC236}">
                <a16:creationId xmlns:a16="http://schemas.microsoft.com/office/drawing/2014/main" id="{D5B51225-5469-4493-A85A-29583D6FD9F0}"/>
              </a:ext>
            </a:extLst>
          </p:cNvPr>
          <p:cNvPicPr>
            <a:picLocks noChangeAspect="1"/>
          </p:cNvPicPr>
          <p:nvPr userDrawn="1"/>
        </p:nvPicPr>
        <p:blipFill rotWithShape="1">
          <a:blip/>
          <a:srcRect l="10396" b="60170"/>
          <a:stretch/>
        </p:blipFill>
        <p:spPr>
          <a:xfrm flipH="1">
            <a:off x="8298979" y="5898028"/>
            <a:ext cx="3893023" cy="959972"/>
          </a:xfrm>
          <a:prstGeom prst="rect">
            <a:avLst/>
          </a:prstGeom>
        </p:spPr>
      </p:pic>
      <p:pic>
        <p:nvPicPr>
          <p:cNvPr id="77" name="그래픽 76">
            <a:extLst>
              <a:ext uri="{FF2B5EF4-FFF2-40B4-BE49-F238E27FC236}">
                <a16:creationId xmlns:a16="http://schemas.microsoft.com/office/drawing/2014/main" id="{E37F45E6-F79A-4EC3-B335-76C8F55A1843}"/>
              </a:ext>
            </a:extLst>
          </p:cNvPr>
          <p:cNvPicPr>
            <a:picLocks noChangeAspect="1"/>
          </p:cNvPicPr>
          <p:nvPr userDrawn="1"/>
        </p:nvPicPr>
        <p:blipFill rotWithShape="1">
          <a:blip/>
          <a:srcRect l="66143" t="9983"/>
          <a:stretch/>
        </p:blipFill>
        <p:spPr>
          <a:xfrm flipH="1">
            <a:off x="11767551" y="0"/>
            <a:ext cx="424451" cy="1037889"/>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flipH="1">
            <a:off x="10186502" y="6247432"/>
            <a:ext cx="2005500" cy="610568"/>
          </a:xfrm>
          <a:prstGeom prst="rect">
            <a:avLst/>
          </a:prstGeom>
        </p:spPr>
      </p:pic>
      <p:sp>
        <p:nvSpPr>
          <p:cNvPr id="16" name="그림 개체 틀 4">
            <a:extLst>
              <a:ext uri="{FF2B5EF4-FFF2-40B4-BE49-F238E27FC236}">
                <a16:creationId xmlns:a16="http://schemas.microsoft.com/office/drawing/2014/main" id="{D91D4408-2FE9-4636-9F34-3193D700B69F}"/>
              </a:ext>
            </a:extLst>
          </p:cNvPr>
          <p:cNvSpPr>
            <a:spLocks noGrp="1"/>
          </p:cNvSpPr>
          <p:nvPr>
            <p:ph type="pic" sz="quarter" idx="13" hasCustomPrompt="1"/>
          </p:nvPr>
        </p:nvSpPr>
        <p:spPr>
          <a:xfrm>
            <a:off x="7521433" y="732971"/>
            <a:ext cx="3499134" cy="5392058"/>
          </a:xfrm>
          <a:prstGeom prst="roundRect">
            <a:avLst>
              <a:gd name="adj" fmla="val 572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spTree>
    <p:extLst>
      <p:ext uri="{BB962C8B-B14F-4D97-AF65-F5344CB8AC3E}">
        <p14:creationId xmlns:p14="http://schemas.microsoft.com/office/powerpoint/2010/main" val="40255572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74" name="그래픽 73">
            <a:extLst>
              <a:ext uri="{FF2B5EF4-FFF2-40B4-BE49-F238E27FC236}">
                <a16:creationId xmlns:a16="http://schemas.microsoft.com/office/drawing/2014/main" id="{CF4CC207-0FC6-4E12-9604-0D95BFD58497}"/>
              </a:ext>
            </a:extLst>
          </p:cNvPr>
          <p:cNvPicPr>
            <a:picLocks noChangeAspect="1"/>
          </p:cNvPicPr>
          <p:nvPr userDrawn="1"/>
        </p:nvPicPr>
        <p:blipFill rotWithShape="1">
          <a:blip/>
          <a:srcRect r="24212" b="17645"/>
          <a:stretch/>
        </p:blipFill>
        <p:spPr>
          <a:xfrm>
            <a:off x="9088543" y="4471939"/>
            <a:ext cx="3103457" cy="2386061"/>
          </a:xfrm>
          <a:prstGeom prst="rect">
            <a:avLst/>
          </a:prstGeom>
        </p:spPr>
      </p:pic>
      <p:pic>
        <p:nvPicPr>
          <p:cNvPr id="75" name="그래픽 74">
            <a:extLst>
              <a:ext uri="{FF2B5EF4-FFF2-40B4-BE49-F238E27FC236}">
                <a16:creationId xmlns:a16="http://schemas.microsoft.com/office/drawing/2014/main" id="{D5B51225-5469-4493-A85A-29583D6FD9F0}"/>
              </a:ext>
            </a:extLst>
          </p:cNvPr>
          <p:cNvPicPr>
            <a:picLocks noChangeAspect="1"/>
          </p:cNvPicPr>
          <p:nvPr userDrawn="1"/>
        </p:nvPicPr>
        <p:blipFill rotWithShape="1">
          <a:blip/>
          <a:srcRect t="40877" r="7621"/>
          <a:stretch/>
        </p:blipFill>
        <p:spPr>
          <a:xfrm flipH="1">
            <a:off x="1" y="0"/>
            <a:ext cx="3677549" cy="1305665"/>
          </a:xfrm>
          <a:prstGeom prst="rect">
            <a:avLst/>
          </a:prstGeom>
        </p:spPr>
      </p:pic>
      <p:pic>
        <p:nvPicPr>
          <p:cNvPr id="48" name="그래픽 47">
            <a:extLst>
              <a:ext uri="{FF2B5EF4-FFF2-40B4-BE49-F238E27FC236}">
                <a16:creationId xmlns:a16="http://schemas.microsoft.com/office/drawing/2014/main" id="{AFA9801C-01B9-4438-9DBF-3EE307BD6175}"/>
              </a:ext>
            </a:extLst>
          </p:cNvPr>
          <p:cNvPicPr>
            <a:picLocks noChangeAspect="1"/>
          </p:cNvPicPr>
          <p:nvPr userDrawn="1"/>
        </p:nvPicPr>
        <p:blipFill>
          <a:blip/>
          <a:stretch>
            <a:fillRect/>
          </a:stretch>
        </p:blipFill>
        <p:spPr>
          <a:xfrm flipH="1">
            <a:off x="11108835" y="418644"/>
            <a:ext cx="831848" cy="715776"/>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H="1">
            <a:off x="8702133" y="6105321"/>
            <a:ext cx="386410" cy="393986"/>
          </a:xfrm>
          <a:prstGeom prst="rect">
            <a:avLst/>
          </a:prstGeom>
        </p:spPr>
      </p:pic>
      <p:pic>
        <p:nvPicPr>
          <p:cNvPr id="58" name="그래픽 57">
            <a:extLst>
              <a:ext uri="{FF2B5EF4-FFF2-40B4-BE49-F238E27FC236}">
                <a16:creationId xmlns:a16="http://schemas.microsoft.com/office/drawing/2014/main" id="{501E97F6-0EF0-428B-8614-11DBBD7E6406}"/>
              </a:ext>
            </a:extLst>
          </p:cNvPr>
          <p:cNvPicPr>
            <a:picLocks noChangeAspect="1"/>
          </p:cNvPicPr>
          <p:nvPr userDrawn="1"/>
        </p:nvPicPr>
        <p:blipFill rotWithShape="1">
          <a:blip/>
          <a:srcRect l="37656" r="-1" b="-757"/>
          <a:stretch/>
        </p:blipFill>
        <p:spPr>
          <a:xfrm>
            <a:off x="1" y="5463060"/>
            <a:ext cx="787342" cy="1394939"/>
          </a:xfrm>
          <a:prstGeom prst="rect">
            <a:avLst/>
          </a:prstGeom>
        </p:spPr>
      </p:pic>
      <p:pic>
        <p:nvPicPr>
          <p:cNvPr id="63" name="그래픽 62">
            <a:extLst>
              <a:ext uri="{FF2B5EF4-FFF2-40B4-BE49-F238E27FC236}">
                <a16:creationId xmlns:a16="http://schemas.microsoft.com/office/drawing/2014/main" id="{DDB91B4F-7689-4E3A-8692-3B1541BD088F}"/>
              </a:ext>
            </a:extLst>
          </p:cNvPr>
          <p:cNvPicPr>
            <a:picLocks noChangeAspect="1"/>
          </p:cNvPicPr>
          <p:nvPr userDrawn="1"/>
        </p:nvPicPr>
        <p:blipFill rotWithShape="1">
          <a:blip/>
          <a:srcRect t="75507"/>
          <a:stretch/>
        </p:blipFill>
        <p:spPr>
          <a:xfrm>
            <a:off x="10078523" y="0"/>
            <a:ext cx="2060623" cy="423993"/>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flipH="1">
            <a:off x="1352008" y="0"/>
            <a:ext cx="2414677" cy="530206"/>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r="50000"/>
          <a:stretch/>
        </p:blipFill>
        <p:spPr>
          <a:xfrm flipH="1">
            <a:off x="0" y="0"/>
            <a:ext cx="579544" cy="492014"/>
          </a:xfrm>
          <a:prstGeom prst="rect">
            <a:avLst/>
          </a:prstGeom>
        </p:spPr>
      </p:pic>
      <p:pic>
        <p:nvPicPr>
          <p:cNvPr id="72" name="그래픽 71">
            <a:extLst>
              <a:ext uri="{FF2B5EF4-FFF2-40B4-BE49-F238E27FC236}">
                <a16:creationId xmlns:a16="http://schemas.microsoft.com/office/drawing/2014/main" id="{17DD1FE8-3082-43E2-8184-15F3BC5666D8}"/>
              </a:ext>
            </a:extLst>
          </p:cNvPr>
          <p:cNvPicPr>
            <a:picLocks noChangeAspect="1"/>
          </p:cNvPicPr>
          <p:nvPr userDrawn="1"/>
        </p:nvPicPr>
        <p:blipFill>
          <a:blip/>
          <a:stretch>
            <a:fillRect/>
          </a:stretch>
        </p:blipFill>
        <p:spPr>
          <a:xfrm flipH="1">
            <a:off x="1307441" y="1295348"/>
            <a:ext cx="405410" cy="353198"/>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a:blip/>
          <a:stretch>
            <a:fillRect/>
          </a:stretch>
        </p:blipFill>
        <p:spPr>
          <a:xfrm flipH="1">
            <a:off x="9088543" y="5869081"/>
            <a:ext cx="1672681" cy="944477"/>
          </a:xfrm>
          <a:prstGeom prst="rect">
            <a:avLst/>
          </a:prstGeom>
        </p:spPr>
      </p:pic>
      <p:pic>
        <p:nvPicPr>
          <p:cNvPr id="38" name="그래픽 37">
            <a:extLst>
              <a:ext uri="{FF2B5EF4-FFF2-40B4-BE49-F238E27FC236}">
                <a16:creationId xmlns:a16="http://schemas.microsoft.com/office/drawing/2014/main" id="{4784E642-0673-4219-878C-08E3370061E0}"/>
              </a:ext>
            </a:extLst>
          </p:cNvPr>
          <p:cNvPicPr>
            <a:picLocks noChangeAspect="1"/>
          </p:cNvPicPr>
          <p:nvPr userDrawn="1"/>
        </p:nvPicPr>
        <p:blipFill rotWithShape="1">
          <a:blip/>
          <a:srcRect t="5932" r="12980" b="-1"/>
          <a:stretch/>
        </p:blipFill>
        <p:spPr>
          <a:xfrm flipH="1">
            <a:off x="1" y="418644"/>
            <a:ext cx="1262873" cy="1219585"/>
          </a:xfrm>
          <a:prstGeom prst="rect">
            <a:avLst/>
          </a:prstGeom>
        </p:spPr>
      </p:pic>
      <p:pic>
        <p:nvPicPr>
          <p:cNvPr id="77" name="그래픽 76">
            <a:extLst>
              <a:ext uri="{FF2B5EF4-FFF2-40B4-BE49-F238E27FC236}">
                <a16:creationId xmlns:a16="http://schemas.microsoft.com/office/drawing/2014/main" id="{E37F45E6-F79A-4EC3-B335-76C8F55A1843}"/>
              </a:ext>
            </a:extLst>
          </p:cNvPr>
          <p:cNvPicPr>
            <a:picLocks noChangeAspect="1"/>
          </p:cNvPicPr>
          <p:nvPr userDrawn="1"/>
        </p:nvPicPr>
        <p:blipFill rotWithShape="1">
          <a:blip/>
          <a:srcRect l="33825"/>
          <a:stretch/>
        </p:blipFill>
        <p:spPr>
          <a:xfrm flipH="1">
            <a:off x="11108834" y="5352643"/>
            <a:ext cx="1083166" cy="1505357"/>
          </a:xfrm>
          <a:prstGeom prst="rect">
            <a:avLst/>
          </a:prstGeom>
        </p:spPr>
      </p:pic>
      <p:sp>
        <p:nvSpPr>
          <p:cNvPr id="16" name="그림 개체 틀 4">
            <a:extLst>
              <a:ext uri="{FF2B5EF4-FFF2-40B4-BE49-F238E27FC236}">
                <a16:creationId xmlns:a16="http://schemas.microsoft.com/office/drawing/2014/main" id="{E6F5F0F3-512F-4B53-A3A5-C3034EAB71CE}"/>
              </a:ext>
            </a:extLst>
          </p:cNvPr>
          <p:cNvSpPr>
            <a:spLocks noGrp="1"/>
          </p:cNvSpPr>
          <p:nvPr>
            <p:ph type="pic" sz="quarter" idx="13" hasCustomPrompt="1"/>
          </p:nvPr>
        </p:nvSpPr>
        <p:spPr>
          <a:xfrm>
            <a:off x="787342" y="1117600"/>
            <a:ext cx="2964566" cy="2087722"/>
          </a:xfrm>
          <a:prstGeom prst="roundRect">
            <a:avLst>
              <a:gd name="adj" fmla="val 8096"/>
            </a:avLst>
          </a:prstGeom>
          <a:pattFill prst="pct10">
            <a:fgClr>
              <a:schemeClr val="bg1">
                <a:lumMod val="75000"/>
              </a:schemeClr>
            </a:fgClr>
            <a:bgClr>
              <a:schemeClr val="bg1">
                <a:lumMod val="95000"/>
              </a:schemeClr>
            </a:bgClr>
          </a:pattFill>
        </p:spPr>
        <p:txBody>
          <a:bodyPr tIns="864000" bIns="468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7" name="그림 개체 틀 4">
            <a:extLst>
              <a:ext uri="{FF2B5EF4-FFF2-40B4-BE49-F238E27FC236}">
                <a16:creationId xmlns:a16="http://schemas.microsoft.com/office/drawing/2014/main" id="{7C9C6799-D159-4593-BAA5-4A44E0C1EF1F}"/>
              </a:ext>
            </a:extLst>
          </p:cNvPr>
          <p:cNvSpPr>
            <a:spLocks noGrp="1"/>
          </p:cNvSpPr>
          <p:nvPr>
            <p:ph type="pic" sz="quarter" idx="15" hasCustomPrompt="1"/>
          </p:nvPr>
        </p:nvSpPr>
        <p:spPr>
          <a:xfrm>
            <a:off x="4613717" y="1117600"/>
            <a:ext cx="2964566" cy="2087722"/>
          </a:xfrm>
          <a:prstGeom prst="roundRect">
            <a:avLst>
              <a:gd name="adj" fmla="val 8096"/>
            </a:avLst>
          </a:prstGeom>
          <a:pattFill prst="pct10">
            <a:fgClr>
              <a:schemeClr val="bg1">
                <a:lumMod val="75000"/>
              </a:schemeClr>
            </a:fgClr>
            <a:bgClr>
              <a:schemeClr val="bg1">
                <a:lumMod val="95000"/>
              </a:schemeClr>
            </a:bgClr>
          </a:pattFill>
        </p:spPr>
        <p:txBody>
          <a:bodyPr tIns="864000" bIns="468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8" name="그림 개체 틀 4">
            <a:extLst>
              <a:ext uri="{FF2B5EF4-FFF2-40B4-BE49-F238E27FC236}">
                <a16:creationId xmlns:a16="http://schemas.microsoft.com/office/drawing/2014/main" id="{118BDB2D-BD3F-4835-94FD-482A2EE2A2E6}"/>
              </a:ext>
            </a:extLst>
          </p:cNvPr>
          <p:cNvSpPr>
            <a:spLocks noGrp="1"/>
          </p:cNvSpPr>
          <p:nvPr>
            <p:ph type="pic" sz="quarter" idx="16" hasCustomPrompt="1"/>
          </p:nvPr>
        </p:nvSpPr>
        <p:spPr>
          <a:xfrm>
            <a:off x="8440091" y="1117600"/>
            <a:ext cx="2964566" cy="2087722"/>
          </a:xfrm>
          <a:prstGeom prst="roundRect">
            <a:avLst>
              <a:gd name="adj" fmla="val 8096"/>
            </a:avLst>
          </a:prstGeom>
          <a:pattFill prst="pct10">
            <a:fgClr>
              <a:schemeClr val="bg1">
                <a:lumMod val="75000"/>
              </a:schemeClr>
            </a:fgClr>
            <a:bgClr>
              <a:schemeClr val="bg1">
                <a:lumMod val="95000"/>
              </a:schemeClr>
            </a:bgClr>
          </a:pattFill>
        </p:spPr>
        <p:txBody>
          <a:bodyPr tIns="864000" bIns="468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988930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42" name="그래픽 41">
            <a:extLst>
              <a:ext uri="{FF2B5EF4-FFF2-40B4-BE49-F238E27FC236}">
                <a16:creationId xmlns:a16="http://schemas.microsoft.com/office/drawing/2014/main" id="{39E0C893-0BED-4903-92F8-09D37E0ECC78}"/>
              </a:ext>
            </a:extLst>
          </p:cNvPr>
          <p:cNvPicPr>
            <a:picLocks noChangeAspect="1"/>
          </p:cNvPicPr>
          <p:nvPr userDrawn="1"/>
        </p:nvPicPr>
        <p:blipFill rotWithShape="1">
          <a:blip/>
          <a:srcRect l="30847" t="62318"/>
          <a:stretch/>
        </p:blipFill>
        <p:spPr>
          <a:xfrm flipH="1">
            <a:off x="7287984" y="1"/>
            <a:ext cx="2248807" cy="679783"/>
          </a:xfrm>
          <a:prstGeom prst="rect">
            <a:avLst/>
          </a:prstGeom>
        </p:spPr>
      </p:pic>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H="1" flipV="1">
            <a:off x="8973516" y="0"/>
            <a:ext cx="3218484" cy="1759459"/>
          </a:xfrm>
          <a:prstGeom prst="rect">
            <a:avLst/>
          </a:prstGeom>
        </p:spPr>
      </p:pic>
      <p:pic>
        <p:nvPicPr>
          <p:cNvPr id="44" name="그래픽 43">
            <a:extLst>
              <a:ext uri="{FF2B5EF4-FFF2-40B4-BE49-F238E27FC236}">
                <a16:creationId xmlns:a16="http://schemas.microsoft.com/office/drawing/2014/main" id="{C761AB89-40CB-4750-BCE1-6A3BDA1A9DE6}"/>
              </a:ext>
            </a:extLst>
          </p:cNvPr>
          <p:cNvPicPr>
            <a:picLocks noChangeAspect="1"/>
          </p:cNvPicPr>
          <p:nvPr userDrawn="1"/>
        </p:nvPicPr>
        <p:blipFill rotWithShape="1">
          <a:blip/>
          <a:srcRect l="24366" t="2892" r="31393" b="27893"/>
          <a:stretch/>
        </p:blipFill>
        <p:spPr>
          <a:xfrm rot="16200000" flipH="1" flipV="1">
            <a:off x="99870" y="4890688"/>
            <a:ext cx="1867442" cy="2067182"/>
          </a:xfrm>
          <a:prstGeom prst="rect">
            <a:avLst/>
          </a:prstGeom>
        </p:spPr>
      </p:pic>
      <p:pic>
        <p:nvPicPr>
          <p:cNvPr id="47" name="그래픽 46">
            <a:extLst>
              <a:ext uri="{FF2B5EF4-FFF2-40B4-BE49-F238E27FC236}">
                <a16:creationId xmlns:a16="http://schemas.microsoft.com/office/drawing/2014/main" id="{2BB81E42-7F35-4512-A830-D402E39A99EE}"/>
              </a:ext>
            </a:extLst>
          </p:cNvPr>
          <p:cNvPicPr>
            <a:picLocks noChangeAspect="1"/>
          </p:cNvPicPr>
          <p:nvPr userDrawn="1"/>
        </p:nvPicPr>
        <p:blipFill rotWithShape="1">
          <a:blip/>
          <a:srcRect b="29186"/>
          <a:stretch/>
        </p:blipFill>
        <p:spPr>
          <a:xfrm>
            <a:off x="1583562" y="5654029"/>
            <a:ext cx="1553676" cy="1203971"/>
          </a:xfrm>
          <a:prstGeom prst="rect">
            <a:avLst/>
          </a:prstGeom>
        </p:spPr>
      </p:pic>
      <p:pic>
        <p:nvPicPr>
          <p:cNvPr id="65" name="그래픽 64">
            <a:extLst>
              <a:ext uri="{FF2B5EF4-FFF2-40B4-BE49-F238E27FC236}">
                <a16:creationId xmlns:a16="http://schemas.microsoft.com/office/drawing/2014/main" id="{BEA33833-F737-42FB-AC64-3109494CFC2A}"/>
              </a:ext>
            </a:extLst>
          </p:cNvPr>
          <p:cNvPicPr>
            <a:picLocks noChangeAspect="1"/>
          </p:cNvPicPr>
          <p:nvPr userDrawn="1"/>
        </p:nvPicPr>
        <p:blipFill>
          <a:blip/>
          <a:stretch>
            <a:fillRect/>
          </a:stretch>
        </p:blipFill>
        <p:spPr>
          <a:xfrm flipH="1" flipV="1">
            <a:off x="0" y="590789"/>
            <a:ext cx="658928" cy="577883"/>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flipH="1" flipV="1">
            <a:off x="9088544" y="0"/>
            <a:ext cx="3103456" cy="944837"/>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a:stretch/>
        </p:blipFill>
        <p:spPr>
          <a:xfrm flipH="1">
            <a:off x="0" y="0"/>
            <a:ext cx="1159089" cy="492014"/>
          </a:xfrm>
          <a:prstGeom prst="rect">
            <a:avLst/>
          </a:prstGeom>
        </p:spPr>
      </p:pic>
      <p:pic>
        <p:nvPicPr>
          <p:cNvPr id="68" name="그래픽 67">
            <a:extLst>
              <a:ext uri="{FF2B5EF4-FFF2-40B4-BE49-F238E27FC236}">
                <a16:creationId xmlns:a16="http://schemas.microsoft.com/office/drawing/2014/main" id="{5A4F4EB6-067E-4641-B665-02914DCA55C0}"/>
              </a:ext>
            </a:extLst>
          </p:cNvPr>
          <p:cNvPicPr>
            <a:picLocks noChangeAspect="1"/>
          </p:cNvPicPr>
          <p:nvPr userDrawn="1"/>
        </p:nvPicPr>
        <p:blipFill rotWithShape="1">
          <a:blip/>
          <a:srcRect l="16880" t="23469"/>
          <a:stretch/>
        </p:blipFill>
        <p:spPr>
          <a:xfrm rot="16200000" flipV="1">
            <a:off x="10936428" y="5602427"/>
            <a:ext cx="1339613" cy="1171531"/>
          </a:xfrm>
          <a:prstGeom prst="rect">
            <a:avLst/>
          </a:prstGeom>
        </p:spPr>
      </p:pic>
      <p:pic>
        <p:nvPicPr>
          <p:cNvPr id="35" name="그래픽 34">
            <a:extLst>
              <a:ext uri="{FF2B5EF4-FFF2-40B4-BE49-F238E27FC236}">
                <a16:creationId xmlns:a16="http://schemas.microsoft.com/office/drawing/2014/main" id="{92448377-FD0A-469E-A63D-377088F10CB7}"/>
              </a:ext>
            </a:extLst>
          </p:cNvPr>
          <p:cNvPicPr>
            <a:picLocks noChangeAspect="1"/>
          </p:cNvPicPr>
          <p:nvPr userDrawn="1"/>
        </p:nvPicPr>
        <p:blipFill>
          <a:blip/>
          <a:stretch>
            <a:fillRect/>
          </a:stretch>
        </p:blipFill>
        <p:spPr>
          <a:xfrm flipH="1" flipV="1">
            <a:off x="727680" y="5197908"/>
            <a:ext cx="611823" cy="640957"/>
          </a:xfrm>
          <a:prstGeom prst="rect">
            <a:avLst/>
          </a:prstGeom>
        </p:spPr>
      </p:pic>
      <p:pic>
        <p:nvPicPr>
          <p:cNvPr id="38" name="그래픽 37">
            <a:extLst>
              <a:ext uri="{FF2B5EF4-FFF2-40B4-BE49-F238E27FC236}">
                <a16:creationId xmlns:a16="http://schemas.microsoft.com/office/drawing/2014/main" id="{4784E642-0673-4219-878C-08E3370061E0}"/>
              </a:ext>
            </a:extLst>
          </p:cNvPr>
          <p:cNvPicPr>
            <a:picLocks noChangeAspect="1"/>
          </p:cNvPicPr>
          <p:nvPr userDrawn="1"/>
        </p:nvPicPr>
        <p:blipFill rotWithShape="1">
          <a:blip/>
          <a:srcRect t="33713"/>
          <a:stretch/>
        </p:blipFill>
        <p:spPr>
          <a:xfrm flipV="1">
            <a:off x="9434328" y="5937944"/>
            <a:ext cx="1553674" cy="920056"/>
          </a:xfrm>
          <a:prstGeom prst="rect">
            <a:avLst/>
          </a:prstGeom>
        </p:spPr>
      </p:pic>
      <p:pic>
        <p:nvPicPr>
          <p:cNvPr id="62" name="그래픽 61">
            <a:extLst>
              <a:ext uri="{FF2B5EF4-FFF2-40B4-BE49-F238E27FC236}">
                <a16:creationId xmlns:a16="http://schemas.microsoft.com/office/drawing/2014/main" id="{31748151-8D6B-429C-A598-4319E7CF9F5C}"/>
              </a:ext>
            </a:extLst>
          </p:cNvPr>
          <p:cNvPicPr>
            <a:picLocks noChangeAspect="1"/>
          </p:cNvPicPr>
          <p:nvPr userDrawn="1"/>
        </p:nvPicPr>
        <p:blipFill>
          <a:blip/>
          <a:stretch>
            <a:fillRect/>
          </a:stretch>
        </p:blipFill>
        <p:spPr>
          <a:xfrm flipH="1" flipV="1">
            <a:off x="10448619" y="671708"/>
            <a:ext cx="441363" cy="387016"/>
          </a:xfrm>
          <a:prstGeom prst="rect">
            <a:avLst/>
          </a:prstGeom>
        </p:spPr>
      </p:pic>
      <p:sp>
        <p:nvSpPr>
          <p:cNvPr id="15" name="그림 개체 틀 12">
            <a:extLst>
              <a:ext uri="{FF2B5EF4-FFF2-40B4-BE49-F238E27FC236}">
                <a16:creationId xmlns:a16="http://schemas.microsoft.com/office/drawing/2014/main" id="{C40CD6FB-255C-4BC5-89E9-413CEAABF043}"/>
              </a:ext>
            </a:extLst>
          </p:cNvPr>
          <p:cNvSpPr>
            <a:spLocks noGrp="1"/>
          </p:cNvSpPr>
          <p:nvPr>
            <p:ph type="pic" sz="quarter" idx="14" hasCustomPrompt="1"/>
          </p:nvPr>
        </p:nvSpPr>
        <p:spPr>
          <a:xfrm>
            <a:off x="1117590" y="1456145"/>
            <a:ext cx="4000509" cy="4000498"/>
          </a:xfrm>
          <a:prstGeom prst="roundRect">
            <a:avLst>
              <a:gd name="adj" fmla="val 6826"/>
            </a:avLst>
          </a:prstGeom>
          <a:pattFill prst="pct10">
            <a:fgClr>
              <a:schemeClr val="bg1">
                <a:lumMod val="75000"/>
              </a:schemeClr>
            </a:fgClr>
            <a:bgClr>
              <a:schemeClr val="bg1">
                <a:lumMod val="95000"/>
              </a:schemeClr>
            </a:bgClr>
          </a:pattFill>
        </p:spPr>
        <p:txBody>
          <a:bodyPr tIns="828000" anchor="ctr" anchorCtr="1"/>
          <a:lstStyle>
            <a:lvl1pPr marL="0" marR="0" indent="0" algn="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lang="en-US" altLang="ko-KR" dirty="0"/>
              <a:t>Click icon to add picture</a:t>
            </a:r>
            <a:endParaRPr lang="ko-KR" altLang="en-US" dirty="0"/>
          </a:p>
        </p:txBody>
      </p:sp>
      <p:pic>
        <p:nvPicPr>
          <p:cNvPr id="16" name="Picture 15">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7"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8"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19"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20" name="Picture 1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2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2"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3" name="Picture 22">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11136001" y="-200205"/>
            <a:ext cx="1260942" cy="1301029"/>
          </a:xfrm>
          <a:prstGeom prst="rect">
            <a:avLst/>
          </a:prstGeom>
        </p:spPr>
      </p:pic>
    </p:spTree>
    <p:extLst>
      <p:ext uri="{BB962C8B-B14F-4D97-AF65-F5344CB8AC3E}">
        <p14:creationId xmlns:p14="http://schemas.microsoft.com/office/powerpoint/2010/main" val="9153376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pic>
        <p:nvPicPr>
          <p:cNvPr id="42" name="그래픽 41">
            <a:extLst>
              <a:ext uri="{FF2B5EF4-FFF2-40B4-BE49-F238E27FC236}">
                <a16:creationId xmlns:a16="http://schemas.microsoft.com/office/drawing/2014/main" id="{39E0C893-0BED-4903-92F8-09D37E0ECC78}"/>
              </a:ext>
            </a:extLst>
          </p:cNvPr>
          <p:cNvPicPr>
            <a:picLocks noChangeAspect="1"/>
          </p:cNvPicPr>
          <p:nvPr userDrawn="1"/>
        </p:nvPicPr>
        <p:blipFill rotWithShape="1">
          <a:blip/>
          <a:srcRect l="30847" t="62318"/>
          <a:stretch/>
        </p:blipFill>
        <p:spPr>
          <a:xfrm flipH="1">
            <a:off x="7287984" y="1"/>
            <a:ext cx="2248807" cy="679783"/>
          </a:xfrm>
          <a:prstGeom prst="rect">
            <a:avLst/>
          </a:prstGeom>
        </p:spPr>
      </p:pic>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H="1" flipV="1">
            <a:off x="8973516" y="0"/>
            <a:ext cx="3218484" cy="1759459"/>
          </a:xfrm>
          <a:prstGeom prst="rect">
            <a:avLst/>
          </a:prstGeom>
        </p:spPr>
      </p:pic>
      <p:pic>
        <p:nvPicPr>
          <p:cNvPr id="44" name="그래픽 43">
            <a:extLst>
              <a:ext uri="{FF2B5EF4-FFF2-40B4-BE49-F238E27FC236}">
                <a16:creationId xmlns:a16="http://schemas.microsoft.com/office/drawing/2014/main" id="{C761AB89-40CB-4750-BCE1-6A3BDA1A9DE6}"/>
              </a:ext>
            </a:extLst>
          </p:cNvPr>
          <p:cNvPicPr>
            <a:picLocks noChangeAspect="1"/>
          </p:cNvPicPr>
          <p:nvPr userDrawn="1"/>
        </p:nvPicPr>
        <p:blipFill rotWithShape="1">
          <a:blip/>
          <a:srcRect l="24366" t="2892" r="31393" b="27893"/>
          <a:stretch/>
        </p:blipFill>
        <p:spPr>
          <a:xfrm rot="16200000" flipH="1" flipV="1">
            <a:off x="99870" y="4890688"/>
            <a:ext cx="1867442" cy="2067182"/>
          </a:xfrm>
          <a:prstGeom prst="rect">
            <a:avLst/>
          </a:prstGeom>
        </p:spPr>
      </p:pic>
      <p:pic>
        <p:nvPicPr>
          <p:cNvPr id="47" name="그래픽 46">
            <a:extLst>
              <a:ext uri="{FF2B5EF4-FFF2-40B4-BE49-F238E27FC236}">
                <a16:creationId xmlns:a16="http://schemas.microsoft.com/office/drawing/2014/main" id="{2BB81E42-7F35-4512-A830-D402E39A99EE}"/>
              </a:ext>
            </a:extLst>
          </p:cNvPr>
          <p:cNvPicPr>
            <a:picLocks noChangeAspect="1"/>
          </p:cNvPicPr>
          <p:nvPr userDrawn="1"/>
        </p:nvPicPr>
        <p:blipFill rotWithShape="1">
          <a:blip/>
          <a:srcRect b="29186"/>
          <a:stretch/>
        </p:blipFill>
        <p:spPr>
          <a:xfrm>
            <a:off x="1583562" y="5654029"/>
            <a:ext cx="1553676" cy="1203971"/>
          </a:xfrm>
          <a:prstGeom prst="rect">
            <a:avLst/>
          </a:prstGeom>
        </p:spPr>
      </p:pic>
      <p:pic>
        <p:nvPicPr>
          <p:cNvPr id="65" name="그래픽 64">
            <a:extLst>
              <a:ext uri="{FF2B5EF4-FFF2-40B4-BE49-F238E27FC236}">
                <a16:creationId xmlns:a16="http://schemas.microsoft.com/office/drawing/2014/main" id="{BEA33833-F737-42FB-AC64-3109494CFC2A}"/>
              </a:ext>
            </a:extLst>
          </p:cNvPr>
          <p:cNvPicPr>
            <a:picLocks noChangeAspect="1"/>
          </p:cNvPicPr>
          <p:nvPr userDrawn="1"/>
        </p:nvPicPr>
        <p:blipFill>
          <a:blip/>
          <a:stretch>
            <a:fillRect/>
          </a:stretch>
        </p:blipFill>
        <p:spPr>
          <a:xfrm flipH="1" flipV="1">
            <a:off x="0" y="590789"/>
            <a:ext cx="658928" cy="577883"/>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flipH="1" flipV="1">
            <a:off x="9088544" y="0"/>
            <a:ext cx="3103456" cy="944837"/>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a:stretch/>
        </p:blipFill>
        <p:spPr>
          <a:xfrm flipH="1">
            <a:off x="0" y="0"/>
            <a:ext cx="1159089" cy="492014"/>
          </a:xfrm>
          <a:prstGeom prst="rect">
            <a:avLst/>
          </a:prstGeom>
        </p:spPr>
      </p:pic>
      <p:pic>
        <p:nvPicPr>
          <p:cNvPr id="68" name="그래픽 67">
            <a:extLst>
              <a:ext uri="{FF2B5EF4-FFF2-40B4-BE49-F238E27FC236}">
                <a16:creationId xmlns:a16="http://schemas.microsoft.com/office/drawing/2014/main" id="{5A4F4EB6-067E-4641-B665-02914DCA55C0}"/>
              </a:ext>
            </a:extLst>
          </p:cNvPr>
          <p:cNvPicPr>
            <a:picLocks noChangeAspect="1"/>
          </p:cNvPicPr>
          <p:nvPr userDrawn="1"/>
        </p:nvPicPr>
        <p:blipFill rotWithShape="1">
          <a:blip/>
          <a:srcRect l="16880" t="23469"/>
          <a:stretch/>
        </p:blipFill>
        <p:spPr>
          <a:xfrm rot="16200000" flipV="1">
            <a:off x="10936428" y="5602427"/>
            <a:ext cx="1339613" cy="1171531"/>
          </a:xfrm>
          <a:prstGeom prst="rect">
            <a:avLst/>
          </a:prstGeom>
        </p:spPr>
      </p:pic>
      <p:pic>
        <p:nvPicPr>
          <p:cNvPr id="35" name="그래픽 34">
            <a:extLst>
              <a:ext uri="{FF2B5EF4-FFF2-40B4-BE49-F238E27FC236}">
                <a16:creationId xmlns:a16="http://schemas.microsoft.com/office/drawing/2014/main" id="{92448377-FD0A-469E-A63D-377088F10CB7}"/>
              </a:ext>
            </a:extLst>
          </p:cNvPr>
          <p:cNvPicPr>
            <a:picLocks noChangeAspect="1"/>
          </p:cNvPicPr>
          <p:nvPr userDrawn="1"/>
        </p:nvPicPr>
        <p:blipFill>
          <a:blip/>
          <a:stretch>
            <a:fillRect/>
          </a:stretch>
        </p:blipFill>
        <p:spPr>
          <a:xfrm flipH="1" flipV="1">
            <a:off x="727680" y="5197908"/>
            <a:ext cx="611823" cy="640957"/>
          </a:xfrm>
          <a:prstGeom prst="rect">
            <a:avLst/>
          </a:prstGeom>
        </p:spPr>
      </p:pic>
      <p:pic>
        <p:nvPicPr>
          <p:cNvPr id="38" name="그래픽 37">
            <a:extLst>
              <a:ext uri="{FF2B5EF4-FFF2-40B4-BE49-F238E27FC236}">
                <a16:creationId xmlns:a16="http://schemas.microsoft.com/office/drawing/2014/main" id="{4784E642-0673-4219-878C-08E3370061E0}"/>
              </a:ext>
            </a:extLst>
          </p:cNvPr>
          <p:cNvPicPr>
            <a:picLocks noChangeAspect="1"/>
          </p:cNvPicPr>
          <p:nvPr userDrawn="1"/>
        </p:nvPicPr>
        <p:blipFill rotWithShape="1">
          <a:blip/>
          <a:srcRect t="33713"/>
          <a:stretch/>
        </p:blipFill>
        <p:spPr>
          <a:xfrm flipV="1">
            <a:off x="9434328" y="5937944"/>
            <a:ext cx="1553674" cy="920056"/>
          </a:xfrm>
          <a:prstGeom prst="rect">
            <a:avLst/>
          </a:prstGeom>
        </p:spPr>
      </p:pic>
      <p:pic>
        <p:nvPicPr>
          <p:cNvPr id="62" name="그래픽 61">
            <a:extLst>
              <a:ext uri="{FF2B5EF4-FFF2-40B4-BE49-F238E27FC236}">
                <a16:creationId xmlns:a16="http://schemas.microsoft.com/office/drawing/2014/main" id="{31748151-8D6B-429C-A598-4319E7CF9F5C}"/>
              </a:ext>
            </a:extLst>
          </p:cNvPr>
          <p:cNvPicPr>
            <a:picLocks noChangeAspect="1"/>
          </p:cNvPicPr>
          <p:nvPr userDrawn="1"/>
        </p:nvPicPr>
        <p:blipFill>
          <a:blip/>
          <a:stretch>
            <a:fillRect/>
          </a:stretch>
        </p:blipFill>
        <p:spPr>
          <a:xfrm flipH="1" flipV="1">
            <a:off x="10448619" y="671708"/>
            <a:ext cx="441363" cy="387016"/>
          </a:xfrm>
          <a:prstGeom prst="rect">
            <a:avLst/>
          </a:prstGeom>
        </p:spPr>
      </p:pic>
      <p:sp>
        <p:nvSpPr>
          <p:cNvPr id="15" name="그림 개체 틀 12">
            <a:extLst>
              <a:ext uri="{FF2B5EF4-FFF2-40B4-BE49-F238E27FC236}">
                <a16:creationId xmlns:a16="http://schemas.microsoft.com/office/drawing/2014/main" id="{C40CD6FB-255C-4BC5-89E9-413CEAABF043}"/>
              </a:ext>
            </a:extLst>
          </p:cNvPr>
          <p:cNvSpPr>
            <a:spLocks noGrp="1"/>
          </p:cNvSpPr>
          <p:nvPr>
            <p:ph type="pic" sz="quarter" idx="14" hasCustomPrompt="1"/>
          </p:nvPr>
        </p:nvSpPr>
        <p:spPr>
          <a:xfrm>
            <a:off x="1117590" y="1456145"/>
            <a:ext cx="4000509" cy="4000498"/>
          </a:xfrm>
          <a:prstGeom prst="roundRect">
            <a:avLst>
              <a:gd name="adj" fmla="val 6826"/>
            </a:avLst>
          </a:prstGeom>
          <a:pattFill prst="pct10">
            <a:fgClr>
              <a:schemeClr val="bg1">
                <a:lumMod val="75000"/>
              </a:schemeClr>
            </a:fgClr>
            <a:bgClr>
              <a:schemeClr val="bg1">
                <a:lumMod val="95000"/>
              </a:schemeClr>
            </a:bgClr>
          </a:pattFill>
        </p:spPr>
        <p:txBody>
          <a:bodyPr tIns="828000" anchor="ctr" anchorCtr="1"/>
          <a:lstStyle>
            <a:lvl1pPr marL="0" marR="0" indent="0" algn="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lang="en-US" altLang="ko-KR" dirty="0"/>
              <a:t>Click icon to add picture</a:t>
            </a:r>
            <a:endParaRPr lang="ko-KR" altLang="en-US" dirty="0"/>
          </a:p>
        </p:txBody>
      </p:sp>
      <p:pic>
        <p:nvPicPr>
          <p:cNvPr id="16" name="Picture 15">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7"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8"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19"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20" name="Picture 1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2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2"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3" name="Picture 22">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11136001" y="-200205"/>
            <a:ext cx="1260942" cy="1301029"/>
          </a:xfrm>
          <a:prstGeom prst="rect">
            <a:avLst/>
          </a:prstGeom>
        </p:spPr>
      </p:pic>
    </p:spTree>
    <p:extLst>
      <p:ext uri="{BB962C8B-B14F-4D97-AF65-F5344CB8AC3E}">
        <p14:creationId xmlns:p14="http://schemas.microsoft.com/office/powerpoint/2010/main" val="1213232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46" name="그래픽 45">
            <a:extLst>
              <a:ext uri="{FF2B5EF4-FFF2-40B4-BE49-F238E27FC236}">
                <a16:creationId xmlns:a16="http://schemas.microsoft.com/office/drawing/2014/main" id="{71D22A36-3188-40B1-AA9C-5B50DA06CA57}"/>
              </a:ext>
            </a:extLst>
          </p:cNvPr>
          <p:cNvPicPr>
            <a:picLocks noChangeAspect="1"/>
          </p:cNvPicPr>
          <p:nvPr userDrawn="1"/>
        </p:nvPicPr>
        <p:blipFill rotWithShape="1">
          <a:blip/>
          <a:srcRect l="41806" t="61559"/>
          <a:stretch/>
        </p:blipFill>
        <p:spPr>
          <a:xfrm flipH="1">
            <a:off x="10304052" y="0"/>
            <a:ext cx="1887948" cy="1136863"/>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H="1">
            <a:off x="9824990" y="54293"/>
            <a:ext cx="386410" cy="393986"/>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rotWithShape="1">
          <a:blip/>
          <a:srcRect l="5889"/>
          <a:stretch/>
        </p:blipFill>
        <p:spPr>
          <a:xfrm flipH="1">
            <a:off x="10617815" y="96192"/>
            <a:ext cx="1574185" cy="944477"/>
          </a:xfrm>
          <a:prstGeom prst="rect">
            <a:avLst/>
          </a:prstGeom>
        </p:spPr>
      </p:pic>
      <p:pic>
        <p:nvPicPr>
          <p:cNvPr id="61" name="그래픽 60">
            <a:extLst>
              <a:ext uri="{FF2B5EF4-FFF2-40B4-BE49-F238E27FC236}">
                <a16:creationId xmlns:a16="http://schemas.microsoft.com/office/drawing/2014/main" id="{6F573EB2-24F8-4700-8970-65D5B537D554}"/>
              </a:ext>
            </a:extLst>
          </p:cNvPr>
          <p:cNvPicPr>
            <a:picLocks noChangeAspect="1"/>
          </p:cNvPicPr>
          <p:nvPr userDrawn="1"/>
        </p:nvPicPr>
        <p:blipFill rotWithShape="1">
          <a:blip/>
          <a:srcRect t="62544"/>
          <a:stretch/>
        </p:blipFill>
        <p:spPr>
          <a:xfrm flipV="1">
            <a:off x="10930762" y="6409721"/>
            <a:ext cx="1261238" cy="448279"/>
          </a:xfrm>
          <a:prstGeom prst="rect">
            <a:avLst/>
          </a:prstGeom>
        </p:spPr>
      </p:pic>
      <p:pic>
        <p:nvPicPr>
          <p:cNvPr id="43" name="그래픽 42">
            <a:extLst>
              <a:ext uri="{FF2B5EF4-FFF2-40B4-BE49-F238E27FC236}">
                <a16:creationId xmlns:a16="http://schemas.microsoft.com/office/drawing/2014/main" id="{5C2FA9A8-A68C-498F-992E-BCA232DC845A}"/>
              </a:ext>
            </a:extLst>
          </p:cNvPr>
          <p:cNvPicPr>
            <a:picLocks noChangeAspect="1"/>
          </p:cNvPicPr>
          <p:nvPr userDrawn="1"/>
        </p:nvPicPr>
        <p:blipFill rotWithShape="1">
          <a:blip/>
          <a:srcRect t="75507"/>
          <a:stretch/>
        </p:blipFill>
        <p:spPr>
          <a:xfrm flipH="1" flipV="1">
            <a:off x="8854661" y="6434007"/>
            <a:ext cx="2060623" cy="423993"/>
          </a:xfrm>
          <a:prstGeom prst="rect">
            <a:avLst/>
          </a:prstGeom>
        </p:spPr>
      </p:pic>
      <p:sp>
        <p:nvSpPr>
          <p:cNvPr id="17" name="그림 개체 틀 4">
            <a:extLst>
              <a:ext uri="{FF2B5EF4-FFF2-40B4-BE49-F238E27FC236}">
                <a16:creationId xmlns:a16="http://schemas.microsoft.com/office/drawing/2014/main" id="{15046570-5620-4AC4-A529-CF5BE35512A0}"/>
              </a:ext>
            </a:extLst>
          </p:cNvPr>
          <p:cNvSpPr>
            <a:spLocks noGrp="1"/>
          </p:cNvSpPr>
          <p:nvPr>
            <p:ph type="pic" sz="quarter" idx="13" hasCustomPrompt="1"/>
          </p:nvPr>
        </p:nvSpPr>
        <p:spPr>
          <a:xfrm>
            <a:off x="0" y="0"/>
            <a:ext cx="4450446" cy="6858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0" name="Picture 9">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27245497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H="1" flipV="1">
            <a:off x="8760964" y="0"/>
            <a:ext cx="3431036" cy="1875655"/>
          </a:xfrm>
          <a:prstGeom prst="rect">
            <a:avLst/>
          </a:prstGeom>
        </p:spPr>
      </p:pic>
      <p:pic>
        <p:nvPicPr>
          <p:cNvPr id="44" name="그래픽 43">
            <a:extLst>
              <a:ext uri="{FF2B5EF4-FFF2-40B4-BE49-F238E27FC236}">
                <a16:creationId xmlns:a16="http://schemas.microsoft.com/office/drawing/2014/main" id="{C761AB89-40CB-4750-BCE1-6A3BDA1A9DE6}"/>
              </a:ext>
            </a:extLst>
          </p:cNvPr>
          <p:cNvPicPr>
            <a:picLocks noChangeAspect="1"/>
          </p:cNvPicPr>
          <p:nvPr userDrawn="1"/>
        </p:nvPicPr>
        <p:blipFill rotWithShape="1">
          <a:blip/>
          <a:srcRect l="24366" t="2892" r="31393" b="27893"/>
          <a:stretch/>
        </p:blipFill>
        <p:spPr>
          <a:xfrm rot="16200000" flipH="1" flipV="1">
            <a:off x="108996" y="4710938"/>
            <a:ext cx="2038067" cy="2256057"/>
          </a:xfrm>
          <a:prstGeom prst="rect">
            <a:avLst/>
          </a:prstGeom>
        </p:spPr>
      </p:pic>
      <p:pic>
        <p:nvPicPr>
          <p:cNvPr id="47" name="그래픽 46">
            <a:extLst>
              <a:ext uri="{FF2B5EF4-FFF2-40B4-BE49-F238E27FC236}">
                <a16:creationId xmlns:a16="http://schemas.microsoft.com/office/drawing/2014/main" id="{2BB81E42-7F35-4512-A830-D402E39A99EE}"/>
              </a:ext>
            </a:extLst>
          </p:cNvPr>
          <p:cNvPicPr>
            <a:picLocks noChangeAspect="1"/>
          </p:cNvPicPr>
          <p:nvPr userDrawn="1"/>
        </p:nvPicPr>
        <p:blipFill rotWithShape="1">
          <a:blip/>
          <a:srcRect l="15121" b="72491"/>
          <a:stretch/>
        </p:blipFill>
        <p:spPr>
          <a:xfrm flipV="1">
            <a:off x="0" y="-1"/>
            <a:ext cx="1786730" cy="633683"/>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V="1">
            <a:off x="10515765" y="740835"/>
            <a:ext cx="386410" cy="393986"/>
          </a:xfrm>
          <a:prstGeom prst="rect">
            <a:avLst/>
          </a:prstGeom>
        </p:spPr>
      </p:pic>
      <p:pic>
        <p:nvPicPr>
          <p:cNvPr id="61" name="그래픽 60">
            <a:extLst>
              <a:ext uri="{FF2B5EF4-FFF2-40B4-BE49-F238E27FC236}">
                <a16:creationId xmlns:a16="http://schemas.microsoft.com/office/drawing/2014/main" id="{6F573EB2-24F8-4700-8970-65D5B537D554}"/>
              </a:ext>
            </a:extLst>
          </p:cNvPr>
          <p:cNvPicPr>
            <a:picLocks noChangeAspect="1"/>
          </p:cNvPicPr>
          <p:nvPr userDrawn="1"/>
        </p:nvPicPr>
        <p:blipFill rotWithShape="1">
          <a:blip/>
          <a:srcRect t="62544"/>
          <a:stretch/>
        </p:blipFill>
        <p:spPr>
          <a:xfrm flipV="1">
            <a:off x="10609170" y="6295417"/>
            <a:ext cx="1582829" cy="562582"/>
          </a:xfrm>
          <a:prstGeom prst="rect">
            <a:avLst/>
          </a:prstGeom>
        </p:spPr>
      </p:pic>
      <p:pic>
        <p:nvPicPr>
          <p:cNvPr id="63" name="그래픽 62">
            <a:extLst>
              <a:ext uri="{FF2B5EF4-FFF2-40B4-BE49-F238E27FC236}">
                <a16:creationId xmlns:a16="http://schemas.microsoft.com/office/drawing/2014/main" id="{DDB91B4F-7689-4E3A-8692-3B1541BD088F}"/>
              </a:ext>
            </a:extLst>
          </p:cNvPr>
          <p:cNvPicPr>
            <a:picLocks noChangeAspect="1"/>
          </p:cNvPicPr>
          <p:nvPr userDrawn="1"/>
        </p:nvPicPr>
        <p:blipFill rotWithShape="1">
          <a:blip/>
          <a:srcRect t="75507"/>
          <a:stretch/>
        </p:blipFill>
        <p:spPr>
          <a:xfrm flipH="1" flipV="1">
            <a:off x="0" y="6434007"/>
            <a:ext cx="2060623" cy="423993"/>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l="19068" t="1" b="68442"/>
          <a:stretch/>
        </p:blipFill>
        <p:spPr>
          <a:xfrm flipV="1">
            <a:off x="0" y="0"/>
            <a:ext cx="2511685" cy="472417"/>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a:stretch/>
        </p:blipFill>
        <p:spPr>
          <a:xfrm flipV="1">
            <a:off x="2511685" y="6365986"/>
            <a:ext cx="1159089" cy="492014"/>
          </a:xfrm>
          <a:prstGeom prst="rect">
            <a:avLst/>
          </a:prstGeom>
        </p:spPr>
      </p:pic>
      <p:pic>
        <p:nvPicPr>
          <p:cNvPr id="68" name="그래픽 67">
            <a:extLst>
              <a:ext uri="{FF2B5EF4-FFF2-40B4-BE49-F238E27FC236}">
                <a16:creationId xmlns:a16="http://schemas.microsoft.com/office/drawing/2014/main" id="{5A4F4EB6-067E-4641-B665-02914DCA55C0}"/>
              </a:ext>
            </a:extLst>
          </p:cNvPr>
          <p:cNvPicPr>
            <a:picLocks noChangeAspect="1"/>
          </p:cNvPicPr>
          <p:nvPr userDrawn="1"/>
        </p:nvPicPr>
        <p:blipFill rotWithShape="1">
          <a:blip/>
          <a:srcRect l="16880" t="23469"/>
          <a:stretch/>
        </p:blipFill>
        <p:spPr>
          <a:xfrm rot="10800000" flipV="1">
            <a:off x="10852387" y="0"/>
            <a:ext cx="1339613" cy="1171531"/>
          </a:xfrm>
          <a:prstGeom prst="rect">
            <a:avLst/>
          </a:prstGeom>
        </p:spPr>
      </p:pic>
      <p:sp>
        <p:nvSpPr>
          <p:cNvPr id="13" name="그림 개체 틀 2">
            <a:extLst>
              <a:ext uri="{FF2B5EF4-FFF2-40B4-BE49-F238E27FC236}">
                <a16:creationId xmlns:a16="http://schemas.microsoft.com/office/drawing/2014/main" id="{47DE6769-630D-4B80-BF88-BE955D974960}"/>
              </a:ext>
            </a:extLst>
          </p:cNvPr>
          <p:cNvSpPr>
            <a:spLocks noGrp="1"/>
          </p:cNvSpPr>
          <p:nvPr>
            <p:ph type="pic" sz="quarter" idx="15" hasCustomPrompt="1"/>
          </p:nvPr>
        </p:nvSpPr>
        <p:spPr>
          <a:xfrm>
            <a:off x="7262585" y="1559218"/>
            <a:ext cx="3737430" cy="3739564"/>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1618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H="1" flipV="1">
            <a:off x="8897917" y="0"/>
            <a:ext cx="3294085" cy="1800788"/>
          </a:xfrm>
          <a:prstGeom prst="rect">
            <a:avLst/>
          </a:prstGeom>
        </p:spPr>
      </p:pic>
      <p:pic>
        <p:nvPicPr>
          <p:cNvPr id="45" name="그래픽 44">
            <a:extLst>
              <a:ext uri="{FF2B5EF4-FFF2-40B4-BE49-F238E27FC236}">
                <a16:creationId xmlns:a16="http://schemas.microsoft.com/office/drawing/2014/main" id="{C344BDAB-535F-4B39-B512-A41776A74EB9}"/>
              </a:ext>
            </a:extLst>
          </p:cNvPr>
          <p:cNvPicPr>
            <a:picLocks noChangeAspect="1"/>
          </p:cNvPicPr>
          <p:nvPr userDrawn="1"/>
        </p:nvPicPr>
        <p:blipFill rotWithShape="1">
          <a:blip/>
          <a:srcRect l="40214" t="71646" b="-1"/>
          <a:stretch/>
        </p:blipFill>
        <p:spPr>
          <a:xfrm>
            <a:off x="2" y="0"/>
            <a:ext cx="3294085" cy="866674"/>
          </a:xfrm>
          <a:prstGeom prst="rect">
            <a:avLst/>
          </a:prstGeom>
        </p:spPr>
      </p:pic>
      <p:pic>
        <p:nvPicPr>
          <p:cNvPr id="50" name="그래픽 49">
            <a:extLst>
              <a:ext uri="{FF2B5EF4-FFF2-40B4-BE49-F238E27FC236}">
                <a16:creationId xmlns:a16="http://schemas.microsoft.com/office/drawing/2014/main" id="{040133A7-335C-40A6-B4D3-6BA0CA3DBEAC}"/>
              </a:ext>
            </a:extLst>
          </p:cNvPr>
          <p:cNvPicPr>
            <a:picLocks noChangeAspect="1"/>
          </p:cNvPicPr>
          <p:nvPr userDrawn="1"/>
        </p:nvPicPr>
        <p:blipFill>
          <a:blip/>
          <a:stretch>
            <a:fillRect/>
          </a:stretch>
        </p:blipFill>
        <p:spPr>
          <a:xfrm flipH="1">
            <a:off x="439662" y="329194"/>
            <a:ext cx="760051" cy="1036768"/>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H="1">
            <a:off x="1112396" y="852295"/>
            <a:ext cx="386410" cy="393986"/>
          </a:xfrm>
          <a:prstGeom prst="rect">
            <a:avLst/>
          </a:prstGeom>
        </p:spPr>
      </p:pic>
      <p:pic>
        <p:nvPicPr>
          <p:cNvPr id="58" name="그래픽 57">
            <a:extLst>
              <a:ext uri="{FF2B5EF4-FFF2-40B4-BE49-F238E27FC236}">
                <a16:creationId xmlns:a16="http://schemas.microsoft.com/office/drawing/2014/main" id="{501E97F6-0EF0-428B-8614-11DBBD7E6406}"/>
              </a:ext>
            </a:extLst>
          </p:cNvPr>
          <p:cNvPicPr>
            <a:picLocks noChangeAspect="1"/>
          </p:cNvPicPr>
          <p:nvPr userDrawn="1"/>
        </p:nvPicPr>
        <p:blipFill rotWithShape="1">
          <a:blip/>
          <a:srcRect l="37656" r="-1" b="23901"/>
          <a:stretch/>
        </p:blipFill>
        <p:spPr>
          <a:xfrm rot="5400000" flipH="1">
            <a:off x="194476" y="5513182"/>
            <a:ext cx="1150341" cy="1539293"/>
          </a:xfrm>
          <a:prstGeom prst="rect">
            <a:avLst/>
          </a:prstGeom>
        </p:spPr>
      </p:pic>
      <p:pic>
        <p:nvPicPr>
          <p:cNvPr id="60" name="그래픽 59">
            <a:extLst>
              <a:ext uri="{FF2B5EF4-FFF2-40B4-BE49-F238E27FC236}">
                <a16:creationId xmlns:a16="http://schemas.microsoft.com/office/drawing/2014/main" id="{1A275C45-A3E3-4F82-8B1E-BC26C0D60A3E}"/>
              </a:ext>
            </a:extLst>
          </p:cNvPr>
          <p:cNvPicPr>
            <a:picLocks noChangeAspect="1"/>
          </p:cNvPicPr>
          <p:nvPr userDrawn="1"/>
        </p:nvPicPr>
        <p:blipFill rotWithShape="1">
          <a:blip/>
          <a:srcRect l="38715"/>
          <a:stretch/>
        </p:blipFill>
        <p:spPr>
          <a:xfrm flipH="1">
            <a:off x="11270239" y="4339362"/>
            <a:ext cx="921763" cy="1480749"/>
          </a:xfrm>
          <a:prstGeom prst="rect">
            <a:avLst/>
          </a:prstGeom>
        </p:spPr>
      </p:pic>
      <p:pic>
        <p:nvPicPr>
          <p:cNvPr id="62" name="그래픽 61">
            <a:extLst>
              <a:ext uri="{FF2B5EF4-FFF2-40B4-BE49-F238E27FC236}">
                <a16:creationId xmlns:a16="http://schemas.microsoft.com/office/drawing/2014/main" id="{31748151-8D6B-429C-A598-4319E7CF9F5C}"/>
              </a:ext>
            </a:extLst>
          </p:cNvPr>
          <p:cNvPicPr>
            <a:picLocks noChangeAspect="1"/>
          </p:cNvPicPr>
          <p:nvPr userDrawn="1"/>
        </p:nvPicPr>
        <p:blipFill>
          <a:blip/>
          <a:stretch>
            <a:fillRect/>
          </a:stretch>
        </p:blipFill>
        <p:spPr>
          <a:xfrm flipH="1">
            <a:off x="9680317" y="5898028"/>
            <a:ext cx="676157" cy="592899"/>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flipH="1">
            <a:off x="2" y="0"/>
            <a:ext cx="1852384" cy="406740"/>
          </a:xfrm>
          <a:prstGeom prst="rect">
            <a:avLst/>
          </a:prstGeom>
        </p:spPr>
      </p:pic>
      <p:pic>
        <p:nvPicPr>
          <p:cNvPr id="75" name="그래픽 74">
            <a:extLst>
              <a:ext uri="{FF2B5EF4-FFF2-40B4-BE49-F238E27FC236}">
                <a16:creationId xmlns:a16="http://schemas.microsoft.com/office/drawing/2014/main" id="{D5B51225-5469-4493-A85A-29583D6FD9F0}"/>
              </a:ext>
            </a:extLst>
          </p:cNvPr>
          <p:cNvPicPr>
            <a:picLocks noChangeAspect="1"/>
          </p:cNvPicPr>
          <p:nvPr userDrawn="1"/>
        </p:nvPicPr>
        <p:blipFill rotWithShape="1">
          <a:blip/>
          <a:srcRect l="10396" b="60170"/>
          <a:stretch/>
        </p:blipFill>
        <p:spPr>
          <a:xfrm flipH="1">
            <a:off x="8298979" y="5898028"/>
            <a:ext cx="3893023" cy="959972"/>
          </a:xfrm>
          <a:prstGeom prst="rect">
            <a:avLst/>
          </a:prstGeom>
        </p:spPr>
      </p:pic>
      <p:pic>
        <p:nvPicPr>
          <p:cNvPr id="77" name="그래픽 76">
            <a:extLst>
              <a:ext uri="{FF2B5EF4-FFF2-40B4-BE49-F238E27FC236}">
                <a16:creationId xmlns:a16="http://schemas.microsoft.com/office/drawing/2014/main" id="{E37F45E6-F79A-4EC3-B335-76C8F55A1843}"/>
              </a:ext>
            </a:extLst>
          </p:cNvPr>
          <p:cNvPicPr>
            <a:picLocks noChangeAspect="1"/>
          </p:cNvPicPr>
          <p:nvPr userDrawn="1"/>
        </p:nvPicPr>
        <p:blipFill rotWithShape="1">
          <a:blip/>
          <a:srcRect l="66143" t="9983"/>
          <a:stretch/>
        </p:blipFill>
        <p:spPr>
          <a:xfrm flipH="1">
            <a:off x="11767551" y="0"/>
            <a:ext cx="424451" cy="1037889"/>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flipH="1">
            <a:off x="10186502" y="6247432"/>
            <a:ext cx="2005500" cy="610568"/>
          </a:xfrm>
          <a:prstGeom prst="rect">
            <a:avLst/>
          </a:prstGeom>
        </p:spPr>
      </p:pic>
      <p:sp>
        <p:nvSpPr>
          <p:cNvPr id="17" name="그림 개체 틀 11">
            <a:extLst>
              <a:ext uri="{FF2B5EF4-FFF2-40B4-BE49-F238E27FC236}">
                <a16:creationId xmlns:a16="http://schemas.microsoft.com/office/drawing/2014/main" id="{66809693-0B47-47B7-A273-02733D170803}"/>
              </a:ext>
            </a:extLst>
          </p:cNvPr>
          <p:cNvSpPr>
            <a:spLocks noGrp="1"/>
          </p:cNvSpPr>
          <p:nvPr>
            <p:ph type="pic" sz="quarter" idx="10" hasCustomPrompt="1"/>
          </p:nvPr>
        </p:nvSpPr>
        <p:spPr>
          <a:xfrm>
            <a:off x="7716277" y="863142"/>
            <a:ext cx="2422446" cy="5256000"/>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6" name="Picture 15">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8"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9"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20"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21" name="Picture 20">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22"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5385765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74" name="그래픽 73">
            <a:extLst>
              <a:ext uri="{FF2B5EF4-FFF2-40B4-BE49-F238E27FC236}">
                <a16:creationId xmlns:a16="http://schemas.microsoft.com/office/drawing/2014/main" id="{CF4CC207-0FC6-4E12-9604-0D95BFD58497}"/>
              </a:ext>
            </a:extLst>
          </p:cNvPr>
          <p:cNvPicPr>
            <a:picLocks noChangeAspect="1"/>
          </p:cNvPicPr>
          <p:nvPr userDrawn="1"/>
        </p:nvPicPr>
        <p:blipFill rotWithShape="1">
          <a:blip/>
          <a:srcRect r="24212" b="17645"/>
          <a:stretch/>
        </p:blipFill>
        <p:spPr>
          <a:xfrm flipH="1">
            <a:off x="0" y="4471939"/>
            <a:ext cx="3103457" cy="2386061"/>
          </a:xfrm>
          <a:prstGeom prst="rect">
            <a:avLst/>
          </a:prstGeom>
        </p:spPr>
      </p:pic>
      <p:pic>
        <p:nvPicPr>
          <p:cNvPr id="75" name="그래픽 74">
            <a:extLst>
              <a:ext uri="{FF2B5EF4-FFF2-40B4-BE49-F238E27FC236}">
                <a16:creationId xmlns:a16="http://schemas.microsoft.com/office/drawing/2014/main" id="{D5B51225-5469-4493-A85A-29583D6FD9F0}"/>
              </a:ext>
            </a:extLst>
          </p:cNvPr>
          <p:cNvPicPr>
            <a:picLocks noChangeAspect="1"/>
          </p:cNvPicPr>
          <p:nvPr userDrawn="1"/>
        </p:nvPicPr>
        <p:blipFill rotWithShape="1">
          <a:blip/>
          <a:srcRect t="40877" r="7621"/>
          <a:stretch/>
        </p:blipFill>
        <p:spPr>
          <a:xfrm>
            <a:off x="8514450" y="0"/>
            <a:ext cx="3677549" cy="1305665"/>
          </a:xfrm>
          <a:prstGeom prst="rect">
            <a:avLst/>
          </a:prstGeom>
        </p:spPr>
      </p:pic>
      <p:pic>
        <p:nvPicPr>
          <p:cNvPr id="48" name="그래픽 47">
            <a:extLst>
              <a:ext uri="{FF2B5EF4-FFF2-40B4-BE49-F238E27FC236}">
                <a16:creationId xmlns:a16="http://schemas.microsoft.com/office/drawing/2014/main" id="{AFA9801C-01B9-4438-9DBF-3EE307BD6175}"/>
              </a:ext>
            </a:extLst>
          </p:cNvPr>
          <p:cNvPicPr>
            <a:picLocks noChangeAspect="1"/>
          </p:cNvPicPr>
          <p:nvPr userDrawn="1"/>
        </p:nvPicPr>
        <p:blipFill>
          <a:blip/>
          <a:stretch>
            <a:fillRect/>
          </a:stretch>
        </p:blipFill>
        <p:spPr>
          <a:xfrm>
            <a:off x="251317" y="418644"/>
            <a:ext cx="831848" cy="715776"/>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a:off x="3257862" y="6419572"/>
            <a:ext cx="386410" cy="393986"/>
          </a:xfrm>
          <a:prstGeom prst="rect">
            <a:avLst/>
          </a:prstGeom>
        </p:spPr>
      </p:pic>
      <p:pic>
        <p:nvPicPr>
          <p:cNvPr id="58" name="그래픽 57">
            <a:extLst>
              <a:ext uri="{FF2B5EF4-FFF2-40B4-BE49-F238E27FC236}">
                <a16:creationId xmlns:a16="http://schemas.microsoft.com/office/drawing/2014/main" id="{501E97F6-0EF0-428B-8614-11DBBD7E6406}"/>
              </a:ext>
            </a:extLst>
          </p:cNvPr>
          <p:cNvPicPr>
            <a:picLocks noChangeAspect="1"/>
          </p:cNvPicPr>
          <p:nvPr userDrawn="1"/>
        </p:nvPicPr>
        <p:blipFill rotWithShape="1">
          <a:blip/>
          <a:srcRect l="37656" r="-1" b="-757"/>
          <a:stretch/>
        </p:blipFill>
        <p:spPr>
          <a:xfrm flipH="1">
            <a:off x="11041659" y="4819934"/>
            <a:ext cx="1150341" cy="2038066"/>
          </a:xfrm>
          <a:prstGeom prst="rect">
            <a:avLst/>
          </a:prstGeom>
        </p:spPr>
      </p:pic>
      <p:pic>
        <p:nvPicPr>
          <p:cNvPr id="63" name="그래픽 62">
            <a:extLst>
              <a:ext uri="{FF2B5EF4-FFF2-40B4-BE49-F238E27FC236}">
                <a16:creationId xmlns:a16="http://schemas.microsoft.com/office/drawing/2014/main" id="{DDB91B4F-7689-4E3A-8692-3B1541BD088F}"/>
              </a:ext>
            </a:extLst>
          </p:cNvPr>
          <p:cNvPicPr>
            <a:picLocks noChangeAspect="1"/>
          </p:cNvPicPr>
          <p:nvPr userDrawn="1"/>
        </p:nvPicPr>
        <p:blipFill rotWithShape="1">
          <a:blip/>
          <a:srcRect t="75507"/>
          <a:stretch/>
        </p:blipFill>
        <p:spPr>
          <a:xfrm flipH="1">
            <a:off x="52854" y="0"/>
            <a:ext cx="2060623" cy="423993"/>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a:off x="8425315" y="0"/>
            <a:ext cx="2414677" cy="530206"/>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r="50000"/>
          <a:stretch/>
        </p:blipFill>
        <p:spPr>
          <a:xfrm>
            <a:off x="11612456" y="0"/>
            <a:ext cx="579544" cy="492014"/>
          </a:xfrm>
          <a:prstGeom prst="rect">
            <a:avLst/>
          </a:prstGeom>
        </p:spPr>
      </p:pic>
      <p:pic>
        <p:nvPicPr>
          <p:cNvPr id="72" name="그래픽 71">
            <a:extLst>
              <a:ext uri="{FF2B5EF4-FFF2-40B4-BE49-F238E27FC236}">
                <a16:creationId xmlns:a16="http://schemas.microsoft.com/office/drawing/2014/main" id="{17DD1FE8-3082-43E2-8184-15F3BC5666D8}"/>
              </a:ext>
            </a:extLst>
          </p:cNvPr>
          <p:cNvPicPr>
            <a:picLocks noChangeAspect="1"/>
          </p:cNvPicPr>
          <p:nvPr userDrawn="1"/>
        </p:nvPicPr>
        <p:blipFill>
          <a:blip/>
          <a:stretch>
            <a:fillRect/>
          </a:stretch>
        </p:blipFill>
        <p:spPr>
          <a:xfrm>
            <a:off x="10479149" y="1295348"/>
            <a:ext cx="405410" cy="353198"/>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a:blip/>
          <a:stretch>
            <a:fillRect/>
          </a:stretch>
        </p:blipFill>
        <p:spPr>
          <a:xfrm>
            <a:off x="1430776" y="5869081"/>
            <a:ext cx="1672681" cy="944477"/>
          </a:xfrm>
          <a:prstGeom prst="rect">
            <a:avLst/>
          </a:prstGeom>
        </p:spPr>
      </p:pic>
      <p:pic>
        <p:nvPicPr>
          <p:cNvPr id="38" name="그래픽 37">
            <a:extLst>
              <a:ext uri="{FF2B5EF4-FFF2-40B4-BE49-F238E27FC236}">
                <a16:creationId xmlns:a16="http://schemas.microsoft.com/office/drawing/2014/main" id="{4784E642-0673-4219-878C-08E3370061E0}"/>
              </a:ext>
            </a:extLst>
          </p:cNvPr>
          <p:cNvPicPr>
            <a:picLocks noChangeAspect="1"/>
          </p:cNvPicPr>
          <p:nvPr userDrawn="1"/>
        </p:nvPicPr>
        <p:blipFill rotWithShape="1">
          <a:blip/>
          <a:srcRect t="5932" r="12980" b="-1"/>
          <a:stretch/>
        </p:blipFill>
        <p:spPr>
          <a:xfrm>
            <a:off x="10929126" y="418644"/>
            <a:ext cx="1262873" cy="1219585"/>
          </a:xfrm>
          <a:prstGeom prst="rect">
            <a:avLst/>
          </a:prstGeom>
        </p:spPr>
      </p:pic>
      <p:pic>
        <p:nvPicPr>
          <p:cNvPr id="77" name="그래픽 76">
            <a:extLst>
              <a:ext uri="{FF2B5EF4-FFF2-40B4-BE49-F238E27FC236}">
                <a16:creationId xmlns:a16="http://schemas.microsoft.com/office/drawing/2014/main" id="{E37F45E6-F79A-4EC3-B335-76C8F55A1843}"/>
              </a:ext>
            </a:extLst>
          </p:cNvPr>
          <p:cNvPicPr>
            <a:picLocks noChangeAspect="1"/>
          </p:cNvPicPr>
          <p:nvPr userDrawn="1"/>
        </p:nvPicPr>
        <p:blipFill rotWithShape="1">
          <a:blip/>
          <a:srcRect l="33825"/>
          <a:stretch/>
        </p:blipFill>
        <p:spPr>
          <a:xfrm>
            <a:off x="0" y="5352643"/>
            <a:ext cx="1083166" cy="1505357"/>
          </a:xfrm>
          <a:prstGeom prst="rect">
            <a:avLst/>
          </a:prstGeom>
        </p:spPr>
      </p:pic>
      <p:sp>
        <p:nvSpPr>
          <p:cNvPr id="16" name="그림 개체 틀 5">
            <a:extLst>
              <a:ext uri="{FF2B5EF4-FFF2-40B4-BE49-F238E27FC236}">
                <a16:creationId xmlns:a16="http://schemas.microsoft.com/office/drawing/2014/main" id="{713AA03D-C41A-4857-AA31-DE0FD9F59325}"/>
              </a:ext>
            </a:extLst>
          </p:cNvPr>
          <p:cNvSpPr>
            <a:spLocks noGrp="1"/>
          </p:cNvSpPr>
          <p:nvPr>
            <p:ph type="pic" sz="quarter" idx="10" hasCustomPrompt="1"/>
          </p:nvPr>
        </p:nvSpPr>
        <p:spPr>
          <a:xfrm>
            <a:off x="6763497" y="754053"/>
            <a:ext cx="3997870" cy="5332422"/>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905694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42" name="그래픽 41">
            <a:extLst>
              <a:ext uri="{FF2B5EF4-FFF2-40B4-BE49-F238E27FC236}">
                <a16:creationId xmlns:a16="http://schemas.microsoft.com/office/drawing/2014/main" id="{39E0C893-0BED-4903-92F8-09D37E0ECC78}"/>
              </a:ext>
            </a:extLst>
          </p:cNvPr>
          <p:cNvPicPr>
            <a:picLocks noChangeAspect="1"/>
          </p:cNvPicPr>
          <p:nvPr userDrawn="1"/>
        </p:nvPicPr>
        <p:blipFill rotWithShape="1">
          <a:blip/>
          <a:srcRect l="30847" t="62318"/>
          <a:stretch/>
        </p:blipFill>
        <p:spPr>
          <a:xfrm flipV="1">
            <a:off x="2655209" y="6178216"/>
            <a:ext cx="2248807" cy="679783"/>
          </a:xfrm>
          <a:prstGeom prst="rect">
            <a:avLst/>
          </a:prstGeom>
        </p:spPr>
      </p:pic>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a:off x="0" y="5098541"/>
            <a:ext cx="3218484" cy="1759459"/>
          </a:xfrm>
          <a:prstGeom prst="rect">
            <a:avLst/>
          </a:prstGeom>
        </p:spPr>
      </p:pic>
      <p:pic>
        <p:nvPicPr>
          <p:cNvPr id="44" name="그래픽 43">
            <a:extLst>
              <a:ext uri="{FF2B5EF4-FFF2-40B4-BE49-F238E27FC236}">
                <a16:creationId xmlns:a16="http://schemas.microsoft.com/office/drawing/2014/main" id="{C761AB89-40CB-4750-BCE1-6A3BDA1A9DE6}"/>
              </a:ext>
            </a:extLst>
          </p:cNvPr>
          <p:cNvPicPr>
            <a:picLocks noChangeAspect="1"/>
          </p:cNvPicPr>
          <p:nvPr userDrawn="1"/>
        </p:nvPicPr>
        <p:blipFill rotWithShape="1">
          <a:blip/>
          <a:srcRect l="24366" t="2892" r="31393" b="27893"/>
          <a:stretch/>
        </p:blipFill>
        <p:spPr>
          <a:xfrm rot="16200000">
            <a:off x="10224688" y="-99870"/>
            <a:ext cx="1867442" cy="2067182"/>
          </a:xfrm>
          <a:prstGeom prst="rect">
            <a:avLst/>
          </a:prstGeom>
        </p:spPr>
      </p:pic>
      <p:pic>
        <p:nvPicPr>
          <p:cNvPr id="47" name="그래픽 46">
            <a:extLst>
              <a:ext uri="{FF2B5EF4-FFF2-40B4-BE49-F238E27FC236}">
                <a16:creationId xmlns:a16="http://schemas.microsoft.com/office/drawing/2014/main" id="{2BB81E42-7F35-4512-A830-D402E39A99EE}"/>
              </a:ext>
            </a:extLst>
          </p:cNvPr>
          <p:cNvPicPr>
            <a:picLocks noChangeAspect="1"/>
          </p:cNvPicPr>
          <p:nvPr userDrawn="1"/>
        </p:nvPicPr>
        <p:blipFill rotWithShape="1">
          <a:blip/>
          <a:srcRect b="29186"/>
          <a:stretch/>
        </p:blipFill>
        <p:spPr>
          <a:xfrm flipH="1" flipV="1">
            <a:off x="9054762" y="0"/>
            <a:ext cx="1553676" cy="1203971"/>
          </a:xfrm>
          <a:prstGeom prst="rect">
            <a:avLst/>
          </a:prstGeom>
        </p:spPr>
      </p:pic>
      <p:pic>
        <p:nvPicPr>
          <p:cNvPr id="65" name="그래픽 64">
            <a:extLst>
              <a:ext uri="{FF2B5EF4-FFF2-40B4-BE49-F238E27FC236}">
                <a16:creationId xmlns:a16="http://schemas.microsoft.com/office/drawing/2014/main" id="{BEA33833-F737-42FB-AC64-3109494CFC2A}"/>
              </a:ext>
            </a:extLst>
          </p:cNvPr>
          <p:cNvPicPr>
            <a:picLocks noChangeAspect="1"/>
          </p:cNvPicPr>
          <p:nvPr userDrawn="1"/>
        </p:nvPicPr>
        <p:blipFill>
          <a:blip/>
          <a:stretch>
            <a:fillRect/>
          </a:stretch>
        </p:blipFill>
        <p:spPr>
          <a:xfrm>
            <a:off x="11533072" y="5689328"/>
            <a:ext cx="658928" cy="577883"/>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a:off x="0" y="5913163"/>
            <a:ext cx="3103456" cy="944837"/>
          </a:xfrm>
          <a:prstGeom prst="rect">
            <a:avLst/>
          </a:prstGeom>
        </p:spPr>
      </p:pic>
      <p:pic>
        <p:nvPicPr>
          <p:cNvPr id="67" name="그래픽 66">
            <a:extLst>
              <a:ext uri="{FF2B5EF4-FFF2-40B4-BE49-F238E27FC236}">
                <a16:creationId xmlns:a16="http://schemas.microsoft.com/office/drawing/2014/main" id="{C8A03C86-1A32-464A-8052-EE08FB4DCF01}"/>
              </a:ext>
            </a:extLst>
          </p:cNvPr>
          <p:cNvPicPr>
            <a:picLocks noChangeAspect="1"/>
          </p:cNvPicPr>
          <p:nvPr userDrawn="1"/>
        </p:nvPicPr>
        <p:blipFill rotWithShape="1">
          <a:blip/>
          <a:srcRect t="32740"/>
          <a:stretch/>
        </p:blipFill>
        <p:spPr>
          <a:xfrm flipV="1">
            <a:off x="11032911" y="6365986"/>
            <a:ext cx="1159089" cy="492014"/>
          </a:xfrm>
          <a:prstGeom prst="rect">
            <a:avLst/>
          </a:prstGeom>
        </p:spPr>
      </p:pic>
      <p:pic>
        <p:nvPicPr>
          <p:cNvPr id="35" name="그래픽 34">
            <a:extLst>
              <a:ext uri="{FF2B5EF4-FFF2-40B4-BE49-F238E27FC236}">
                <a16:creationId xmlns:a16="http://schemas.microsoft.com/office/drawing/2014/main" id="{92448377-FD0A-469E-A63D-377088F10CB7}"/>
              </a:ext>
            </a:extLst>
          </p:cNvPr>
          <p:cNvPicPr>
            <a:picLocks noChangeAspect="1"/>
          </p:cNvPicPr>
          <p:nvPr userDrawn="1"/>
        </p:nvPicPr>
        <p:blipFill>
          <a:blip/>
          <a:stretch>
            <a:fillRect/>
          </a:stretch>
        </p:blipFill>
        <p:spPr>
          <a:xfrm>
            <a:off x="10852497" y="1019135"/>
            <a:ext cx="611823" cy="640957"/>
          </a:xfrm>
          <a:prstGeom prst="rect">
            <a:avLst/>
          </a:prstGeom>
        </p:spPr>
      </p:pic>
      <p:pic>
        <p:nvPicPr>
          <p:cNvPr id="62" name="그래픽 61">
            <a:extLst>
              <a:ext uri="{FF2B5EF4-FFF2-40B4-BE49-F238E27FC236}">
                <a16:creationId xmlns:a16="http://schemas.microsoft.com/office/drawing/2014/main" id="{31748151-8D6B-429C-A598-4319E7CF9F5C}"/>
              </a:ext>
            </a:extLst>
          </p:cNvPr>
          <p:cNvPicPr>
            <a:picLocks noChangeAspect="1"/>
          </p:cNvPicPr>
          <p:nvPr userDrawn="1"/>
        </p:nvPicPr>
        <p:blipFill>
          <a:blip/>
          <a:stretch>
            <a:fillRect/>
          </a:stretch>
        </p:blipFill>
        <p:spPr>
          <a:xfrm>
            <a:off x="1302018" y="5799276"/>
            <a:ext cx="441363" cy="387016"/>
          </a:xfrm>
          <a:prstGeom prst="rect">
            <a:avLst/>
          </a:prstGeom>
        </p:spPr>
      </p:pic>
      <p:pic>
        <p:nvPicPr>
          <p:cNvPr id="15" name="그래픽 14">
            <a:extLst>
              <a:ext uri="{FF2B5EF4-FFF2-40B4-BE49-F238E27FC236}">
                <a16:creationId xmlns:a16="http://schemas.microsoft.com/office/drawing/2014/main" id="{D1D38BFB-6782-4336-8A28-37F61AB84824}"/>
              </a:ext>
            </a:extLst>
          </p:cNvPr>
          <p:cNvPicPr>
            <a:picLocks noChangeAspect="1"/>
          </p:cNvPicPr>
          <p:nvPr userDrawn="1"/>
        </p:nvPicPr>
        <p:blipFill rotWithShape="1">
          <a:blip/>
          <a:srcRect l="41806" t="61559"/>
          <a:stretch/>
        </p:blipFill>
        <p:spPr>
          <a:xfrm>
            <a:off x="0" y="0"/>
            <a:ext cx="1887948" cy="1136863"/>
          </a:xfrm>
          <a:prstGeom prst="rect">
            <a:avLst/>
          </a:prstGeom>
        </p:spPr>
      </p:pic>
      <p:pic>
        <p:nvPicPr>
          <p:cNvPr id="16" name="그래픽 15">
            <a:extLst>
              <a:ext uri="{FF2B5EF4-FFF2-40B4-BE49-F238E27FC236}">
                <a16:creationId xmlns:a16="http://schemas.microsoft.com/office/drawing/2014/main" id="{F9BF0D58-9561-4981-B961-E9D182936F44}"/>
              </a:ext>
            </a:extLst>
          </p:cNvPr>
          <p:cNvPicPr>
            <a:picLocks noChangeAspect="1"/>
          </p:cNvPicPr>
          <p:nvPr userDrawn="1"/>
        </p:nvPicPr>
        <p:blipFill>
          <a:blip/>
          <a:stretch>
            <a:fillRect/>
          </a:stretch>
        </p:blipFill>
        <p:spPr>
          <a:xfrm>
            <a:off x="1980600" y="54293"/>
            <a:ext cx="386410" cy="393986"/>
          </a:xfrm>
          <a:prstGeom prst="rect">
            <a:avLst/>
          </a:prstGeom>
        </p:spPr>
      </p:pic>
      <p:pic>
        <p:nvPicPr>
          <p:cNvPr id="17" name="그래픽 16">
            <a:extLst>
              <a:ext uri="{FF2B5EF4-FFF2-40B4-BE49-F238E27FC236}">
                <a16:creationId xmlns:a16="http://schemas.microsoft.com/office/drawing/2014/main" id="{EDD279BD-CC50-41CF-A6F0-9B431D68AB1D}"/>
              </a:ext>
            </a:extLst>
          </p:cNvPr>
          <p:cNvPicPr>
            <a:picLocks noChangeAspect="1"/>
          </p:cNvPicPr>
          <p:nvPr userDrawn="1"/>
        </p:nvPicPr>
        <p:blipFill rotWithShape="1">
          <a:blip/>
          <a:srcRect l="5889"/>
          <a:stretch/>
        </p:blipFill>
        <p:spPr>
          <a:xfrm>
            <a:off x="0" y="96192"/>
            <a:ext cx="1574185" cy="944477"/>
          </a:xfrm>
          <a:prstGeom prst="rect">
            <a:avLst/>
          </a:prstGeom>
        </p:spPr>
      </p:pic>
      <p:sp>
        <p:nvSpPr>
          <p:cNvPr id="18" name="그림 개체 틀 8">
            <a:extLst>
              <a:ext uri="{FF2B5EF4-FFF2-40B4-BE49-F238E27FC236}">
                <a16:creationId xmlns:a16="http://schemas.microsoft.com/office/drawing/2014/main" id="{5525F84F-9A12-4C22-ABAF-E0D70CC5D78D}"/>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572587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40" name="그래픽 39">
            <a:extLst>
              <a:ext uri="{FF2B5EF4-FFF2-40B4-BE49-F238E27FC236}">
                <a16:creationId xmlns:a16="http://schemas.microsoft.com/office/drawing/2014/main" id="{911458E7-9CCF-4821-AA59-D684114C44B7}"/>
              </a:ext>
            </a:extLst>
          </p:cNvPr>
          <p:cNvPicPr>
            <a:picLocks noChangeAspect="1"/>
          </p:cNvPicPr>
          <p:nvPr userDrawn="1"/>
        </p:nvPicPr>
        <p:blipFill rotWithShape="1">
          <a:blip/>
          <a:srcRect l="34286" t="28596" r="1" b="35914"/>
          <a:stretch/>
        </p:blipFill>
        <p:spPr>
          <a:xfrm flipH="1" flipV="1">
            <a:off x="8897917" y="0"/>
            <a:ext cx="3294085" cy="1800788"/>
          </a:xfrm>
          <a:prstGeom prst="rect">
            <a:avLst/>
          </a:prstGeom>
        </p:spPr>
      </p:pic>
      <p:pic>
        <p:nvPicPr>
          <p:cNvPr id="60" name="그래픽 59">
            <a:extLst>
              <a:ext uri="{FF2B5EF4-FFF2-40B4-BE49-F238E27FC236}">
                <a16:creationId xmlns:a16="http://schemas.microsoft.com/office/drawing/2014/main" id="{1A275C45-A3E3-4F82-8B1E-BC26C0D60A3E}"/>
              </a:ext>
            </a:extLst>
          </p:cNvPr>
          <p:cNvPicPr>
            <a:picLocks noChangeAspect="1"/>
          </p:cNvPicPr>
          <p:nvPr userDrawn="1"/>
        </p:nvPicPr>
        <p:blipFill rotWithShape="1">
          <a:blip/>
          <a:srcRect l="38715" t="34899"/>
          <a:stretch/>
        </p:blipFill>
        <p:spPr>
          <a:xfrm>
            <a:off x="0" y="0"/>
            <a:ext cx="921763" cy="963979"/>
          </a:xfrm>
          <a:prstGeom prst="rect">
            <a:avLst/>
          </a:prstGeom>
        </p:spPr>
      </p:pic>
      <p:pic>
        <p:nvPicPr>
          <p:cNvPr id="62" name="그래픽 61">
            <a:extLst>
              <a:ext uri="{FF2B5EF4-FFF2-40B4-BE49-F238E27FC236}">
                <a16:creationId xmlns:a16="http://schemas.microsoft.com/office/drawing/2014/main" id="{31748151-8D6B-429C-A598-4319E7CF9F5C}"/>
              </a:ext>
            </a:extLst>
          </p:cNvPr>
          <p:cNvPicPr>
            <a:picLocks noChangeAspect="1"/>
          </p:cNvPicPr>
          <p:nvPr userDrawn="1"/>
        </p:nvPicPr>
        <p:blipFill>
          <a:blip/>
          <a:stretch>
            <a:fillRect/>
          </a:stretch>
        </p:blipFill>
        <p:spPr>
          <a:xfrm flipH="1">
            <a:off x="11731120" y="5776035"/>
            <a:ext cx="408949" cy="358593"/>
          </a:xfrm>
          <a:prstGeom prst="rect">
            <a:avLst/>
          </a:prstGeom>
        </p:spPr>
      </p:pic>
      <p:pic>
        <p:nvPicPr>
          <p:cNvPr id="45" name="그래픽 44">
            <a:extLst>
              <a:ext uri="{FF2B5EF4-FFF2-40B4-BE49-F238E27FC236}">
                <a16:creationId xmlns:a16="http://schemas.microsoft.com/office/drawing/2014/main" id="{C344BDAB-535F-4B39-B512-A41776A74EB9}"/>
              </a:ext>
            </a:extLst>
          </p:cNvPr>
          <p:cNvPicPr>
            <a:picLocks noChangeAspect="1"/>
          </p:cNvPicPr>
          <p:nvPr userDrawn="1"/>
        </p:nvPicPr>
        <p:blipFill rotWithShape="1">
          <a:blip/>
          <a:srcRect l="40214" t="71646" b="-1"/>
          <a:stretch/>
        </p:blipFill>
        <p:spPr>
          <a:xfrm flipV="1">
            <a:off x="3" y="6162993"/>
            <a:ext cx="2641598" cy="695005"/>
          </a:xfrm>
          <a:prstGeom prst="rect">
            <a:avLst/>
          </a:prstGeom>
        </p:spPr>
      </p:pic>
      <p:pic>
        <p:nvPicPr>
          <p:cNvPr id="50" name="그래픽 49">
            <a:extLst>
              <a:ext uri="{FF2B5EF4-FFF2-40B4-BE49-F238E27FC236}">
                <a16:creationId xmlns:a16="http://schemas.microsoft.com/office/drawing/2014/main" id="{040133A7-335C-40A6-B4D3-6BA0CA3DBEAC}"/>
              </a:ext>
            </a:extLst>
          </p:cNvPr>
          <p:cNvPicPr>
            <a:picLocks noChangeAspect="1"/>
          </p:cNvPicPr>
          <p:nvPr userDrawn="1"/>
        </p:nvPicPr>
        <p:blipFill>
          <a:blip/>
          <a:stretch>
            <a:fillRect/>
          </a:stretch>
        </p:blipFill>
        <p:spPr>
          <a:xfrm flipH="1" flipV="1">
            <a:off x="439662" y="5492037"/>
            <a:ext cx="760051" cy="1036768"/>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H="1" flipV="1">
            <a:off x="1112396" y="5611718"/>
            <a:ext cx="386410" cy="393986"/>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flipH="1" flipV="1">
            <a:off x="2" y="6451259"/>
            <a:ext cx="1852384" cy="406740"/>
          </a:xfrm>
          <a:prstGeom prst="rect">
            <a:avLst/>
          </a:prstGeom>
        </p:spPr>
      </p:pic>
      <p:pic>
        <p:nvPicPr>
          <p:cNvPr id="75" name="그래픽 74">
            <a:extLst>
              <a:ext uri="{FF2B5EF4-FFF2-40B4-BE49-F238E27FC236}">
                <a16:creationId xmlns:a16="http://schemas.microsoft.com/office/drawing/2014/main" id="{D5B51225-5469-4493-A85A-29583D6FD9F0}"/>
              </a:ext>
            </a:extLst>
          </p:cNvPr>
          <p:cNvPicPr>
            <a:picLocks noChangeAspect="1"/>
          </p:cNvPicPr>
          <p:nvPr userDrawn="1"/>
        </p:nvPicPr>
        <p:blipFill rotWithShape="1">
          <a:blip/>
          <a:srcRect l="10396" b="60170"/>
          <a:stretch/>
        </p:blipFill>
        <p:spPr>
          <a:xfrm flipH="1">
            <a:off x="8897914" y="6045718"/>
            <a:ext cx="3294087" cy="812282"/>
          </a:xfrm>
          <a:prstGeom prst="rect">
            <a:avLst/>
          </a:prstGeom>
        </p:spPr>
      </p:pic>
      <p:pic>
        <p:nvPicPr>
          <p:cNvPr id="77" name="그래픽 76">
            <a:extLst>
              <a:ext uri="{FF2B5EF4-FFF2-40B4-BE49-F238E27FC236}">
                <a16:creationId xmlns:a16="http://schemas.microsoft.com/office/drawing/2014/main" id="{E37F45E6-F79A-4EC3-B335-76C8F55A1843}"/>
              </a:ext>
            </a:extLst>
          </p:cNvPr>
          <p:cNvPicPr>
            <a:picLocks noChangeAspect="1"/>
          </p:cNvPicPr>
          <p:nvPr userDrawn="1"/>
        </p:nvPicPr>
        <p:blipFill rotWithShape="1">
          <a:blip/>
          <a:srcRect l="66143" t="9983"/>
          <a:stretch/>
        </p:blipFill>
        <p:spPr>
          <a:xfrm flipH="1">
            <a:off x="11767551" y="0"/>
            <a:ext cx="424451" cy="1037889"/>
          </a:xfrm>
          <a:prstGeom prst="rect">
            <a:avLst/>
          </a:prstGeom>
        </p:spPr>
      </p:pic>
      <p:pic>
        <p:nvPicPr>
          <p:cNvPr id="66" name="그래픽 65">
            <a:extLst>
              <a:ext uri="{FF2B5EF4-FFF2-40B4-BE49-F238E27FC236}">
                <a16:creationId xmlns:a16="http://schemas.microsoft.com/office/drawing/2014/main" id="{BD591454-0E4B-4703-AAD4-EECEA9D4ACA1}"/>
              </a:ext>
            </a:extLst>
          </p:cNvPr>
          <p:cNvPicPr>
            <a:picLocks noChangeAspect="1"/>
          </p:cNvPicPr>
          <p:nvPr userDrawn="1"/>
        </p:nvPicPr>
        <p:blipFill rotWithShape="1">
          <a:blip/>
          <a:srcRect b="36885"/>
          <a:stretch/>
        </p:blipFill>
        <p:spPr>
          <a:xfrm flipH="1">
            <a:off x="10186502" y="6247432"/>
            <a:ext cx="2005500" cy="610568"/>
          </a:xfrm>
          <a:prstGeom prst="rect">
            <a:avLst/>
          </a:prstGeom>
        </p:spPr>
      </p:pic>
      <p:sp>
        <p:nvSpPr>
          <p:cNvPr id="15" name="그림 개체 틀 2">
            <a:extLst>
              <a:ext uri="{FF2B5EF4-FFF2-40B4-BE49-F238E27FC236}">
                <a16:creationId xmlns:a16="http://schemas.microsoft.com/office/drawing/2014/main" id="{2119FAD0-6F62-4589-96BA-B2DA39C2A895}"/>
              </a:ext>
            </a:extLst>
          </p:cNvPr>
          <p:cNvSpPr>
            <a:spLocks noGrp="1"/>
          </p:cNvSpPr>
          <p:nvPr userDrawn="1">
            <p:ph type="pic" sz="quarter" idx="15" hasCustomPrompt="1"/>
          </p:nvPr>
        </p:nvSpPr>
        <p:spPr>
          <a:xfrm>
            <a:off x="1670315" y="916690"/>
            <a:ext cx="1307340" cy="1308087"/>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6" name="그림 개체 틀 2">
            <a:extLst>
              <a:ext uri="{FF2B5EF4-FFF2-40B4-BE49-F238E27FC236}">
                <a16:creationId xmlns:a16="http://schemas.microsoft.com/office/drawing/2014/main" id="{41C5B39B-AC2B-4DEF-8382-93993DE5AC04}"/>
              </a:ext>
            </a:extLst>
          </p:cNvPr>
          <p:cNvSpPr>
            <a:spLocks noGrp="1"/>
          </p:cNvSpPr>
          <p:nvPr userDrawn="1">
            <p:ph type="pic" sz="quarter" idx="16" hasCustomPrompt="1"/>
          </p:nvPr>
        </p:nvSpPr>
        <p:spPr>
          <a:xfrm>
            <a:off x="6819901" y="916690"/>
            <a:ext cx="1307340" cy="1308087"/>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7" name="그림 개체 틀 2">
            <a:extLst>
              <a:ext uri="{FF2B5EF4-FFF2-40B4-BE49-F238E27FC236}">
                <a16:creationId xmlns:a16="http://schemas.microsoft.com/office/drawing/2014/main" id="{65F6B480-BB8E-4F50-8EE7-A47DA72902DC}"/>
              </a:ext>
            </a:extLst>
          </p:cNvPr>
          <p:cNvSpPr>
            <a:spLocks noGrp="1"/>
          </p:cNvSpPr>
          <p:nvPr userDrawn="1">
            <p:ph type="pic" sz="quarter" idx="17" hasCustomPrompt="1"/>
          </p:nvPr>
        </p:nvSpPr>
        <p:spPr>
          <a:xfrm>
            <a:off x="1670315" y="3665315"/>
            <a:ext cx="1307340" cy="1308087"/>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8" name="그림 개체 틀 2">
            <a:extLst>
              <a:ext uri="{FF2B5EF4-FFF2-40B4-BE49-F238E27FC236}">
                <a16:creationId xmlns:a16="http://schemas.microsoft.com/office/drawing/2014/main" id="{7FA052FC-102A-45F7-8798-70DD7EEE46B0}"/>
              </a:ext>
            </a:extLst>
          </p:cNvPr>
          <p:cNvSpPr>
            <a:spLocks noGrp="1"/>
          </p:cNvSpPr>
          <p:nvPr userDrawn="1">
            <p:ph type="pic" sz="quarter" idx="18" hasCustomPrompt="1"/>
          </p:nvPr>
        </p:nvSpPr>
        <p:spPr>
          <a:xfrm>
            <a:off x="6819901" y="3665315"/>
            <a:ext cx="1307340" cy="1308087"/>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9" name="Picture 1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20"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21"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22"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23" name="Picture 22">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24"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8779458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6408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5"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8"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5223492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PPTMON slide">
    <p:spTree>
      <p:nvGrpSpPr>
        <p:cNvPr id="1" name=""/>
        <p:cNvGrpSpPr/>
        <p:nvPr/>
      </p:nvGrpSpPr>
      <p:grpSpPr>
        <a:xfrm>
          <a:off x="0" y="0"/>
          <a:ext cx="0" cy="0"/>
          <a:chOff x="0" y="0"/>
          <a:chExt cx="0" cy="0"/>
        </a:xfrm>
      </p:grpSpPr>
      <p:pic>
        <p:nvPicPr>
          <p:cNvPr id="41" name="그래픽 40">
            <a:extLst>
              <a:ext uri="{FF2B5EF4-FFF2-40B4-BE49-F238E27FC236}">
                <a16:creationId xmlns:a16="http://schemas.microsoft.com/office/drawing/2014/main" id="{95FA8C44-70A1-40BE-B5C3-55378AAF96AB}"/>
              </a:ext>
            </a:extLst>
          </p:cNvPr>
          <p:cNvPicPr>
            <a:picLocks noChangeAspect="1"/>
          </p:cNvPicPr>
          <p:nvPr userDrawn="1"/>
        </p:nvPicPr>
        <p:blipFill rotWithShape="1">
          <a:blip/>
          <a:srcRect l="20553"/>
          <a:stretch/>
        </p:blipFill>
        <p:spPr>
          <a:xfrm>
            <a:off x="0" y="5085067"/>
            <a:ext cx="1261238" cy="1749435"/>
          </a:xfrm>
          <a:prstGeom prst="rect">
            <a:avLst/>
          </a:prstGeom>
        </p:spPr>
      </p:pic>
      <p:pic>
        <p:nvPicPr>
          <p:cNvPr id="46" name="그래픽 45">
            <a:extLst>
              <a:ext uri="{FF2B5EF4-FFF2-40B4-BE49-F238E27FC236}">
                <a16:creationId xmlns:a16="http://schemas.microsoft.com/office/drawing/2014/main" id="{71D22A36-3188-40B1-AA9C-5B50DA06CA57}"/>
              </a:ext>
            </a:extLst>
          </p:cNvPr>
          <p:cNvPicPr>
            <a:picLocks noChangeAspect="1"/>
          </p:cNvPicPr>
          <p:nvPr userDrawn="1"/>
        </p:nvPicPr>
        <p:blipFill rotWithShape="1">
          <a:blip/>
          <a:srcRect l="41806" t="61559"/>
          <a:stretch/>
        </p:blipFill>
        <p:spPr>
          <a:xfrm flipH="1">
            <a:off x="10304052" y="0"/>
            <a:ext cx="1887948" cy="1136863"/>
          </a:xfrm>
          <a:prstGeom prst="rect">
            <a:avLst/>
          </a:prstGeom>
        </p:spPr>
      </p:pic>
      <p:pic>
        <p:nvPicPr>
          <p:cNvPr id="50" name="그래픽 49">
            <a:extLst>
              <a:ext uri="{FF2B5EF4-FFF2-40B4-BE49-F238E27FC236}">
                <a16:creationId xmlns:a16="http://schemas.microsoft.com/office/drawing/2014/main" id="{040133A7-335C-40A6-B4D3-6BA0CA3DBEAC}"/>
              </a:ext>
            </a:extLst>
          </p:cNvPr>
          <p:cNvPicPr>
            <a:picLocks noChangeAspect="1"/>
          </p:cNvPicPr>
          <p:nvPr userDrawn="1"/>
        </p:nvPicPr>
        <p:blipFill>
          <a:blip/>
          <a:stretch>
            <a:fillRect/>
          </a:stretch>
        </p:blipFill>
        <p:spPr>
          <a:xfrm flipH="1">
            <a:off x="120720" y="4543185"/>
            <a:ext cx="760051" cy="1036768"/>
          </a:xfrm>
          <a:prstGeom prst="rect">
            <a:avLst/>
          </a:prstGeom>
        </p:spPr>
      </p:pic>
      <p:pic>
        <p:nvPicPr>
          <p:cNvPr id="53" name="그래픽 52">
            <a:extLst>
              <a:ext uri="{FF2B5EF4-FFF2-40B4-BE49-F238E27FC236}">
                <a16:creationId xmlns:a16="http://schemas.microsoft.com/office/drawing/2014/main" id="{01733B9B-75DD-48D6-B37D-A1228A58FAF4}"/>
              </a:ext>
            </a:extLst>
          </p:cNvPr>
          <p:cNvPicPr>
            <a:picLocks noChangeAspect="1"/>
          </p:cNvPicPr>
          <p:nvPr userDrawn="1"/>
        </p:nvPicPr>
        <p:blipFill>
          <a:blip/>
          <a:stretch>
            <a:fillRect/>
          </a:stretch>
        </p:blipFill>
        <p:spPr>
          <a:xfrm flipH="1">
            <a:off x="9824990" y="54293"/>
            <a:ext cx="386410" cy="393986"/>
          </a:xfrm>
          <a:prstGeom prst="rect">
            <a:avLst/>
          </a:prstGeom>
        </p:spPr>
      </p:pic>
      <p:pic>
        <p:nvPicPr>
          <p:cNvPr id="55" name="그래픽 54">
            <a:extLst>
              <a:ext uri="{FF2B5EF4-FFF2-40B4-BE49-F238E27FC236}">
                <a16:creationId xmlns:a16="http://schemas.microsoft.com/office/drawing/2014/main" id="{90B28C4C-2BBF-447D-AA64-4D6EA836E0BE}"/>
              </a:ext>
            </a:extLst>
          </p:cNvPr>
          <p:cNvPicPr>
            <a:picLocks noChangeAspect="1"/>
          </p:cNvPicPr>
          <p:nvPr userDrawn="1"/>
        </p:nvPicPr>
        <p:blipFill>
          <a:blip/>
          <a:stretch>
            <a:fillRect/>
          </a:stretch>
        </p:blipFill>
        <p:spPr>
          <a:xfrm flipH="1">
            <a:off x="2293473" y="6313428"/>
            <a:ext cx="441984" cy="393986"/>
          </a:xfrm>
          <a:prstGeom prst="rect">
            <a:avLst/>
          </a:prstGeom>
        </p:spPr>
      </p:pic>
      <p:pic>
        <p:nvPicPr>
          <p:cNvPr id="71" name="그래픽 70">
            <a:extLst>
              <a:ext uri="{FF2B5EF4-FFF2-40B4-BE49-F238E27FC236}">
                <a16:creationId xmlns:a16="http://schemas.microsoft.com/office/drawing/2014/main" id="{5610B7A0-13FA-416D-BCBD-C45F0AE9C0C3}"/>
              </a:ext>
            </a:extLst>
          </p:cNvPr>
          <p:cNvPicPr>
            <a:picLocks noChangeAspect="1"/>
          </p:cNvPicPr>
          <p:nvPr userDrawn="1"/>
        </p:nvPicPr>
        <p:blipFill rotWithShape="1">
          <a:blip/>
          <a:srcRect b="63433"/>
          <a:stretch/>
        </p:blipFill>
        <p:spPr>
          <a:xfrm flipH="1">
            <a:off x="289167" y="6199610"/>
            <a:ext cx="1975098" cy="658390"/>
          </a:xfrm>
          <a:prstGeom prst="rect">
            <a:avLst/>
          </a:prstGeom>
        </p:spPr>
      </p:pic>
      <p:pic>
        <p:nvPicPr>
          <p:cNvPr id="36" name="그래픽 35">
            <a:extLst>
              <a:ext uri="{FF2B5EF4-FFF2-40B4-BE49-F238E27FC236}">
                <a16:creationId xmlns:a16="http://schemas.microsoft.com/office/drawing/2014/main" id="{228A1FB7-5DD6-440B-9E4A-EDF8F8B00123}"/>
              </a:ext>
            </a:extLst>
          </p:cNvPr>
          <p:cNvPicPr>
            <a:picLocks noChangeAspect="1"/>
          </p:cNvPicPr>
          <p:nvPr userDrawn="1"/>
        </p:nvPicPr>
        <p:blipFill rotWithShape="1">
          <a:blip/>
          <a:srcRect l="5889"/>
          <a:stretch/>
        </p:blipFill>
        <p:spPr>
          <a:xfrm flipH="1">
            <a:off x="10617815" y="96192"/>
            <a:ext cx="1574185" cy="944477"/>
          </a:xfrm>
          <a:prstGeom prst="rect">
            <a:avLst/>
          </a:prstGeom>
        </p:spPr>
      </p:pic>
      <p:pic>
        <p:nvPicPr>
          <p:cNvPr id="73" name="그래픽 72">
            <a:extLst>
              <a:ext uri="{FF2B5EF4-FFF2-40B4-BE49-F238E27FC236}">
                <a16:creationId xmlns:a16="http://schemas.microsoft.com/office/drawing/2014/main" id="{2F09B6CB-1E44-4431-82F4-89B62D4FF305}"/>
              </a:ext>
            </a:extLst>
          </p:cNvPr>
          <p:cNvPicPr>
            <a:picLocks noChangeAspect="1"/>
          </p:cNvPicPr>
          <p:nvPr userDrawn="1"/>
        </p:nvPicPr>
        <p:blipFill rotWithShape="1">
          <a:blip/>
          <a:srcRect t="32717" r="76998"/>
          <a:stretch/>
        </p:blipFill>
        <p:spPr>
          <a:xfrm rot="16200000" flipH="1">
            <a:off x="645502" y="5554107"/>
            <a:ext cx="658390" cy="1949395"/>
          </a:xfrm>
          <a:prstGeom prst="rect">
            <a:avLst/>
          </a:prstGeom>
        </p:spPr>
      </p:pic>
      <p:pic>
        <p:nvPicPr>
          <p:cNvPr id="76" name="그래픽 75">
            <a:extLst>
              <a:ext uri="{FF2B5EF4-FFF2-40B4-BE49-F238E27FC236}">
                <a16:creationId xmlns:a16="http://schemas.microsoft.com/office/drawing/2014/main" id="{57974970-74C3-4C80-B409-912AA3805ED0}"/>
              </a:ext>
            </a:extLst>
          </p:cNvPr>
          <p:cNvPicPr>
            <a:picLocks noChangeAspect="1"/>
          </p:cNvPicPr>
          <p:nvPr userDrawn="1"/>
        </p:nvPicPr>
        <p:blipFill>
          <a:blip/>
          <a:stretch>
            <a:fillRect/>
          </a:stretch>
        </p:blipFill>
        <p:spPr>
          <a:xfrm flipH="1">
            <a:off x="500746" y="5792639"/>
            <a:ext cx="1319462" cy="658391"/>
          </a:xfrm>
          <a:prstGeom prst="rect">
            <a:avLst/>
          </a:prstGeom>
        </p:spPr>
      </p:pic>
      <p:pic>
        <p:nvPicPr>
          <p:cNvPr id="61" name="그래픽 60">
            <a:extLst>
              <a:ext uri="{FF2B5EF4-FFF2-40B4-BE49-F238E27FC236}">
                <a16:creationId xmlns:a16="http://schemas.microsoft.com/office/drawing/2014/main" id="{6F573EB2-24F8-4700-8970-65D5B537D554}"/>
              </a:ext>
            </a:extLst>
          </p:cNvPr>
          <p:cNvPicPr>
            <a:picLocks noChangeAspect="1"/>
          </p:cNvPicPr>
          <p:nvPr userDrawn="1"/>
        </p:nvPicPr>
        <p:blipFill rotWithShape="1">
          <a:blip/>
          <a:srcRect t="62544"/>
          <a:stretch/>
        </p:blipFill>
        <p:spPr>
          <a:xfrm flipV="1">
            <a:off x="10930762" y="6409721"/>
            <a:ext cx="1261238" cy="448279"/>
          </a:xfrm>
          <a:prstGeom prst="rect">
            <a:avLst/>
          </a:prstGeom>
        </p:spPr>
      </p:pic>
      <p:pic>
        <p:nvPicPr>
          <p:cNvPr id="64" name="그래픽 63">
            <a:extLst>
              <a:ext uri="{FF2B5EF4-FFF2-40B4-BE49-F238E27FC236}">
                <a16:creationId xmlns:a16="http://schemas.microsoft.com/office/drawing/2014/main" id="{7A4754A4-85CA-4141-A16B-51C3545DFC3C}"/>
              </a:ext>
            </a:extLst>
          </p:cNvPr>
          <p:cNvPicPr>
            <a:picLocks noChangeAspect="1"/>
          </p:cNvPicPr>
          <p:nvPr userDrawn="1"/>
        </p:nvPicPr>
        <p:blipFill rotWithShape="1">
          <a:blip/>
          <a:srcRect t="77951" r="26612"/>
          <a:stretch/>
        </p:blipFill>
        <p:spPr>
          <a:xfrm>
            <a:off x="0" y="0"/>
            <a:ext cx="2414677" cy="530206"/>
          </a:xfrm>
          <a:prstGeom prst="rect">
            <a:avLst/>
          </a:prstGeom>
        </p:spPr>
      </p:pic>
      <p:pic>
        <p:nvPicPr>
          <p:cNvPr id="43" name="그래픽 42">
            <a:extLst>
              <a:ext uri="{FF2B5EF4-FFF2-40B4-BE49-F238E27FC236}">
                <a16:creationId xmlns:a16="http://schemas.microsoft.com/office/drawing/2014/main" id="{5C2FA9A8-A68C-498F-992E-BCA232DC845A}"/>
              </a:ext>
            </a:extLst>
          </p:cNvPr>
          <p:cNvPicPr>
            <a:picLocks noChangeAspect="1"/>
          </p:cNvPicPr>
          <p:nvPr userDrawn="1"/>
        </p:nvPicPr>
        <p:blipFill rotWithShape="1">
          <a:blip/>
          <a:srcRect t="75507"/>
          <a:stretch/>
        </p:blipFill>
        <p:spPr>
          <a:xfrm flipH="1" flipV="1">
            <a:off x="8854661" y="6434007"/>
            <a:ext cx="2060623" cy="423993"/>
          </a:xfrm>
          <a:prstGeom prst="rect">
            <a:avLst/>
          </a:prstGeom>
        </p:spPr>
      </p:pic>
      <p:pic>
        <p:nvPicPr>
          <p:cNvPr id="49" name="그래픽 48">
            <a:extLst>
              <a:ext uri="{FF2B5EF4-FFF2-40B4-BE49-F238E27FC236}">
                <a16:creationId xmlns:a16="http://schemas.microsoft.com/office/drawing/2014/main" id="{9068F6CE-D441-47D4-A7F6-788C34D2745D}"/>
              </a:ext>
            </a:extLst>
          </p:cNvPr>
          <p:cNvPicPr>
            <a:picLocks noChangeAspect="1"/>
          </p:cNvPicPr>
          <p:nvPr userDrawn="1"/>
        </p:nvPicPr>
        <p:blipFill>
          <a:blip/>
          <a:stretch>
            <a:fillRect/>
          </a:stretch>
        </p:blipFill>
        <p:spPr>
          <a:xfrm flipV="1">
            <a:off x="638062" y="209728"/>
            <a:ext cx="611823" cy="640957"/>
          </a:xfrm>
          <a:prstGeom prst="rect">
            <a:avLst/>
          </a:prstGeom>
        </p:spPr>
      </p:pic>
      <p:pic>
        <p:nvPicPr>
          <p:cNvPr id="17" name="Picture 1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18"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19"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20"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21" name="Picture 20">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22"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571477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0.jp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8.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3.xml"/><Relationship Id="rId30"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4"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5"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6" name="Picture 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7"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0">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20351003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png"/><Relationship Id="rId14" Type="http://schemas.openxmlformats.org/officeDocument/2006/relationships/image" Target="../media/image28.pn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5.wdp"/><Relationship Id="rId18" Type="http://schemas.microsoft.com/office/2007/relationships/hdphoto" Target="../media/hdphoto6.wdp"/><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notesSlide" Target="../notesSlides/notesSlide4.xml"/><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6.xml"/><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26.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7.wdp"/><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50.png"/><Relationship Id="rId17" Type="http://schemas.microsoft.com/office/2007/relationships/hdphoto" Target="../media/hdphoto8.wdp"/><Relationship Id="rId2" Type="http://schemas.openxmlformats.org/officeDocument/2006/relationships/notesSlide" Target="../notesSlides/notesSlide5.xml"/><Relationship Id="rId16"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5.png"/><Relationship Id="rId15" Type="http://schemas.openxmlformats.org/officeDocument/2006/relationships/image" Target="../media/image52.svg"/><Relationship Id="rId10" Type="http://schemas.openxmlformats.org/officeDocument/2006/relationships/image" Target="../media/image49.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4.png"/><Relationship Id="rId1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slide" Target="slide13.xml"/><Relationship Id="rId17" Type="http://schemas.openxmlformats.org/officeDocument/2006/relationships/image" Target="../media/image55.png"/><Relationship Id="rId2" Type="http://schemas.openxmlformats.org/officeDocument/2006/relationships/notesSlide" Target="../notesSlides/notesSlide6.xml"/><Relationship Id="rId16" Type="http://schemas.microsoft.com/office/2007/relationships/hdphoto" Target="../media/hdphoto9.wdp"/><Relationship Id="rId20"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5.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7.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5.wdp"/></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4.png"/><Relationship Id="rId1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slide" Target="slide13.xml"/><Relationship Id="rId17" Type="http://schemas.openxmlformats.org/officeDocument/2006/relationships/image" Target="../media/image55.png"/><Relationship Id="rId2" Type="http://schemas.openxmlformats.org/officeDocument/2006/relationships/notesSlide" Target="../notesSlides/notesSlide7.xml"/><Relationship Id="rId16" Type="http://schemas.microsoft.com/office/2007/relationships/hdphoto" Target="../media/hdphoto9.wdp"/><Relationship Id="rId20"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5.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7.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4.png"/><Relationship Id="rId18"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slide" Target="slide13.xml"/><Relationship Id="rId17" Type="http://schemas.openxmlformats.org/officeDocument/2006/relationships/image" Target="../media/image55.png"/><Relationship Id="rId2" Type="http://schemas.openxmlformats.org/officeDocument/2006/relationships/notesSlide" Target="../notesSlides/notesSlide8.xml"/><Relationship Id="rId16" Type="http://schemas.microsoft.com/office/2007/relationships/hdphoto" Target="../media/hdphoto9.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5.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0.emf"/><Relationship Id="rId1" Type="http://schemas.openxmlformats.org/officeDocument/2006/relationships/slideLayout" Target="../slideLayouts/slideLayout2.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5.png"/><Relationship Id="rId5" Type="http://schemas.openxmlformats.org/officeDocument/2006/relationships/image" Target="../media/image3.png"/><Relationship Id="rId15" Type="http://schemas.openxmlformats.org/officeDocument/2006/relationships/image" Target="../media/image32.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277922" y="712692"/>
            <a:ext cx="3918036" cy="1024217"/>
          </a:xfrm>
          <a:prstGeom prst="rect">
            <a:avLst/>
          </a:prstGeom>
        </p:spPr>
      </p:pic>
      <p:sp>
        <p:nvSpPr>
          <p:cNvPr id="30" name="TextBox 29"/>
          <p:cNvSpPr txBox="1"/>
          <p:nvPr/>
        </p:nvSpPr>
        <p:spPr>
          <a:xfrm>
            <a:off x="2844401" y="1769709"/>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Chủ</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điểm</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Cổng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trường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rộng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mở</a:t>
            </a:r>
            <a:endPar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endParaRPr>
          </a:p>
        </p:txBody>
      </p:sp>
      <p:pic>
        <p:nvPicPr>
          <p:cNvPr id="2" name="Picture 1">
            <a:extLst>
              <a:ext uri="{FF2B5EF4-FFF2-40B4-BE49-F238E27FC236}">
                <a16:creationId xmlns:a16="http://schemas.microsoft.com/office/drawing/2014/main" id="{CBAD6B72-E135-44E2-B9CA-7F91635C31E2}"/>
              </a:ext>
            </a:extLst>
          </p:cNvPr>
          <p:cNvPicPr>
            <a:picLocks noChangeAspect="1"/>
          </p:cNvPicPr>
          <p:nvPr/>
        </p:nvPicPr>
        <p:blipFill>
          <a:blip r:embed="rId15"/>
          <a:stretch>
            <a:fillRect/>
          </a:stretch>
        </p:blipFill>
        <p:spPr>
          <a:xfrm>
            <a:off x="1230970" y="2420024"/>
            <a:ext cx="9730059" cy="2017951"/>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mj-lt"/>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mj-lt"/>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mj-lt"/>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mj-lt"/>
                <a:ea typeface="Arial-Rounded" panose="020B0500000000000000" pitchFamily="34" charset="0"/>
                <a:cs typeface="Arial-Rounded" panose="020B0500000000000000" pitchFamily="34" charset="0"/>
              </a:rPr>
              <a:t>giao</a:t>
            </a:r>
            <a:endParaRPr lang="en-US" sz="4000" dirty="0">
              <a:latin typeface="+mj-lt"/>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mj-lt"/>
                <a:ea typeface="Arial-Rounded" panose="020B0500000000000000" pitchFamily="34" charset="0"/>
                <a:cs typeface="Arial-Rounded" panose="020B0500000000000000" pitchFamily="34" charset="0"/>
              </a:rPr>
              <a:t>dao</a:t>
            </a:r>
            <a:endParaRPr lang="en-US" sz="4000" dirty="0">
              <a:latin typeface="+mj-lt"/>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mj-lt"/>
                <a:ea typeface="Arial-Rounded" panose="020B0500000000000000" pitchFamily="34" charset="0"/>
                <a:cs typeface="Arial-Rounded" panose="020B0500000000000000" pitchFamily="34" charset="0"/>
              </a:rPr>
              <a:t>rao</a:t>
            </a:r>
            <a:endParaRPr lang="en-US" sz="40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a:latin typeface="+mj-lt"/>
                <a:cs typeface="Calibri" panose="020F0502020204030204" pitchFamily="34" charset="0"/>
              </a:rPr>
              <a:t>ìm </a:t>
            </a:r>
            <a:r>
              <a:rPr lang="en-US" sz="3200">
                <a:latin typeface="+mj-lt"/>
                <a:cs typeface="Calibri" panose="020F0502020204030204" pitchFamily="34" charset="0"/>
              </a:rPr>
              <a:t>1-2 </a:t>
            </a:r>
            <a:r>
              <a:rPr lang="vi-VN" sz="3200">
                <a:latin typeface="+mj-lt"/>
                <a:cs typeface="Calibri" panose="020F0502020204030204" pitchFamily="34" charset="0"/>
              </a:rPr>
              <a:t>tiếng </a:t>
            </a:r>
            <a:r>
              <a:rPr lang="vi-VN" sz="3200" dirty="0">
                <a:latin typeface="+mj-lt"/>
                <a:cs typeface="Calibri" panose="020F0502020204030204" pitchFamily="34" charset="0"/>
              </a:rPr>
              <a:t>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THẢO </a:t>
            </a:r>
            <a:r>
              <a:rPr lang="en-US" altLang="zh-CN" sz="440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fltVal val="0"/>
                                          </p:val>
                                        </p:tav>
                                        <p:tav tm="100000">
                                          <p:val>
                                            <p:strVal val="#ppt_w"/>
                                          </p:val>
                                        </p:tav>
                                      </p:tavLst>
                                    </p:anim>
                                    <p:anim calcmode="lin" valueType="num">
                                      <p:cBhvr>
                                        <p:cTn id="37" dur="1000" fill="hold"/>
                                        <p:tgtEl>
                                          <p:spTgt spid="26"/>
                                        </p:tgtEl>
                                        <p:attrNameLst>
                                          <p:attrName>ppt_h</p:attrName>
                                        </p:attrNameLst>
                                      </p:cBhvr>
                                      <p:tavLst>
                                        <p:tav tm="0">
                                          <p:val>
                                            <p:fltVal val="0"/>
                                          </p:val>
                                        </p:tav>
                                        <p:tav tm="100000">
                                          <p:val>
                                            <p:strVal val="#ppt_h"/>
                                          </p:val>
                                        </p:tav>
                                      </p:tavLst>
                                    </p:anim>
                                    <p:anim calcmode="lin" valueType="num">
                                      <p:cBhvr>
                                        <p:cTn id="38" dur="1000" fill="hold"/>
                                        <p:tgtEl>
                                          <p:spTgt spid="26"/>
                                        </p:tgtEl>
                                        <p:attrNameLst>
                                          <p:attrName>style.rotation</p:attrName>
                                        </p:attrNameLst>
                                      </p:cBhvr>
                                      <p:tavLst>
                                        <p:tav tm="0">
                                          <p:val>
                                            <p:fltVal val="90"/>
                                          </p:val>
                                        </p:tav>
                                        <p:tav tm="100000">
                                          <p:val>
                                            <p:fltVal val="0"/>
                                          </p:val>
                                        </p:tav>
                                      </p:tavLst>
                                    </p:anim>
                                    <p:animEffect transition="in" filter="fade">
                                      <p:cBhvr>
                                        <p:cTn id="39" dur="1000"/>
                                        <p:tgtEl>
                                          <p:spTgt spid="2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childTnLst>
                          </p:cTn>
                        </p:par>
                        <p:par>
                          <p:cTn id="51" fill="hold">
                            <p:stCondLst>
                              <p:cond delay="1000"/>
                            </p:stCondLst>
                            <p:childTnLst>
                              <p:par>
                                <p:cTn id="52" presetID="14" presetClass="entr" presetSubtype="1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25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1000" fill="hold"/>
                                        <p:tgtEl>
                                          <p:spTgt spid="32"/>
                                        </p:tgtEl>
                                        <p:attrNameLst>
                                          <p:attrName>ppt_w</p:attrName>
                                        </p:attrNameLst>
                                      </p:cBhvr>
                                      <p:tavLst>
                                        <p:tav tm="0">
                                          <p:val>
                                            <p:fltVal val="0"/>
                                          </p:val>
                                        </p:tav>
                                        <p:tav tm="100000">
                                          <p:val>
                                            <p:strVal val="#ppt_w"/>
                                          </p:val>
                                        </p:tav>
                                      </p:tavLst>
                                    </p:anim>
                                    <p:anim calcmode="lin" valueType="num">
                                      <p:cBhvr>
                                        <p:cTn id="60" dur="1000" fill="hold"/>
                                        <p:tgtEl>
                                          <p:spTgt spid="32"/>
                                        </p:tgtEl>
                                        <p:attrNameLst>
                                          <p:attrName>ppt_h</p:attrName>
                                        </p:attrNameLst>
                                      </p:cBhvr>
                                      <p:tavLst>
                                        <p:tav tm="0">
                                          <p:val>
                                            <p:fltVal val="0"/>
                                          </p:val>
                                        </p:tav>
                                        <p:tav tm="100000">
                                          <p:val>
                                            <p:strVal val="#ppt_h"/>
                                          </p:val>
                                        </p:tav>
                                      </p:tavLst>
                                    </p:anim>
                                    <p:anim calcmode="lin" valueType="num">
                                      <p:cBhvr>
                                        <p:cTn id="61" dur="1000" fill="hold"/>
                                        <p:tgtEl>
                                          <p:spTgt spid="32"/>
                                        </p:tgtEl>
                                        <p:attrNameLst>
                                          <p:attrName>style.rotation</p:attrName>
                                        </p:attrNameLst>
                                      </p:cBhvr>
                                      <p:tavLst>
                                        <p:tav tm="0">
                                          <p:val>
                                            <p:fltVal val="90"/>
                                          </p:val>
                                        </p:tav>
                                        <p:tav tm="100000">
                                          <p:val>
                                            <p:fltVal val="0"/>
                                          </p:val>
                                        </p:tav>
                                      </p:tavLst>
                                    </p:anim>
                                    <p:animEffect transition="in" filter="fade">
                                      <p:cBhvr>
                                        <p:cTn id="62" dur="1000"/>
                                        <p:tgtEl>
                                          <p:spTgt spid="32"/>
                                        </p:tgtEl>
                                      </p:cBhvr>
                                    </p:animEffect>
                                  </p:childTnLst>
                                </p:cTn>
                              </p:par>
                            </p:childTnLst>
                          </p:cTn>
                        </p:par>
                        <p:par>
                          <p:cTn id="63" fill="hold">
                            <p:stCondLst>
                              <p:cond delay="1000"/>
                            </p:stCondLst>
                            <p:childTnLst>
                              <p:par>
                                <p:cTn id="64" presetID="14" presetClass="entr" presetSubtype="1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j-lt"/>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j-lt"/>
              <a:ea typeface="等线" panose="02010600030101010101" pitchFamily="2" charset="-122"/>
              <a:cs typeface="+mn-cs"/>
            </a:endParaRPr>
          </a:p>
        </p:txBody>
      </p:sp>
      <p:sp>
        <p:nvSpPr>
          <p:cNvPr id="49" name="!!2">
            <a:extLst>
              <a:ext uri="{FF2B5EF4-FFF2-40B4-BE49-F238E27FC236}">
                <a16:creationId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j-lt"/>
              <a:ea typeface="等线" panose="02010600030101010101" pitchFamily="2" charset="-122"/>
              <a:cs typeface="+mn-cs"/>
            </a:endParaRPr>
          </a:p>
        </p:txBody>
      </p:sp>
      <p:sp>
        <p:nvSpPr>
          <p:cNvPr id="50" name="文本框 12">
            <a:extLst>
              <a:ext uri="{FF2B5EF4-FFF2-40B4-BE49-F238E27FC236}">
                <a16:creationId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mj-lt"/>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mj-lt"/>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mj-lt"/>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mj-lt"/>
              <a:ea typeface="字魂115号-刀刀体" panose="00000500000000000000" pitchFamily="2" charset="-122"/>
              <a:cs typeface="+mn-cs"/>
            </a:endParaRPr>
          </a:p>
        </p:txBody>
      </p:sp>
      <p:pic>
        <p:nvPicPr>
          <p:cNvPr id="51" name="Picture 50">
            <a:extLst>
              <a:ext uri="{FF2B5EF4-FFF2-40B4-BE49-F238E27FC236}">
                <a16:creationId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a16="http://schemas.microsoft.com/office/drawing/2014/main" id="{B3BD2310-9D79-4163-BAE0-CDDAD2FE59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mj-lt"/>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mj-lt"/>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mj-lt"/>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mj-lt"/>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a:solidFill>
                  <a:srgbClr val="EA4618"/>
                </a:solidFill>
                <a:latin typeface="Calibri" panose="020F0502020204030204" pitchFamily="34" charset="0"/>
                <a:cs typeface="Calibri" panose="020F0502020204030204" pitchFamily="34" charset="0"/>
              </a:rPr>
              <a:t>a. 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a16="http://schemas.microsoft.com/office/drawing/2014/main" id="{E2E483B3-BD9A-43E2-938A-513B7028008F}"/>
              </a:ext>
            </a:extLst>
          </p:cNvPr>
          <p:cNvCxnSpPr/>
          <p:nvPr/>
        </p:nvCxnSpPr>
        <p:spPr>
          <a:xfrm>
            <a:off x="2819400" y="885825"/>
            <a:ext cx="23050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2755DC8-CE78-40A7-903A-6EF86848749A}"/>
              </a:ext>
            </a:extLst>
          </p:cNvPr>
          <p:cNvCxnSpPr>
            <a:cxnSpLocks/>
          </p:cNvCxnSpPr>
          <p:nvPr/>
        </p:nvCxnSpPr>
        <p:spPr>
          <a:xfrm>
            <a:off x="6257925" y="85725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mj-lt"/>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mj-lt"/>
                <a:cs typeface="Calibri" panose="020F0502020204030204" pitchFamily="34" charset="0"/>
              </a:rPr>
              <a:t> Từ ngữ chỉ hoạt động có tiếng bắt đầu bằng</a:t>
            </a:r>
            <a:r>
              <a:rPr lang="en-US" sz="3400" dirty="0">
                <a:solidFill>
                  <a:srgbClr val="EA4618"/>
                </a:solidFill>
                <a:latin typeface="+mj-lt"/>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mj-lt"/>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mj-lt"/>
                  <a:ea typeface="Arial-Rounded" panose="020B0500000000000000" pitchFamily="34" charset="0"/>
                  <a:cs typeface="Arial-Rounded" panose="020B0500000000000000" pitchFamily="34" charset="0"/>
                </a:rPr>
                <a:t> </a:t>
              </a:r>
              <a:r>
                <a:rPr lang="en-US" sz="4000" b="0" i="1" dirty="0">
                  <a:solidFill>
                    <a:srgbClr val="FF0000"/>
                  </a:solidFill>
                  <a:effectLst/>
                  <a:latin typeface="+mj-lt"/>
                  <a:ea typeface="Arial-Rounded" panose="020B0500000000000000" pitchFamily="34" charset="0"/>
                  <a:cs typeface="Arial-Rounded" panose="020B0500000000000000" pitchFamily="34" charset="0"/>
                </a:rPr>
                <a:t>r</a:t>
              </a:r>
              <a:r>
                <a:rPr lang="en-US" sz="4000" b="0" i="0" dirty="0">
                  <a:solidFill>
                    <a:srgbClr val="FF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rao</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bán</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rình</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mò</a:t>
              </a:r>
              <a:r>
                <a:rPr lang="en-US" sz="4000" b="0" i="0" dirty="0">
                  <a:solidFill>
                    <a:srgbClr val="000000"/>
                  </a:solidFill>
                  <a:effectLst/>
                  <a:latin typeface="+mj-lt"/>
                  <a:ea typeface="Arial-Rounded" panose="020B0500000000000000" pitchFamily="34" charset="0"/>
                  <a:cs typeface="Arial-Rounded" panose="020B0500000000000000" pitchFamily="34" charset="0"/>
                </a:rPr>
                <a:t>, rung </a:t>
              </a:r>
              <a:r>
                <a:rPr lang="en-US" sz="4000" b="0" i="0" dirty="0" err="1">
                  <a:solidFill>
                    <a:srgbClr val="000000"/>
                  </a:solidFill>
                  <a:effectLst/>
                  <a:latin typeface="+mj-lt"/>
                  <a:ea typeface="Arial-Rounded" panose="020B0500000000000000" pitchFamily="34" charset="0"/>
                  <a:cs typeface="Arial-Rounded" panose="020B0500000000000000" pitchFamily="34" charset="0"/>
                </a:rPr>
                <a:t>đùi</a:t>
              </a:r>
              <a:r>
                <a:rPr lang="en-US" sz="4000" b="0" i="0" dirty="0">
                  <a:solidFill>
                    <a:srgbClr val="000000"/>
                  </a:solidFill>
                  <a:effectLst/>
                  <a:latin typeface="+mj-lt"/>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mj-lt"/>
                  <a:ea typeface="Arial-Rounded" panose="020B0500000000000000" pitchFamily="34" charset="0"/>
                  <a:cs typeface="Arial-Rounded" panose="020B0500000000000000" pitchFamily="34" charset="0"/>
                </a:rPr>
                <a:t>d</a:t>
              </a:r>
              <a:r>
                <a:rPr lang="en-US" sz="4000" b="0" i="0" dirty="0">
                  <a:solidFill>
                    <a:srgbClr val="FF0000"/>
                  </a:solidFill>
                  <a:effectLst/>
                  <a:latin typeface="+mj-lt"/>
                  <a:ea typeface="Arial-Rounded" panose="020B0500000000000000" pitchFamily="34" charset="0"/>
                  <a:cs typeface="Arial-Rounded" panose="020B0500000000000000" pitchFamily="34" charset="0"/>
                </a:rPr>
                <a:t>: </a:t>
              </a:r>
              <a:r>
                <a:rPr lang="en-US" sz="4000" b="0" i="0" dirty="0">
                  <a:solidFill>
                    <a:srgbClr val="000000"/>
                  </a:solidFill>
                  <a:effectLst/>
                  <a:latin typeface="+mj-lt"/>
                  <a:ea typeface="Arial-Rounded" panose="020B0500000000000000" pitchFamily="34" charset="0"/>
                  <a:cs typeface="Arial-Rounded" panose="020B0500000000000000" pitchFamily="34" charset="0"/>
                </a:rPr>
                <a:t>dang </a:t>
              </a:r>
              <a:r>
                <a:rPr lang="en-US" sz="4000" b="0" i="0" dirty="0" err="1">
                  <a:solidFill>
                    <a:srgbClr val="000000"/>
                  </a:solidFill>
                  <a:effectLst/>
                  <a:latin typeface="+mj-lt"/>
                  <a:ea typeface="Arial-Rounded" panose="020B0500000000000000" pitchFamily="34" charset="0"/>
                  <a:cs typeface="Arial-Rounded" panose="020B0500000000000000" pitchFamily="34" charset="0"/>
                </a:rPr>
                <a:t>tay</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dạy</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học</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nhảy</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dây</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diệt</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cỏ</a:t>
              </a:r>
              <a:r>
                <a:rPr lang="en-US" sz="4000" b="0" i="0" dirty="0">
                  <a:solidFill>
                    <a:srgbClr val="000000"/>
                  </a:solidFill>
                  <a:effectLst/>
                  <a:latin typeface="+mj-lt"/>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mj-lt"/>
                  <a:ea typeface="Arial-Rounded" panose="020B0500000000000000" pitchFamily="34" charset="0"/>
                  <a:cs typeface="Arial-Rounded" panose="020B0500000000000000" pitchFamily="34" charset="0"/>
                </a:rPr>
                <a:t> </a:t>
              </a:r>
              <a:r>
                <a:rPr lang="en-US" sz="4000" b="0" i="1" dirty="0" err="1">
                  <a:solidFill>
                    <a:srgbClr val="FF0000"/>
                  </a:solidFill>
                  <a:effectLst/>
                  <a:latin typeface="+mj-lt"/>
                  <a:ea typeface="Arial-Rounded" panose="020B0500000000000000" pitchFamily="34" charset="0"/>
                  <a:cs typeface="Arial-Rounded" panose="020B0500000000000000" pitchFamily="34" charset="0"/>
                </a:rPr>
                <a:t>gi</a:t>
              </a:r>
              <a:r>
                <a:rPr lang="en-US" sz="4000" b="0" i="0" dirty="0">
                  <a:solidFill>
                    <a:srgbClr val="FF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giặt</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giũ</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giao</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hàng</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giết</a:t>
              </a:r>
              <a:r>
                <a:rPr lang="en-US" sz="4000" b="0" i="0" dirty="0">
                  <a:solidFill>
                    <a:srgbClr val="000000"/>
                  </a:solidFill>
                  <a:effectLst/>
                  <a:latin typeface="+mj-lt"/>
                  <a:ea typeface="Arial-Rounded" panose="020B0500000000000000" pitchFamily="34" charset="0"/>
                  <a:cs typeface="Arial-Rounded" panose="020B0500000000000000" pitchFamily="34" charset="0"/>
                </a:rPr>
                <a:t> </a:t>
              </a:r>
              <a:r>
                <a:rPr lang="en-US" sz="4000" b="0" i="0" dirty="0" err="1">
                  <a:solidFill>
                    <a:srgbClr val="000000"/>
                  </a:solidFill>
                  <a:effectLst/>
                  <a:latin typeface="+mj-lt"/>
                  <a:ea typeface="Arial-Rounded" panose="020B0500000000000000" pitchFamily="34" charset="0"/>
                  <a:cs typeface="Arial-Rounded" panose="020B0500000000000000" pitchFamily="34" charset="0"/>
                </a:rPr>
                <a:t>hại</a:t>
              </a:r>
              <a:r>
                <a:rPr lang="en-US" sz="4000" b="0" i="0" dirty="0">
                  <a:solidFill>
                    <a:srgbClr val="000000"/>
                  </a:solidFill>
                  <a:effectLst/>
                  <a:latin typeface="+mj-lt"/>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모서리 1">
            <a:extLst>
              <a:ext uri="{FF2B5EF4-FFF2-40B4-BE49-F238E27FC236}">
                <a16:creationId xmlns:a16="http://schemas.microsoft.com/office/drawing/2014/main" id="{9EFCE506-4C29-4E47-BBA8-D8172190FCE8}"/>
              </a:ext>
            </a:extLst>
          </p:cNvPr>
          <p:cNvSpPr/>
          <p:nvPr/>
        </p:nvSpPr>
        <p:spPr>
          <a:xfrm>
            <a:off x="1757711" y="2030791"/>
            <a:ext cx="2387600" cy="3787018"/>
          </a:xfrm>
          <a:prstGeom prst="roundRect">
            <a:avLst>
              <a:gd name="adj" fmla="val 4965"/>
            </a:avLst>
          </a:prstGeom>
          <a:solidFill>
            <a:srgbClr val="E15F3E"/>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srgbClr val="FFDFD9"/>
              </a:solidFill>
              <a:effectLst/>
              <a:uLnTx/>
              <a:uFillTx/>
              <a:latin typeface="Abril Fatface"/>
              <a:cs typeface="+mn-cs"/>
            </a:endParaRPr>
          </a:p>
        </p:txBody>
      </p:sp>
      <p:sp>
        <p:nvSpPr>
          <p:cNvPr id="3" name="TextBox 2">
            <a:extLst>
              <a:ext uri="{FF2B5EF4-FFF2-40B4-BE49-F238E27FC236}">
                <a16:creationId xmlns:a16="http://schemas.microsoft.com/office/drawing/2014/main" id="{86C5CE5E-63A0-4563-A8D7-03AD75CD481B}"/>
              </a:ext>
            </a:extLst>
          </p:cNvPr>
          <p:cNvSpPr txBox="1"/>
          <p:nvPr/>
        </p:nvSpPr>
        <p:spPr>
          <a:xfrm>
            <a:off x="1897457" y="3482241"/>
            <a:ext cx="2120277" cy="2308324"/>
          </a:xfrm>
          <a:prstGeom prst="rect">
            <a:avLst/>
          </a:prstGeom>
          <a:noFill/>
        </p:spPr>
        <p:txBody>
          <a:bodyPr wrap="square" rtlCol="0" anchor="t" anchorCtr="0">
            <a:spAutoFit/>
          </a:bodyPr>
          <a:lstStyle/>
          <a:p>
            <a:pPr indent="228600" algn="just">
              <a:lnSpc>
                <a:spcPct val="120000"/>
              </a:lnSpc>
            </a:pPr>
            <a:r>
              <a:rPr lang="nl-NL" sz="2000" dirty="0">
                <a:latin typeface="Times New Roman" panose="02020603050405020304" pitchFamily="18" charset="0"/>
                <a:ea typeface="Times New Roman" panose="02020603050405020304" pitchFamily="18" charset="0"/>
              </a:rPr>
              <a:t>Nghe - viết đúng chính tả một đoạn trong câu chuyện Lời giải toán đặc biệt trong khoảng 15 phút</a:t>
            </a:r>
            <a:endParaRPr lang="en-US" dirty="0">
              <a:latin typeface="Times New Roman" panose="02020603050405020304" pitchFamily="18" charset="0"/>
              <a:ea typeface="Times New Roman" panose="02020603050405020304" pitchFamily="18" charset="0"/>
            </a:endParaRPr>
          </a:p>
        </p:txBody>
      </p:sp>
      <p:grpSp>
        <p:nvGrpSpPr>
          <p:cNvPr id="4" name="그룹 3">
            <a:extLst>
              <a:ext uri="{FF2B5EF4-FFF2-40B4-BE49-F238E27FC236}">
                <a16:creationId xmlns:a16="http://schemas.microsoft.com/office/drawing/2014/main" id="{8061E41A-B8D2-404E-9209-32A813888B0B}"/>
              </a:ext>
            </a:extLst>
          </p:cNvPr>
          <p:cNvGrpSpPr/>
          <p:nvPr/>
        </p:nvGrpSpPr>
        <p:grpSpPr>
          <a:xfrm>
            <a:off x="2727902" y="2574969"/>
            <a:ext cx="618668" cy="618668"/>
            <a:chOff x="2801293" y="892968"/>
            <a:chExt cx="390525" cy="390525"/>
          </a:xfrm>
          <a:solidFill>
            <a:schemeClr val="bg1"/>
          </a:solidFill>
        </p:grpSpPr>
        <p:sp>
          <p:nvSpPr>
            <p:cNvPr id="5" name="자유형: 도형 4">
              <a:extLst>
                <a:ext uri="{FF2B5EF4-FFF2-40B4-BE49-F238E27FC236}">
                  <a16:creationId xmlns:a16="http://schemas.microsoft.com/office/drawing/2014/main" id="{CD46973B-4B67-462F-A52A-3E832E2A805B}"/>
                </a:ext>
              </a:extLst>
            </p:cNvPr>
            <p:cNvSpPr/>
            <p:nvPr/>
          </p:nvSpPr>
          <p:spPr>
            <a:xfrm>
              <a:off x="2801293" y="892968"/>
              <a:ext cx="390525" cy="390525"/>
            </a:xfrm>
            <a:custGeom>
              <a:avLst/>
              <a:gdLst>
                <a:gd name="connsiteX0" fmla="*/ 376333 w 390525"/>
                <a:gd name="connsiteY0" fmla="*/ 126397 h 390525"/>
                <a:gd name="connsiteX1" fmla="*/ 329184 w 390525"/>
                <a:gd name="connsiteY1" fmla="*/ 126397 h 390525"/>
                <a:gd name="connsiteX2" fmla="*/ 295751 w 390525"/>
                <a:gd name="connsiteY2" fmla="*/ 159830 h 390525"/>
                <a:gd name="connsiteX3" fmla="*/ 295751 w 390525"/>
                <a:gd name="connsiteY3" fmla="*/ 71819 h 390525"/>
                <a:gd name="connsiteX4" fmla="*/ 286036 w 390525"/>
                <a:gd name="connsiteY4" fmla="*/ 48292 h 390525"/>
                <a:gd name="connsiteX5" fmla="*/ 254603 w 390525"/>
                <a:gd name="connsiteY5" fmla="*/ 16859 h 390525"/>
                <a:gd name="connsiteX6" fmla="*/ 231077 w 390525"/>
                <a:gd name="connsiteY6" fmla="*/ 7144 h 390525"/>
                <a:gd name="connsiteX7" fmla="*/ 40481 w 390525"/>
                <a:gd name="connsiteY7" fmla="*/ 7144 h 390525"/>
                <a:gd name="connsiteX8" fmla="*/ 7144 w 390525"/>
                <a:gd name="connsiteY8" fmla="*/ 40481 h 390525"/>
                <a:gd name="connsiteX9" fmla="*/ 7144 w 390525"/>
                <a:gd name="connsiteY9" fmla="*/ 352806 h 390525"/>
                <a:gd name="connsiteX10" fmla="*/ 40481 w 390525"/>
                <a:gd name="connsiteY10" fmla="*/ 386144 h 390525"/>
                <a:gd name="connsiteX11" fmla="*/ 262509 w 390525"/>
                <a:gd name="connsiteY11" fmla="*/ 386144 h 390525"/>
                <a:gd name="connsiteX12" fmla="*/ 295846 w 390525"/>
                <a:gd name="connsiteY12" fmla="*/ 352806 h 390525"/>
                <a:gd name="connsiteX13" fmla="*/ 295846 w 390525"/>
                <a:gd name="connsiteY13" fmla="*/ 254032 h 390525"/>
                <a:gd name="connsiteX14" fmla="*/ 376333 w 390525"/>
                <a:gd name="connsiteY14" fmla="*/ 173450 h 390525"/>
                <a:gd name="connsiteX15" fmla="*/ 376333 w 390525"/>
                <a:gd name="connsiteY15" fmla="*/ 126397 h 390525"/>
                <a:gd name="connsiteX16" fmla="*/ 229171 w 390525"/>
                <a:gd name="connsiteY16" fmla="*/ 29337 h 390525"/>
                <a:gd name="connsiteX17" fmla="*/ 238887 w 390525"/>
                <a:gd name="connsiteY17" fmla="*/ 32576 h 390525"/>
                <a:gd name="connsiteX18" fmla="*/ 270320 w 390525"/>
                <a:gd name="connsiteY18" fmla="*/ 64008 h 390525"/>
                <a:gd name="connsiteX19" fmla="*/ 273558 w 390525"/>
                <a:gd name="connsiteY19" fmla="*/ 73724 h 390525"/>
                <a:gd name="connsiteX20" fmla="*/ 229171 w 390525"/>
                <a:gd name="connsiteY20" fmla="*/ 73724 h 390525"/>
                <a:gd name="connsiteX21" fmla="*/ 229171 w 390525"/>
                <a:gd name="connsiteY21" fmla="*/ 29337 h 390525"/>
                <a:gd name="connsiteX22" fmla="*/ 273558 w 390525"/>
                <a:gd name="connsiteY22" fmla="*/ 352806 h 390525"/>
                <a:gd name="connsiteX23" fmla="*/ 262414 w 390525"/>
                <a:gd name="connsiteY23" fmla="*/ 363950 h 390525"/>
                <a:gd name="connsiteX24" fmla="*/ 40386 w 390525"/>
                <a:gd name="connsiteY24" fmla="*/ 363950 h 390525"/>
                <a:gd name="connsiteX25" fmla="*/ 29242 w 390525"/>
                <a:gd name="connsiteY25" fmla="*/ 352806 h 390525"/>
                <a:gd name="connsiteX26" fmla="*/ 29242 w 390525"/>
                <a:gd name="connsiteY26" fmla="*/ 40481 h 390525"/>
                <a:gd name="connsiteX27" fmla="*/ 40386 w 390525"/>
                <a:gd name="connsiteY27" fmla="*/ 29337 h 390525"/>
                <a:gd name="connsiteX28" fmla="*/ 206883 w 390525"/>
                <a:gd name="connsiteY28" fmla="*/ 29337 h 390525"/>
                <a:gd name="connsiteX29" fmla="*/ 206883 w 390525"/>
                <a:gd name="connsiteY29" fmla="*/ 84868 h 390525"/>
                <a:gd name="connsiteX30" fmla="*/ 218027 w 390525"/>
                <a:gd name="connsiteY30" fmla="*/ 96012 h 390525"/>
                <a:gd name="connsiteX31" fmla="*/ 273558 w 390525"/>
                <a:gd name="connsiteY31" fmla="*/ 96012 h 390525"/>
                <a:gd name="connsiteX32" fmla="*/ 273558 w 390525"/>
                <a:gd name="connsiteY32" fmla="*/ 182118 h 390525"/>
                <a:gd name="connsiteX33" fmla="*/ 240792 w 390525"/>
                <a:gd name="connsiteY33" fmla="*/ 214884 h 390525"/>
                <a:gd name="connsiteX34" fmla="*/ 225076 w 390525"/>
                <a:gd name="connsiteY34" fmla="*/ 230600 h 390525"/>
                <a:gd name="connsiteX35" fmla="*/ 222409 w 390525"/>
                <a:gd name="connsiteY35" fmla="*/ 234982 h 390525"/>
                <a:gd name="connsiteX36" fmla="*/ 206692 w 390525"/>
                <a:gd name="connsiteY36" fmla="*/ 282035 h 390525"/>
                <a:gd name="connsiteX37" fmla="*/ 209360 w 390525"/>
                <a:gd name="connsiteY37" fmla="*/ 293370 h 390525"/>
                <a:gd name="connsiteX38" fmla="*/ 220694 w 390525"/>
                <a:gd name="connsiteY38" fmla="*/ 296037 h 390525"/>
                <a:gd name="connsiteX39" fmla="*/ 267748 w 390525"/>
                <a:gd name="connsiteY39" fmla="*/ 280321 h 390525"/>
                <a:gd name="connsiteX40" fmla="*/ 272129 w 390525"/>
                <a:gd name="connsiteY40" fmla="*/ 277654 h 390525"/>
                <a:gd name="connsiteX41" fmla="*/ 273463 w 390525"/>
                <a:gd name="connsiteY41" fmla="*/ 276320 h 390525"/>
                <a:gd name="connsiteX42" fmla="*/ 273463 w 390525"/>
                <a:gd name="connsiteY42" fmla="*/ 352806 h 390525"/>
                <a:gd name="connsiteX43" fmla="*/ 273558 w 390525"/>
                <a:gd name="connsiteY43" fmla="*/ 352806 h 390525"/>
                <a:gd name="connsiteX44" fmla="*/ 248317 w 390525"/>
                <a:gd name="connsiteY44" fmla="*/ 238411 h 390525"/>
                <a:gd name="connsiteX45" fmla="*/ 264033 w 390525"/>
                <a:gd name="connsiteY45" fmla="*/ 254127 h 390525"/>
                <a:gd name="connsiteX46" fmla="*/ 258032 w 390525"/>
                <a:gd name="connsiteY46" fmla="*/ 260128 h 390525"/>
                <a:gd name="connsiteX47" fmla="*/ 234506 w 390525"/>
                <a:gd name="connsiteY47" fmla="*/ 267938 h 390525"/>
                <a:gd name="connsiteX48" fmla="*/ 242316 w 390525"/>
                <a:gd name="connsiteY48" fmla="*/ 244412 h 390525"/>
                <a:gd name="connsiteX49" fmla="*/ 248317 w 390525"/>
                <a:gd name="connsiteY49" fmla="*/ 238411 h 390525"/>
                <a:gd name="connsiteX50" fmla="*/ 279749 w 390525"/>
                <a:gd name="connsiteY50" fmla="*/ 238411 h 390525"/>
                <a:gd name="connsiteX51" fmla="*/ 264033 w 390525"/>
                <a:gd name="connsiteY51" fmla="*/ 222694 h 390525"/>
                <a:gd name="connsiteX52" fmla="*/ 317373 w 390525"/>
                <a:gd name="connsiteY52" fmla="*/ 169259 h 390525"/>
                <a:gd name="connsiteX53" fmla="*/ 333089 w 390525"/>
                <a:gd name="connsiteY53" fmla="*/ 184976 h 390525"/>
                <a:gd name="connsiteX54" fmla="*/ 279749 w 390525"/>
                <a:gd name="connsiteY54" fmla="*/ 238411 h 390525"/>
                <a:gd name="connsiteX55" fmla="*/ 360236 w 390525"/>
                <a:gd name="connsiteY55" fmla="*/ 157829 h 390525"/>
                <a:gd name="connsiteX56" fmla="*/ 348806 w 390525"/>
                <a:gd name="connsiteY56" fmla="*/ 169259 h 390525"/>
                <a:gd name="connsiteX57" fmla="*/ 333089 w 390525"/>
                <a:gd name="connsiteY57" fmla="*/ 153543 h 390525"/>
                <a:gd name="connsiteX58" fmla="*/ 344519 w 390525"/>
                <a:gd name="connsiteY58" fmla="*/ 142113 h 390525"/>
                <a:gd name="connsiteX59" fmla="*/ 360236 w 390525"/>
                <a:gd name="connsiteY59" fmla="*/ 142113 h 390525"/>
                <a:gd name="connsiteX60" fmla="*/ 360236 w 390525"/>
                <a:gd name="connsiteY60" fmla="*/ 15782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0525" h="390525">
                  <a:moveTo>
                    <a:pt x="376333" y="126397"/>
                  </a:moveTo>
                  <a:cubicBezTo>
                    <a:pt x="363379" y="113443"/>
                    <a:pt x="342233" y="113443"/>
                    <a:pt x="329184" y="126397"/>
                  </a:cubicBezTo>
                  <a:cubicBezTo>
                    <a:pt x="325184" y="130397"/>
                    <a:pt x="299657" y="155924"/>
                    <a:pt x="295751" y="159830"/>
                  </a:cubicBezTo>
                  <a:lnTo>
                    <a:pt x="295751" y="71819"/>
                  </a:lnTo>
                  <a:cubicBezTo>
                    <a:pt x="295751" y="62960"/>
                    <a:pt x="292322" y="54578"/>
                    <a:pt x="286036" y="48292"/>
                  </a:cubicBezTo>
                  <a:lnTo>
                    <a:pt x="254603" y="16859"/>
                  </a:lnTo>
                  <a:cubicBezTo>
                    <a:pt x="248317" y="10573"/>
                    <a:pt x="240030" y="7144"/>
                    <a:pt x="231077" y="7144"/>
                  </a:cubicBezTo>
                  <a:lnTo>
                    <a:pt x="40481" y="7144"/>
                  </a:lnTo>
                  <a:cubicBezTo>
                    <a:pt x="22098" y="7144"/>
                    <a:pt x="7144" y="22098"/>
                    <a:pt x="7144" y="40481"/>
                  </a:cubicBezTo>
                  <a:lnTo>
                    <a:pt x="7144" y="352806"/>
                  </a:lnTo>
                  <a:cubicBezTo>
                    <a:pt x="7144" y="371189"/>
                    <a:pt x="22098" y="386144"/>
                    <a:pt x="40481" y="386144"/>
                  </a:cubicBezTo>
                  <a:lnTo>
                    <a:pt x="262509" y="386144"/>
                  </a:lnTo>
                  <a:cubicBezTo>
                    <a:pt x="280892" y="386144"/>
                    <a:pt x="295846" y="371189"/>
                    <a:pt x="295846" y="352806"/>
                  </a:cubicBezTo>
                  <a:lnTo>
                    <a:pt x="295846" y="254032"/>
                  </a:lnTo>
                  <a:lnTo>
                    <a:pt x="376333" y="173450"/>
                  </a:lnTo>
                  <a:cubicBezTo>
                    <a:pt x="389287" y="160496"/>
                    <a:pt x="389287" y="139446"/>
                    <a:pt x="376333" y="126397"/>
                  </a:cubicBezTo>
                  <a:close/>
                  <a:moveTo>
                    <a:pt x="229171" y="29337"/>
                  </a:moveTo>
                  <a:cubicBezTo>
                    <a:pt x="231267" y="29337"/>
                    <a:pt x="235267" y="28956"/>
                    <a:pt x="238887" y="32576"/>
                  </a:cubicBezTo>
                  <a:lnTo>
                    <a:pt x="270320" y="64008"/>
                  </a:lnTo>
                  <a:cubicBezTo>
                    <a:pt x="273844" y="67532"/>
                    <a:pt x="273558" y="71438"/>
                    <a:pt x="273558" y="73724"/>
                  </a:cubicBezTo>
                  <a:lnTo>
                    <a:pt x="229171" y="73724"/>
                  </a:lnTo>
                  <a:lnTo>
                    <a:pt x="229171" y="29337"/>
                  </a:lnTo>
                  <a:close/>
                  <a:moveTo>
                    <a:pt x="273558" y="352806"/>
                  </a:moveTo>
                  <a:cubicBezTo>
                    <a:pt x="273558" y="358902"/>
                    <a:pt x="268605" y="363950"/>
                    <a:pt x="262414" y="363950"/>
                  </a:cubicBezTo>
                  <a:lnTo>
                    <a:pt x="40386" y="363950"/>
                  </a:lnTo>
                  <a:cubicBezTo>
                    <a:pt x="34290" y="363950"/>
                    <a:pt x="29242" y="358997"/>
                    <a:pt x="29242" y="352806"/>
                  </a:cubicBezTo>
                  <a:lnTo>
                    <a:pt x="29242" y="40481"/>
                  </a:lnTo>
                  <a:cubicBezTo>
                    <a:pt x="29242" y="34385"/>
                    <a:pt x="34195" y="29337"/>
                    <a:pt x="40386" y="29337"/>
                  </a:cubicBezTo>
                  <a:lnTo>
                    <a:pt x="206883" y="29337"/>
                  </a:lnTo>
                  <a:lnTo>
                    <a:pt x="206883" y="84868"/>
                  </a:lnTo>
                  <a:cubicBezTo>
                    <a:pt x="206883" y="90964"/>
                    <a:pt x="211836" y="96012"/>
                    <a:pt x="218027" y="96012"/>
                  </a:cubicBezTo>
                  <a:lnTo>
                    <a:pt x="273558" y="96012"/>
                  </a:lnTo>
                  <a:lnTo>
                    <a:pt x="273558" y="182118"/>
                  </a:lnTo>
                  <a:cubicBezTo>
                    <a:pt x="273558" y="182118"/>
                    <a:pt x="240792" y="214884"/>
                    <a:pt x="240792" y="214884"/>
                  </a:cubicBezTo>
                  <a:lnTo>
                    <a:pt x="225076" y="230600"/>
                  </a:lnTo>
                  <a:cubicBezTo>
                    <a:pt x="223838" y="231839"/>
                    <a:pt x="222980" y="233267"/>
                    <a:pt x="222409" y="234982"/>
                  </a:cubicBezTo>
                  <a:lnTo>
                    <a:pt x="206692" y="282035"/>
                  </a:lnTo>
                  <a:cubicBezTo>
                    <a:pt x="205359" y="286036"/>
                    <a:pt x="206407" y="290417"/>
                    <a:pt x="209360" y="293370"/>
                  </a:cubicBezTo>
                  <a:cubicBezTo>
                    <a:pt x="212312" y="296323"/>
                    <a:pt x="216694" y="297371"/>
                    <a:pt x="220694" y="296037"/>
                  </a:cubicBezTo>
                  <a:lnTo>
                    <a:pt x="267748" y="280321"/>
                  </a:lnTo>
                  <a:cubicBezTo>
                    <a:pt x="269367" y="279749"/>
                    <a:pt x="270891" y="278892"/>
                    <a:pt x="272129" y="277654"/>
                  </a:cubicBezTo>
                  <a:lnTo>
                    <a:pt x="273463" y="276320"/>
                  </a:lnTo>
                  <a:lnTo>
                    <a:pt x="273463" y="352806"/>
                  </a:lnTo>
                  <a:lnTo>
                    <a:pt x="273558" y="352806"/>
                  </a:lnTo>
                  <a:close/>
                  <a:moveTo>
                    <a:pt x="248317" y="238411"/>
                  </a:moveTo>
                  <a:lnTo>
                    <a:pt x="264033" y="254127"/>
                  </a:lnTo>
                  <a:lnTo>
                    <a:pt x="258032" y="260128"/>
                  </a:lnTo>
                  <a:lnTo>
                    <a:pt x="234506" y="267938"/>
                  </a:lnTo>
                  <a:lnTo>
                    <a:pt x="242316" y="244412"/>
                  </a:lnTo>
                  <a:lnTo>
                    <a:pt x="248317" y="238411"/>
                  </a:lnTo>
                  <a:close/>
                  <a:moveTo>
                    <a:pt x="279749" y="238411"/>
                  </a:moveTo>
                  <a:lnTo>
                    <a:pt x="264033" y="222694"/>
                  </a:lnTo>
                  <a:cubicBezTo>
                    <a:pt x="272415" y="214313"/>
                    <a:pt x="309563" y="177165"/>
                    <a:pt x="317373" y="169259"/>
                  </a:cubicBezTo>
                  <a:lnTo>
                    <a:pt x="333089" y="184976"/>
                  </a:lnTo>
                  <a:lnTo>
                    <a:pt x="279749" y="238411"/>
                  </a:lnTo>
                  <a:close/>
                  <a:moveTo>
                    <a:pt x="360236" y="157829"/>
                  </a:moveTo>
                  <a:lnTo>
                    <a:pt x="348806" y="169259"/>
                  </a:lnTo>
                  <a:lnTo>
                    <a:pt x="333089" y="153543"/>
                  </a:lnTo>
                  <a:lnTo>
                    <a:pt x="344519" y="142113"/>
                  </a:lnTo>
                  <a:cubicBezTo>
                    <a:pt x="348806" y="137827"/>
                    <a:pt x="355854" y="137827"/>
                    <a:pt x="360236" y="142113"/>
                  </a:cubicBezTo>
                  <a:cubicBezTo>
                    <a:pt x="364522" y="146399"/>
                    <a:pt x="364617" y="153448"/>
                    <a:pt x="360236" y="157829"/>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6" name="자유형: 도형 5">
              <a:extLst>
                <a:ext uri="{FF2B5EF4-FFF2-40B4-BE49-F238E27FC236}">
                  <a16:creationId xmlns:a16="http://schemas.microsoft.com/office/drawing/2014/main" id="{EE548C37-66D1-4CB7-87DF-AB98CFDE63D9}"/>
                </a:ext>
              </a:extLst>
            </p:cNvPr>
            <p:cNvSpPr/>
            <p:nvPr/>
          </p:nvSpPr>
          <p:spPr>
            <a:xfrm>
              <a:off x="2845299" y="1004030"/>
              <a:ext cx="190500" cy="28575"/>
            </a:xfrm>
            <a:custGeom>
              <a:avLst/>
              <a:gdLst>
                <a:gd name="connsiteX0" fmla="*/ 173736 w 190500"/>
                <a:gd name="connsiteY0" fmla="*/ 7144 h 28575"/>
                <a:gd name="connsiteX1" fmla="*/ 18288 w 190500"/>
                <a:gd name="connsiteY1" fmla="*/ 7144 h 28575"/>
                <a:gd name="connsiteX2" fmla="*/ 7144 w 190500"/>
                <a:gd name="connsiteY2" fmla="*/ 18288 h 28575"/>
                <a:gd name="connsiteX3" fmla="*/ 18288 w 190500"/>
                <a:gd name="connsiteY3" fmla="*/ 29432 h 28575"/>
                <a:gd name="connsiteX4" fmla="*/ 173736 w 190500"/>
                <a:gd name="connsiteY4" fmla="*/ 29432 h 28575"/>
                <a:gd name="connsiteX5" fmla="*/ 184880 w 190500"/>
                <a:gd name="connsiteY5" fmla="*/ 18288 h 28575"/>
                <a:gd name="connsiteX6" fmla="*/ 173736 w 1905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8575">
                  <a:moveTo>
                    <a:pt x="173736" y="7144"/>
                  </a:moveTo>
                  <a:lnTo>
                    <a:pt x="18288" y="7144"/>
                  </a:lnTo>
                  <a:cubicBezTo>
                    <a:pt x="12192" y="7144"/>
                    <a:pt x="7144" y="12097"/>
                    <a:pt x="7144" y="18288"/>
                  </a:cubicBezTo>
                  <a:cubicBezTo>
                    <a:pt x="7144" y="24479"/>
                    <a:pt x="12097" y="29432"/>
                    <a:pt x="18288" y="29432"/>
                  </a:cubicBezTo>
                  <a:lnTo>
                    <a:pt x="173736" y="29432"/>
                  </a:lnTo>
                  <a:cubicBezTo>
                    <a:pt x="179832" y="29432"/>
                    <a:pt x="184880" y="24479"/>
                    <a:pt x="184880" y="18288"/>
                  </a:cubicBezTo>
                  <a:cubicBezTo>
                    <a:pt x="184880" y="12097"/>
                    <a:pt x="179832" y="7144"/>
                    <a:pt x="173736"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7" name="자유형: 도형 6">
              <a:extLst>
                <a:ext uri="{FF2B5EF4-FFF2-40B4-BE49-F238E27FC236}">
                  <a16:creationId xmlns:a16="http://schemas.microsoft.com/office/drawing/2014/main" id="{C924177E-80DB-4936-AFE5-C712E11E83C7}"/>
                </a:ext>
              </a:extLst>
            </p:cNvPr>
            <p:cNvSpPr/>
            <p:nvPr/>
          </p:nvSpPr>
          <p:spPr>
            <a:xfrm>
              <a:off x="2845204" y="1048416"/>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8" name="자유형: 도형 7">
              <a:extLst>
                <a:ext uri="{FF2B5EF4-FFF2-40B4-BE49-F238E27FC236}">
                  <a16:creationId xmlns:a16="http://schemas.microsoft.com/office/drawing/2014/main" id="{2C91D92F-8F93-4CAB-8F08-5199215B25C5}"/>
                </a:ext>
              </a:extLst>
            </p:cNvPr>
            <p:cNvSpPr/>
            <p:nvPr/>
          </p:nvSpPr>
          <p:spPr>
            <a:xfrm>
              <a:off x="2845204" y="1092803"/>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9" name="자유형: 도형 8">
              <a:extLst>
                <a:ext uri="{FF2B5EF4-FFF2-40B4-BE49-F238E27FC236}">
                  <a16:creationId xmlns:a16="http://schemas.microsoft.com/office/drawing/2014/main" id="{8E1CD575-B3F2-401C-B098-DE9D3338041B}"/>
                </a:ext>
              </a:extLst>
            </p:cNvPr>
            <p:cNvSpPr/>
            <p:nvPr/>
          </p:nvSpPr>
          <p:spPr>
            <a:xfrm>
              <a:off x="2845204" y="1137189"/>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10" name="자유형: 도형 9">
              <a:extLst>
                <a:ext uri="{FF2B5EF4-FFF2-40B4-BE49-F238E27FC236}">
                  <a16:creationId xmlns:a16="http://schemas.microsoft.com/office/drawing/2014/main" id="{81EAFB00-23DB-489C-A970-A356C05F2BD9}"/>
                </a:ext>
              </a:extLst>
            </p:cNvPr>
            <p:cNvSpPr/>
            <p:nvPr/>
          </p:nvSpPr>
          <p:spPr>
            <a:xfrm>
              <a:off x="2934167" y="1205293"/>
              <a:ext cx="95250" cy="28575"/>
            </a:xfrm>
            <a:custGeom>
              <a:avLst/>
              <a:gdLst>
                <a:gd name="connsiteX0" fmla="*/ 84868 w 95250"/>
                <a:gd name="connsiteY0" fmla="*/ 7144 h 28575"/>
                <a:gd name="connsiteX1" fmla="*/ 18288 w 95250"/>
                <a:gd name="connsiteY1" fmla="*/ 7144 h 28575"/>
                <a:gd name="connsiteX2" fmla="*/ 7144 w 95250"/>
                <a:gd name="connsiteY2" fmla="*/ 18288 h 28575"/>
                <a:gd name="connsiteX3" fmla="*/ 18288 w 95250"/>
                <a:gd name="connsiteY3" fmla="*/ 29432 h 28575"/>
                <a:gd name="connsiteX4" fmla="*/ 84868 w 95250"/>
                <a:gd name="connsiteY4" fmla="*/ 29432 h 28575"/>
                <a:gd name="connsiteX5" fmla="*/ 96012 w 95250"/>
                <a:gd name="connsiteY5" fmla="*/ 18288 h 28575"/>
                <a:gd name="connsiteX6" fmla="*/ 84868 w 952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4868" y="7144"/>
                  </a:moveTo>
                  <a:lnTo>
                    <a:pt x="18288" y="7144"/>
                  </a:lnTo>
                  <a:cubicBezTo>
                    <a:pt x="12192" y="7144"/>
                    <a:pt x="7144" y="12097"/>
                    <a:pt x="7144" y="18288"/>
                  </a:cubicBezTo>
                  <a:cubicBezTo>
                    <a:pt x="7144" y="24479"/>
                    <a:pt x="12097" y="29432"/>
                    <a:pt x="18288" y="29432"/>
                  </a:cubicBezTo>
                  <a:lnTo>
                    <a:pt x="84868" y="29432"/>
                  </a:lnTo>
                  <a:cubicBezTo>
                    <a:pt x="90964" y="29432"/>
                    <a:pt x="96012" y="24479"/>
                    <a:pt x="96012" y="18288"/>
                  </a:cubicBezTo>
                  <a:cubicBezTo>
                    <a:pt x="96012" y="12097"/>
                    <a:pt x="90964" y="7144"/>
                    <a:pt x="84868"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grpSp>
      <p:sp>
        <p:nvSpPr>
          <p:cNvPr id="11" name="사각형: 둥근 모서리 10">
            <a:extLst>
              <a:ext uri="{FF2B5EF4-FFF2-40B4-BE49-F238E27FC236}">
                <a16:creationId xmlns:a16="http://schemas.microsoft.com/office/drawing/2014/main" id="{5A5CBFA0-063E-42D1-832B-D46AD0E04D29}"/>
              </a:ext>
            </a:extLst>
          </p:cNvPr>
          <p:cNvSpPr/>
          <p:nvPr/>
        </p:nvSpPr>
        <p:spPr>
          <a:xfrm>
            <a:off x="4902200" y="2030791"/>
            <a:ext cx="2387600" cy="3787018"/>
          </a:xfrm>
          <a:prstGeom prst="roundRect">
            <a:avLst>
              <a:gd name="adj" fmla="val 4965"/>
            </a:avLst>
          </a:prstGeom>
          <a:solidFill>
            <a:srgbClr val="E15F3E"/>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srgbClr val="FFDFD9"/>
              </a:solidFill>
              <a:effectLst/>
              <a:uLnTx/>
              <a:uFillTx/>
              <a:latin typeface="Abril Fatface"/>
              <a:cs typeface="+mn-cs"/>
            </a:endParaRPr>
          </a:p>
        </p:txBody>
      </p:sp>
      <p:grpSp>
        <p:nvGrpSpPr>
          <p:cNvPr id="12" name="그룹 11">
            <a:extLst>
              <a:ext uri="{FF2B5EF4-FFF2-40B4-BE49-F238E27FC236}">
                <a16:creationId xmlns:a16="http://schemas.microsoft.com/office/drawing/2014/main" id="{98DAC38C-845C-4C83-B90C-BE4978866156}"/>
              </a:ext>
            </a:extLst>
          </p:cNvPr>
          <p:cNvGrpSpPr/>
          <p:nvPr/>
        </p:nvGrpSpPr>
        <p:grpSpPr>
          <a:xfrm>
            <a:off x="5872391" y="2574969"/>
            <a:ext cx="618668" cy="618668"/>
            <a:chOff x="4144033" y="2229040"/>
            <a:chExt cx="390525" cy="390525"/>
          </a:xfrm>
          <a:solidFill>
            <a:schemeClr val="bg1"/>
          </a:solidFill>
        </p:grpSpPr>
        <p:sp>
          <p:nvSpPr>
            <p:cNvPr id="13" name="자유형: 도형 12">
              <a:extLst>
                <a:ext uri="{FF2B5EF4-FFF2-40B4-BE49-F238E27FC236}">
                  <a16:creationId xmlns:a16="http://schemas.microsoft.com/office/drawing/2014/main" id="{D554C25D-7F05-4C17-89D5-4ADC556403E3}"/>
                </a:ext>
              </a:extLst>
            </p:cNvPr>
            <p:cNvSpPr/>
            <p:nvPr/>
          </p:nvSpPr>
          <p:spPr>
            <a:xfrm>
              <a:off x="4144033" y="2229040"/>
              <a:ext cx="390525" cy="390525"/>
            </a:xfrm>
            <a:custGeom>
              <a:avLst/>
              <a:gdLst>
                <a:gd name="connsiteX0" fmla="*/ 352806 w 390525"/>
                <a:gd name="connsiteY0" fmla="*/ 96012 h 390525"/>
                <a:gd name="connsiteX1" fmla="*/ 297275 w 390525"/>
                <a:gd name="connsiteY1" fmla="*/ 96012 h 390525"/>
                <a:gd name="connsiteX2" fmla="*/ 297275 w 390525"/>
                <a:gd name="connsiteY2" fmla="*/ 40481 h 390525"/>
                <a:gd name="connsiteX3" fmla="*/ 263938 w 390525"/>
                <a:gd name="connsiteY3" fmla="*/ 7144 h 390525"/>
                <a:gd name="connsiteX4" fmla="*/ 40481 w 390525"/>
                <a:gd name="connsiteY4" fmla="*/ 7144 h 390525"/>
                <a:gd name="connsiteX5" fmla="*/ 7144 w 390525"/>
                <a:gd name="connsiteY5" fmla="*/ 40481 h 390525"/>
                <a:gd name="connsiteX6" fmla="*/ 7144 w 390525"/>
                <a:gd name="connsiteY6" fmla="*/ 352806 h 390525"/>
                <a:gd name="connsiteX7" fmla="*/ 40481 w 390525"/>
                <a:gd name="connsiteY7" fmla="*/ 386143 h 390525"/>
                <a:gd name="connsiteX8" fmla="*/ 352806 w 390525"/>
                <a:gd name="connsiteY8" fmla="*/ 386143 h 390525"/>
                <a:gd name="connsiteX9" fmla="*/ 386143 w 390525"/>
                <a:gd name="connsiteY9" fmla="*/ 352806 h 390525"/>
                <a:gd name="connsiteX10" fmla="*/ 386143 w 390525"/>
                <a:gd name="connsiteY10" fmla="*/ 129350 h 390525"/>
                <a:gd name="connsiteX11" fmla="*/ 352806 w 390525"/>
                <a:gd name="connsiteY11" fmla="*/ 96012 h 390525"/>
                <a:gd name="connsiteX12" fmla="*/ 40481 w 390525"/>
                <a:gd name="connsiteY12" fmla="*/ 29432 h 390525"/>
                <a:gd name="connsiteX13" fmla="*/ 264033 w 390525"/>
                <a:gd name="connsiteY13" fmla="*/ 29432 h 390525"/>
                <a:gd name="connsiteX14" fmla="*/ 275177 w 390525"/>
                <a:gd name="connsiteY14" fmla="*/ 40576 h 390525"/>
                <a:gd name="connsiteX15" fmla="*/ 275177 w 390525"/>
                <a:gd name="connsiteY15" fmla="*/ 51721 h 390525"/>
                <a:gd name="connsiteX16" fmla="*/ 29432 w 390525"/>
                <a:gd name="connsiteY16" fmla="*/ 51721 h 390525"/>
                <a:gd name="connsiteX17" fmla="*/ 29432 w 390525"/>
                <a:gd name="connsiteY17" fmla="*/ 40576 h 390525"/>
                <a:gd name="connsiteX18" fmla="*/ 40481 w 390525"/>
                <a:gd name="connsiteY18" fmla="*/ 29432 h 390525"/>
                <a:gd name="connsiteX19" fmla="*/ 29337 w 390525"/>
                <a:gd name="connsiteY19" fmla="*/ 352806 h 390525"/>
                <a:gd name="connsiteX20" fmla="*/ 29337 w 390525"/>
                <a:gd name="connsiteY20" fmla="*/ 319468 h 390525"/>
                <a:gd name="connsiteX21" fmla="*/ 186214 w 390525"/>
                <a:gd name="connsiteY21" fmla="*/ 319468 h 390525"/>
                <a:gd name="connsiteX22" fmla="*/ 186214 w 390525"/>
                <a:gd name="connsiteY22" fmla="*/ 352806 h 390525"/>
                <a:gd name="connsiteX23" fmla="*/ 188119 w 390525"/>
                <a:gd name="connsiteY23" fmla="*/ 363950 h 390525"/>
                <a:gd name="connsiteX24" fmla="*/ 40481 w 390525"/>
                <a:gd name="connsiteY24" fmla="*/ 363950 h 390525"/>
                <a:gd name="connsiteX25" fmla="*/ 29337 w 390525"/>
                <a:gd name="connsiteY25" fmla="*/ 352806 h 390525"/>
                <a:gd name="connsiteX26" fmla="*/ 186214 w 390525"/>
                <a:gd name="connsiteY26" fmla="*/ 129350 h 390525"/>
                <a:gd name="connsiteX27" fmla="*/ 186214 w 390525"/>
                <a:gd name="connsiteY27" fmla="*/ 297371 h 390525"/>
                <a:gd name="connsiteX28" fmla="*/ 29337 w 390525"/>
                <a:gd name="connsiteY28" fmla="*/ 297371 h 390525"/>
                <a:gd name="connsiteX29" fmla="*/ 29337 w 390525"/>
                <a:gd name="connsiteY29" fmla="*/ 73819 h 390525"/>
                <a:gd name="connsiteX30" fmla="*/ 275082 w 390525"/>
                <a:gd name="connsiteY30" fmla="*/ 73819 h 390525"/>
                <a:gd name="connsiteX31" fmla="*/ 275082 w 390525"/>
                <a:gd name="connsiteY31" fmla="*/ 96012 h 390525"/>
                <a:gd name="connsiteX32" fmla="*/ 219551 w 390525"/>
                <a:gd name="connsiteY32" fmla="*/ 96012 h 390525"/>
                <a:gd name="connsiteX33" fmla="*/ 186214 w 390525"/>
                <a:gd name="connsiteY33" fmla="*/ 129350 h 390525"/>
                <a:gd name="connsiteX34" fmla="*/ 352806 w 390525"/>
                <a:gd name="connsiteY34" fmla="*/ 363950 h 390525"/>
                <a:gd name="connsiteX35" fmla="*/ 219551 w 390525"/>
                <a:gd name="connsiteY35" fmla="*/ 363950 h 390525"/>
                <a:gd name="connsiteX36" fmla="*/ 208407 w 390525"/>
                <a:gd name="connsiteY36" fmla="*/ 352806 h 390525"/>
                <a:gd name="connsiteX37" fmla="*/ 208407 w 390525"/>
                <a:gd name="connsiteY37" fmla="*/ 341662 h 390525"/>
                <a:gd name="connsiteX38" fmla="*/ 363855 w 390525"/>
                <a:gd name="connsiteY38" fmla="*/ 341662 h 390525"/>
                <a:gd name="connsiteX39" fmla="*/ 363855 w 390525"/>
                <a:gd name="connsiteY39" fmla="*/ 352806 h 390525"/>
                <a:gd name="connsiteX40" fmla="*/ 352806 w 390525"/>
                <a:gd name="connsiteY40" fmla="*/ 363950 h 390525"/>
                <a:gd name="connsiteX41" fmla="*/ 363855 w 390525"/>
                <a:gd name="connsiteY41" fmla="*/ 319564 h 390525"/>
                <a:gd name="connsiteX42" fmla="*/ 208407 w 390525"/>
                <a:gd name="connsiteY42" fmla="*/ 319564 h 390525"/>
                <a:gd name="connsiteX43" fmla="*/ 208407 w 390525"/>
                <a:gd name="connsiteY43" fmla="*/ 162687 h 390525"/>
                <a:gd name="connsiteX44" fmla="*/ 363855 w 390525"/>
                <a:gd name="connsiteY44" fmla="*/ 162687 h 390525"/>
                <a:gd name="connsiteX45" fmla="*/ 363855 w 390525"/>
                <a:gd name="connsiteY45" fmla="*/ 319564 h 390525"/>
                <a:gd name="connsiteX46" fmla="*/ 363855 w 390525"/>
                <a:gd name="connsiteY46" fmla="*/ 140398 h 390525"/>
                <a:gd name="connsiteX47" fmla="*/ 208407 w 390525"/>
                <a:gd name="connsiteY47" fmla="*/ 140398 h 390525"/>
                <a:gd name="connsiteX48" fmla="*/ 208407 w 390525"/>
                <a:gd name="connsiteY48" fmla="*/ 129254 h 390525"/>
                <a:gd name="connsiteX49" fmla="*/ 219551 w 390525"/>
                <a:gd name="connsiteY49" fmla="*/ 118110 h 390525"/>
                <a:gd name="connsiteX50" fmla="*/ 352806 w 390525"/>
                <a:gd name="connsiteY50" fmla="*/ 118110 h 390525"/>
                <a:gd name="connsiteX51" fmla="*/ 363950 w 390525"/>
                <a:gd name="connsiteY51" fmla="*/ 129254 h 390525"/>
                <a:gd name="connsiteX52" fmla="*/ 363950 w 390525"/>
                <a:gd name="connsiteY52" fmla="*/ 14039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0525" h="390525">
                  <a:moveTo>
                    <a:pt x="352806" y="96012"/>
                  </a:moveTo>
                  <a:lnTo>
                    <a:pt x="297275" y="96012"/>
                  </a:lnTo>
                  <a:lnTo>
                    <a:pt x="297275" y="40481"/>
                  </a:lnTo>
                  <a:cubicBezTo>
                    <a:pt x="297275" y="22098"/>
                    <a:pt x="282321" y="7144"/>
                    <a:pt x="263938" y="7144"/>
                  </a:cubicBezTo>
                  <a:lnTo>
                    <a:pt x="40481" y="7144"/>
                  </a:lnTo>
                  <a:cubicBezTo>
                    <a:pt x="22098" y="7144"/>
                    <a:pt x="7144" y="22098"/>
                    <a:pt x="7144" y="40481"/>
                  </a:cubicBezTo>
                  <a:lnTo>
                    <a:pt x="7144" y="352806"/>
                  </a:lnTo>
                  <a:cubicBezTo>
                    <a:pt x="7144" y="371189"/>
                    <a:pt x="22098" y="386143"/>
                    <a:pt x="40481" y="386143"/>
                  </a:cubicBezTo>
                  <a:lnTo>
                    <a:pt x="352806" y="386143"/>
                  </a:lnTo>
                  <a:cubicBezTo>
                    <a:pt x="371189" y="386143"/>
                    <a:pt x="386143" y="371189"/>
                    <a:pt x="386143" y="352806"/>
                  </a:cubicBezTo>
                  <a:lnTo>
                    <a:pt x="386143" y="129350"/>
                  </a:lnTo>
                  <a:cubicBezTo>
                    <a:pt x="386048" y="110966"/>
                    <a:pt x="371189" y="96012"/>
                    <a:pt x="352806" y="96012"/>
                  </a:cubicBezTo>
                  <a:close/>
                  <a:moveTo>
                    <a:pt x="40481" y="29432"/>
                  </a:moveTo>
                  <a:lnTo>
                    <a:pt x="264033" y="29432"/>
                  </a:lnTo>
                  <a:cubicBezTo>
                    <a:pt x="270129" y="29432"/>
                    <a:pt x="275177" y="34385"/>
                    <a:pt x="275177" y="40576"/>
                  </a:cubicBezTo>
                  <a:lnTo>
                    <a:pt x="275177" y="51721"/>
                  </a:lnTo>
                  <a:lnTo>
                    <a:pt x="29432" y="51721"/>
                  </a:lnTo>
                  <a:lnTo>
                    <a:pt x="29432" y="40576"/>
                  </a:lnTo>
                  <a:cubicBezTo>
                    <a:pt x="29337" y="34385"/>
                    <a:pt x="34290" y="29432"/>
                    <a:pt x="40481" y="29432"/>
                  </a:cubicBezTo>
                  <a:close/>
                  <a:moveTo>
                    <a:pt x="29337" y="352806"/>
                  </a:moveTo>
                  <a:lnTo>
                    <a:pt x="29337" y="319468"/>
                  </a:lnTo>
                  <a:lnTo>
                    <a:pt x="186214" y="319468"/>
                  </a:lnTo>
                  <a:lnTo>
                    <a:pt x="186214" y="352806"/>
                  </a:lnTo>
                  <a:cubicBezTo>
                    <a:pt x="186214" y="356711"/>
                    <a:pt x="186880" y="360426"/>
                    <a:pt x="188119" y="363950"/>
                  </a:cubicBezTo>
                  <a:lnTo>
                    <a:pt x="40481" y="363950"/>
                  </a:lnTo>
                  <a:cubicBezTo>
                    <a:pt x="34290" y="363950"/>
                    <a:pt x="29337" y="358997"/>
                    <a:pt x="29337" y="352806"/>
                  </a:cubicBezTo>
                  <a:close/>
                  <a:moveTo>
                    <a:pt x="186214" y="129350"/>
                  </a:moveTo>
                  <a:lnTo>
                    <a:pt x="186214" y="297371"/>
                  </a:lnTo>
                  <a:lnTo>
                    <a:pt x="29337" y="297371"/>
                  </a:lnTo>
                  <a:lnTo>
                    <a:pt x="29337" y="73819"/>
                  </a:lnTo>
                  <a:lnTo>
                    <a:pt x="275082" y="73819"/>
                  </a:lnTo>
                  <a:lnTo>
                    <a:pt x="275082" y="96012"/>
                  </a:lnTo>
                  <a:lnTo>
                    <a:pt x="219551" y="96012"/>
                  </a:lnTo>
                  <a:cubicBezTo>
                    <a:pt x="201168" y="96012"/>
                    <a:pt x="186214" y="110966"/>
                    <a:pt x="186214" y="129350"/>
                  </a:cubicBezTo>
                  <a:close/>
                  <a:moveTo>
                    <a:pt x="352806" y="363950"/>
                  </a:moveTo>
                  <a:lnTo>
                    <a:pt x="219551" y="363950"/>
                  </a:lnTo>
                  <a:cubicBezTo>
                    <a:pt x="213455" y="363950"/>
                    <a:pt x="208407" y="358997"/>
                    <a:pt x="208407" y="352806"/>
                  </a:cubicBezTo>
                  <a:lnTo>
                    <a:pt x="208407" y="341662"/>
                  </a:lnTo>
                  <a:lnTo>
                    <a:pt x="363855" y="341662"/>
                  </a:lnTo>
                  <a:lnTo>
                    <a:pt x="363855" y="352806"/>
                  </a:lnTo>
                  <a:cubicBezTo>
                    <a:pt x="363855" y="358997"/>
                    <a:pt x="358902" y="363950"/>
                    <a:pt x="352806" y="363950"/>
                  </a:cubicBezTo>
                  <a:close/>
                  <a:moveTo>
                    <a:pt x="363855" y="319564"/>
                  </a:moveTo>
                  <a:lnTo>
                    <a:pt x="208407" y="319564"/>
                  </a:lnTo>
                  <a:lnTo>
                    <a:pt x="208407" y="162687"/>
                  </a:lnTo>
                  <a:lnTo>
                    <a:pt x="363855" y="162687"/>
                  </a:lnTo>
                  <a:lnTo>
                    <a:pt x="363855" y="319564"/>
                  </a:lnTo>
                  <a:close/>
                  <a:moveTo>
                    <a:pt x="363855" y="140398"/>
                  </a:moveTo>
                  <a:lnTo>
                    <a:pt x="208407" y="140398"/>
                  </a:lnTo>
                  <a:lnTo>
                    <a:pt x="208407" y="129254"/>
                  </a:lnTo>
                  <a:cubicBezTo>
                    <a:pt x="208407" y="123158"/>
                    <a:pt x="213360" y="118110"/>
                    <a:pt x="219551" y="118110"/>
                  </a:cubicBezTo>
                  <a:lnTo>
                    <a:pt x="352806" y="118110"/>
                  </a:lnTo>
                  <a:cubicBezTo>
                    <a:pt x="358902" y="118110"/>
                    <a:pt x="363950" y="123063"/>
                    <a:pt x="363950" y="129254"/>
                  </a:cubicBezTo>
                  <a:lnTo>
                    <a:pt x="363950" y="140398"/>
                  </a:ln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14" name="자유형: 도형 13">
              <a:extLst>
                <a:ext uri="{FF2B5EF4-FFF2-40B4-BE49-F238E27FC236}">
                  <a16:creationId xmlns:a16="http://schemas.microsoft.com/office/drawing/2014/main" id="{8F3A370E-3F5A-4880-8591-D08D3ECC8868}"/>
                </a:ext>
              </a:extLst>
            </p:cNvPr>
            <p:cNvSpPr/>
            <p:nvPr/>
          </p:nvSpPr>
          <p:spPr>
            <a:xfrm>
              <a:off x="4188419" y="2317908"/>
              <a:ext cx="123825" cy="95250"/>
            </a:xfrm>
            <a:custGeom>
              <a:avLst/>
              <a:gdLst>
                <a:gd name="connsiteX0" fmla="*/ 107061 w 123825"/>
                <a:gd name="connsiteY0" fmla="*/ 7144 h 95250"/>
                <a:gd name="connsiteX1" fmla="*/ 18288 w 123825"/>
                <a:gd name="connsiteY1" fmla="*/ 7144 h 95250"/>
                <a:gd name="connsiteX2" fmla="*/ 7144 w 123825"/>
                <a:gd name="connsiteY2" fmla="*/ 18288 h 95250"/>
                <a:gd name="connsiteX3" fmla="*/ 7144 w 123825"/>
                <a:gd name="connsiteY3" fmla="*/ 84868 h 95250"/>
                <a:gd name="connsiteX4" fmla="*/ 18288 w 123825"/>
                <a:gd name="connsiteY4" fmla="*/ 96012 h 95250"/>
                <a:gd name="connsiteX5" fmla="*/ 107061 w 123825"/>
                <a:gd name="connsiteY5" fmla="*/ 96012 h 95250"/>
                <a:gd name="connsiteX6" fmla="*/ 118205 w 123825"/>
                <a:gd name="connsiteY6" fmla="*/ 84868 h 95250"/>
                <a:gd name="connsiteX7" fmla="*/ 118205 w 123825"/>
                <a:gd name="connsiteY7" fmla="*/ 18288 h 95250"/>
                <a:gd name="connsiteX8" fmla="*/ 107061 w 123825"/>
                <a:gd name="connsiteY8" fmla="*/ 7144 h 95250"/>
                <a:gd name="connsiteX9" fmla="*/ 96012 w 123825"/>
                <a:gd name="connsiteY9" fmla="*/ 73723 h 95250"/>
                <a:gd name="connsiteX10" fmla="*/ 29433 w 123825"/>
                <a:gd name="connsiteY10" fmla="*/ 73723 h 95250"/>
                <a:gd name="connsiteX11" fmla="*/ 29433 w 123825"/>
                <a:gd name="connsiteY11" fmla="*/ 29337 h 95250"/>
                <a:gd name="connsiteX12" fmla="*/ 96012 w 123825"/>
                <a:gd name="connsiteY12" fmla="*/ 29337 h 95250"/>
                <a:gd name="connsiteX13" fmla="*/ 96012 w 123825"/>
                <a:gd name="connsiteY13" fmla="*/ 7372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95250">
                  <a:moveTo>
                    <a:pt x="107061" y="7144"/>
                  </a:moveTo>
                  <a:lnTo>
                    <a:pt x="18288" y="7144"/>
                  </a:lnTo>
                  <a:cubicBezTo>
                    <a:pt x="12192" y="7144"/>
                    <a:pt x="7144" y="12097"/>
                    <a:pt x="7144" y="18288"/>
                  </a:cubicBezTo>
                  <a:lnTo>
                    <a:pt x="7144" y="84868"/>
                  </a:lnTo>
                  <a:cubicBezTo>
                    <a:pt x="7144" y="90964"/>
                    <a:pt x="12097" y="96012"/>
                    <a:pt x="18288" y="96012"/>
                  </a:cubicBezTo>
                  <a:lnTo>
                    <a:pt x="107061" y="96012"/>
                  </a:lnTo>
                  <a:cubicBezTo>
                    <a:pt x="113157" y="96012"/>
                    <a:pt x="118205" y="91059"/>
                    <a:pt x="118205" y="84868"/>
                  </a:cubicBezTo>
                  <a:lnTo>
                    <a:pt x="118205" y="18288"/>
                  </a:lnTo>
                  <a:cubicBezTo>
                    <a:pt x="118205" y="12097"/>
                    <a:pt x="113252" y="7144"/>
                    <a:pt x="107061" y="7144"/>
                  </a:cubicBezTo>
                  <a:close/>
                  <a:moveTo>
                    <a:pt x="96012" y="73723"/>
                  </a:moveTo>
                  <a:lnTo>
                    <a:pt x="29433" y="73723"/>
                  </a:lnTo>
                  <a:lnTo>
                    <a:pt x="29433" y="29337"/>
                  </a:lnTo>
                  <a:lnTo>
                    <a:pt x="96012" y="29337"/>
                  </a:lnTo>
                  <a:lnTo>
                    <a:pt x="96012" y="73723"/>
                  </a:ln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15" name="자유형: 도형 14">
              <a:extLst>
                <a:ext uri="{FF2B5EF4-FFF2-40B4-BE49-F238E27FC236}">
                  <a16:creationId xmlns:a16="http://schemas.microsoft.com/office/drawing/2014/main" id="{C7060FD2-93C9-427D-BF15-DFDB34B9DDF2}"/>
                </a:ext>
              </a:extLst>
            </p:cNvPr>
            <p:cNvSpPr/>
            <p:nvPr/>
          </p:nvSpPr>
          <p:spPr>
            <a:xfrm>
              <a:off x="4188060" y="2428970"/>
              <a:ext cx="76200" cy="28575"/>
            </a:xfrm>
            <a:custGeom>
              <a:avLst/>
              <a:gdLst>
                <a:gd name="connsiteX0" fmla="*/ 62653 w 76200"/>
                <a:gd name="connsiteY0" fmla="*/ 7144 h 28575"/>
                <a:gd name="connsiteX1" fmla="*/ 18552 w 76200"/>
                <a:gd name="connsiteY1" fmla="*/ 7144 h 28575"/>
                <a:gd name="connsiteX2" fmla="*/ 7218 w 76200"/>
                <a:gd name="connsiteY2" fmla="*/ 16954 h 28575"/>
                <a:gd name="connsiteX3" fmla="*/ 18267 w 76200"/>
                <a:gd name="connsiteY3" fmla="*/ 29337 h 28575"/>
                <a:gd name="connsiteX4" fmla="*/ 62367 w 76200"/>
                <a:gd name="connsiteY4" fmla="*/ 29337 h 28575"/>
                <a:gd name="connsiteX5" fmla="*/ 73702 w 76200"/>
                <a:gd name="connsiteY5" fmla="*/ 19526 h 28575"/>
                <a:gd name="connsiteX6" fmla="*/ 62653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653" y="7144"/>
                  </a:moveTo>
                  <a:lnTo>
                    <a:pt x="18552" y="7144"/>
                  </a:lnTo>
                  <a:cubicBezTo>
                    <a:pt x="12838" y="7144"/>
                    <a:pt x="7884" y="11335"/>
                    <a:pt x="7218" y="16954"/>
                  </a:cubicBezTo>
                  <a:cubicBezTo>
                    <a:pt x="6456" y="23622"/>
                    <a:pt x="11694" y="29337"/>
                    <a:pt x="18267" y="29337"/>
                  </a:cubicBezTo>
                  <a:lnTo>
                    <a:pt x="62367" y="29337"/>
                  </a:lnTo>
                  <a:cubicBezTo>
                    <a:pt x="68082" y="29337"/>
                    <a:pt x="73035" y="25146"/>
                    <a:pt x="73702" y="19526"/>
                  </a:cubicBezTo>
                  <a:cubicBezTo>
                    <a:pt x="74464" y="12764"/>
                    <a:pt x="69225" y="7144"/>
                    <a:pt x="62653"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16" name="자유형: 도형 15">
              <a:extLst>
                <a:ext uri="{FF2B5EF4-FFF2-40B4-BE49-F238E27FC236}">
                  <a16:creationId xmlns:a16="http://schemas.microsoft.com/office/drawing/2014/main" id="{E860103A-B1F4-40EE-801E-9FF970EC0516}"/>
                </a:ext>
              </a:extLst>
            </p:cNvPr>
            <p:cNvSpPr/>
            <p:nvPr/>
          </p:nvSpPr>
          <p:spPr>
            <a:xfrm>
              <a:off x="4367225" y="2406681"/>
              <a:ext cx="123825" cy="28575"/>
            </a:xfrm>
            <a:custGeom>
              <a:avLst/>
              <a:gdLst>
                <a:gd name="connsiteX0" fmla="*/ 107039 w 123825"/>
                <a:gd name="connsiteY0" fmla="*/ 7144 h 28575"/>
                <a:gd name="connsiteX1" fmla="*/ 18552 w 123825"/>
                <a:gd name="connsiteY1" fmla="*/ 7144 h 28575"/>
                <a:gd name="connsiteX2" fmla="*/ 7218 w 123825"/>
                <a:gd name="connsiteY2" fmla="*/ 16954 h 28575"/>
                <a:gd name="connsiteX3" fmla="*/ 18266 w 123825"/>
                <a:gd name="connsiteY3" fmla="*/ 29337 h 28575"/>
                <a:gd name="connsiteX4" fmla="*/ 106754 w 123825"/>
                <a:gd name="connsiteY4" fmla="*/ 29337 h 28575"/>
                <a:gd name="connsiteX5" fmla="*/ 118088 w 123825"/>
                <a:gd name="connsiteY5" fmla="*/ 19526 h 28575"/>
                <a:gd name="connsiteX6" fmla="*/ 107039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039" y="7144"/>
                  </a:moveTo>
                  <a:lnTo>
                    <a:pt x="18552" y="7144"/>
                  </a:lnTo>
                  <a:cubicBezTo>
                    <a:pt x="12837" y="7144"/>
                    <a:pt x="7884" y="11335"/>
                    <a:pt x="7218" y="16954"/>
                  </a:cubicBezTo>
                  <a:cubicBezTo>
                    <a:pt x="6455" y="23622"/>
                    <a:pt x="11694" y="29337"/>
                    <a:pt x="18266" y="29337"/>
                  </a:cubicBezTo>
                  <a:lnTo>
                    <a:pt x="106754" y="29337"/>
                  </a:lnTo>
                  <a:cubicBezTo>
                    <a:pt x="112469" y="29337"/>
                    <a:pt x="117422" y="25146"/>
                    <a:pt x="118088" y="19526"/>
                  </a:cubicBezTo>
                  <a:cubicBezTo>
                    <a:pt x="118755" y="12859"/>
                    <a:pt x="113516" y="7144"/>
                    <a:pt x="107039"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17" name="자유형: 도형 16">
              <a:extLst>
                <a:ext uri="{FF2B5EF4-FFF2-40B4-BE49-F238E27FC236}">
                  <a16:creationId xmlns:a16="http://schemas.microsoft.com/office/drawing/2014/main" id="{75AB4ADF-BCD8-4BC9-884B-FA0AEBA566F5}"/>
                </a:ext>
              </a:extLst>
            </p:cNvPr>
            <p:cNvSpPr/>
            <p:nvPr/>
          </p:nvSpPr>
          <p:spPr>
            <a:xfrm>
              <a:off x="4367130" y="2451163"/>
              <a:ext cx="76200" cy="28575"/>
            </a:xfrm>
            <a:custGeom>
              <a:avLst/>
              <a:gdLst>
                <a:gd name="connsiteX0" fmla="*/ 62653 w 76200"/>
                <a:gd name="connsiteY0" fmla="*/ 7144 h 28575"/>
                <a:gd name="connsiteX1" fmla="*/ 18552 w 76200"/>
                <a:gd name="connsiteY1" fmla="*/ 7144 h 28575"/>
                <a:gd name="connsiteX2" fmla="*/ 7218 w 76200"/>
                <a:gd name="connsiteY2" fmla="*/ 16954 h 28575"/>
                <a:gd name="connsiteX3" fmla="*/ 18267 w 76200"/>
                <a:gd name="connsiteY3" fmla="*/ 29337 h 28575"/>
                <a:gd name="connsiteX4" fmla="*/ 62367 w 76200"/>
                <a:gd name="connsiteY4" fmla="*/ 29337 h 28575"/>
                <a:gd name="connsiteX5" fmla="*/ 73702 w 76200"/>
                <a:gd name="connsiteY5" fmla="*/ 19526 h 28575"/>
                <a:gd name="connsiteX6" fmla="*/ 62653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653" y="7144"/>
                  </a:moveTo>
                  <a:lnTo>
                    <a:pt x="18552" y="7144"/>
                  </a:lnTo>
                  <a:cubicBezTo>
                    <a:pt x="12837" y="7144"/>
                    <a:pt x="7884" y="11335"/>
                    <a:pt x="7218" y="16954"/>
                  </a:cubicBezTo>
                  <a:cubicBezTo>
                    <a:pt x="6455" y="23622"/>
                    <a:pt x="11694" y="29337"/>
                    <a:pt x="18267" y="29337"/>
                  </a:cubicBezTo>
                  <a:lnTo>
                    <a:pt x="62367" y="29337"/>
                  </a:lnTo>
                  <a:cubicBezTo>
                    <a:pt x="68082" y="29337"/>
                    <a:pt x="73035" y="25146"/>
                    <a:pt x="73702" y="19526"/>
                  </a:cubicBezTo>
                  <a:cubicBezTo>
                    <a:pt x="74464" y="12763"/>
                    <a:pt x="69225" y="7144"/>
                    <a:pt x="62653"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grpSp>
      <p:sp>
        <p:nvSpPr>
          <p:cNvPr id="18" name="TextBox 17">
            <a:extLst>
              <a:ext uri="{FF2B5EF4-FFF2-40B4-BE49-F238E27FC236}">
                <a16:creationId xmlns:a16="http://schemas.microsoft.com/office/drawing/2014/main" id="{AEA4292D-F663-47FF-811F-7F809CA2B0FB}"/>
              </a:ext>
            </a:extLst>
          </p:cNvPr>
          <p:cNvSpPr txBox="1"/>
          <p:nvPr/>
        </p:nvSpPr>
        <p:spPr>
          <a:xfrm>
            <a:off x="5140782" y="3577245"/>
            <a:ext cx="1910436" cy="1015663"/>
          </a:xfrm>
          <a:prstGeom prst="rect">
            <a:avLst/>
          </a:prstGeom>
          <a:noFill/>
        </p:spPr>
        <p:txBody>
          <a:bodyPr wrap="square" rtlCol="0" anchor="t" anchorCtr="0">
            <a:spAutoFit/>
          </a:bodyPr>
          <a:lstStyle/>
          <a:p>
            <a:pPr lvl="0" algn="just" latinLnBrk="1">
              <a:defRPr/>
            </a:pPr>
            <a:r>
              <a:rPr lang="nl-NL" sz="2000" dirty="0">
                <a:latin typeface="Times New Roman" panose="02020603050405020304" pitchFamily="18" charset="0"/>
                <a:ea typeface="Times New Roman" panose="02020603050405020304" pitchFamily="18" charset="0"/>
              </a:rPr>
              <a:t>Viết chính tả các tiếng chứa r/d/gi hoặc an/ang</a:t>
            </a:r>
            <a:endParaRPr kumimoji="0" lang="ko-KR" altLang="en-US" sz="2000" b="0" i="0" u="none" strike="noStrike" kern="1200" cap="none" spc="0" normalizeH="0" baseline="0" noProof="0" dirty="0">
              <a:ln>
                <a:noFill/>
              </a:ln>
              <a:solidFill>
                <a:prstClr val="white"/>
              </a:solidFill>
              <a:effectLst/>
              <a:uLnTx/>
              <a:uFillTx/>
              <a:latin typeface="Montserrat Light"/>
            </a:endParaRPr>
          </a:p>
        </p:txBody>
      </p:sp>
      <p:sp>
        <p:nvSpPr>
          <p:cNvPr id="19" name="사각형: 둥근 모서리 18">
            <a:extLst>
              <a:ext uri="{FF2B5EF4-FFF2-40B4-BE49-F238E27FC236}">
                <a16:creationId xmlns:a16="http://schemas.microsoft.com/office/drawing/2014/main" id="{5676678D-9242-49EA-9C3E-B38E2B96DB67}"/>
              </a:ext>
            </a:extLst>
          </p:cNvPr>
          <p:cNvSpPr/>
          <p:nvPr/>
        </p:nvSpPr>
        <p:spPr>
          <a:xfrm>
            <a:off x="8046689" y="2030791"/>
            <a:ext cx="2387600" cy="3787018"/>
          </a:xfrm>
          <a:prstGeom prst="roundRect">
            <a:avLst>
              <a:gd name="adj" fmla="val 4965"/>
            </a:avLst>
          </a:prstGeom>
          <a:solidFill>
            <a:srgbClr val="E15F3E"/>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srgbClr val="FFDFD9"/>
              </a:solidFill>
              <a:effectLst/>
              <a:uLnTx/>
              <a:uFillTx/>
              <a:latin typeface="Abril Fatface"/>
              <a:cs typeface="+mn-cs"/>
            </a:endParaRPr>
          </a:p>
        </p:txBody>
      </p:sp>
      <p:sp>
        <p:nvSpPr>
          <p:cNvPr id="20" name="자유형: 도형 19">
            <a:extLst>
              <a:ext uri="{FF2B5EF4-FFF2-40B4-BE49-F238E27FC236}">
                <a16:creationId xmlns:a16="http://schemas.microsoft.com/office/drawing/2014/main" id="{5A293E2D-3A43-4616-B4A8-42DE9CC221B3}"/>
              </a:ext>
            </a:extLst>
          </p:cNvPr>
          <p:cNvSpPr/>
          <p:nvPr/>
        </p:nvSpPr>
        <p:spPr>
          <a:xfrm>
            <a:off x="9016880" y="2574969"/>
            <a:ext cx="618668" cy="618668"/>
          </a:xfrm>
          <a:custGeom>
            <a:avLst/>
            <a:gdLst>
              <a:gd name="connsiteX0" fmla="*/ 384806 w 390525"/>
              <a:gd name="connsiteY0" fmla="*/ 81802 h 390525"/>
              <a:gd name="connsiteX1" fmla="*/ 374328 w 390525"/>
              <a:gd name="connsiteY1" fmla="*/ 74754 h 390525"/>
              <a:gd name="connsiteX2" fmla="*/ 318036 w 390525"/>
              <a:gd name="connsiteY2" fmla="*/ 74754 h 390525"/>
              <a:gd name="connsiteX3" fmla="*/ 318036 w 390525"/>
              <a:gd name="connsiteY3" fmla="*/ 18461 h 390525"/>
              <a:gd name="connsiteX4" fmla="*/ 310987 w 390525"/>
              <a:gd name="connsiteY4" fmla="*/ 7983 h 390525"/>
              <a:gd name="connsiteX5" fmla="*/ 298604 w 390525"/>
              <a:gd name="connsiteY5" fmla="*/ 10460 h 390525"/>
              <a:gd name="connsiteX6" fmla="*/ 260886 w 390525"/>
              <a:gd name="connsiteY6" fmla="*/ 48179 h 390525"/>
              <a:gd name="connsiteX7" fmla="*/ 159920 w 390525"/>
              <a:gd name="connsiteY7" fmla="*/ 32653 h 390525"/>
              <a:gd name="connsiteX8" fmla="*/ 39144 w 390525"/>
              <a:gd name="connsiteY8" fmla="*/ 106472 h 390525"/>
              <a:gd name="connsiteX9" fmla="*/ 10569 w 390525"/>
              <a:gd name="connsiteY9" fmla="*/ 172957 h 390525"/>
              <a:gd name="connsiteX10" fmla="*/ 59146 w 390525"/>
              <a:gd name="connsiteY10" fmla="*/ 333739 h 390525"/>
              <a:gd name="connsiteX11" fmla="*/ 184590 w 390525"/>
              <a:gd name="connsiteY11" fmla="*/ 385650 h 390525"/>
              <a:gd name="connsiteX12" fmla="*/ 184590 w 390525"/>
              <a:gd name="connsiteY12" fmla="*/ 385650 h 390525"/>
              <a:gd name="connsiteX13" fmla="*/ 310035 w 390525"/>
              <a:gd name="connsiteY13" fmla="*/ 333739 h 390525"/>
              <a:gd name="connsiteX14" fmla="*/ 360231 w 390525"/>
              <a:gd name="connsiteY14" fmla="*/ 232964 h 390525"/>
              <a:gd name="connsiteX15" fmla="*/ 344705 w 390525"/>
              <a:gd name="connsiteY15" fmla="*/ 131904 h 390525"/>
              <a:gd name="connsiteX16" fmla="*/ 382424 w 390525"/>
              <a:gd name="connsiteY16" fmla="*/ 94185 h 390525"/>
              <a:gd name="connsiteX17" fmla="*/ 384806 w 390525"/>
              <a:gd name="connsiteY17" fmla="*/ 81802 h 390525"/>
              <a:gd name="connsiteX18" fmla="*/ 203259 w 390525"/>
              <a:gd name="connsiteY18" fmla="*/ 226963 h 390525"/>
              <a:gd name="connsiteX19" fmla="*/ 184400 w 390525"/>
              <a:gd name="connsiteY19" fmla="*/ 234774 h 390525"/>
              <a:gd name="connsiteX20" fmla="*/ 165540 w 390525"/>
              <a:gd name="connsiteY20" fmla="*/ 226963 h 390525"/>
              <a:gd name="connsiteX21" fmla="*/ 157730 w 390525"/>
              <a:gd name="connsiteY21" fmla="*/ 208104 h 390525"/>
              <a:gd name="connsiteX22" fmla="*/ 165540 w 390525"/>
              <a:gd name="connsiteY22" fmla="*/ 189244 h 390525"/>
              <a:gd name="connsiteX23" fmla="*/ 184400 w 390525"/>
              <a:gd name="connsiteY23" fmla="*/ 181434 h 390525"/>
              <a:gd name="connsiteX24" fmla="*/ 193448 w 390525"/>
              <a:gd name="connsiteY24" fmla="*/ 183053 h 390525"/>
              <a:gd name="connsiteX25" fmla="*/ 176399 w 390525"/>
              <a:gd name="connsiteY25" fmla="*/ 200103 h 390525"/>
              <a:gd name="connsiteX26" fmla="*/ 176399 w 390525"/>
              <a:gd name="connsiteY26" fmla="*/ 216105 h 390525"/>
              <a:gd name="connsiteX27" fmla="*/ 184400 w 390525"/>
              <a:gd name="connsiteY27" fmla="*/ 219439 h 390525"/>
              <a:gd name="connsiteX28" fmla="*/ 192401 w 390525"/>
              <a:gd name="connsiteY28" fmla="*/ 216105 h 390525"/>
              <a:gd name="connsiteX29" fmla="*/ 209451 w 390525"/>
              <a:gd name="connsiteY29" fmla="*/ 199055 h 390525"/>
              <a:gd name="connsiteX30" fmla="*/ 203259 w 390525"/>
              <a:gd name="connsiteY30" fmla="*/ 226963 h 390525"/>
              <a:gd name="connsiteX31" fmla="*/ 210308 w 390525"/>
              <a:gd name="connsiteY31" fmla="*/ 166194 h 390525"/>
              <a:gd name="connsiteX32" fmla="*/ 149443 w 390525"/>
              <a:gd name="connsiteY32" fmla="*/ 173242 h 390525"/>
              <a:gd name="connsiteX33" fmla="*/ 134965 w 390525"/>
              <a:gd name="connsiteY33" fmla="*/ 208104 h 390525"/>
              <a:gd name="connsiteX34" fmla="*/ 149443 w 390525"/>
              <a:gd name="connsiteY34" fmla="*/ 242965 h 390525"/>
              <a:gd name="connsiteX35" fmla="*/ 184304 w 390525"/>
              <a:gd name="connsiteY35" fmla="*/ 257443 h 390525"/>
              <a:gd name="connsiteX36" fmla="*/ 219166 w 390525"/>
              <a:gd name="connsiteY36" fmla="*/ 242965 h 390525"/>
              <a:gd name="connsiteX37" fmla="*/ 226214 w 390525"/>
              <a:gd name="connsiteY37" fmla="*/ 182100 h 390525"/>
              <a:gd name="connsiteX38" fmla="*/ 256218 w 390525"/>
              <a:gd name="connsiteY38" fmla="*/ 152097 h 390525"/>
              <a:gd name="connsiteX39" fmla="*/ 248694 w 390525"/>
              <a:gd name="connsiteY39" fmla="*/ 272588 h 390525"/>
              <a:gd name="connsiteX40" fmla="*/ 119725 w 390525"/>
              <a:gd name="connsiteY40" fmla="*/ 272588 h 390525"/>
              <a:gd name="connsiteX41" fmla="*/ 119725 w 390525"/>
              <a:gd name="connsiteY41" fmla="*/ 143619 h 390525"/>
              <a:gd name="connsiteX42" fmla="*/ 184209 w 390525"/>
              <a:gd name="connsiteY42" fmla="*/ 116950 h 390525"/>
              <a:gd name="connsiteX43" fmla="*/ 240216 w 390525"/>
              <a:gd name="connsiteY43" fmla="*/ 136095 h 390525"/>
              <a:gd name="connsiteX44" fmla="*/ 210308 w 390525"/>
              <a:gd name="connsiteY44" fmla="*/ 166194 h 390525"/>
              <a:gd name="connsiteX45" fmla="*/ 293556 w 390525"/>
              <a:gd name="connsiteY45" fmla="*/ 317737 h 390525"/>
              <a:gd name="connsiteX46" fmla="*/ 75053 w 390525"/>
              <a:gd name="connsiteY46" fmla="*/ 317737 h 390525"/>
              <a:gd name="connsiteX47" fmla="*/ 75053 w 390525"/>
              <a:gd name="connsiteY47" fmla="*/ 99233 h 390525"/>
              <a:gd name="connsiteX48" fmla="*/ 184781 w 390525"/>
              <a:gd name="connsiteY48" fmla="*/ 54180 h 390525"/>
              <a:gd name="connsiteX49" fmla="*/ 245645 w 390525"/>
              <a:gd name="connsiteY49" fmla="*/ 66658 h 390525"/>
              <a:gd name="connsiteX50" fmla="*/ 245550 w 390525"/>
              <a:gd name="connsiteY50" fmla="*/ 67134 h 390525"/>
              <a:gd name="connsiteX51" fmla="*/ 245550 w 390525"/>
              <a:gd name="connsiteY51" fmla="*/ 67419 h 390525"/>
              <a:gd name="connsiteX52" fmla="*/ 245455 w 390525"/>
              <a:gd name="connsiteY52" fmla="*/ 68467 h 390525"/>
              <a:gd name="connsiteX53" fmla="*/ 245455 w 390525"/>
              <a:gd name="connsiteY53" fmla="*/ 112473 h 390525"/>
              <a:gd name="connsiteX54" fmla="*/ 103818 w 390525"/>
              <a:gd name="connsiteY54" fmla="*/ 127998 h 390525"/>
              <a:gd name="connsiteX55" fmla="*/ 103818 w 390525"/>
              <a:gd name="connsiteY55" fmla="*/ 289066 h 390525"/>
              <a:gd name="connsiteX56" fmla="*/ 184304 w 390525"/>
              <a:gd name="connsiteY56" fmla="*/ 322404 h 390525"/>
              <a:gd name="connsiteX57" fmla="*/ 264791 w 390525"/>
              <a:gd name="connsiteY57" fmla="*/ 289066 h 390525"/>
              <a:gd name="connsiteX58" fmla="*/ 280317 w 390525"/>
              <a:gd name="connsiteY58" fmla="*/ 147429 h 390525"/>
              <a:gd name="connsiteX59" fmla="*/ 324322 w 390525"/>
              <a:gd name="connsiteY59" fmla="*/ 147429 h 390525"/>
              <a:gd name="connsiteX60" fmla="*/ 325370 w 390525"/>
              <a:gd name="connsiteY60" fmla="*/ 147334 h 390525"/>
              <a:gd name="connsiteX61" fmla="*/ 325655 w 390525"/>
              <a:gd name="connsiteY61" fmla="*/ 147334 h 390525"/>
              <a:gd name="connsiteX62" fmla="*/ 326132 w 390525"/>
              <a:gd name="connsiteY62" fmla="*/ 147239 h 390525"/>
              <a:gd name="connsiteX63" fmla="*/ 293556 w 390525"/>
              <a:gd name="connsiteY63" fmla="*/ 317737 h 390525"/>
              <a:gd name="connsiteX64" fmla="*/ 319560 w 390525"/>
              <a:gd name="connsiteY64" fmla="*/ 124379 h 390525"/>
              <a:gd name="connsiteX65" fmla="*/ 268410 w 390525"/>
              <a:gd name="connsiteY65" fmla="*/ 124379 h 390525"/>
              <a:gd name="connsiteX66" fmla="*/ 268410 w 390525"/>
              <a:gd name="connsiteY66" fmla="*/ 73325 h 390525"/>
              <a:gd name="connsiteX67" fmla="*/ 295080 w 390525"/>
              <a:gd name="connsiteY67" fmla="*/ 46655 h 390525"/>
              <a:gd name="connsiteX68" fmla="*/ 295080 w 390525"/>
              <a:gd name="connsiteY68" fmla="*/ 86469 h 390525"/>
              <a:gd name="connsiteX69" fmla="*/ 306320 w 390525"/>
              <a:gd name="connsiteY69" fmla="*/ 97709 h 390525"/>
              <a:gd name="connsiteX70" fmla="*/ 346229 w 390525"/>
              <a:gd name="connsiteY70" fmla="*/ 97709 h 390525"/>
              <a:gd name="connsiteX71" fmla="*/ 319560 w 390525"/>
              <a:gd name="connsiteY71" fmla="*/ 12437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0525" h="390525">
                <a:moveTo>
                  <a:pt x="384806" y="81802"/>
                </a:moveTo>
                <a:cubicBezTo>
                  <a:pt x="383091" y="77516"/>
                  <a:pt x="378900" y="74754"/>
                  <a:pt x="374328" y="74754"/>
                </a:cubicBezTo>
                <a:lnTo>
                  <a:pt x="318036" y="74754"/>
                </a:lnTo>
                <a:lnTo>
                  <a:pt x="318036" y="18461"/>
                </a:lnTo>
                <a:cubicBezTo>
                  <a:pt x="318036" y="13889"/>
                  <a:pt x="315273" y="9698"/>
                  <a:pt x="310987" y="7983"/>
                </a:cubicBezTo>
                <a:cubicBezTo>
                  <a:pt x="306701" y="6269"/>
                  <a:pt x="301843" y="7221"/>
                  <a:pt x="298604" y="10460"/>
                </a:cubicBezTo>
                <a:lnTo>
                  <a:pt x="260886" y="48179"/>
                </a:lnTo>
                <a:cubicBezTo>
                  <a:pt x="229739" y="33320"/>
                  <a:pt x="194211" y="27796"/>
                  <a:pt x="159920" y="32653"/>
                </a:cubicBezTo>
                <a:cubicBezTo>
                  <a:pt x="111438" y="39416"/>
                  <a:pt x="68671" y="65229"/>
                  <a:pt x="39144" y="106472"/>
                </a:cubicBezTo>
                <a:cubicBezTo>
                  <a:pt x="24951" y="126284"/>
                  <a:pt x="15140" y="148954"/>
                  <a:pt x="10569" y="172957"/>
                </a:cubicBezTo>
                <a:cubicBezTo>
                  <a:pt x="-1052" y="233154"/>
                  <a:pt x="17331" y="292019"/>
                  <a:pt x="59146" y="333739"/>
                </a:cubicBezTo>
                <a:cubicBezTo>
                  <a:pt x="92674" y="367267"/>
                  <a:pt x="137156" y="385650"/>
                  <a:pt x="184590" y="385650"/>
                </a:cubicBezTo>
                <a:lnTo>
                  <a:pt x="184590" y="385650"/>
                </a:lnTo>
                <a:cubicBezTo>
                  <a:pt x="231929" y="385650"/>
                  <a:pt x="276506" y="367171"/>
                  <a:pt x="310035" y="333739"/>
                </a:cubicBezTo>
                <a:cubicBezTo>
                  <a:pt x="337562" y="306211"/>
                  <a:pt x="354897" y="271350"/>
                  <a:pt x="360231" y="232964"/>
                </a:cubicBezTo>
                <a:cubicBezTo>
                  <a:pt x="364994" y="198579"/>
                  <a:pt x="359469" y="163050"/>
                  <a:pt x="344705" y="131904"/>
                </a:cubicBezTo>
                <a:lnTo>
                  <a:pt x="382424" y="94185"/>
                </a:lnTo>
                <a:cubicBezTo>
                  <a:pt x="385568" y="90946"/>
                  <a:pt x="386520" y="86089"/>
                  <a:pt x="384806" y="81802"/>
                </a:cubicBezTo>
                <a:close/>
                <a:moveTo>
                  <a:pt x="203259" y="226963"/>
                </a:moveTo>
                <a:cubicBezTo>
                  <a:pt x="198211" y="232012"/>
                  <a:pt x="191544" y="234774"/>
                  <a:pt x="184400" y="234774"/>
                </a:cubicBezTo>
                <a:cubicBezTo>
                  <a:pt x="177256" y="234774"/>
                  <a:pt x="170588" y="232012"/>
                  <a:pt x="165540" y="226963"/>
                </a:cubicBezTo>
                <a:cubicBezTo>
                  <a:pt x="160492" y="221915"/>
                  <a:pt x="157730" y="215248"/>
                  <a:pt x="157730" y="208104"/>
                </a:cubicBezTo>
                <a:cubicBezTo>
                  <a:pt x="157730" y="200960"/>
                  <a:pt x="160492" y="194292"/>
                  <a:pt x="165540" y="189244"/>
                </a:cubicBezTo>
                <a:cubicBezTo>
                  <a:pt x="170779" y="184006"/>
                  <a:pt x="177542" y="181434"/>
                  <a:pt x="184400" y="181434"/>
                </a:cubicBezTo>
                <a:cubicBezTo>
                  <a:pt x="187448" y="181434"/>
                  <a:pt x="190496" y="182005"/>
                  <a:pt x="193448" y="183053"/>
                </a:cubicBezTo>
                <a:lnTo>
                  <a:pt x="176399" y="200103"/>
                </a:lnTo>
                <a:cubicBezTo>
                  <a:pt x="172017" y="204484"/>
                  <a:pt x="172017" y="211723"/>
                  <a:pt x="176399" y="216105"/>
                </a:cubicBezTo>
                <a:cubicBezTo>
                  <a:pt x="178589" y="218296"/>
                  <a:pt x="181542" y="219439"/>
                  <a:pt x="184400" y="219439"/>
                </a:cubicBezTo>
                <a:cubicBezTo>
                  <a:pt x="187257" y="219439"/>
                  <a:pt x="190210" y="218296"/>
                  <a:pt x="192401" y="216105"/>
                </a:cubicBezTo>
                <a:lnTo>
                  <a:pt x="209451" y="199055"/>
                </a:lnTo>
                <a:cubicBezTo>
                  <a:pt x="212879" y="208485"/>
                  <a:pt x="210784" y="219439"/>
                  <a:pt x="203259" y="226963"/>
                </a:cubicBezTo>
                <a:close/>
                <a:moveTo>
                  <a:pt x="210308" y="166194"/>
                </a:moveTo>
                <a:cubicBezTo>
                  <a:pt x="191258" y="154478"/>
                  <a:pt x="165921" y="156764"/>
                  <a:pt x="149443" y="173242"/>
                </a:cubicBezTo>
                <a:cubicBezTo>
                  <a:pt x="140109" y="182577"/>
                  <a:pt x="134965" y="194959"/>
                  <a:pt x="134965" y="208104"/>
                </a:cubicBezTo>
                <a:cubicBezTo>
                  <a:pt x="134965" y="221248"/>
                  <a:pt x="140109" y="233631"/>
                  <a:pt x="149443" y="242965"/>
                </a:cubicBezTo>
                <a:cubicBezTo>
                  <a:pt x="158778" y="252300"/>
                  <a:pt x="171160" y="257443"/>
                  <a:pt x="184304" y="257443"/>
                </a:cubicBezTo>
                <a:cubicBezTo>
                  <a:pt x="197449" y="257443"/>
                  <a:pt x="209831" y="252300"/>
                  <a:pt x="219166" y="242965"/>
                </a:cubicBezTo>
                <a:cubicBezTo>
                  <a:pt x="235644" y="226487"/>
                  <a:pt x="238026" y="201150"/>
                  <a:pt x="226214" y="182100"/>
                </a:cubicBezTo>
                <a:lnTo>
                  <a:pt x="256218" y="152097"/>
                </a:lnTo>
                <a:cubicBezTo>
                  <a:pt x="284031" y="187815"/>
                  <a:pt x="281555" y="239727"/>
                  <a:pt x="248694" y="272588"/>
                </a:cubicBezTo>
                <a:cubicBezTo>
                  <a:pt x="213165" y="308116"/>
                  <a:pt x="155253" y="308116"/>
                  <a:pt x="119725" y="272588"/>
                </a:cubicBezTo>
                <a:cubicBezTo>
                  <a:pt x="84197" y="237060"/>
                  <a:pt x="84197" y="179148"/>
                  <a:pt x="119725" y="143619"/>
                </a:cubicBezTo>
                <a:cubicBezTo>
                  <a:pt x="137537" y="125808"/>
                  <a:pt x="160873" y="116950"/>
                  <a:pt x="184209" y="116950"/>
                </a:cubicBezTo>
                <a:cubicBezTo>
                  <a:pt x="204021" y="116950"/>
                  <a:pt x="223738" y="123331"/>
                  <a:pt x="240216" y="136095"/>
                </a:cubicBezTo>
                <a:lnTo>
                  <a:pt x="210308" y="166194"/>
                </a:lnTo>
                <a:close/>
                <a:moveTo>
                  <a:pt x="293556" y="317737"/>
                </a:moveTo>
                <a:cubicBezTo>
                  <a:pt x="233263" y="378030"/>
                  <a:pt x="135251" y="378030"/>
                  <a:pt x="75053" y="317737"/>
                </a:cubicBezTo>
                <a:cubicBezTo>
                  <a:pt x="14760" y="257443"/>
                  <a:pt x="14760" y="159431"/>
                  <a:pt x="75053" y="99233"/>
                </a:cubicBezTo>
                <a:cubicBezTo>
                  <a:pt x="104580" y="69706"/>
                  <a:pt x="144490" y="54180"/>
                  <a:pt x="184781" y="54180"/>
                </a:cubicBezTo>
                <a:cubicBezTo>
                  <a:pt x="205450" y="54180"/>
                  <a:pt x="226214" y="58275"/>
                  <a:pt x="245645" y="66658"/>
                </a:cubicBezTo>
                <a:cubicBezTo>
                  <a:pt x="245645" y="66848"/>
                  <a:pt x="245645" y="66943"/>
                  <a:pt x="245550" y="67134"/>
                </a:cubicBezTo>
                <a:cubicBezTo>
                  <a:pt x="245550" y="67229"/>
                  <a:pt x="245550" y="67324"/>
                  <a:pt x="245550" y="67419"/>
                </a:cubicBezTo>
                <a:cubicBezTo>
                  <a:pt x="245550" y="67800"/>
                  <a:pt x="245455" y="68086"/>
                  <a:pt x="245455" y="68467"/>
                </a:cubicBezTo>
                <a:lnTo>
                  <a:pt x="245455" y="112473"/>
                </a:lnTo>
                <a:cubicBezTo>
                  <a:pt x="201449" y="84469"/>
                  <a:pt x="142204" y="89613"/>
                  <a:pt x="103818" y="127998"/>
                </a:cubicBezTo>
                <a:cubicBezTo>
                  <a:pt x="59432" y="172385"/>
                  <a:pt x="59432" y="244680"/>
                  <a:pt x="103818" y="289066"/>
                </a:cubicBezTo>
                <a:cubicBezTo>
                  <a:pt x="126012" y="311260"/>
                  <a:pt x="155158" y="322404"/>
                  <a:pt x="184304" y="322404"/>
                </a:cubicBezTo>
                <a:cubicBezTo>
                  <a:pt x="213451" y="322404"/>
                  <a:pt x="242597" y="311260"/>
                  <a:pt x="264791" y="289066"/>
                </a:cubicBezTo>
                <a:cubicBezTo>
                  <a:pt x="303177" y="250681"/>
                  <a:pt x="308415" y="191435"/>
                  <a:pt x="280317" y="147429"/>
                </a:cubicBezTo>
                <a:lnTo>
                  <a:pt x="324322" y="147429"/>
                </a:lnTo>
                <a:cubicBezTo>
                  <a:pt x="324703" y="147429"/>
                  <a:pt x="324989" y="147429"/>
                  <a:pt x="325370" y="147334"/>
                </a:cubicBezTo>
                <a:cubicBezTo>
                  <a:pt x="325465" y="147334"/>
                  <a:pt x="325560" y="147334"/>
                  <a:pt x="325655" y="147334"/>
                </a:cubicBezTo>
                <a:cubicBezTo>
                  <a:pt x="325846" y="147334"/>
                  <a:pt x="325941" y="147334"/>
                  <a:pt x="326132" y="147239"/>
                </a:cubicBezTo>
                <a:cubicBezTo>
                  <a:pt x="350897" y="204579"/>
                  <a:pt x="338324" y="273064"/>
                  <a:pt x="293556" y="317737"/>
                </a:cubicBezTo>
                <a:close/>
                <a:moveTo>
                  <a:pt x="319560" y="124379"/>
                </a:moveTo>
                <a:lnTo>
                  <a:pt x="268410" y="124379"/>
                </a:lnTo>
                <a:lnTo>
                  <a:pt x="268410" y="73325"/>
                </a:lnTo>
                <a:lnTo>
                  <a:pt x="295080" y="46655"/>
                </a:lnTo>
                <a:lnTo>
                  <a:pt x="295080" y="86469"/>
                </a:lnTo>
                <a:cubicBezTo>
                  <a:pt x="295080" y="92661"/>
                  <a:pt x="300129" y="97709"/>
                  <a:pt x="306320" y="97709"/>
                </a:cubicBezTo>
                <a:lnTo>
                  <a:pt x="346229" y="97709"/>
                </a:lnTo>
                <a:lnTo>
                  <a:pt x="319560" y="124379"/>
                </a:lnTo>
                <a:close/>
              </a:path>
            </a:pathLst>
          </a:custGeom>
          <a:solidFill>
            <a:schemeClr val="bg1"/>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21" name="TextBox 20">
            <a:extLst>
              <a:ext uri="{FF2B5EF4-FFF2-40B4-BE49-F238E27FC236}">
                <a16:creationId xmlns:a16="http://schemas.microsoft.com/office/drawing/2014/main" id="{11E7E642-1DCC-44D0-B143-AF1C43D27199}"/>
              </a:ext>
            </a:extLst>
          </p:cNvPr>
          <p:cNvSpPr txBox="1"/>
          <p:nvPr/>
        </p:nvSpPr>
        <p:spPr>
          <a:xfrm>
            <a:off x="8042351" y="3603194"/>
            <a:ext cx="2391938" cy="830997"/>
          </a:xfrm>
          <a:prstGeom prst="rect">
            <a:avLst/>
          </a:prstGeom>
          <a:noFill/>
        </p:spPr>
        <p:txBody>
          <a:bodyPr wrap="square" rtlCol="0" anchor="t" anchorCtr="0">
            <a:spAutoFit/>
          </a:bodyPr>
          <a:lstStyle/>
          <a:p>
            <a:pPr indent="228600" algn="ctr">
              <a:lnSpc>
                <a:spcPct val="120000"/>
              </a:lnSpc>
            </a:pPr>
            <a:r>
              <a:rPr lang="nl-NL" sz="2000" dirty="0">
                <a:latin typeface="Times New Roman" panose="02020603050405020304" pitchFamily="18" charset="0"/>
                <a:ea typeface="Times New Roman" panose="02020603050405020304" pitchFamily="18" charset="0"/>
              </a:rPr>
              <a:t>Phát triển </a:t>
            </a:r>
          </a:p>
          <a:p>
            <a:pPr indent="228600" algn="just">
              <a:lnSpc>
                <a:spcPct val="120000"/>
              </a:lnSpc>
            </a:pPr>
            <a:r>
              <a:rPr lang="nl-NL" sz="2000" dirty="0">
                <a:latin typeface="Times New Roman" panose="02020603050405020304" pitchFamily="18" charset="0"/>
                <a:ea typeface="Times New Roman" panose="02020603050405020304" pitchFamily="18" charset="0"/>
              </a:rPr>
              <a:t>năng lực ngôn ngữ.</a:t>
            </a:r>
            <a:endParaRPr lang="en-US" dirty="0">
              <a:latin typeface="Times New Roman" panose="02020603050405020304" pitchFamily="18" charset="0"/>
              <a:ea typeface="Times New Roman" panose="02020603050405020304" pitchFamily="18" charset="0"/>
            </a:endParaRPr>
          </a:p>
        </p:txBody>
      </p:sp>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340538" y="641127"/>
            <a:ext cx="7510923" cy="1030313"/>
          </a:xfrm>
          <a:prstGeom prst="rect">
            <a:avLst/>
          </a:prstGeom>
        </p:spPr>
      </p:pic>
    </p:spTree>
    <p:extLst>
      <p:ext uri="{BB962C8B-B14F-4D97-AF65-F5344CB8AC3E}">
        <p14:creationId xmlns:p14="http://schemas.microsoft.com/office/powerpoint/2010/main" val="3556375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mj-lt"/>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b="1" i="0" u="none" strike="noStrike" kern="1200" cap="none" spc="0" normalizeH="0" baseline="0" noProof="0" dirty="0">
                <a:ln>
                  <a:noFill/>
                </a:ln>
                <a:solidFill>
                  <a:srgbClr val="EA4618"/>
                </a:solidFill>
                <a:effectLst/>
                <a:uLnTx/>
                <a:uFillTx/>
                <a:latin typeface="+mj-lt"/>
                <a:cs typeface="Calibri" panose="020F0502020204030204" pitchFamily="34" charset="0"/>
                <a:sym typeface="Gloria Hallelujah"/>
              </a:rPr>
              <a:t> Từ ngữ chỉ </a:t>
            </a:r>
            <a:r>
              <a:rPr lang="en-US" dirty="0" err="1">
                <a:solidFill>
                  <a:srgbClr val="EA4618"/>
                </a:solidFill>
                <a:latin typeface="+mj-lt"/>
                <a:cs typeface="Calibri" panose="020F0502020204030204" pitchFamily="34" charset="0"/>
              </a:rPr>
              <a:t>đặc</a:t>
            </a:r>
            <a:r>
              <a:rPr lang="en-US" dirty="0">
                <a:solidFill>
                  <a:srgbClr val="EA4618"/>
                </a:solidFill>
                <a:latin typeface="+mj-lt"/>
                <a:cs typeface="Calibri" panose="020F0502020204030204" pitchFamily="34" charset="0"/>
              </a:rPr>
              <a:t> </a:t>
            </a:r>
            <a:r>
              <a:rPr lang="en-US" dirty="0" err="1">
                <a:solidFill>
                  <a:srgbClr val="EA4618"/>
                </a:solidFill>
                <a:latin typeface="+mj-lt"/>
                <a:cs typeface="Calibri" panose="020F0502020204030204" pitchFamily="34" charset="0"/>
              </a:rPr>
              <a:t>điểm</a:t>
            </a:r>
            <a:r>
              <a:rPr lang="en-US" dirty="0">
                <a:solidFill>
                  <a:srgbClr val="EA4618"/>
                </a:solidFill>
                <a:latin typeface="+mj-lt"/>
                <a:cs typeface="Calibri" panose="020F0502020204030204" pitchFamily="34" charset="0"/>
              </a:rPr>
              <a:t> </a:t>
            </a:r>
            <a:r>
              <a:rPr kumimoji="0" lang="vi-VN" b="1" i="0" u="none" strike="noStrike" kern="1200" cap="none" spc="0" normalizeH="0" baseline="0" noProof="0" dirty="0">
                <a:ln>
                  <a:noFill/>
                </a:ln>
                <a:solidFill>
                  <a:srgbClr val="EA4618"/>
                </a:solidFill>
                <a:effectLst/>
                <a:uLnTx/>
                <a:uFillTx/>
                <a:latin typeface="+mj-lt"/>
                <a:cs typeface="Calibri" panose="020F0502020204030204" pitchFamily="34" charset="0"/>
                <a:sym typeface="Gloria Hallelujah"/>
              </a:rPr>
              <a:t>có tiếng bắt đầu bằng</a:t>
            </a:r>
            <a:r>
              <a:rPr kumimoji="0" lang="en-US" b="1" i="0" u="none" strike="noStrike" kern="1200" cap="none" spc="0" normalizeH="0" baseline="0" noProof="0" dirty="0">
                <a:ln>
                  <a:noFill/>
                </a:ln>
                <a:solidFill>
                  <a:srgbClr val="EA4618"/>
                </a:solidFill>
                <a:effectLst/>
                <a:uLnTx/>
                <a:uFillTx/>
                <a:latin typeface="+mj-lt"/>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1323439"/>
            <a:chOff x="1466025" y="1120642"/>
            <a:chExt cx="3575897" cy="1323439"/>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모서리 1">
            <a:extLst>
              <a:ext uri="{FF2B5EF4-FFF2-40B4-BE49-F238E27FC236}">
                <a16:creationId xmlns:a16="http://schemas.microsoft.com/office/drawing/2014/main" id="{9EFCE506-4C29-4E47-BBA8-D8172190FCE8}"/>
              </a:ext>
            </a:extLst>
          </p:cNvPr>
          <p:cNvSpPr/>
          <p:nvPr/>
        </p:nvSpPr>
        <p:spPr>
          <a:xfrm>
            <a:off x="1757711" y="2030791"/>
            <a:ext cx="2387600" cy="3787018"/>
          </a:xfrm>
          <a:prstGeom prst="roundRect">
            <a:avLst>
              <a:gd name="adj" fmla="val 4965"/>
            </a:avLst>
          </a:prstGeom>
          <a:solidFill>
            <a:srgbClr val="E15F3E"/>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srgbClr val="FFDFD9"/>
              </a:solidFill>
              <a:effectLst/>
              <a:uLnTx/>
              <a:uFillTx/>
              <a:latin typeface="Abril Fatface"/>
              <a:cs typeface="+mn-cs"/>
            </a:endParaRPr>
          </a:p>
        </p:txBody>
      </p:sp>
      <p:sp>
        <p:nvSpPr>
          <p:cNvPr id="3" name="TextBox 2">
            <a:extLst>
              <a:ext uri="{FF2B5EF4-FFF2-40B4-BE49-F238E27FC236}">
                <a16:creationId xmlns:a16="http://schemas.microsoft.com/office/drawing/2014/main" id="{86C5CE5E-63A0-4563-A8D7-03AD75CD481B}"/>
              </a:ext>
            </a:extLst>
          </p:cNvPr>
          <p:cNvSpPr txBox="1"/>
          <p:nvPr/>
        </p:nvSpPr>
        <p:spPr>
          <a:xfrm>
            <a:off x="1897457" y="3482241"/>
            <a:ext cx="2120277" cy="2308324"/>
          </a:xfrm>
          <a:prstGeom prst="rect">
            <a:avLst/>
          </a:prstGeom>
          <a:noFill/>
        </p:spPr>
        <p:txBody>
          <a:bodyPr wrap="square" rtlCol="0" anchor="t" anchorCtr="0">
            <a:spAutoFit/>
          </a:bodyPr>
          <a:lstStyle/>
          <a:p>
            <a:pPr indent="228600" algn="just">
              <a:lnSpc>
                <a:spcPct val="120000"/>
              </a:lnSpc>
            </a:pPr>
            <a:r>
              <a:rPr lang="nl-NL" sz="2000" dirty="0">
                <a:latin typeface="Times New Roman" panose="02020603050405020304" pitchFamily="18" charset="0"/>
                <a:ea typeface="Times New Roman" panose="02020603050405020304" pitchFamily="18" charset="0"/>
              </a:rPr>
              <a:t>Nghe - viết đúng chính tả một đoạn trong câu chuyện Lời giải toán đặc biệt trong khoảng 15 phút</a:t>
            </a:r>
            <a:endParaRPr lang="en-US" dirty="0">
              <a:latin typeface="Times New Roman" panose="02020603050405020304" pitchFamily="18" charset="0"/>
              <a:ea typeface="Times New Roman" panose="02020603050405020304" pitchFamily="18" charset="0"/>
            </a:endParaRPr>
          </a:p>
        </p:txBody>
      </p:sp>
      <p:grpSp>
        <p:nvGrpSpPr>
          <p:cNvPr id="4" name="그룹 3">
            <a:extLst>
              <a:ext uri="{FF2B5EF4-FFF2-40B4-BE49-F238E27FC236}">
                <a16:creationId xmlns:a16="http://schemas.microsoft.com/office/drawing/2014/main" id="{8061E41A-B8D2-404E-9209-32A813888B0B}"/>
              </a:ext>
            </a:extLst>
          </p:cNvPr>
          <p:cNvGrpSpPr/>
          <p:nvPr/>
        </p:nvGrpSpPr>
        <p:grpSpPr>
          <a:xfrm>
            <a:off x="2727902" y="2574969"/>
            <a:ext cx="618668" cy="618668"/>
            <a:chOff x="2801293" y="892968"/>
            <a:chExt cx="390525" cy="390525"/>
          </a:xfrm>
          <a:solidFill>
            <a:schemeClr val="bg1"/>
          </a:solidFill>
        </p:grpSpPr>
        <p:sp>
          <p:nvSpPr>
            <p:cNvPr id="5" name="자유형: 도형 4">
              <a:extLst>
                <a:ext uri="{FF2B5EF4-FFF2-40B4-BE49-F238E27FC236}">
                  <a16:creationId xmlns:a16="http://schemas.microsoft.com/office/drawing/2014/main" id="{CD46973B-4B67-462F-A52A-3E832E2A805B}"/>
                </a:ext>
              </a:extLst>
            </p:cNvPr>
            <p:cNvSpPr/>
            <p:nvPr/>
          </p:nvSpPr>
          <p:spPr>
            <a:xfrm>
              <a:off x="2801293" y="892968"/>
              <a:ext cx="390525" cy="390525"/>
            </a:xfrm>
            <a:custGeom>
              <a:avLst/>
              <a:gdLst>
                <a:gd name="connsiteX0" fmla="*/ 376333 w 390525"/>
                <a:gd name="connsiteY0" fmla="*/ 126397 h 390525"/>
                <a:gd name="connsiteX1" fmla="*/ 329184 w 390525"/>
                <a:gd name="connsiteY1" fmla="*/ 126397 h 390525"/>
                <a:gd name="connsiteX2" fmla="*/ 295751 w 390525"/>
                <a:gd name="connsiteY2" fmla="*/ 159830 h 390525"/>
                <a:gd name="connsiteX3" fmla="*/ 295751 w 390525"/>
                <a:gd name="connsiteY3" fmla="*/ 71819 h 390525"/>
                <a:gd name="connsiteX4" fmla="*/ 286036 w 390525"/>
                <a:gd name="connsiteY4" fmla="*/ 48292 h 390525"/>
                <a:gd name="connsiteX5" fmla="*/ 254603 w 390525"/>
                <a:gd name="connsiteY5" fmla="*/ 16859 h 390525"/>
                <a:gd name="connsiteX6" fmla="*/ 231077 w 390525"/>
                <a:gd name="connsiteY6" fmla="*/ 7144 h 390525"/>
                <a:gd name="connsiteX7" fmla="*/ 40481 w 390525"/>
                <a:gd name="connsiteY7" fmla="*/ 7144 h 390525"/>
                <a:gd name="connsiteX8" fmla="*/ 7144 w 390525"/>
                <a:gd name="connsiteY8" fmla="*/ 40481 h 390525"/>
                <a:gd name="connsiteX9" fmla="*/ 7144 w 390525"/>
                <a:gd name="connsiteY9" fmla="*/ 352806 h 390525"/>
                <a:gd name="connsiteX10" fmla="*/ 40481 w 390525"/>
                <a:gd name="connsiteY10" fmla="*/ 386144 h 390525"/>
                <a:gd name="connsiteX11" fmla="*/ 262509 w 390525"/>
                <a:gd name="connsiteY11" fmla="*/ 386144 h 390525"/>
                <a:gd name="connsiteX12" fmla="*/ 295846 w 390525"/>
                <a:gd name="connsiteY12" fmla="*/ 352806 h 390525"/>
                <a:gd name="connsiteX13" fmla="*/ 295846 w 390525"/>
                <a:gd name="connsiteY13" fmla="*/ 254032 h 390525"/>
                <a:gd name="connsiteX14" fmla="*/ 376333 w 390525"/>
                <a:gd name="connsiteY14" fmla="*/ 173450 h 390525"/>
                <a:gd name="connsiteX15" fmla="*/ 376333 w 390525"/>
                <a:gd name="connsiteY15" fmla="*/ 126397 h 390525"/>
                <a:gd name="connsiteX16" fmla="*/ 229171 w 390525"/>
                <a:gd name="connsiteY16" fmla="*/ 29337 h 390525"/>
                <a:gd name="connsiteX17" fmla="*/ 238887 w 390525"/>
                <a:gd name="connsiteY17" fmla="*/ 32576 h 390525"/>
                <a:gd name="connsiteX18" fmla="*/ 270320 w 390525"/>
                <a:gd name="connsiteY18" fmla="*/ 64008 h 390525"/>
                <a:gd name="connsiteX19" fmla="*/ 273558 w 390525"/>
                <a:gd name="connsiteY19" fmla="*/ 73724 h 390525"/>
                <a:gd name="connsiteX20" fmla="*/ 229171 w 390525"/>
                <a:gd name="connsiteY20" fmla="*/ 73724 h 390525"/>
                <a:gd name="connsiteX21" fmla="*/ 229171 w 390525"/>
                <a:gd name="connsiteY21" fmla="*/ 29337 h 390525"/>
                <a:gd name="connsiteX22" fmla="*/ 273558 w 390525"/>
                <a:gd name="connsiteY22" fmla="*/ 352806 h 390525"/>
                <a:gd name="connsiteX23" fmla="*/ 262414 w 390525"/>
                <a:gd name="connsiteY23" fmla="*/ 363950 h 390525"/>
                <a:gd name="connsiteX24" fmla="*/ 40386 w 390525"/>
                <a:gd name="connsiteY24" fmla="*/ 363950 h 390525"/>
                <a:gd name="connsiteX25" fmla="*/ 29242 w 390525"/>
                <a:gd name="connsiteY25" fmla="*/ 352806 h 390525"/>
                <a:gd name="connsiteX26" fmla="*/ 29242 w 390525"/>
                <a:gd name="connsiteY26" fmla="*/ 40481 h 390525"/>
                <a:gd name="connsiteX27" fmla="*/ 40386 w 390525"/>
                <a:gd name="connsiteY27" fmla="*/ 29337 h 390525"/>
                <a:gd name="connsiteX28" fmla="*/ 206883 w 390525"/>
                <a:gd name="connsiteY28" fmla="*/ 29337 h 390525"/>
                <a:gd name="connsiteX29" fmla="*/ 206883 w 390525"/>
                <a:gd name="connsiteY29" fmla="*/ 84868 h 390525"/>
                <a:gd name="connsiteX30" fmla="*/ 218027 w 390525"/>
                <a:gd name="connsiteY30" fmla="*/ 96012 h 390525"/>
                <a:gd name="connsiteX31" fmla="*/ 273558 w 390525"/>
                <a:gd name="connsiteY31" fmla="*/ 96012 h 390525"/>
                <a:gd name="connsiteX32" fmla="*/ 273558 w 390525"/>
                <a:gd name="connsiteY32" fmla="*/ 182118 h 390525"/>
                <a:gd name="connsiteX33" fmla="*/ 240792 w 390525"/>
                <a:gd name="connsiteY33" fmla="*/ 214884 h 390525"/>
                <a:gd name="connsiteX34" fmla="*/ 225076 w 390525"/>
                <a:gd name="connsiteY34" fmla="*/ 230600 h 390525"/>
                <a:gd name="connsiteX35" fmla="*/ 222409 w 390525"/>
                <a:gd name="connsiteY35" fmla="*/ 234982 h 390525"/>
                <a:gd name="connsiteX36" fmla="*/ 206692 w 390525"/>
                <a:gd name="connsiteY36" fmla="*/ 282035 h 390525"/>
                <a:gd name="connsiteX37" fmla="*/ 209360 w 390525"/>
                <a:gd name="connsiteY37" fmla="*/ 293370 h 390525"/>
                <a:gd name="connsiteX38" fmla="*/ 220694 w 390525"/>
                <a:gd name="connsiteY38" fmla="*/ 296037 h 390525"/>
                <a:gd name="connsiteX39" fmla="*/ 267748 w 390525"/>
                <a:gd name="connsiteY39" fmla="*/ 280321 h 390525"/>
                <a:gd name="connsiteX40" fmla="*/ 272129 w 390525"/>
                <a:gd name="connsiteY40" fmla="*/ 277654 h 390525"/>
                <a:gd name="connsiteX41" fmla="*/ 273463 w 390525"/>
                <a:gd name="connsiteY41" fmla="*/ 276320 h 390525"/>
                <a:gd name="connsiteX42" fmla="*/ 273463 w 390525"/>
                <a:gd name="connsiteY42" fmla="*/ 352806 h 390525"/>
                <a:gd name="connsiteX43" fmla="*/ 273558 w 390525"/>
                <a:gd name="connsiteY43" fmla="*/ 352806 h 390525"/>
                <a:gd name="connsiteX44" fmla="*/ 248317 w 390525"/>
                <a:gd name="connsiteY44" fmla="*/ 238411 h 390525"/>
                <a:gd name="connsiteX45" fmla="*/ 264033 w 390525"/>
                <a:gd name="connsiteY45" fmla="*/ 254127 h 390525"/>
                <a:gd name="connsiteX46" fmla="*/ 258032 w 390525"/>
                <a:gd name="connsiteY46" fmla="*/ 260128 h 390525"/>
                <a:gd name="connsiteX47" fmla="*/ 234506 w 390525"/>
                <a:gd name="connsiteY47" fmla="*/ 267938 h 390525"/>
                <a:gd name="connsiteX48" fmla="*/ 242316 w 390525"/>
                <a:gd name="connsiteY48" fmla="*/ 244412 h 390525"/>
                <a:gd name="connsiteX49" fmla="*/ 248317 w 390525"/>
                <a:gd name="connsiteY49" fmla="*/ 238411 h 390525"/>
                <a:gd name="connsiteX50" fmla="*/ 279749 w 390525"/>
                <a:gd name="connsiteY50" fmla="*/ 238411 h 390525"/>
                <a:gd name="connsiteX51" fmla="*/ 264033 w 390525"/>
                <a:gd name="connsiteY51" fmla="*/ 222694 h 390525"/>
                <a:gd name="connsiteX52" fmla="*/ 317373 w 390525"/>
                <a:gd name="connsiteY52" fmla="*/ 169259 h 390525"/>
                <a:gd name="connsiteX53" fmla="*/ 333089 w 390525"/>
                <a:gd name="connsiteY53" fmla="*/ 184976 h 390525"/>
                <a:gd name="connsiteX54" fmla="*/ 279749 w 390525"/>
                <a:gd name="connsiteY54" fmla="*/ 238411 h 390525"/>
                <a:gd name="connsiteX55" fmla="*/ 360236 w 390525"/>
                <a:gd name="connsiteY55" fmla="*/ 157829 h 390525"/>
                <a:gd name="connsiteX56" fmla="*/ 348806 w 390525"/>
                <a:gd name="connsiteY56" fmla="*/ 169259 h 390525"/>
                <a:gd name="connsiteX57" fmla="*/ 333089 w 390525"/>
                <a:gd name="connsiteY57" fmla="*/ 153543 h 390525"/>
                <a:gd name="connsiteX58" fmla="*/ 344519 w 390525"/>
                <a:gd name="connsiteY58" fmla="*/ 142113 h 390525"/>
                <a:gd name="connsiteX59" fmla="*/ 360236 w 390525"/>
                <a:gd name="connsiteY59" fmla="*/ 142113 h 390525"/>
                <a:gd name="connsiteX60" fmla="*/ 360236 w 390525"/>
                <a:gd name="connsiteY60" fmla="*/ 15782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0525" h="390525">
                  <a:moveTo>
                    <a:pt x="376333" y="126397"/>
                  </a:moveTo>
                  <a:cubicBezTo>
                    <a:pt x="363379" y="113443"/>
                    <a:pt x="342233" y="113443"/>
                    <a:pt x="329184" y="126397"/>
                  </a:cubicBezTo>
                  <a:cubicBezTo>
                    <a:pt x="325184" y="130397"/>
                    <a:pt x="299657" y="155924"/>
                    <a:pt x="295751" y="159830"/>
                  </a:cubicBezTo>
                  <a:lnTo>
                    <a:pt x="295751" y="71819"/>
                  </a:lnTo>
                  <a:cubicBezTo>
                    <a:pt x="295751" y="62960"/>
                    <a:pt x="292322" y="54578"/>
                    <a:pt x="286036" y="48292"/>
                  </a:cubicBezTo>
                  <a:lnTo>
                    <a:pt x="254603" y="16859"/>
                  </a:lnTo>
                  <a:cubicBezTo>
                    <a:pt x="248317" y="10573"/>
                    <a:pt x="240030" y="7144"/>
                    <a:pt x="231077" y="7144"/>
                  </a:cubicBezTo>
                  <a:lnTo>
                    <a:pt x="40481" y="7144"/>
                  </a:lnTo>
                  <a:cubicBezTo>
                    <a:pt x="22098" y="7144"/>
                    <a:pt x="7144" y="22098"/>
                    <a:pt x="7144" y="40481"/>
                  </a:cubicBezTo>
                  <a:lnTo>
                    <a:pt x="7144" y="352806"/>
                  </a:lnTo>
                  <a:cubicBezTo>
                    <a:pt x="7144" y="371189"/>
                    <a:pt x="22098" y="386144"/>
                    <a:pt x="40481" y="386144"/>
                  </a:cubicBezTo>
                  <a:lnTo>
                    <a:pt x="262509" y="386144"/>
                  </a:lnTo>
                  <a:cubicBezTo>
                    <a:pt x="280892" y="386144"/>
                    <a:pt x="295846" y="371189"/>
                    <a:pt x="295846" y="352806"/>
                  </a:cubicBezTo>
                  <a:lnTo>
                    <a:pt x="295846" y="254032"/>
                  </a:lnTo>
                  <a:lnTo>
                    <a:pt x="376333" y="173450"/>
                  </a:lnTo>
                  <a:cubicBezTo>
                    <a:pt x="389287" y="160496"/>
                    <a:pt x="389287" y="139446"/>
                    <a:pt x="376333" y="126397"/>
                  </a:cubicBezTo>
                  <a:close/>
                  <a:moveTo>
                    <a:pt x="229171" y="29337"/>
                  </a:moveTo>
                  <a:cubicBezTo>
                    <a:pt x="231267" y="29337"/>
                    <a:pt x="235267" y="28956"/>
                    <a:pt x="238887" y="32576"/>
                  </a:cubicBezTo>
                  <a:lnTo>
                    <a:pt x="270320" y="64008"/>
                  </a:lnTo>
                  <a:cubicBezTo>
                    <a:pt x="273844" y="67532"/>
                    <a:pt x="273558" y="71438"/>
                    <a:pt x="273558" y="73724"/>
                  </a:cubicBezTo>
                  <a:lnTo>
                    <a:pt x="229171" y="73724"/>
                  </a:lnTo>
                  <a:lnTo>
                    <a:pt x="229171" y="29337"/>
                  </a:lnTo>
                  <a:close/>
                  <a:moveTo>
                    <a:pt x="273558" y="352806"/>
                  </a:moveTo>
                  <a:cubicBezTo>
                    <a:pt x="273558" y="358902"/>
                    <a:pt x="268605" y="363950"/>
                    <a:pt x="262414" y="363950"/>
                  </a:cubicBezTo>
                  <a:lnTo>
                    <a:pt x="40386" y="363950"/>
                  </a:lnTo>
                  <a:cubicBezTo>
                    <a:pt x="34290" y="363950"/>
                    <a:pt x="29242" y="358997"/>
                    <a:pt x="29242" y="352806"/>
                  </a:cubicBezTo>
                  <a:lnTo>
                    <a:pt x="29242" y="40481"/>
                  </a:lnTo>
                  <a:cubicBezTo>
                    <a:pt x="29242" y="34385"/>
                    <a:pt x="34195" y="29337"/>
                    <a:pt x="40386" y="29337"/>
                  </a:cubicBezTo>
                  <a:lnTo>
                    <a:pt x="206883" y="29337"/>
                  </a:lnTo>
                  <a:lnTo>
                    <a:pt x="206883" y="84868"/>
                  </a:lnTo>
                  <a:cubicBezTo>
                    <a:pt x="206883" y="90964"/>
                    <a:pt x="211836" y="96012"/>
                    <a:pt x="218027" y="96012"/>
                  </a:cubicBezTo>
                  <a:lnTo>
                    <a:pt x="273558" y="96012"/>
                  </a:lnTo>
                  <a:lnTo>
                    <a:pt x="273558" y="182118"/>
                  </a:lnTo>
                  <a:cubicBezTo>
                    <a:pt x="273558" y="182118"/>
                    <a:pt x="240792" y="214884"/>
                    <a:pt x="240792" y="214884"/>
                  </a:cubicBezTo>
                  <a:lnTo>
                    <a:pt x="225076" y="230600"/>
                  </a:lnTo>
                  <a:cubicBezTo>
                    <a:pt x="223838" y="231839"/>
                    <a:pt x="222980" y="233267"/>
                    <a:pt x="222409" y="234982"/>
                  </a:cubicBezTo>
                  <a:lnTo>
                    <a:pt x="206692" y="282035"/>
                  </a:lnTo>
                  <a:cubicBezTo>
                    <a:pt x="205359" y="286036"/>
                    <a:pt x="206407" y="290417"/>
                    <a:pt x="209360" y="293370"/>
                  </a:cubicBezTo>
                  <a:cubicBezTo>
                    <a:pt x="212312" y="296323"/>
                    <a:pt x="216694" y="297371"/>
                    <a:pt x="220694" y="296037"/>
                  </a:cubicBezTo>
                  <a:lnTo>
                    <a:pt x="267748" y="280321"/>
                  </a:lnTo>
                  <a:cubicBezTo>
                    <a:pt x="269367" y="279749"/>
                    <a:pt x="270891" y="278892"/>
                    <a:pt x="272129" y="277654"/>
                  </a:cubicBezTo>
                  <a:lnTo>
                    <a:pt x="273463" y="276320"/>
                  </a:lnTo>
                  <a:lnTo>
                    <a:pt x="273463" y="352806"/>
                  </a:lnTo>
                  <a:lnTo>
                    <a:pt x="273558" y="352806"/>
                  </a:lnTo>
                  <a:close/>
                  <a:moveTo>
                    <a:pt x="248317" y="238411"/>
                  </a:moveTo>
                  <a:lnTo>
                    <a:pt x="264033" y="254127"/>
                  </a:lnTo>
                  <a:lnTo>
                    <a:pt x="258032" y="260128"/>
                  </a:lnTo>
                  <a:lnTo>
                    <a:pt x="234506" y="267938"/>
                  </a:lnTo>
                  <a:lnTo>
                    <a:pt x="242316" y="244412"/>
                  </a:lnTo>
                  <a:lnTo>
                    <a:pt x="248317" y="238411"/>
                  </a:lnTo>
                  <a:close/>
                  <a:moveTo>
                    <a:pt x="279749" y="238411"/>
                  </a:moveTo>
                  <a:lnTo>
                    <a:pt x="264033" y="222694"/>
                  </a:lnTo>
                  <a:cubicBezTo>
                    <a:pt x="272415" y="214313"/>
                    <a:pt x="309563" y="177165"/>
                    <a:pt x="317373" y="169259"/>
                  </a:cubicBezTo>
                  <a:lnTo>
                    <a:pt x="333089" y="184976"/>
                  </a:lnTo>
                  <a:lnTo>
                    <a:pt x="279749" y="238411"/>
                  </a:lnTo>
                  <a:close/>
                  <a:moveTo>
                    <a:pt x="360236" y="157829"/>
                  </a:moveTo>
                  <a:lnTo>
                    <a:pt x="348806" y="169259"/>
                  </a:lnTo>
                  <a:lnTo>
                    <a:pt x="333089" y="153543"/>
                  </a:lnTo>
                  <a:lnTo>
                    <a:pt x="344519" y="142113"/>
                  </a:lnTo>
                  <a:cubicBezTo>
                    <a:pt x="348806" y="137827"/>
                    <a:pt x="355854" y="137827"/>
                    <a:pt x="360236" y="142113"/>
                  </a:cubicBezTo>
                  <a:cubicBezTo>
                    <a:pt x="364522" y="146399"/>
                    <a:pt x="364617" y="153448"/>
                    <a:pt x="360236" y="157829"/>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6" name="자유형: 도형 5">
              <a:extLst>
                <a:ext uri="{FF2B5EF4-FFF2-40B4-BE49-F238E27FC236}">
                  <a16:creationId xmlns:a16="http://schemas.microsoft.com/office/drawing/2014/main" id="{EE548C37-66D1-4CB7-87DF-AB98CFDE63D9}"/>
                </a:ext>
              </a:extLst>
            </p:cNvPr>
            <p:cNvSpPr/>
            <p:nvPr/>
          </p:nvSpPr>
          <p:spPr>
            <a:xfrm>
              <a:off x="2845299" y="1004030"/>
              <a:ext cx="190500" cy="28575"/>
            </a:xfrm>
            <a:custGeom>
              <a:avLst/>
              <a:gdLst>
                <a:gd name="connsiteX0" fmla="*/ 173736 w 190500"/>
                <a:gd name="connsiteY0" fmla="*/ 7144 h 28575"/>
                <a:gd name="connsiteX1" fmla="*/ 18288 w 190500"/>
                <a:gd name="connsiteY1" fmla="*/ 7144 h 28575"/>
                <a:gd name="connsiteX2" fmla="*/ 7144 w 190500"/>
                <a:gd name="connsiteY2" fmla="*/ 18288 h 28575"/>
                <a:gd name="connsiteX3" fmla="*/ 18288 w 190500"/>
                <a:gd name="connsiteY3" fmla="*/ 29432 h 28575"/>
                <a:gd name="connsiteX4" fmla="*/ 173736 w 190500"/>
                <a:gd name="connsiteY4" fmla="*/ 29432 h 28575"/>
                <a:gd name="connsiteX5" fmla="*/ 184880 w 190500"/>
                <a:gd name="connsiteY5" fmla="*/ 18288 h 28575"/>
                <a:gd name="connsiteX6" fmla="*/ 173736 w 1905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8575">
                  <a:moveTo>
                    <a:pt x="173736" y="7144"/>
                  </a:moveTo>
                  <a:lnTo>
                    <a:pt x="18288" y="7144"/>
                  </a:lnTo>
                  <a:cubicBezTo>
                    <a:pt x="12192" y="7144"/>
                    <a:pt x="7144" y="12097"/>
                    <a:pt x="7144" y="18288"/>
                  </a:cubicBezTo>
                  <a:cubicBezTo>
                    <a:pt x="7144" y="24479"/>
                    <a:pt x="12097" y="29432"/>
                    <a:pt x="18288" y="29432"/>
                  </a:cubicBezTo>
                  <a:lnTo>
                    <a:pt x="173736" y="29432"/>
                  </a:lnTo>
                  <a:cubicBezTo>
                    <a:pt x="179832" y="29432"/>
                    <a:pt x="184880" y="24479"/>
                    <a:pt x="184880" y="18288"/>
                  </a:cubicBezTo>
                  <a:cubicBezTo>
                    <a:pt x="184880" y="12097"/>
                    <a:pt x="179832" y="7144"/>
                    <a:pt x="173736"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7" name="자유형: 도형 6">
              <a:extLst>
                <a:ext uri="{FF2B5EF4-FFF2-40B4-BE49-F238E27FC236}">
                  <a16:creationId xmlns:a16="http://schemas.microsoft.com/office/drawing/2014/main" id="{C924177E-80DB-4936-AFE5-C712E11E83C7}"/>
                </a:ext>
              </a:extLst>
            </p:cNvPr>
            <p:cNvSpPr/>
            <p:nvPr/>
          </p:nvSpPr>
          <p:spPr>
            <a:xfrm>
              <a:off x="2845204" y="1048416"/>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8" name="자유형: 도형 7">
              <a:extLst>
                <a:ext uri="{FF2B5EF4-FFF2-40B4-BE49-F238E27FC236}">
                  <a16:creationId xmlns:a16="http://schemas.microsoft.com/office/drawing/2014/main" id="{2C91D92F-8F93-4CAB-8F08-5199215B25C5}"/>
                </a:ext>
              </a:extLst>
            </p:cNvPr>
            <p:cNvSpPr/>
            <p:nvPr/>
          </p:nvSpPr>
          <p:spPr>
            <a:xfrm>
              <a:off x="2845204" y="1092803"/>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9" name="자유형: 도형 8">
              <a:extLst>
                <a:ext uri="{FF2B5EF4-FFF2-40B4-BE49-F238E27FC236}">
                  <a16:creationId xmlns:a16="http://schemas.microsoft.com/office/drawing/2014/main" id="{8E1CD575-B3F2-401C-B098-DE9D3338041B}"/>
                </a:ext>
              </a:extLst>
            </p:cNvPr>
            <p:cNvSpPr/>
            <p:nvPr/>
          </p:nvSpPr>
          <p:spPr>
            <a:xfrm>
              <a:off x="2845204" y="1137189"/>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10" name="자유형: 도형 9">
              <a:extLst>
                <a:ext uri="{FF2B5EF4-FFF2-40B4-BE49-F238E27FC236}">
                  <a16:creationId xmlns:a16="http://schemas.microsoft.com/office/drawing/2014/main" id="{81EAFB00-23DB-489C-A970-A356C05F2BD9}"/>
                </a:ext>
              </a:extLst>
            </p:cNvPr>
            <p:cNvSpPr/>
            <p:nvPr/>
          </p:nvSpPr>
          <p:spPr>
            <a:xfrm>
              <a:off x="2934167" y="1205293"/>
              <a:ext cx="95250" cy="28575"/>
            </a:xfrm>
            <a:custGeom>
              <a:avLst/>
              <a:gdLst>
                <a:gd name="connsiteX0" fmla="*/ 84868 w 95250"/>
                <a:gd name="connsiteY0" fmla="*/ 7144 h 28575"/>
                <a:gd name="connsiteX1" fmla="*/ 18288 w 95250"/>
                <a:gd name="connsiteY1" fmla="*/ 7144 h 28575"/>
                <a:gd name="connsiteX2" fmla="*/ 7144 w 95250"/>
                <a:gd name="connsiteY2" fmla="*/ 18288 h 28575"/>
                <a:gd name="connsiteX3" fmla="*/ 18288 w 95250"/>
                <a:gd name="connsiteY3" fmla="*/ 29432 h 28575"/>
                <a:gd name="connsiteX4" fmla="*/ 84868 w 95250"/>
                <a:gd name="connsiteY4" fmla="*/ 29432 h 28575"/>
                <a:gd name="connsiteX5" fmla="*/ 96012 w 95250"/>
                <a:gd name="connsiteY5" fmla="*/ 18288 h 28575"/>
                <a:gd name="connsiteX6" fmla="*/ 84868 w 952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4868" y="7144"/>
                  </a:moveTo>
                  <a:lnTo>
                    <a:pt x="18288" y="7144"/>
                  </a:lnTo>
                  <a:cubicBezTo>
                    <a:pt x="12192" y="7144"/>
                    <a:pt x="7144" y="12097"/>
                    <a:pt x="7144" y="18288"/>
                  </a:cubicBezTo>
                  <a:cubicBezTo>
                    <a:pt x="7144" y="24479"/>
                    <a:pt x="12097" y="29432"/>
                    <a:pt x="18288" y="29432"/>
                  </a:cubicBezTo>
                  <a:lnTo>
                    <a:pt x="84868" y="29432"/>
                  </a:lnTo>
                  <a:cubicBezTo>
                    <a:pt x="90964" y="29432"/>
                    <a:pt x="96012" y="24479"/>
                    <a:pt x="96012" y="18288"/>
                  </a:cubicBezTo>
                  <a:cubicBezTo>
                    <a:pt x="96012" y="12097"/>
                    <a:pt x="90964" y="7144"/>
                    <a:pt x="84868"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grpSp>
      <p:sp>
        <p:nvSpPr>
          <p:cNvPr id="11" name="사각형: 둥근 모서리 10">
            <a:extLst>
              <a:ext uri="{FF2B5EF4-FFF2-40B4-BE49-F238E27FC236}">
                <a16:creationId xmlns:a16="http://schemas.microsoft.com/office/drawing/2014/main" id="{5A5CBFA0-063E-42D1-832B-D46AD0E04D29}"/>
              </a:ext>
            </a:extLst>
          </p:cNvPr>
          <p:cNvSpPr/>
          <p:nvPr/>
        </p:nvSpPr>
        <p:spPr>
          <a:xfrm>
            <a:off x="4902200" y="2030791"/>
            <a:ext cx="2387600" cy="3787018"/>
          </a:xfrm>
          <a:prstGeom prst="roundRect">
            <a:avLst>
              <a:gd name="adj" fmla="val 4965"/>
            </a:avLst>
          </a:prstGeom>
          <a:solidFill>
            <a:srgbClr val="E15F3E"/>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srgbClr val="FFDFD9"/>
              </a:solidFill>
              <a:effectLst/>
              <a:uLnTx/>
              <a:uFillTx/>
              <a:latin typeface="Abril Fatface"/>
              <a:cs typeface="+mn-cs"/>
            </a:endParaRPr>
          </a:p>
        </p:txBody>
      </p:sp>
      <p:grpSp>
        <p:nvGrpSpPr>
          <p:cNvPr id="12" name="그룹 11">
            <a:extLst>
              <a:ext uri="{FF2B5EF4-FFF2-40B4-BE49-F238E27FC236}">
                <a16:creationId xmlns:a16="http://schemas.microsoft.com/office/drawing/2014/main" id="{98DAC38C-845C-4C83-B90C-BE4978866156}"/>
              </a:ext>
            </a:extLst>
          </p:cNvPr>
          <p:cNvGrpSpPr/>
          <p:nvPr/>
        </p:nvGrpSpPr>
        <p:grpSpPr>
          <a:xfrm>
            <a:off x="5872391" y="2574969"/>
            <a:ext cx="618668" cy="618668"/>
            <a:chOff x="4144033" y="2229040"/>
            <a:chExt cx="390525" cy="390525"/>
          </a:xfrm>
          <a:solidFill>
            <a:schemeClr val="bg1"/>
          </a:solidFill>
        </p:grpSpPr>
        <p:sp>
          <p:nvSpPr>
            <p:cNvPr id="13" name="자유형: 도형 12">
              <a:extLst>
                <a:ext uri="{FF2B5EF4-FFF2-40B4-BE49-F238E27FC236}">
                  <a16:creationId xmlns:a16="http://schemas.microsoft.com/office/drawing/2014/main" id="{D554C25D-7F05-4C17-89D5-4ADC556403E3}"/>
                </a:ext>
              </a:extLst>
            </p:cNvPr>
            <p:cNvSpPr/>
            <p:nvPr/>
          </p:nvSpPr>
          <p:spPr>
            <a:xfrm>
              <a:off x="4144033" y="2229040"/>
              <a:ext cx="390525" cy="390525"/>
            </a:xfrm>
            <a:custGeom>
              <a:avLst/>
              <a:gdLst>
                <a:gd name="connsiteX0" fmla="*/ 352806 w 390525"/>
                <a:gd name="connsiteY0" fmla="*/ 96012 h 390525"/>
                <a:gd name="connsiteX1" fmla="*/ 297275 w 390525"/>
                <a:gd name="connsiteY1" fmla="*/ 96012 h 390525"/>
                <a:gd name="connsiteX2" fmla="*/ 297275 w 390525"/>
                <a:gd name="connsiteY2" fmla="*/ 40481 h 390525"/>
                <a:gd name="connsiteX3" fmla="*/ 263938 w 390525"/>
                <a:gd name="connsiteY3" fmla="*/ 7144 h 390525"/>
                <a:gd name="connsiteX4" fmla="*/ 40481 w 390525"/>
                <a:gd name="connsiteY4" fmla="*/ 7144 h 390525"/>
                <a:gd name="connsiteX5" fmla="*/ 7144 w 390525"/>
                <a:gd name="connsiteY5" fmla="*/ 40481 h 390525"/>
                <a:gd name="connsiteX6" fmla="*/ 7144 w 390525"/>
                <a:gd name="connsiteY6" fmla="*/ 352806 h 390525"/>
                <a:gd name="connsiteX7" fmla="*/ 40481 w 390525"/>
                <a:gd name="connsiteY7" fmla="*/ 386143 h 390525"/>
                <a:gd name="connsiteX8" fmla="*/ 352806 w 390525"/>
                <a:gd name="connsiteY8" fmla="*/ 386143 h 390525"/>
                <a:gd name="connsiteX9" fmla="*/ 386143 w 390525"/>
                <a:gd name="connsiteY9" fmla="*/ 352806 h 390525"/>
                <a:gd name="connsiteX10" fmla="*/ 386143 w 390525"/>
                <a:gd name="connsiteY10" fmla="*/ 129350 h 390525"/>
                <a:gd name="connsiteX11" fmla="*/ 352806 w 390525"/>
                <a:gd name="connsiteY11" fmla="*/ 96012 h 390525"/>
                <a:gd name="connsiteX12" fmla="*/ 40481 w 390525"/>
                <a:gd name="connsiteY12" fmla="*/ 29432 h 390525"/>
                <a:gd name="connsiteX13" fmla="*/ 264033 w 390525"/>
                <a:gd name="connsiteY13" fmla="*/ 29432 h 390525"/>
                <a:gd name="connsiteX14" fmla="*/ 275177 w 390525"/>
                <a:gd name="connsiteY14" fmla="*/ 40576 h 390525"/>
                <a:gd name="connsiteX15" fmla="*/ 275177 w 390525"/>
                <a:gd name="connsiteY15" fmla="*/ 51721 h 390525"/>
                <a:gd name="connsiteX16" fmla="*/ 29432 w 390525"/>
                <a:gd name="connsiteY16" fmla="*/ 51721 h 390525"/>
                <a:gd name="connsiteX17" fmla="*/ 29432 w 390525"/>
                <a:gd name="connsiteY17" fmla="*/ 40576 h 390525"/>
                <a:gd name="connsiteX18" fmla="*/ 40481 w 390525"/>
                <a:gd name="connsiteY18" fmla="*/ 29432 h 390525"/>
                <a:gd name="connsiteX19" fmla="*/ 29337 w 390525"/>
                <a:gd name="connsiteY19" fmla="*/ 352806 h 390525"/>
                <a:gd name="connsiteX20" fmla="*/ 29337 w 390525"/>
                <a:gd name="connsiteY20" fmla="*/ 319468 h 390525"/>
                <a:gd name="connsiteX21" fmla="*/ 186214 w 390525"/>
                <a:gd name="connsiteY21" fmla="*/ 319468 h 390525"/>
                <a:gd name="connsiteX22" fmla="*/ 186214 w 390525"/>
                <a:gd name="connsiteY22" fmla="*/ 352806 h 390525"/>
                <a:gd name="connsiteX23" fmla="*/ 188119 w 390525"/>
                <a:gd name="connsiteY23" fmla="*/ 363950 h 390525"/>
                <a:gd name="connsiteX24" fmla="*/ 40481 w 390525"/>
                <a:gd name="connsiteY24" fmla="*/ 363950 h 390525"/>
                <a:gd name="connsiteX25" fmla="*/ 29337 w 390525"/>
                <a:gd name="connsiteY25" fmla="*/ 352806 h 390525"/>
                <a:gd name="connsiteX26" fmla="*/ 186214 w 390525"/>
                <a:gd name="connsiteY26" fmla="*/ 129350 h 390525"/>
                <a:gd name="connsiteX27" fmla="*/ 186214 w 390525"/>
                <a:gd name="connsiteY27" fmla="*/ 297371 h 390525"/>
                <a:gd name="connsiteX28" fmla="*/ 29337 w 390525"/>
                <a:gd name="connsiteY28" fmla="*/ 297371 h 390525"/>
                <a:gd name="connsiteX29" fmla="*/ 29337 w 390525"/>
                <a:gd name="connsiteY29" fmla="*/ 73819 h 390525"/>
                <a:gd name="connsiteX30" fmla="*/ 275082 w 390525"/>
                <a:gd name="connsiteY30" fmla="*/ 73819 h 390525"/>
                <a:gd name="connsiteX31" fmla="*/ 275082 w 390525"/>
                <a:gd name="connsiteY31" fmla="*/ 96012 h 390525"/>
                <a:gd name="connsiteX32" fmla="*/ 219551 w 390525"/>
                <a:gd name="connsiteY32" fmla="*/ 96012 h 390525"/>
                <a:gd name="connsiteX33" fmla="*/ 186214 w 390525"/>
                <a:gd name="connsiteY33" fmla="*/ 129350 h 390525"/>
                <a:gd name="connsiteX34" fmla="*/ 352806 w 390525"/>
                <a:gd name="connsiteY34" fmla="*/ 363950 h 390525"/>
                <a:gd name="connsiteX35" fmla="*/ 219551 w 390525"/>
                <a:gd name="connsiteY35" fmla="*/ 363950 h 390525"/>
                <a:gd name="connsiteX36" fmla="*/ 208407 w 390525"/>
                <a:gd name="connsiteY36" fmla="*/ 352806 h 390525"/>
                <a:gd name="connsiteX37" fmla="*/ 208407 w 390525"/>
                <a:gd name="connsiteY37" fmla="*/ 341662 h 390525"/>
                <a:gd name="connsiteX38" fmla="*/ 363855 w 390525"/>
                <a:gd name="connsiteY38" fmla="*/ 341662 h 390525"/>
                <a:gd name="connsiteX39" fmla="*/ 363855 w 390525"/>
                <a:gd name="connsiteY39" fmla="*/ 352806 h 390525"/>
                <a:gd name="connsiteX40" fmla="*/ 352806 w 390525"/>
                <a:gd name="connsiteY40" fmla="*/ 363950 h 390525"/>
                <a:gd name="connsiteX41" fmla="*/ 363855 w 390525"/>
                <a:gd name="connsiteY41" fmla="*/ 319564 h 390525"/>
                <a:gd name="connsiteX42" fmla="*/ 208407 w 390525"/>
                <a:gd name="connsiteY42" fmla="*/ 319564 h 390525"/>
                <a:gd name="connsiteX43" fmla="*/ 208407 w 390525"/>
                <a:gd name="connsiteY43" fmla="*/ 162687 h 390525"/>
                <a:gd name="connsiteX44" fmla="*/ 363855 w 390525"/>
                <a:gd name="connsiteY44" fmla="*/ 162687 h 390525"/>
                <a:gd name="connsiteX45" fmla="*/ 363855 w 390525"/>
                <a:gd name="connsiteY45" fmla="*/ 319564 h 390525"/>
                <a:gd name="connsiteX46" fmla="*/ 363855 w 390525"/>
                <a:gd name="connsiteY46" fmla="*/ 140398 h 390525"/>
                <a:gd name="connsiteX47" fmla="*/ 208407 w 390525"/>
                <a:gd name="connsiteY47" fmla="*/ 140398 h 390525"/>
                <a:gd name="connsiteX48" fmla="*/ 208407 w 390525"/>
                <a:gd name="connsiteY48" fmla="*/ 129254 h 390525"/>
                <a:gd name="connsiteX49" fmla="*/ 219551 w 390525"/>
                <a:gd name="connsiteY49" fmla="*/ 118110 h 390525"/>
                <a:gd name="connsiteX50" fmla="*/ 352806 w 390525"/>
                <a:gd name="connsiteY50" fmla="*/ 118110 h 390525"/>
                <a:gd name="connsiteX51" fmla="*/ 363950 w 390525"/>
                <a:gd name="connsiteY51" fmla="*/ 129254 h 390525"/>
                <a:gd name="connsiteX52" fmla="*/ 363950 w 390525"/>
                <a:gd name="connsiteY52" fmla="*/ 14039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0525" h="390525">
                  <a:moveTo>
                    <a:pt x="352806" y="96012"/>
                  </a:moveTo>
                  <a:lnTo>
                    <a:pt x="297275" y="96012"/>
                  </a:lnTo>
                  <a:lnTo>
                    <a:pt x="297275" y="40481"/>
                  </a:lnTo>
                  <a:cubicBezTo>
                    <a:pt x="297275" y="22098"/>
                    <a:pt x="282321" y="7144"/>
                    <a:pt x="263938" y="7144"/>
                  </a:cubicBezTo>
                  <a:lnTo>
                    <a:pt x="40481" y="7144"/>
                  </a:lnTo>
                  <a:cubicBezTo>
                    <a:pt x="22098" y="7144"/>
                    <a:pt x="7144" y="22098"/>
                    <a:pt x="7144" y="40481"/>
                  </a:cubicBezTo>
                  <a:lnTo>
                    <a:pt x="7144" y="352806"/>
                  </a:lnTo>
                  <a:cubicBezTo>
                    <a:pt x="7144" y="371189"/>
                    <a:pt x="22098" y="386143"/>
                    <a:pt x="40481" y="386143"/>
                  </a:cubicBezTo>
                  <a:lnTo>
                    <a:pt x="352806" y="386143"/>
                  </a:lnTo>
                  <a:cubicBezTo>
                    <a:pt x="371189" y="386143"/>
                    <a:pt x="386143" y="371189"/>
                    <a:pt x="386143" y="352806"/>
                  </a:cubicBezTo>
                  <a:lnTo>
                    <a:pt x="386143" y="129350"/>
                  </a:lnTo>
                  <a:cubicBezTo>
                    <a:pt x="386048" y="110966"/>
                    <a:pt x="371189" y="96012"/>
                    <a:pt x="352806" y="96012"/>
                  </a:cubicBezTo>
                  <a:close/>
                  <a:moveTo>
                    <a:pt x="40481" y="29432"/>
                  </a:moveTo>
                  <a:lnTo>
                    <a:pt x="264033" y="29432"/>
                  </a:lnTo>
                  <a:cubicBezTo>
                    <a:pt x="270129" y="29432"/>
                    <a:pt x="275177" y="34385"/>
                    <a:pt x="275177" y="40576"/>
                  </a:cubicBezTo>
                  <a:lnTo>
                    <a:pt x="275177" y="51721"/>
                  </a:lnTo>
                  <a:lnTo>
                    <a:pt x="29432" y="51721"/>
                  </a:lnTo>
                  <a:lnTo>
                    <a:pt x="29432" y="40576"/>
                  </a:lnTo>
                  <a:cubicBezTo>
                    <a:pt x="29337" y="34385"/>
                    <a:pt x="34290" y="29432"/>
                    <a:pt x="40481" y="29432"/>
                  </a:cubicBezTo>
                  <a:close/>
                  <a:moveTo>
                    <a:pt x="29337" y="352806"/>
                  </a:moveTo>
                  <a:lnTo>
                    <a:pt x="29337" y="319468"/>
                  </a:lnTo>
                  <a:lnTo>
                    <a:pt x="186214" y="319468"/>
                  </a:lnTo>
                  <a:lnTo>
                    <a:pt x="186214" y="352806"/>
                  </a:lnTo>
                  <a:cubicBezTo>
                    <a:pt x="186214" y="356711"/>
                    <a:pt x="186880" y="360426"/>
                    <a:pt x="188119" y="363950"/>
                  </a:cubicBezTo>
                  <a:lnTo>
                    <a:pt x="40481" y="363950"/>
                  </a:lnTo>
                  <a:cubicBezTo>
                    <a:pt x="34290" y="363950"/>
                    <a:pt x="29337" y="358997"/>
                    <a:pt x="29337" y="352806"/>
                  </a:cubicBezTo>
                  <a:close/>
                  <a:moveTo>
                    <a:pt x="186214" y="129350"/>
                  </a:moveTo>
                  <a:lnTo>
                    <a:pt x="186214" y="297371"/>
                  </a:lnTo>
                  <a:lnTo>
                    <a:pt x="29337" y="297371"/>
                  </a:lnTo>
                  <a:lnTo>
                    <a:pt x="29337" y="73819"/>
                  </a:lnTo>
                  <a:lnTo>
                    <a:pt x="275082" y="73819"/>
                  </a:lnTo>
                  <a:lnTo>
                    <a:pt x="275082" y="96012"/>
                  </a:lnTo>
                  <a:lnTo>
                    <a:pt x="219551" y="96012"/>
                  </a:lnTo>
                  <a:cubicBezTo>
                    <a:pt x="201168" y="96012"/>
                    <a:pt x="186214" y="110966"/>
                    <a:pt x="186214" y="129350"/>
                  </a:cubicBezTo>
                  <a:close/>
                  <a:moveTo>
                    <a:pt x="352806" y="363950"/>
                  </a:moveTo>
                  <a:lnTo>
                    <a:pt x="219551" y="363950"/>
                  </a:lnTo>
                  <a:cubicBezTo>
                    <a:pt x="213455" y="363950"/>
                    <a:pt x="208407" y="358997"/>
                    <a:pt x="208407" y="352806"/>
                  </a:cubicBezTo>
                  <a:lnTo>
                    <a:pt x="208407" y="341662"/>
                  </a:lnTo>
                  <a:lnTo>
                    <a:pt x="363855" y="341662"/>
                  </a:lnTo>
                  <a:lnTo>
                    <a:pt x="363855" y="352806"/>
                  </a:lnTo>
                  <a:cubicBezTo>
                    <a:pt x="363855" y="358997"/>
                    <a:pt x="358902" y="363950"/>
                    <a:pt x="352806" y="363950"/>
                  </a:cubicBezTo>
                  <a:close/>
                  <a:moveTo>
                    <a:pt x="363855" y="319564"/>
                  </a:moveTo>
                  <a:lnTo>
                    <a:pt x="208407" y="319564"/>
                  </a:lnTo>
                  <a:lnTo>
                    <a:pt x="208407" y="162687"/>
                  </a:lnTo>
                  <a:lnTo>
                    <a:pt x="363855" y="162687"/>
                  </a:lnTo>
                  <a:lnTo>
                    <a:pt x="363855" y="319564"/>
                  </a:lnTo>
                  <a:close/>
                  <a:moveTo>
                    <a:pt x="363855" y="140398"/>
                  </a:moveTo>
                  <a:lnTo>
                    <a:pt x="208407" y="140398"/>
                  </a:lnTo>
                  <a:lnTo>
                    <a:pt x="208407" y="129254"/>
                  </a:lnTo>
                  <a:cubicBezTo>
                    <a:pt x="208407" y="123158"/>
                    <a:pt x="213360" y="118110"/>
                    <a:pt x="219551" y="118110"/>
                  </a:cubicBezTo>
                  <a:lnTo>
                    <a:pt x="352806" y="118110"/>
                  </a:lnTo>
                  <a:cubicBezTo>
                    <a:pt x="358902" y="118110"/>
                    <a:pt x="363950" y="123063"/>
                    <a:pt x="363950" y="129254"/>
                  </a:cubicBezTo>
                  <a:lnTo>
                    <a:pt x="363950" y="140398"/>
                  </a:ln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14" name="자유형: 도형 13">
              <a:extLst>
                <a:ext uri="{FF2B5EF4-FFF2-40B4-BE49-F238E27FC236}">
                  <a16:creationId xmlns:a16="http://schemas.microsoft.com/office/drawing/2014/main" id="{8F3A370E-3F5A-4880-8591-D08D3ECC8868}"/>
                </a:ext>
              </a:extLst>
            </p:cNvPr>
            <p:cNvSpPr/>
            <p:nvPr/>
          </p:nvSpPr>
          <p:spPr>
            <a:xfrm>
              <a:off x="4188419" y="2317908"/>
              <a:ext cx="123825" cy="95250"/>
            </a:xfrm>
            <a:custGeom>
              <a:avLst/>
              <a:gdLst>
                <a:gd name="connsiteX0" fmla="*/ 107061 w 123825"/>
                <a:gd name="connsiteY0" fmla="*/ 7144 h 95250"/>
                <a:gd name="connsiteX1" fmla="*/ 18288 w 123825"/>
                <a:gd name="connsiteY1" fmla="*/ 7144 h 95250"/>
                <a:gd name="connsiteX2" fmla="*/ 7144 w 123825"/>
                <a:gd name="connsiteY2" fmla="*/ 18288 h 95250"/>
                <a:gd name="connsiteX3" fmla="*/ 7144 w 123825"/>
                <a:gd name="connsiteY3" fmla="*/ 84868 h 95250"/>
                <a:gd name="connsiteX4" fmla="*/ 18288 w 123825"/>
                <a:gd name="connsiteY4" fmla="*/ 96012 h 95250"/>
                <a:gd name="connsiteX5" fmla="*/ 107061 w 123825"/>
                <a:gd name="connsiteY5" fmla="*/ 96012 h 95250"/>
                <a:gd name="connsiteX6" fmla="*/ 118205 w 123825"/>
                <a:gd name="connsiteY6" fmla="*/ 84868 h 95250"/>
                <a:gd name="connsiteX7" fmla="*/ 118205 w 123825"/>
                <a:gd name="connsiteY7" fmla="*/ 18288 h 95250"/>
                <a:gd name="connsiteX8" fmla="*/ 107061 w 123825"/>
                <a:gd name="connsiteY8" fmla="*/ 7144 h 95250"/>
                <a:gd name="connsiteX9" fmla="*/ 96012 w 123825"/>
                <a:gd name="connsiteY9" fmla="*/ 73723 h 95250"/>
                <a:gd name="connsiteX10" fmla="*/ 29433 w 123825"/>
                <a:gd name="connsiteY10" fmla="*/ 73723 h 95250"/>
                <a:gd name="connsiteX11" fmla="*/ 29433 w 123825"/>
                <a:gd name="connsiteY11" fmla="*/ 29337 h 95250"/>
                <a:gd name="connsiteX12" fmla="*/ 96012 w 123825"/>
                <a:gd name="connsiteY12" fmla="*/ 29337 h 95250"/>
                <a:gd name="connsiteX13" fmla="*/ 96012 w 123825"/>
                <a:gd name="connsiteY13" fmla="*/ 7372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95250">
                  <a:moveTo>
                    <a:pt x="107061" y="7144"/>
                  </a:moveTo>
                  <a:lnTo>
                    <a:pt x="18288" y="7144"/>
                  </a:lnTo>
                  <a:cubicBezTo>
                    <a:pt x="12192" y="7144"/>
                    <a:pt x="7144" y="12097"/>
                    <a:pt x="7144" y="18288"/>
                  </a:cubicBezTo>
                  <a:lnTo>
                    <a:pt x="7144" y="84868"/>
                  </a:lnTo>
                  <a:cubicBezTo>
                    <a:pt x="7144" y="90964"/>
                    <a:pt x="12097" y="96012"/>
                    <a:pt x="18288" y="96012"/>
                  </a:cubicBezTo>
                  <a:lnTo>
                    <a:pt x="107061" y="96012"/>
                  </a:lnTo>
                  <a:cubicBezTo>
                    <a:pt x="113157" y="96012"/>
                    <a:pt x="118205" y="91059"/>
                    <a:pt x="118205" y="84868"/>
                  </a:cubicBezTo>
                  <a:lnTo>
                    <a:pt x="118205" y="18288"/>
                  </a:lnTo>
                  <a:cubicBezTo>
                    <a:pt x="118205" y="12097"/>
                    <a:pt x="113252" y="7144"/>
                    <a:pt x="107061" y="7144"/>
                  </a:cubicBezTo>
                  <a:close/>
                  <a:moveTo>
                    <a:pt x="96012" y="73723"/>
                  </a:moveTo>
                  <a:lnTo>
                    <a:pt x="29433" y="73723"/>
                  </a:lnTo>
                  <a:lnTo>
                    <a:pt x="29433" y="29337"/>
                  </a:lnTo>
                  <a:lnTo>
                    <a:pt x="96012" y="29337"/>
                  </a:lnTo>
                  <a:lnTo>
                    <a:pt x="96012" y="73723"/>
                  </a:ln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15" name="자유형: 도형 14">
              <a:extLst>
                <a:ext uri="{FF2B5EF4-FFF2-40B4-BE49-F238E27FC236}">
                  <a16:creationId xmlns:a16="http://schemas.microsoft.com/office/drawing/2014/main" id="{C7060FD2-93C9-427D-BF15-DFDB34B9DDF2}"/>
                </a:ext>
              </a:extLst>
            </p:cNvPr>
            <p:cNvSpPr/>
            <p:nvPr/>
          </p:nvSpPr>
          <p:spPr>
            <a:xfrm>
              <a:off x="4188060" y="2428970"/>
              <a:ext cx="76200" cy="28575"/>
            </a:xfrm>
            <a:custGeom>
              <a:avLst/>
              <a:gdLst>
                <a:gd name="connsiteX0" fmla="*/ 62653 w 76200"/>
                <a:gd name="connsiteY0" fmla="*/ 7144 h 28575"/>
                <a:gd name="connsiteX1" fmla="*/ 18552 w 76200"/>
                <a:gd name="connsiteY1" fmla="*/ 7144 h 28575"/>
                <a:gd name="connsiteX2" fmla="*/ 7218 w 76200"/>
                <a:gd name="connsiteY2" fmla="*/ 16954 h 28575"/>
                <a:gd name="connsiteX3" fmla="*/ 18267 w 76200"/>
                <a:gd name="connsiteY3" fmla="*/ 29337 h 28575"/>
                <a:gd name="connsiteX4" fmla="*/ 62367 w 76200"/>
                <a:gd name="connsiteY4" fmla="*/ 29337 h 28575"/>
                <a:gd name="connsiteX5" fmla="*/ 73702 w 76200"/>
                <a:gd name="connsiteY5" fmla="*/ 19526 h 28575"/>
                <a:gd name="connsiteX6" fmla="*/ 62653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653" y="7144"/>
                  </a:moveTo>
                  <a:lnTo>
                    <a:pt x="18552" y="7144"/>
                  </a:lnTo>
                  <a:cubicBezTo>
                    <a:pt x="12838" y="7144"/>
                    <a:pt x="7884" y="11335"/>
                    <a:pt x="7218" y="16954"/>
                  </a:cubicBezTo>
                  <a:cubicBezTo>
                    <a:pt x="6456" y="23622"/>
                    <a:pt x="11694" y="29337"/>
                    <a:pt x="18267" y="29337"/>
                  </a:cubicBezTo>
                  <a:lnTo>
                    <a:pt x="62367" y="29337"/>
                  </a:lnTo>
                  <a:cubicBezTo>
                    <a:pt x="68082" y="29337"/>
                    <a:pt x="73035" y="25146"/>
                    <a:pt x="73702" y="19526"/>
                  </a:cubicBezTo>
                  <a:cubicBezTo>
                    <a:pt x="74464" y="12764"/>
                    <a:pt x="69225" y="7144"/>
                    <a:pt x="62653"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16" name="자유형: 도형 15">
              <a:extLst>
                <a:ext uri="{FF2B5EF4-FFF2-40B4-BE49-F238E27FC236}">
                  <a16:creationId xmlns:a16="http://schemas.microsoft.com/office/drawing/2014/main" id="{E860103A-B1F4-40EE-801E-9FF970EC0516}"/>
                </a:ext>
              </a:extLst>
            </p:cNvPr>
            <p:cNvSpPr/>
            <p:nvPr/>
          </p:nvSpPr>
          <p:spPr>
            <a:xfrm>
              <a:off x="4367225" y="2406681"/>
              <a:ext cx="123825" cy="28575"/>
            </a:xfrm>
            <a:custGeom>
              <a:avLst/>
              <a:gdLst>
                <a:gd name="connsiteX0" fmla="*/ 107039 w 123825"/>
                <a:gd name="connsiteY0" fmla="*/ 7144 h 28575"/>
                <a:gd name="connsiteX1" fmla="*/ 18552 w 123825"/>
                <a:gd name="connsiteY1" fmla="*/ 7144 h 28575"/>
                <a:gd name="connsiteX2" fmla="*/ 7218 w 123825"/>
                <a:gd name="connsiteY2" fmla="*/ 16954 h 28575"/>
                <a:gd name="connsiteX3" fmla="*/ 18266 w 123825"/>
                <a:gd name="connsiteY3" fmla="*/ 29337 h 28575"/>
                <a:gd name="connsiteX4" fmla="*/ 106754 w 123825"/>
                <a:gd name="connsiteY4" fmla="*/ 29337 h 28575"/>
                <a:gd name="connsiteX5" fmla="*/ 118088 w 123825"/>
                <a:gd name="connsiteY5" fmla="*/ 19526 h 28575"/>
                <a:gd name="connsiteX6" fmla="*/ 107039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039" y="7144"/>
                  </a:moveTo>
                  <a:lnTo>
                    <a:pt x="18552" y="7144"/>
                  </a:lnTo>
                  <a:cubicBezTo>
                    <a:pt x="12837" y="7144"/>
                    <a:pt x="7884" y="11335"/>
                    <a:pt x="7218" y="16954"/>
                  </a:cubicBezTo>
                  <a:cubicBezTo>
                    <a:pt x="6455" y="23622"/>
                    <a:pt x="11694" y="29337"/>
                    <a:pt x="18266" y="29337"/>
                  </a:cubicBezTo>
                  <a:lnTo>
                    <a:pt x="106754" y="29337"/>
                  </a:lnTo>
                  <a:cubicBezTo>
                    <a:pt x="112469" y="29337"/>
                    <a:pt x="117422" y="25146"/>
                    <a:pt x="118088" y="19526"/>
                  </a:cubicBezTo>
                  <a:cubicBezTo>
                    <a:pt x="118755" y="12859"/>
                    <a:pt x="113516" y="7144"/>
                    <a:pt x="107039"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17" name="자유형: 도형 16">
              <a:extLst>
                <a:ext uri="{FF2B5EF4-FFF2-40B4-BE49-F238E27FC236}">
                  <a16:creationId xmlns:a16="http://schemas.microsoft.com/office/drawing/2014/main" id="{75AB4ADF-BCD8-4BC9-884B-FA0AEBA566F5}"/>
                </a:ext>
              </a:extLst>
            </p:cNvPr>
            <p:cNvSpPr/>
            <p:nvPr/>
          </p:nvSpPr>
          <p:spPr>
            <a:xfrm>
              <a:off x="4367130" y="2451163"/>
              <a:ext cx="76200" cy="28575"/>
            </a:xfrm>
            <a:custGeom>
              <a:avLst/>
              <a:gdLst>
                <a:gd name="connsiteX0" fmla="*/ 62653 w 76200"/>
                <a:gd name="connsiteY0" fmla="*/ 7144 h 28575"/>
                <a:gd name="connsiteX1" fmla="*/ 18552 w 76200"/>
                <a:gd name="connsiteY1" fmla="*/ 7144 h 28575"/>
                <a:gd name="connsiteX2" fmla="*/ 7218 w 76200"/>
                <a:gd name="connsiteY2" fmla="*/ 16954 h 28575"/>
                <a:gd name="connsiteX3" fmla="*/ 18267 w 76200"/>
                <a:gd name="connsiteY3" fmla="*/ 29337 h 28575"/>
                <a:gd name="connsiteX4" fmla="*/ 62367 w 76200"/>
                <a:gd name="connsiteY4" fmla="*/ 29337 h 28575"/>
                <a:gd name="connsiteX5" fmla="*/ 73702 w 76200"/>
                <a:gd name="connsiteY5" fmla="*/ 19526 h 28575"/>
                <a:gd name="connsiteX6" fmla="*/ 62653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653" y="7144"/>
                  </a:moveTo>
                  <a:lnTo>
                    <a:pt x="18552" y="7144"/>
                  </a:lnTo>
                  <a:cubicBezTo>
                    <a:pt x="12837" y="7144"/>
                    <a:pt x="7884" y="11335"/>
                    <a:pt x="7218" y="16954"/>
                  </a:cubicBezTo>
                  <a:cubicBezTo>
                    <a:pt x="6455" y="23622"/>
                    <a:pt x="11694" y="29337"/>
                    <a:pt x="18267" y="29337"/>
                  </a:cubicBezTo>
                  <a:lnTo>
                    <a:pt x="62367" y="29337"/>
                  </a:lnTo>
                  <a:cubicBezTo>
                    <a:pt x="68082" y="29337"/>
                    <a:pt x="73035" y="25146"/>
                    <a:pt x="73702" y="19526"/>
                  </a:cubicBezTo>
                  <a:cubicBezTo>
                    <a:pt x="74464" y="12763"/>
                    <a:pt x="69225" y="7144"/>
                    <a:pt x="62653" y="7144"/>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grpSp>
      <p:sp>
        <p:nvSpPr>
          <p:cNvPr id="18" name="TextBox 17">
            <a:extLst>
              <a:ext uri="{FF2B5EF4-FFF2-40B4-BE49-F238E27FC236}">
                <a16:creationId xmlns:a16="http://schemas.microsoft.com/office/drawing/2014/main" id="{AEA4292D-F663-47FF-811F-7F809CA2B0FB}"/>
              </a:ext>
            </a:extLst>
          </p:cNvPr>
          <p:cNvSpPr txBox="1"/>
          <p:nvPr/>
        </p:nvSpPr>
        <p:spPr>
          <a:xfrm>
            <a:off x="5140782" y="3577245"/>
            <a:ext cx="1910436" cy="1015663"/>
          </a:xfrm>
          <a:prstGeom prst="rect">
            <a:avLst/>
          </a:prstGeom>
          <a:noFill/>
        </p:spPr>
        <p:txBody>
          <a:bodyPr wrap="square" rtlCol="0" anchor="t" anchorCtr="0">
            <a:spAutoFit/>
          </a:bodyPr>
          <a:lstStyle/>
          <a:p>
            <a:pPr lvl="0" algn="just" latinLnBrk="1">
              <a:defRPr/>
            </a:pPr>
            <a:r>
              <a:rPr lang="nl-NL" sz="2000" dirty="0">
                <a:latin typeface="Times New Roman" panose="02020603050405020304" pitchFamily="18" charset="0"/>
                <a:ea typeface="Times New Roman" panose="02020603050405020304" pitchFamily="18" charset="0"/>
              </a:rPr>
              <a:t>Viết chính tả các tiếng chứa r/d/gi hoặc an/ang</a:t>
            </a:r>
            <a:endParaRPr kumimoji="0" lang="ko-KR" altLang="en-US" sz="2000" b="0" i="0" u="none" strike="noStrike" kern="1200" cap="none" spc="0" normalizeH="0" baseline="0" noProof="0" dirty="0">
              <a:ln>
                <a:noFill/>
              </a:ln>
              <a:solidFill>
                <a:prstClr val="white"/>
              </a:solidFill>
              <a:effectLst/>
              <a:uLnTx/>
              <a:uFillTx/>
              <a:latin typeface="Montserrat Light"/>
            </a:endParaRPr>
          </a:p>
        </p:txBody>
      </p:sp>
      <p:sp>
        <p:nvSpPr>
          <p:cNvPr id="19" name="사각형: 둥근 모서리 18">
            <a:extLst>
              <a:ext uri="{FF2B5EF4-FFF2-40B4-BE49-F238E27FC236}">
                <a16:creationId xmlns:a16="http://schemas.microsoft.com/office/drawing/2014/main" id="{5676678D-9242-49EA-9C3E-B38E2B96DB67}"/>
              </a:ext>
            </a:extLst>
          </p:cNvPr>
          <p:cNvSpPr/>
          <p:nvPr/>
        </p:nvSpPr>
        <p:spPr>
          <a:xfrm>
            <a:off x="8046689" y="2030791"/>
            <a:ext cx="2387600" cy="3787018"/>
          </a:xfrm>
          <a:prstGeom prst="roundRect">
            <a:avLst>
              <a:gd name="adj" fmla="val 4965"/>
            </a:avLst>
          </a:prstGeom>
          <a:solidFill>
            <a:srgbClr val="E15F3E"/>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srgbClr val="FFDFD9"/>
              </a:solidFill>
              <a:effectLst/>
              <a:uLnTx/>
              <a:uFillTx/>
              <a:latin typeface="Abril Fatface"/>
              <a:cs typeface="+mn-cs"/>
            </a:endParaRPr>
          </a:p>
        </p:txBody>
      </p:sp>
      <p:sp>
        <p:nvSpPr>
          <p:cNvPr id="20" name="자유형: 도형 19">
            <a:extLst>
              <a:ext uri="{FF2B5EF4-FFF2-40B4-BE49-F238E27FC236}">
                <a16:creationId xmlns:a16="http://schemas.microsoft.com/office/drawing/2014/main" id="{5A293E2D-3A43-4616-B4A8-42DE9CC221B3}"/>
              </a:ext>
            </a:extLst>
          </p:cNvPr>
          <p:cNvSpPr/>
          <p:nvPr/>
        </p:nvSpPr>
        <p:spPr>
          <a:xfrm>
            <a:off x="9016880" y="2574969"/>
            <a:ext cx="618668" cy="618668"/>
          </a:xfrm>
          <a:custGeom>
            <a:avLst/>
            <a:gdLst>
              <a:gd name="connsiteX0" fmla="*/ 384806 w 390525"/>
              <a:gd name="connsiteY0" fmla="*/ 81802 h 390525"/>
              <a:gd name="connsiteX1" fmla="*/ 374328 w 390525"/>
              <a:gd name="connsiteY1" fmla="*/ 74754 h 390525"/>
              <a:gd name="connsiteX2" fmla="*/ 318036 w 390525"/>
              <a:gd name="connsiteY2" fmla="*/ 74754 h 390525"/>
              <a:gd name="connsiteX3" fmla="*/ 318036 w 390525"/>
              <a:gd name="connsiteY3" fmla="*/ 18461 h 390525"/>
              <a:gd name="connsiteX4" fmla="*/ 310987 w 390525"/>
              <a:gd name="connsiteY4" fmla="*/ 7983 h 390525"/>
              <a:gd name="connsiteX5" fmla="*/ 298604 w 390525"/>
              <a:gd name="connsiteY5" fmla="*/ 10460 h 390525"/>
              <a:gd name="connsiteX6" fmla="*/ 260886 w 390525"/>
              <a:gd name="connsiteY6" fmla="*/ 48179 h 390525"/>
              <a:gd name="connsiteX7" fmla="*/ 159920 w 390525"/>
              <a:gd name="connsiteY7" fmla="*/ 32653 h 390525"/>
              <a:gd name="connsiteX8" fmla="*/ 39144 w 390525"/>
              <a:gd name="connsiteY8" fmla="*/ 106472 h 390525"/>
              <a:gd name="connsiteX9" fmla="*/ 10569 w 390525"/>
              <a:gd name="connsiteY9" fmla="*/ 172957 h 390525"/>
              <a:gd name="connsiteX10" fmla="*/ 59146 w 390525"/>
              <a:gd name="connsiteY10" fmla="*/ 333739 h 390525"/>
              <a:gd name="connsiteX11" fmla="*/ 184590 w 390525"/>
              <a:gd name="connsiteY11" fmla="*/ 385650 h 390525"/>
              <a:gd name="connsiteX12" fmla="*/ 184590 w 390525"/>
              <a:gd name="connsiteY12" fmla="*/ 385650 h 390525"/>
              <a:gd name="connsiteX13" fmla="*/ 310035 w 390525"/>
              <a:gd name="connsiteY13" fmla="*/ 333739 h 390525"/>
              <a:gd name="connsiteX14" fmla="*/ 360231 w 390525"/>
              <a:gd name="connsiteY14" fmla="*/ 232964 h 390525"/>
              <a:gd name="connsiteX15" fmla="*/ 344705 w 390525"/>
              <a:gd name="connsiteY15" fmla="*/ 131904 h 390525"/>
              <a:gd name="connsiteX16" fmla="*/ 382424 w 390525"/>
              <a:gd name="connsiteY16" fmla="*/ 94185 h 390525"/>
              <a:gd name="connsiteX17" fmla="*/ 384806 w 390525"/>
              <a:gd name="connsiteY17" fmla="*/ 81802 h 390525"/>
              <a:gd name="connsiteX18" fmla="*/ 203259 w 390525"/>
              <a:gd name="connsiteY18" fmla="*/ 226963 h 390525"/>
              <a:gd name="connsiteX19" fmla="*/ 184400 w 390525"/>
              <a:gd name="connsiteY19" fmla="*/ 234774 h 390525"/>
              <a:gd name="connsiteX20" fmla="*/ 165540 w 390525"/>
              <a:gd name="connsiteY20" fmla="*/ 226963 h 390525"/>
              <a:gd name="connsiteX21" fmla="*/ 157730 w 390525"/>
              <a:gd name="connsiteY21" fmla="*/ 208104 h 390525"/>
              <a:gd name="connsiteX22" fmla="*/ 165540 w 390525"/>
              <a:gd name="connsiteY22" fmla="*/ 189244 h 390525"/>
              <a:gd name="connsiteX23" fmla="*/ 184400 w 390525"/>
              <a:gd name="connsiteY23" fmla="*/ 181434 h 390525"/>
              <a:gd name="connsiteX24" fmla="*/ 193448 w 390525"/>
              <a:gd name="connsiteY24" fmla="*/ 183053 h 390525"/>
              <a:gd name="connsiteX25" fmla="*/ 176399 w 390525"/>
              <a:gd name="connsiteY25" fmla="*/ 200103 h 390525"/>
              <a:gd name="connsiteX26" fmla="*/ 176399 w 390525"/>
              <a:gd name="connsiteY26" fmla="*/ 216105 h 390525"/>
              <a:gd name="connsiteX27" fmla="*/ 184400 w 390525"/>
              <a:gd name="connsiteY27" fmla="*/ 219439 h 390525"/>
              <a:gd name="connsiteX28" fmla="*/ 192401 w 390525"/>
              <a:gd name="connsiteY28" fmla="*/ 216105 h 390525"/>
              <a:gd name="connsiteX29" fmla="*/ 209451 w 390525"/>
              <a:gd name="connsiteY29" fmla="*/ 199055 h 390525"/>
              <a:gd name="connsiteX30" fmla="*/ 203259 w 390525"/>
              <a:gd name="connsiteY30" fmla="*/ 226963 h 390525"/>
              <a:gd name="connsiteX31" fmla="*/ 210308 w 390525"/>
              <a:gd name="connsiteY31" fmla="*/ 166194 h 390525"/>
              <a:gd name="connsiteX32" fmla="*/ 149443 w 390525"/>
              <a:gd name="connsiteY32" fmla="*/ 173242 h 390525"/>
              <a:gd name="connsiteX33" fmla="*/ 134965 w 390525"/>
              <a:gd name="connsiteY33" fmla="*/ 208104 h 390525"/>
              <a:gd name="connsiteX34" fmla="*/ 149443 w 390525"/>
              <a:gd name="connsiteY34" fmla="*/ 242965 h 390525"/>
              <a:gd name="connsiteX35" fmla="*/ 184304 w 390525"/>
              <a:gd name="connsiteY35" fmla="*/ 257443 h 390525"/>
              <a:gd name="connsiteX36" fmla="*/ 219166 w 390525"/>
              <a:gd name="connsiteY36" fmla="*/ 242965 h 390525"/>
              <a:gd name="connsiteX37" fmla="*/ 226214 w 390525"/>
              <a:gd name="connsiteY37" fmla="*/ 182100 h 390525"/>
              <a:gd name="connsiteX38" fmla="*/ 256218 w 390525"/>
              <a:gd name="connsiteY38" fmla="*/ 152097 h 390525"/>
              <a:gd name="connsiteX39" fmla="*/ 248694 w 390525"/>
              <a:gd name="connsiteY39" fmla="*/ 272588 h 390525"/>
              <a:gd name="connsiteX40" fmla="*/ 119725 w 390525"/>
              <a:gd name="connsiteY40" fmla="*/ 272588 h 390525"/>
              <a:gd name="connsiteX41" fmla="*/ 119725 w 390525"/>
              <a:gd name="connsiteY41" fmla="*/ 143619 h 390525"/>
              <a:gd name="connsiteX42" fmla="*/ 184209 w 390525"/>
              <a:gd name="connsiteY42" fmla="*/ 116950 h 390525"/>
              <a:gd name="connsiteX43" fmla="*/ 240216 w 390525"/>
              <a:gd name="connsiteY43" fmla="*/ 136095 h 390525"/>
              <a:gd name="connsiteX44" fmla="*/ 210308 w 390525"/>
              <a:gd name="connsiteY44" fmla="*/ 166194 h 390525"/>
              <a:gd name="connsiteX45" fmla="*/ 293556 w 390525"/>
              <a:gd name="connsiteY45" fmla="*/ 317737 h 390525"/>
              <a:gd name="connsiteX46" fmla="*/ 75053 w 390525"/>
              <a:gd name="connsiteY46" fmla="*/ 317737 h 390525"/>
              <a:gd name="connsiteX47" fmla="*/ 75053 w 390525"/>
              <a:gd name="connsiteY47" fmla="*/ 99233 h 390525"/>
              <a:gd name="connsiteX48" fmla="*/ 184781 w 390525"/>
              <a:gd name="connsiteY48" fmla="*/ 54180 h 390525"/>
              <a:gd name="connsiteX49" fmla="*/ 245645 w 390525"/>
              <a:gd name="connsiteY49" fmla="*/ 66658 h 390525"/>
              <a:gd name="connsiteX50" fmla="*/ 245550 w 390525"/>
              <a:gd name="connsiteY50" fmla="*/ 67134 h 390525"/>
              <a:gd name="connsiteX51" fmla="*/ 245550 w 390525"/>
              <a:gd name="connsiteY51" fmla="*/ 67419 h 390525"/>
              <a:gd name="connsiteX52" fmla="*/ 245455 w 390525"/>
              <a:gd name="connsiteY52" fmla="*/ 68467 h 390525"/>
              <a:gd name="connsiteX53" fmla="*/ 245455 w 390525"/>
              <a:gd name="connsiteY53" fmla="*/ 112473 h 390525"/>
              <a:gd name="connsiteX54" fmla="*/ 103818 w 390525"/>
              <a:gd name="connsiteY54" fmla="*/ 127998 h 390525"/>
              <a:gd name="connsiteX55" fmla="*/ 103818 w 390525"/>
              <a:gd name="connsiteY55" fmla="*/ 289066 h 390525"/>
              <a:gd name="connsiteX56" fmla="*/ 184304 w 390525"/>
              <a:gd name="connsiteY56" fmla="*/ 322404 h 390525"/>
              <a:gd name="connsiteX57" fmla="*/ 264791 w 390525"/>
              <a:gd name="connsiteY57" fmla="*/ 289066 h 390525"/>
              <a:gd name="connsiteX58" fmla="*/ 280317 w 390525"/>
              <a:gd name="connsiteY58" fmla="*/ 147429 h 390525"/>
              <a:gd name="connsiteX59" fmla="*/ 324322 w 390525"/>
              <a:gd name="connsiteY59" fmla="*/ 147429 h 390525"/>
              <a:gd name="connsiteX60" fmla="*/ 325370 w 390525"/>
              <a:gd name="connsiteY60" fmla="*/ 147334 h 390525"/>
              <a:gd name="connsiteX61" fmla="*/ 325655 w 390525"/>
              <a:gd name="connsiteY61" fmla="*/ 147334 h 390525"/>
              <a:gd name="connsiteX62" fmla="*/ 326132 w 390525"/>
              <a:gd name="connsiteY62" fmla="*/ 147239 h 390525"/>
              <a:gd name="connsiteX63" fmla="*/ 293556 w 390525"/>
              <a:gd name="connsiteY63" fmla="*/ 317737 h 390525"/>
              <a:gd name="connsiteX64" fmla="*/ 319560 w 390525"/>
              <a:gd name="connsiteY64" fmla="*/ 124379 h 390525"/>
              <a:gd name="connsiteX65" fmla="*/ 268410 w 390525"/>
              <a:gd name="connsiteY65" fmla="*/ 124379 h 390525"/>
              <a:gd name="connsiteX66" fmla="*/ 268410 w 390525"/>
              <a:gd name="connsiteY66" fmla="*/ 73325 h 390525"/>
              <a:gd name="connsiteX67" fmla="*/ 295080 w 390525"/>
              <a:gd name="connsiteY67" fmla="*/ 46655 h 390525"/>
              <a:gd name="connsiteX68" fmla="*/ 295080 w 390525"/>
              <a:gd name="connsiteY68" fmla="*/ 86469 h 390525"/>
              <a:gd name="connsiteX69" fmla="*/ 306320 w 390525"/>
              <a:gd name="connsiteY69" fmla="*/ 97709 h 390525"/>
              <a:gd name="connsiteX70" fmla="*/ 346229 w 390525"/>
              <a:gd name="connsiteY70" fmla="*/ 97709 h 390525"/>
              <a:gd name="connsiteX71" fmla="*/ 319560 w 390525"/>
              <a:gd name="connsiteY71" fmla="*/ 12437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0525" h="390525">
                <a:moveTo>
                  <a:pt x="384806" y="81802"/>
                </a:moveTo>
                <a:cubicBezTo>
                  <a:pt x="383091" y="77516"/>
                  <a:pt x="378900" y="74754"/>
                  <a:pt x="374328" y="74754"/>
                </a:cubicBezTo>
                <a:lnTo>
                  <a:pt x="318036" y="74754"/>
                </a:lnTo>
                <a:lnTo>
                  <a:pt x="318036" y="18461"/>
                </a:lnTo>
                <a:cubicBezTo>
                  <a:pt x="318036" y="13889"/>
                  <a:pt x="315273" y="9698"/>
                  <a:pt x="310987" y="7983"/>
                </a:cubicBezTo>
                <a:cubicBezTo>
                  <a:pt x="306701" y="6269"/>
                  <a:pt x="301843" y="7221"/>
                  <a:pt x="298604" y="10460"/>
                </a:cubicBezTo>
                <a:lnTo>
                  <a:pt x="260886" y="48179"/>
                </a:lnTo>
                <a:cubicBezTo>
                  <a:pt x="229739" y="33320"/>
                  <a:pt x="194211" y="27796"/>
                  <a:pt x="159920" y="32653"/>
                </a:cubicBezTo>
                <a:cubicBezTo>
                  <a:pt x="111438" y="39416"/>
                  <a:pt x="68671" y="65229"/>
                  <a:pt x="39144" y="106472"/>
                </a:cubicBezTo>
                <a:cubicBezTo>
                  <a:pt x="24951" y="126284"/>
                  <a:pt x="15140" y="148954"/>
                  <a:pt x="10569" y="172957"/>
                </a:cubicBezTo>
                <a:cubicBezTo>
                  <a:pt x="-1052" y="233154"/>
                  <a:pt x="17331" y="292019"/>
                  <a:pt x="59146" y="333739"/>
                </a:cubicBezTo>
                <a:cubicBezTo>
                  <a:pt x="92674" y="367267"/>
                  <a:pt x="137156" y="385650"/>
                  <a:pt x="184590" y="385650"/>
                </a:cubicBezTo>
                <a:lnTo>
                  <a:pt x="184590" y="385650"/>
                </a:lnTo>
                <a:cubicBezTo>
                  <a:pt x="231929" y="385650"/>
                  <a:pt x="276506" y="367171"/>
                  <a:pt x="310035" y="333739"/>
                </a:cubicBezTo>
                <a:cubicBezTo>
                  <a:pt x="337562" y="306211"/>
                  <a:pt x="354897" y="271350"/>
                  <a:pt x="360231" y="232964"/>
                </a:cubicBezTo>
                <a:cubicBezTo>
                  <a:pt x="364994" y="198579"/>
                  <a:pt x="359469" y="163050"/>
                  <a:pt x="344705" y="131904"/>
                </a:cubicBezTo>
                <a:lnTo>
                  <a:pt x="382424" y="94185"/>
                </a:lnTo>
                <a:cubicBezTo>
                  <a:pt x="385568" y="90946"/>
                  <a:pt x="386520" y="86089"/>
                  <a:pt x="384806" y="81802"/>
                </a:cubicBezTo>
                <a:close/>
                <a:moveTo>
                  <a:pt x="203259" y="226963"/>
                </a:moveTo>
                <a:cubicBezTo>
                  <a:pt x="198211" y="232012"/>
                  <a:pt x="191544" y="234774"/>
                  <a:pt x="184400" y="234774"/>
                </a:cubicBezTo>
                <a:cubicBezTo>
                  <a:pt x="177256" y="234774"/>
                  <a:pt x="170588" y="232012"/>
                  <a:pt x="165540" y="226963"/>
                </a:cubicBezTo>
                <a:cubicBezTo>
                  <a:pt x="160492" y="221915"/>
                  <a:pt x="157730" y="215248"/>
                  <a:pt x="157730" y="208104"/>
                </a:cubicBezTo>
                <a:cubicBezTo>
                  <a:pt x="157730" y="200960"/>
                  <a:pt x="160492" y="194292"/>
                  <a:pt x="165540" y="189244"/>
                </a:cubicBezTo>
                <a:cubicBezTo>
                  <a:pt x="170779" y="184006"/>
                  <a:pt x="177542" y="181434"/>
                  <a:pt x="184400" y="181434"/>
                </a:cubicBezTo>
                <a:cubicBezTo>
                  <a:pt x="187448" y="181434"/>
                  <a:pt x="190496" y="182005"/>
                  <a:pt x="193448" y="183053"/>
                </a:cubicBezTo>
                <a:lnTo>
                  <a:pt x="176399" y="200103"/>
                </a:lnTo>
                <a:cubicBezTo>
                  <a:pt x="172017" y="204484"/>
                  <a:pt x="172017" y="211723"/>
                  <a:pt x="176399" y="216105"/>
                </a:cubicBezTo>
                <a:cubicBezTo>
                  <a:pt x="178589" y="218296"/>
                  <a:pt x="181542" y="219439"/>
                  <a:pt x="184400" y="219439"/>
                </a:cubicBezTo>
                <a:cubicBezTo>
                  <a:pt x="187257" y="219439"/>
                  <a:pt x="190210" y="218296"/>
                  <a:pt x="192401" y="216105"/>
                </a:cubicBezTo>
                <a:lnTo>
                  <a:pt x="209451" y="199055"/>
                </a:lnTo>
                <a:cubicBezTo>
                  <a:pt x="212879" y="208485"/>
                  <a:pt x="210784" y="219439"/>
                  <a:pt x="203259" y="226963"/>
                </a:cubicBezTo>
                <a:close/>
                <a:moveTo>
                  <a:pt x="210308" y="166194"/>
                </a:moveTo>
                <a:cubicBezTo>
                  <a:pt x="191258" y="154478"/>
                  <a:pt x="165921" y="156764"/>
                  <a:pt x="149443" y="173242"/>
                </a:cubicBezTo>
                <a:cubicBezTo>
                  <a:pt x="140109" y="182577"/>
                  <a:pt x="134965" y="194959"/>
                  <a:pt x="134965" y="208104"/>
                </a:cubicBezTo>
                <a:cubicBezTo>
                  <a:pt x="134965" y="221248"/>
                  <a:pt x="140109" y="233631"/>
                  <a:pt x="149443" y="242965"/>
                </a:cubicBezTo>
                <a:cubicBezTo>
                  <a:pt x="158778" y="252300"/>
                  <a:pt x="171160" y="257443"/>
                  <a:pt x="184304" y="257443"/>
                </a:cubicBezTo>
                <a:cubicBezTo>
                  <a:pt x="197449" y="257443"/>
                  <a:pt x="209831" y="252300"/>
                  <a:pt x="219166" y="242965"/>
                </a:cubicBezTo>
                <a:cubicBezTo>
                  <a:pt x="235644" y="226487"/>
                  <a:pt x="238026" y="201150"/>
                  <a:pt x="226214" y="182100"/>
                </a:cubicBezTo>
                <a:lnTo>
                  <a:pt x="256218" y="152097"/>
                </a:lnTo>
                <a:cubicBezTo>
                  <a:pt x="284031" y="187815"/>
                  <a:pt x="281555" y="239727"/>
                  <a:pt x="248694" y="272588"/>
                </a:cubicBezTo>
                <a:cubicBezTo>
                  <a:pt x="213165" y="308116"/>
                  <a:pt x="155253" y="308116"/>
                  <a:pt x="119725" y="272588"/>
                </a:cubicBezTo>
                <a:cubicBezTo>
                  <a:pt x="84197" y="237060"/>
                  <a:pt x="84197" y="179148"/>
                  <a:pt x="119725" y="143619"/>
                </a:cubicBezTo>
                <a:cubicBezTo>
                  <a:pt x="137537" y="125808"/>
                  <a:pt x="160873" y="116950"/>
                  <a:pt x="184209" y="116950"/>
                </a:cubicBezTo>
                <a:cubicBezTo>
                  <a:pt x="204021" y="116950"/>
                  <a:pt x="223738" y="123331"/>
                  <a:pt x="240216" y="136095"/>
                </a:cubicBezTo>
                <a:lnTo>
                  <a:pt x="210308" y="166194"/>
                </a:lnTo>
                <a:close/>
                <a:moveTo>
                  <a:pt x="293556" y="317737"/>
                </a:moveTo>
                <a:cubicBezTo>
                  <a:pt x="233263" y="378030"/>
                  <a:pt x="135251" y="378030"/>
                  <a:pt x="75053" y="317737"/>
                </a:cubicBezTo>
                <a:cubicBezTo>
                  <a:pt x="14760" y="257443"/>
                  <a:pt x="14760" y="159431"/>
                  <a:pt x="75053" y="99233"/>
                </a:cubicBezTo>
                <a:cubicBezTo>
                  <a:pt x="104580" y="69706"/>
                  <a:pt x="144490" y="54180"/>
                  <a:pt x="184781" y="54180"/>
                </a:cubicBezTo>
                <a:cubicBezTo>
                  <a:pt x="205450" y="54180"/>
                  <a:pt x="226214" y="58275"/>
                  <a:pt x="245645" y="66658"/>
                </a:cubicBezTo>
                <a:cubicBezTo>
                  <a:pt x="245645" y="66848"/>
                  <a:pt x="245645" y="66943"/>
                  <a:pt x="245550" y="67134"/>
                </a:cubicBezTo>
                <a:cubicBezTo>
                  <a:pt x="245550" y="67229"/>
                  <a:pt x="245550" y="67324"/>
                  <a:pt x="245550" y="67419"/>
                </a:cubicBezTo>
                <a:cubicBezTo>
                  <a:pt x="245550" y="67800"/>
                  <a:pt x="245455" y="68086"/>
                  <a:pt x="245455" y="68467"/>
                </a:cubicBezTo>
                <a:lnTo>
                  <a:pt x="245455" y="112473"/>
                </a:lnTo>
                <a:cubicBezTo>
                  <a:pt x="201449" y="84469"/>
                  <a:pt x="142204" y="89613"/>
                  <a:pt x="103818" y="127998"/>
                </a:cubicBezTo>
                <a:cubicBezTo>
                  <a:pt x="59432" y="172385"/>
                  <a:pt x="59432" y="244680"/>
                  <a:pt x="103818" y="289066"/>
                </a:cubicBezTo>
                <a:cubicBezTo>
                  <a:pt x="126012" y="311260"/>
                  <a:pt x="155158" y="322404"/>
                  <a:pt x="184304" y="322404"/>
                </a:cubicBezTo>
                <a:cubicBezTo>
                  <a:pt x="213451" y="322404"/>
                  <a:pt x="242597" y="311260"/>
                  <a:pt x="264791" y="289066"/>
                </a:cubicBezTo>
                <a:cubicBezTo>
                  <a:pt x="303177" y="250681"/>
                  <a:pt x="308415" y="191435"/>
                  <a:pt x="280317" y="147429"/>
                </a:cubicBezTo>
                <a:lnTo>
                  <a:pt x="324322" y="147429"/>
                </a:lnTo>
                <a:cubicBezTo>
                  <a:pt x="324703" y="147429"/>
                  <a:pt x="324989" y="147429"/>
                  <a:pt x="325370" y="147334"/>
                </a:cubicBezTo>
                <a:cubicBezTo>
                  <a:pt x="325465" y="147334"/>
                  <a:pt x="325560" y="147334"/>
                  <a:pt x="325655" y="147334"/>
                </a:cubicBezTo>
                <a:cubicBezTo>
                  <a:pt x="325846" y="147334"/>
                  <a:pt x="325941" y="147334"/>
                  <a:pt x="326132" y="147239"/>
                </a:cubicBezTo>
                <a:cubicBezTo>
                  <a:pt x="350897" y="204579"/>
                  <a:pt x="338324" y="273064"/>
                  <a:pt x="293556" y="317737"/>
                </a:cubicBezTo>
                <a:close/>
                <a:moveTo>
                  <a:pt x="319560" y="124379"/>
                </a:moveTo>
                <a:lnTo>
                  <a:pt x="268410" y="124379"/>
                </a:lnTo>
                <a:lnTo>
                  <a:pt x="268410" y="73325"/>
                </a:lnTo>
                <a:lnTo>
                  <a:pt x="295080" y="46655"/>
                </a:lnTo>
                <a:lnTo>
                  <a:pt x="295080" y="86469"/>
                </a:lnTo>
                <a:cubicBezTo>
                  <a:pt x="295080" y="92661"/>
                  <a:pt x="300129" y="97709"/>
                  <a:pt x="306320" y="97709"/>
                </a:cubicBezTo>
                <a:lnTo>
                  <a:pt x="346229" y="97709"/>
                </a:lnTo>
                <a:lnTo>
                  <a:pt x="319560" y="124379"/>
                </a:lnTo>
                <a:close/>
              </a:path>
            </a:pathLst>
          </a:custGeom>
          <a:solidFill>
            <a:schemeClr val="bg1"/>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ontserrat Light"/>
              <a:cs typeface="+mn-cs"/>
            </a:endParaRPr>
          </a:p>
        </p:txBody>
      </p:sp>
      <p:sp>
        <p:nvSpPr>
          <p:cNvPr id="21" name="TextBox 20">
            <a:extLst>
              <a:ext uri="{FF2B5EF4-FFF2-40B4-BE49-F238E27FC236}">
                <a16:creationId xmlns:a16="http://schemas.microsoft.com/office/drawing/2014/main" id="{11E7E642-1DCC-44D0-B143-AF1C43D27199}"/>
              </a:ext>
            </a:extLst>
          </p:cNvPr>
          <p:cNvSpPr txBox="1"/>
          <p:nvPr/>
        </p:nvSpPr>
        <p:spPr>
          <a:xfrm>
            <a:off x="8042351" y="3603194"/>
            <a:ext cx="2391938" cy="830997"/>
          </a:xfrm>
          <a:prstGeom prst="rect">
            <a:avLst/>
          </a:prstGeom>
          <a:noFill/>
        </p:spPr>
        <p:txBody>
          <a:bodyPr wrap="square" rtlCol="0" anchor="t" anchorCtr="0">
            <a:spAutoFit/>
          </a:bodyPr>
          <a:lstStyle/>
          <a:p>
            <a:pPr indent="228600" algn="ctr">
              <a:lnSpc>
                <a:spcPct val="120000"/>
              </a:lnSpc>
            </a:pPr>
            <a:r>
              <a:rPr lang="nl-NL" sz="2000" dirty="0">
                <a:latin typeface="Times New Roman" panose="02020603050405020304" pitchFamily="18" charset="0"/>
                <a:ea typeface="Times New Roman" panose="02020603050405020304" pitchFamily="18" charset="0"/>
              </a:rPr>
              <a:t>Phát triển </a:t>
            </a:r>
          </a:p>
          <a:p>
            <a:pPr indent="228600" algn="just">
              <a:lnSpc>
                <a:spcPct val="120000"/>
              </a:lnSpc>
            </a:pPr>
            <a:r>
              <a:rPr lang="nl-NL" sz="2000" dirty="0">
                <a:latin typeface="Times New Roman" panose="02020603050405020304" pitchFamily="18" charset="0"/>
                <a:ea typeface="Times New Roman" panose="02020603050405020304" pitchFamily="18" charset="0"/>
              </a:rPr>
              <a:t>năng lực ngôn ngữ.</a:t>
            </a:r>
            <a:endParaRPr lang="en-US" dirty="0">
              <a:latin typeface="Times New Roman" panose="02020603050405020304" pitchFamily="18" charset="0"/>
              <a:ea typeface="Times New Roman" panose="02020603050405020304" pitchFamily="18" charset="0"/>
            </a:endParaRPr>
          </a:p>
        </p:txBody>
      </p:sp>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340538" y="641127"/>
            <a:ext cx="7510923" cy="1030313"/>
          </a:xfrm>
          <a:prstGeom prst="rect">
            <a:avLst/>
          </a:prstGeom>
        </p:spPr>
      </p:pic>
    </p:spTree>
    <p:extLst>
      <p:ext uri="{BB962C8B-B14F-4D97-AF65-F5344CB8AC3E}">
        <p14:creationId xmlns:p14="http://schemas.microsoft.com/office/powerpoint/2010/main" val="2192542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624014" y="404630"/>
            <a:ext cx="3905364"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 LƟ giải TǨn đặc </a:t>
            </a:r>
            <a:r>
              <a:rPr lang="el-GR" sz="2800" b="1">
                <a:solidFill>
                  <a:srgbClr val="FFFF00"/>
                </a:solidFill>
                <a:latin typeface="HP001 4 hàng" panose="020B0603050302020204" pitchFamily="34" charset="0"/>
              </a:rPr>
              <a:t>λμ</a:t>
            </a:r>
            <a:r>
              <a:rPr lang="en-US" sz="2800" b="1">
                <a:solidFill>
                  <a:srgbClr val="FFFF00"/>
                </a:solidFill>
                <a:latin typeface="HP001 4 hàng" panose="020B0603050302020204" pitchFamily="34" charset="0"/>
              </a:rPr>
              <a:t>İ</a:t>
            </a:r>
            <a:r>
              <a:rPr lang="el-GR" sz="2800" b="1">
                <a:solidFill>
                  <a:srgbClr val="FFFF00"/>
                </a:solidFill>
                <a:latin typeface="HP001 4 hàng" panose="020B0603050302020204" pitchFamily="34" charset="0"/>
              </a:rPr>
              <a:t>Ι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319087" y="1018269"/>
            <a:ext cx="11325225"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276225" y="1549476"/>
            <a:ext cx="122682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152401" y="2076286"/>
            <a:ext cx="12268200"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319087" y="2603096"/>
            <a:ext cx="122682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360" y="2066318"/>
            <a:ext cx="11186160" cy="2862322"/>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Huy-gô mải miết viết và may thay, khi tiếng trống báo hết giờ vang lên thì cậu cũng viết xong đáp số và mang bài lên nộp. Thầy giáo liếc nhìn bài của Huy-gô. Đáp số đúng rồi! Chợt thầy reo lên:</a:t>
            </a:r>
            <a:endParaRPr lang="en-US" sz="3600" dirty="0">
              <a:latin typeface="Cambria" panose="02040503050406030204" pitchFamily="18" charset="0"/>
              <a:ea typeface="Cambria" panose="02040503050406030204" pitchFamily="18" charset="0"/>
            </a:endParaRPr>
          </a:p>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 Lời giải bài toán được viết bằng thơ! À, ra thế!</a:t>
            </a:r>
            <a:endParaRPr lang="en-US" sz="3600" dirty="0"/>
          </a:p>
        </p:txBody>
      </p:sp>
      <p:sp>
        <p:nvSpPr>
          <p:cNvPr id="18" name="TextBox 17"/>
          <p:cNvSpPr txBox="1"/>
          <p:nvPr/>
        </p:nvSpPr>
        <p:spPr>
          <a:xfrm>
            <a:off x="1627607" y="5122019"/>
            <a:ext cx="8348181" cy="1055608"/>
          </a:xfrm>
          <a:prstGeom prst="flowChartAlternateProcess">
            <a:avLst/>
          </a:prstGeom>
          <a:solidFill>
            <a:schemeClr val="accent6">
              <a:lumMod val="20000"/>
              <a:lumOff val="80000"/>
            </a:schemeClr>
          </a:solidFill>
          <a:ln w="28575">
            <a:solidFill>
              <a:schemeClr val="accent6">
                <a:lumMod val="50000"/>
              </a:schemeClr>
            </a:solidFill>
            <a:prstDash val="dash"/>
          </a:ln>
        </p:spPr>
        <p:txBody>
          <a:bodyPr wrap="square" rtlCol="0">
            <a:spAutoFit/>
          </a:bodyPr>
          <a:lstStyle/>
          <a:p>
            <a:pPr algn="ctr"/>
            <a:r>
              <a:rPr lang="en-US" sz="2800" dirty="0" err="1">
                <a:solidFill>
                  <a:srgbClr val="00B050"/>
                </a:solidFill>
                <a:latin typeface="Arial" panose="020B0604020202020204" pitchFamily="34" charset="0"/>
                <a:cs typeface="Arial" panose="020B0604020202020204" pitchFamily="34" charset="0"/>
              </a:rPr>
              <a:t>Khi</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tiếng</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trống</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báo</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hết</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giờ</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vang</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lên</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Huy</a:t>
            </a:r>
            <a:r>
              <a:rPr lang="en-US" sz="2800" dirty="0">
                <a:solidFill>
                  <a:srgbClr val="00B050"/>
                </a:solidFill>
                <a:latin typeface="Arial" panose="020B0604020202020204" pitchFamily="34" charset="0"/>
                <a:cs typeface="Arial" panose="020B0604020202020204" pitchFamily="34" charset="0"/>
              </a:rPr>
              <a:t> – </a:t>
            </a:r>
            <a:r>
              <a:rPr lang="en-US" sz="2800" dirty="0" err="1">
                <a:solidFill>
                  <a:srgbClr val="00B050"/>
                </a:solidFill>
                <a:latin typeface="Arial" panose="020B0604020202020204" pitchFamily="34" charset="0"/>
                <a:cs typeface="Arial" panose="020B0604020202020204" pitchFamily="34" charset="0"/>
              </a:rPr>
              <a:t>gô</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có</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kịp</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nộp</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bài</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không</a:t>
            </a:r>
            <a:r>
              <a:rPr lang="en-US" sz="2800" dirty="0">
                <a:solidFill>
                  <a:srgbClr val="00B050"/>
                </a:solidFill>
                <a:latin typeface="Arial" panose="020B0604020202020204" pitchFamily="34" charset="0"/>
                <a:cs typeface="Arial" panose="020B0604020202020204" pitchFamily="34" charset="0"/>
              </a:rPr>
              <a:t>?</a:t>
            </a:r>
          </a:p>
        </p:txBody>
      </p:sp>
      <p:sp>
        <p:nvSpPr>
          <p:cNvPr id="19" name="TextBox 18"/>
          <p:cNvSpPr txBox="1"/>
          <p:nvPr/>
        </p:nvSpPr>
        <p:spPr>
          <a:xfrm>
            <a:off x="3022171" y="5369293"/>
            <a:ext cx="5227749" cy="578882"/>
          </a:xfrm>
          <a:prstGeom prst="flowChartAlternateProcess">
            <a:avLst/>
          </a:prstGeom>
          <a:solidFill>
            <a:schemeClr val="accent4">
              <a:lumMod val="20000"/>
              <a:lumOff val="80000"/>
            </a:schemeClr>
          </a:solidFill>
          <a:ln w="28575">
            <a:solidFill>
              <a:schemeClr val="accent4">
                <a:lumMod val="50000"/>
              </a:schemeClr>
            </a:solidFill>
            <a:prstDash val="dash"/>
          </a:ln>
        </p:spPr>
        <p:txBody>
          <a:bodyPr wrap="square" rtlCol="0">
            <a:spAutoFit/>
          </a:bodyPr>
          <a:lstStyle/>
          <a:p>
            <a:pPr algn="ctr"/>
            <a:r>
              <a:rPr lang="en-US" sz="2800" dirty="0" err="1">
                <a:solidFill>
                  <a:schemeClr val="accent4"/>
                </a:solidFill>
                <a:latin typeface="Arial" panose="020B0604020202020204" pitchFamily="34" charset="0"/>
                <a:cs typeface="Arial" panose="020B0604020202020204" pitchFamily="34" charset="0"/>
              </a:rPr>
              <a:t>Vì</a:t>
            </a:r>
            <a:r>
              <a:rPr lang="en-US" sz="2800" dirty="0">
                <a:solidFill>
                  <a:schemeClr val="accent4"/>
                </a:solidFill>
                <a:latin typeface="Arial" panose="020B0604020202020204" pitchFamily="34" charset="0"/>
                <a:cs typeface="Arial" panose="020B0604020202020204" pitchFamily="34" charset="0"/>
              </a:rPr>
              <a:t> </a:t>
            </a:r>
            <a:r>
              <a:rPr lang="en-US" sz="2800" dirty="0" err="1">
                <a:solidFill>
                  <a:schemeClr val="accent4"/>
                </a:solidFill>
                <a:latin typeface="Arial" panose="020B0604020202020204" pitchFamily="34" charset="0"/>
                <a:cs typeface="Arial" panose="020B0604020202020204" pitchFamily="34" charset="0"/>
              </a:rPr>
              <a:t>sao</a:t>
            </a:r>
            <a:r>
              <a:rPr lang="en-US" sz="2800" dirty="0">
                <a:solidFill>
                  <a:schemeClr val="accent4"/>
                </a:solidFill>
                <a:latin typeface="Arial" panose="020B0604020202020204" pitchFamily="34" charset="0"/>
                <a:cs typeface="Arial" panose="020B0604020202020204" pitchFamily="34" charset="0"/>
              </a:rPr>
              <a:t> </a:t>
            </a:r>
            <a:r>
              <a:rPr lang="en-US" sz="2800" dirty="0" err="1">
                <a:solidFill>
                  <a:schemeClr val="accent4"/>
                </a:solidFill>
                <a:latin typeface="Arial" panose="020B0604020202020204" pitchFamily="34" charset="0"/>
                <a:cs typeface="Arial" panose="020B0604020202020204" pitchFamily="34" charset="0"/>
              </a:rPr>
              <a:t>thầy</a:t>
            </a:r>
            <a:r>
              <a:rPr lang="en-US" sz="2800" dirty="0">
                <a:solidFill>
                  <a:schemeClr val="accent4"/>
                </a:solidFill>
                <a:latin typeface="Arial" panose="020B0604020202020204" pitchFamily="34" charset="0"/>
                <a:cs typeface="Arial" panose="020B0604020202020204" pitchFamily="34" charset="0"/>
              </a:rPr>
              <a:t> </a:t>
            </a:r>
            <a:r>
              <a:rPr lang="en-US" sz="2800" dirty="0" err="1">
                <a:solidFill>
                  <a:schemeClr val="accent4"/>
                </a:solidFill>
                <a:latin typeface="Arial" panose="020B0604020202020204" pitchFamily="34" charset="0"/>
                <a:cs typeface="Arial" panose="020B0604020202020204" pitchFamily="34" charset="0"/>
              </a:rPr>
              <a:t>giáo</a:t>
            </a:r>
            <a:r>
              <a:rPr lang="en-US" sz="2800" dirty="0">
                <a:solidFill>
                  <a:schemeClr val="accent4"/>
                </a:solidFill>
                <a:latin typeface="Arial" panose="020B0604020202020204" pitchFamily="34" charset="0"/>
                <a:cs typeface="Arial" panose="020B0604020202020204" pitchFamily="34" charset="0"/>
              </a:rPr>
              <a:t> reo </a:t>
            </a:r>
            <a:r>
              <a:rPr lang="en-US" sz="2800" dirty="0" err="1">
                <a:solidFill>
                  <a:schemeClr val="accent4"/>
                </a:solidFill>
                <a:latin typeface="Arial" panose="020B0604020202020204" pitchFamily="34" charset="0"/>
                <a:cs typeface="Arial" panose="020B0604020202020204" pitchFamily="34" charset="0"/>
              </a:rPr>
              <a:t>lên</a:t>
            </a:r>
            <a:r>
              <a:rPr lang="en-US" sz="2800" dirty="0">
                <a:solidFill>
                  <a:schemeClr val="accent4"/>
                </a:solidFill>
                <a:latin typeface="Arial" panose="020B0604020202020204" pitchFamily="34" charset="0"/>
                <a:cs typeface="Arial" panose="020B0604020202020204" pitchFamily="34" charset="0"/>
              </a:rPr>
              <a:t>?</a:t>
            </a:r>
          </a:p>
        </p:txBody>
      </p:sp>
      <p:pic>
        <p:nvPicPr>
          <p:cNvPr id="20" name="Picture 19"/>
          <p:cNvPicPr>
            <a:picLocks noChangeAspect="1"/>
          </p:cNvPicPr>
          <p:nvPr/>
        </p:nvPicPr>
        <p:blipFill>
          <a:blip r:embed="rId2"/>
          <a:stretch>
            <a:fillRect/>
          </a:stretch>
        </p:blipFill>
        <p:spPr>
          <a:xfrm>
            <a:off x="253115" y="464228"/>
            <a:ext cx="4322439" cy="1926503"/>
          </a:xfrm>
          <a:prstGeom prst="rect">
            <a:avLst/>
          </a:prstGeom>
        </p:spPr>
      </p:pic>
      <p:pic>
        <p:nvPicPr>
          <p:cNvPr id="21" name="Picture 20"/>
          <p:cNvPicPr>
            <a:picLocks noChangeAspect="1"/>
          </p:cNvPicPr>
          <p:nvPr/>
        </p:nvPicPr>
        <p:blipFill>
          <a:blip r:embed="rId3"/>
          <a:stretch>
            <a:fillRect/>
          </a:stretch>
        </p:blipFill>
        <p:spPr>
          <a:xfrm>
            <a:off x="4441327" y="922387"/>
            <a:ext cx="7212193" cy="914479"/>
          </a:xfrm>
          <a:prstGeom prst="rect">
            <a:avLst/>
          </a:prstGeom>
        </p:spPr>
      </p:pic>
    </p:spTree>
    <p:extLst>
      <p:ext uri="{BB962C8B-B14F-4D97-AF65-F5344CB8AC3E}">
        <p14:creationId xmlns:p14="http://schemas.microsoft.com/office/powerpoint/2010/main" val="1471448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17;p41"/>
          <p:cNvSpPr txBox="1">
            <a:spLocks/>
          </p:cNvSpPr>
          <p:nvPr/>
        </p:nvSpPr>
        <p:spPr>
          <a:xfrm>
            <a:off x="1055077" y="1868398"/>
            <a:ext cx="10214541"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5" name="Google Shape;5317;p41"/>
          <p:cNvSpPr txBox="1">
            <a:spLocks/>
          </p:cNvSpPr>
          <p:nvPr/>
        </p:nvSpPr>
        <p:spPr>
          <a:xfrm>
            <a:off x="1077508" y="3062660"/>
            <a:ext cx="9588995"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10" name="Group 9"/>
          <p:cNvGrpSpPr/>
          <p:nvPr/>
        </p:nvGrpSpPr>
        <p:grpSpPr>
          <a:xfrm>
            <a:off x="1077508" y="843213"/>
            <a:ext cx="10070123" cy="783607"/>
            <a:chOff x="550985" y="288470"/>
            <a:chExt cx="10070123"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66" y="3920208"/>
            <a:ext cx="2254910" cy="2251308"/>
          </a:xfrm>
          <a:prstGeom prst="rect">
            <a:avLst/>
          </a:prstGeom>
        </p:spPr>
      </p:pic>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Tree>
    <p:extLst>
      <p:ext uri="{BB962C8B-B14F-4D97-AF65-F5344CB8AC3E}">
        <p14:creationId xmlns:p14="http://schemas.microsoft.com/office/powerpoint/2010/main" val="374513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사각형: 둥근 모서리 1">
            <a:extLst>
              <a:ext uri="{FF2B5EF4-FFF2-40B4-BE49-F238E27FC236}">
                <a16:creationId xmlns:a16="http://schemas.microsoft.com/office/drawing/2014/main" id="{0BA552C8-25C3-4C18-AB56-4E9B243FDA16}"/>
              </a:ext>
            </a:extLst>
          </p:cNvPr>
          <p:cNvSpPr/>
          <p:nvPr/>
        </p:nvSpPr>
        <p:spPr>
          <a:xfrm>
            <a:off x="604520" y="1366412"/>
            <a:ext cx="10982960" cy="4125177"/>
          </a:xfrm>
          <a:prstGeom prst="roundRect">
            <a:avLst>
              <a:gd name="adj" fmla="val 8590"/>
            </a:avLst>
          </a:prstGeom>
          <a:solidFill>
            <a:schemeClr val="accent2"/>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dirty="0">
              <a:ln>
                <a:noFill/>
              </a:ln>
              <a:solidFill>
                <a:prstClr val="white"/>
              </a:solidFill>
              <a:effectLst/>
              <a:uLnTx/>
              <a:uFillTx/>
              <a:latin typeface="Abril Fatface"/>
              <a:cs typeface="+mn-cs"/>
            </a:endParaRPr>
          </a:p>
        </p:txBody>
      </p:sp>
      <p:grpSp>
        <p:nvGrpSpPr>
          <p:cNvPr id="27" name="Group 26"/>
          <p:cNvGrpSpPr/>
          <p:nvPr/>
        </p:nvGrpSpPr>
        <p:grpSpPr>
          <a:xfrm>
            <a:off x="1134454" y="2773477"/>
            <a:ext cx="2952093" cy="1703428"/>
            <a:chOff x="1232494" y="1850130"/>
            <a:chExt cx="2952093" cy="1703428"/>
          </a:xfrm>
        </p:grpSpPr>
        <p:grpSp>
          <p:nvGrpSpPr>
            <p:cNvPr id="11" name="Group 10"/>
            <p:cNvGrpSpPr/>
            <p:nvPr/>
          </p:nvGrpSpPr>
          <p:grpSpPr>
            <a:xfrm>
              <a:off x="1232494" y="1850130"/>
              <a:ext cx="2952093" cy="1703428"/>
              <a:chOff x="1598254" y="2205730"/>
              <a:chExt cx="2952093" cy="1703428"/>
            </a:xfrm>
          </p:grpSpPr>
          <p:pic>
            <p:nvPicPr>
              <p:cNvPr id="7" name="图片 7">
                <a:extLst>
                  <a:ext uri="{FF2B5EF4-FFF2-40B4-BE49-F238E27FC236}">
                    <a16:creationId xmlns:a16="http://schemas.microsoft.com/office/drawing/2014/main" id="{CAD2BAC5-080C-45FA-8B8F-A810FFFF1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603" y="2394815"/>
                <a:ext cx="2571689" cy="1271709"/>
              </a:xfrm>
              <a:prstGeom prst="rect">
                <a:avLst/>
              </a:prstGeom>
            </p:spPr>
          </p:pic>
          <p:pic>
            <p:nvPicPr>
              <p:cNvPr id="8" name="图片 9">
                <a:extLst>
                  <a:ext uri="{FF2B5EF4-FFF2-40B4-BE49-F238E27FC236}">
                    <a16:creationId xmlns:a16="http://schemas.microsoft.com/office/drawing/2014/main" id="{B91E531D-05D6-476F-8521-CC2BBBD3A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633" y="2205730"/>
                <a:ext cx="789714" cy="569833"/>
              </a:xfrm>
              <a:prstGeom prst="rect">
                <a:avLst/>
              </a:prstGeom>
            </p:spPr>
          </p:pic>
          <p:pic>
            <p:nvPicPr>
              <p:cNvPr id="9" name="图片 19">
                <a:extLst>
                  <a:ext uri="{FF2B5EF4-FFF2-40B4-BE49-F238E27FC236}">
                    <a16:creationId xmlns:a16="http://schemas.microsoft.com/office/drawing/2014/main" id="{97A5D034-FEAA-45A9-B062-0F3D7D6FE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2686" y="2375939"/>
                <a:ext cx="582534" cy="204966"/>
              </a:xfrm>
              <a:prstGeom prst="rect">
                <a:avLst/>
              </a:prstGeom>
            </p:spPr>
          </p:pic>
          <p:pic>
            <p:nvPicPr>
              <p:cNvPr id="10" name="图片 21">
                <a:extLst>
                  <a:ext uri="{FF2B5EF4-FFF2-40B4-BE49-F238E27FC236}">
                    <a16:creationId xmlns:a16="http://schemas.microsoft.com/office/drawing/2014/main" id="{C24813B8-6EF5-4D93-B086-D3AB7938CE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53931">
                <a:off x="1598254" y="3207483"/>
                <a:ext cx="496761" cy="701675"/>
              </a:xfrm>
              <a:prstGeom prst="rect">
                <a:avLst/>
              </a:prstGeom>
            </p:spPr>
          </p:pic>
        </p:grpSp>
        <p:sp>
          <p:nvSpPr>
            <p:cNvPr id="12" name="TextBox 11"/>
            <p:cNvSpPr txBox="1"/>
            <p:nvPr/>
          </p:nvSpPr>
          <p:spPr>
            <a:xfrm>
              <a:off x="1619967" y="2403405"/>
              <a:ext cx="2184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rPr>
                <a:t>Huy</a:t>
              </a:r>
              <a:r>
                <a:rPr kumimoji="0" lang="en-US" sz="3600" b="1" i="0" u="none" strike="noStrike" kern="1200" cap="none" spc="0" normalizeH="0" baseline="0" noProof="0" dirty="0">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3600" b="1" i="0" u="none" strike="noStrike" kern="1200" cap="none" spc="0" normalizeH="0" baseline="0" noProof="0" dirty="0" err="1">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rPr>
                <a:t>gô</a:t>
              </a:r>
              <a:r>
                <a:rPr kumimoji="0" lang="en-US" sz="3600" b="1" i="0" u="none" strike="noStrike" kern="1200" cap="none" spc="0" normalizeH="0" baseline="0" noProof="0" dirty="0">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rPr>
                <a:t> </a:t>
              </a:r>
            </a:p>
          </p:txBody>
        </p:sp>
      </p:grpSp>
      <p:grpSp>
        <p:nvGrpSpPr>
          <p:cNvPr id="25" name="Group 24"/>
          <p:cNvGrpSpPr/>
          <p:nvPr/>
        </p:nvGrpSpPr>
        <p:grpSpPr>
          <a:xfrm>
            <a:off x="4712352" y="2798203"/>
            <a:ext cx="2952093" cy="1703428"/>
            <a:chOff x="4208636" y="3671452"/>
            <a:chExt cx="2952093" cy="1703428"/>
          </a:xfrm>
        </p:grpSpPr>
        <p:grpSp>
          <p:nvGrpSpPr>
            <p:cNvPr id="13" name="Group 12"/>
            <p:cNvGrpSpPr/>
            <p:nvPr/>
          </p:nvGrpSpPr>
          <p:grpSpPr>
            <a:xfrm>
              <a:off x="4208636" y="3671452"/>
              <a:ext cx="2952093" cy="1703428"/>
              <a:chOff x="1598254" y="2205730"/>
              <a:chExt cx="2952093" cy="1703428"/>
            </a:xfrm>
          </p:grpSpPr>
          <p:pic>
            <p:nvPicPr>
              <p:cNvPr id="14" name="图片 7">
                <a:extLst>
                  <a:ext uri="{FF2B5EF4-FFF2-40B4-BE49-F238E27FC236}">
                    <a16:creationId xmlns:a16="http://schemas.microsoft.com/office/drawing/2014/main" id="{CAD2BAC5-080C-45FA-8B8F-A810FFFF1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603" y="2394815"/>
                <a:ext cx="2571689" cy="1271709"/>
              </a:xfrm>
              <a:prstGeom prst="rect">
                <a:avLst/>
              </a:prstGeom>
            </p:spPr>
          </p:pic>
          <p:pic>
            <p:nvPicPr>
              <p:cNvPr id="15" name="图片 9">
                <a:extLst>
                  <a:ext uri="{FF2B5EF4-FFF2-40B4-BE49-F238E27FC236}">
                    <a16:creationId xmlns:a16="http://schemas.microsoft.com/office/drawing/2014/main" id="{B91E531D-05D6-476F-8521-CC2BBBD3A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633" y="2205730"/>
                <a:ext cx="789714" cy="569833"/>
              </a:xfrm>
              <a:prstGeom prst="rect">
                <a:avLst/>
              </a:prstGeom>
            </p:spPr>
          </p:pic>
          <p:pic>
            <p:nvPicPr>
              <p:cNvPr id="16" name="图片 19">
                <a:extLst>
                  <a:ext uri="{FF2B5EF4-FFF2-40B4-BE49-F238E27FC236}">
                    <a16:creationId xmlns:a16="http://schemas.microsoft.com/office/drawing/2014/main" id="{97A5D034-FEAA-45A9-B062-0F3D7D6FE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2686" y="2375939"/>
                <a:ext cx="582534" cy="204966"/>
              </a:xfrm>
              <a:prstGeom prst="rect">
                <a:avLst/>
              </a:prstGeom>
            </p:spPr>
          </p:pic>
          <p:pic>
            <p:nvPicPr>
              <p:cNvPr id="17" name="图片 21">
                <a:extLst>
                  <a:ext uri="{FF2B5EF4-FFF2-40B4-BE49-F238E27FC236}">
                    <a16:creationId xmlns:a16="http://schemas.microsoft.com/office/drawing/2014/main" id="{C24813B8-6EF5-4D93-B086-D3AB7938CE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53931">
                <a:off x="1598254" y="3207483"/>
                <a:ext cx="496761" cy="701675"/>
              </a:xfrm>
              <a:prstGeom prst="rect">
                <a:avLst/>
              </a:prstGeom>
            </p:spPr>
          </p:pic>
        </p:grpSp>
        <p:sp>
          <p:nvSpPr>
            <p:cNvPr id="18" name="TextBox 17"/>
            <p:cNvSpPr txBox="1"/>
            <p:nvPr/>
          </p:nvSpPr>
          <p:spPr>
            <a:xfrm>
              <a:off x="4596109" y="4224727"/>
              <a:ext cx="2184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rPr>
                <a:t>mải</a:t>
              </a:r>
              <a:r>
                <a:rPr kumimoji="0" lang="en-US" sz="3600" b="1" i="0" u="none" strike="noStrike" kern="1200" cap="none" spc="0" normalizeH="0" baseline="0" noProof="0" dirty="0">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600" b="1" i="0" u="none" strike="noStrike" kern="1200" cap="none" spc="0" normalizeH="0" baseline="0" noProof="0" dirty="0" err="1">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rPr>
                <a:t>miết</a:t>
              </a:r>
              <a:endParaRPr kumimoji="0" lang="en-US" sz="3600" b="1" i="0" u="none" strike="noStrike" kern="1200" cap="none" spc="0" normalizeH="0" baseline="0" noProof="0" dirty="0">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endParaRPr>
            </a:p>
          </p:txBody>
        </p:sp>
      </p:grpSp>
      <p:grpSp>
        <p:nvGrpSpPr>
          <p:cNvPr id="26" name="Group 25"/>
          <p:cNvGrpSpPr/>
          <p:nvPr/>
        </p:nvGrpSpPr>
        <p:grpSpPr>
          <a:xfrm>
            <a:off x="8122828" y="2771428"/>
            <a:ext cx="2952093" cy="1703428"/>
            <a:chOff x="6130231" y="2225305"/>
            <a:chExt cx="2952093" cy="1703428"/>
          </a:xfrm>
        </p:grpSpPr>
        <p:grpSp>
          <p:nvGrpSpPr>
            <p:cNvPr id="19" name="Group 18"/>
            <p:cNvGrpSpPr/>
            <p:nvPr/>
          </p:nvGrpSpPr>
          <p:grpSpPr>
            <a:xfrm>
              <a:off x="6130231" y="2225305"/>
              <a:ext cx="2952093" cy="1703428"/>
              <a:chOff x="1598254" y="2205730"/>
              <a:chExt cx="2952093" cy="1703428"/>
            </a:xfrm>
          </p:grpSpPr>
          <p:pic>
            <p:nvPicPr>
              <p:cNvPr id="20" name="图片 7">
                <a:extLst>
                  <a:ext uri="{FF2B5EF4-FFF2-40B4-BE49-F238E27FC236}">
                    <a16:creationId xmlns:a16="http://schemas.microsoft.com/office/drawing/2014/main" id="{CAD2BAC5-080C-45FA-8B8F-A810FFFF1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603" y="2394815"/>
                <a:ext cx="2571689" cy="1271709"/>
              </a:xfrm>
              <a:prstGeom prst="rect">
                <a:avLst/>
              </a:prstGeom>
            </p:spPr>
          </p:pic>
          <p:pic>
            <p:nvPicPr>
              <p:cNvPr id="21" name="图片 9">
                <a:extLst>
                  <a:ext uri="{FF2B5EF4-FFF2-40B4-BE49-F238E27FC236}">
                    <a16:creationId xmlns:a16="http://schemas.microsoft.com/office/drawing/2014/main" id="{B91E531D-05D6-476F-8521-CC2BBBD3A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633" y="2205730"/>
                <a:ext cx="789714" cy="569833"/>
              </a:xfrm>
              <a:prstGeom prst="rect">
                <a:avLst/>
              </a:prstGeom>
            </p:spPr>
          </p:pic>
          <p:pic>
            <p:nvPicPr>
              <p:cNvPr id="22" name="图片 19">
                <a:extLst>
                  <a:ext uri="{FF2B5EF4-FFF2-40B4-BE49-F238E27FC236}">
                    <a16:creationId xmlns:a16="http://schemas.microsoft.com/office/drawing/2014/main" id="{97A5D034-FEAA-45A9-B062-0F3D7D6FE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2686" y="2375939"/>
                <a:ext cx="582534" cy="204966"/>
              </a:xfrm>
              <a:prstGeom prst="rect">
                <a:avLst/>
              </a:prstGeom>
            </p:spPr>
          </p:pic>
          <p:pic>
            <p:nvPicPr>
              <p:cNvPr id="23" name="图片 21">
                <a:extLst>
                  <a:ext uri="{FF2B5EF4-FFF2-40B4-BE49-F238E27FC236}">
                    <a16:creationId xmlns:a16="http://schemas.microsoft.com/office/drawing/2014/main" id="{C24813B8-6EF5-4D93-B086-D3AB7938CE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53931">
                <a:off x="1598254" y="3207483"/>
                <a:ext cx="496761" cy="701675"/>
              </a:xfrm>
              <a:prstGeom prst="rect">
                <a:avLst/>
              </a:prstGeom>
            </p:spPr>
          </p:pic>
        </p:grpSp>
        <p:sp>
          <p:nvSpPr>
            <p:cNvPr id="24" name="TextBox 23"/>
            <p:cNvSpPr txBox="1"/>
            <p:nvPr/>
          </p:nvSpPr>
          <p:spPr>
            <a:xfrm>
              <a:off x="6517704" y="2778580"/>
              <a:ext cx="2184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rPr>
                <a:t>liếc</a:t>
              </a:r>
              <a:r>
                <a:rPr kumimoji="0" lang="en-US" sz="3600" b="1" i="0" u="none" strike="noStrike" kern="1200" cap="none" spc="0" normalizeH="0" baseline="0" noProof="0" dirty="0">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600" b="1" i="0" u="none" strike="noStrike" kern="1200" cap="none" spc="0" normalizeH="0" baseline="0" noProof="0" dirty="0" err="1">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rPr>
                <a:t>nhìn</a:t>
              </a:r>
              <a:endParaRPr kumimoji="0" lang="en-US" sz="3600" b="1" i="0" u="none" strike="noStrike" kern="1200" cap="none" spc="0" normalizeH="0" baseline="0" noProof="0" dirty="0">
                <a:ln>
                  <a:noFill/>
                </a:ln>
                <a:solidFill>
                  <a:srgbClr val="7030A0"/>
                </a:solidFill>
                <a:effectLst/>
                <a:uLnTx/>
                <a:uFillTx/>
                <a:latin typeface="Arial" panose="020B0604020202020204" pitchFamily="34" charset="0"/>
                <a:ea typeface="Cambria" panose="02040503050406030204" pitchFamily="18" charset="0"/>
                <a:cs typeface="Arial" panose="020B0604020202020204" pitchFamily="34" charset="0"/>
              </a:endParaRPr>
            </a:p>
          </p:txBody>
        </p:sp>
      </p:gr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2226716" y="631947"/>
            <a:ext cx="8205927" cy="1329043"/>
          </a:xfrm>
          <a:prstGeom prst="rect">
            <a:avLst/>
          </a:prstGeom>
        </p:spPr>
      </p:pic>
    </p:spTree>
    <p:extLst>
      <p:ext uri="{BB962C8B-B14F-4D97-AF65-F5344CB8AC3E}">
        <p14:creationId xmlns:p14="http://schemas.microsoft.com/office/powerpoint/2010/main" val="2200694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1+#ppt_w/2"/>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a:ln>
                  <a:noFill/>
                </a:ln>
                <a:solidFill>
                  <a:srgbClr val="FF0000"/>
                </a:solidFill>
                <a:effectLst/>
                <a:uLnTx/>
                <a:uFillTx/>
                <a:latin typeface="Calibri" panose="020F0502020204030204" pitchFamily="34" charset="0"/>
                <a:ea typeface="微软雅黑"/>
                <a:cs typeface="Calibri" panose="020F0502020204030204" pitchFamily="34" charset="0"/>
              </a:rPr>
              <a:t> 1 </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3" name="Rectangle 42"/>
          <p:cNvSpPr/>
          <p:nvPr/>
        </p:nvSpPr>
        <p:spPr>
          <a:xfrm>
            <a:off x="2975947" y="2352085"/>
            <a:ext cx="2949846" cy="446276"/>
          </a:xfrm>
          <a:prstGeom prst="rect">
            <a:avLst/>
          </a:prstGeom>
        </p:spPr>
        <p:txBody>
          <a:bodyPr wrap="none">
            <a:spAutoFit/>
          </a:bodyPr>
          <a:lstStyle/>
          <a:p>
            <a:pPr lvl="0"/>
            <a:r>
              <a:rPr lang="en-US" sz="2300" b="1">
                <a:solidFill>
                  <a:srgbClr val="0064D2">
                    <a:lumMod val="50000"/>
                  </a:srgbClr>
                </a:solidFill>
                <a:latin typeface="HP001 4 hàng" panose="020B0603050302020204" pitchFamily="34" charset="0"/>
                <a:cs typeface="Calibri" panose="020F0502020204030204" pitchFamily="34" charset="0"/>
              </a:rPr>
              <a:t>Huy-gô jải j</a:t>
            </a:r>
            <a:r>
              <a:rPr lang="el-GR" sz="2300" b="1">
                <a:solidFill>
                  <a:srgbClr val="0064D2">
                    <a:lumMod val="50000"/>
                  </a:srgbClr>
                </a:solidFill>
                <a:latin typeface="HP001 4 hàng" panose="020B0603050302020204" pitchFamily="34" charset="0"/>
                <a:cs typeface="Calibri" panose="020F0502020204030204" pitchFamily="34" charset="0"/>
              </a:rPr>
              <a:t>Η</a:t>
            </a:r>
            <a:r>
              <a:rPr lang="en-US" sz="2300" b="1">
                <a:solidFill>
                  <a:srgbClr val="0064D2">
                    <a:lumMod val="50000"/>
                  </a:srgbClr>
                </a:solidFill>
                <a:latin typeface="HP001 4 hàng" panose="020B0603050302020204" pitchFamily="34" charset="0"/>
                <a:cs typeface="Calibri" panose="020F0502020204030204" pitchFamily="34" charset="0"/>
              </a:rPr>
              <a:t>Ğt </a:t>
            </a:r>
            <a:r>
              <a:rPr lang="el-GR" sz="2300" b="1">
                <a:solidFill>
                  <a:srgbClr val="0064D2">
                    <a:lumMod val="50000"/>
                  </a:srgbClr>
                </a:solidFill>
                <a:latin typeface="HP001 4 hàng" panose="020B0603050302020204" pitchFamily="34" charset="0"/>
                <a:cs typeface="Calibri" panose="020F0502020204030204" pitchFamily="34" charset="0"/>
              </a:rPr>
              <a:t>νμ</a:t>
            </a:r>
            <a:r>
              <a:rPr lang="en-US" sz="2300" b="1">
                <a:solidFill>
                  <a:srgbClr val="0064D2">
                    <a:lumMod val="50000"/>
                  </a:srgbClr>
                </a:solidFill>
                <a:latin typeface="HP001 4 hàng" panose="020B0603050302020204" pitchFamily="34" charset="0"/>
                <a:cs typeface="Calibri" panose="020F0502020204030204" pitchFamily="34" charset="0"/>
              </a:rPr>
              <a:t>Ğt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bril Fatface - Montserrat Light">
      <a:majorFont>
        <a:latin typeface="Abril Fatface"/>
        <a:ea typeface="Arial Unicode MS"/>
        <a:cs typeface=""/>
      </a:majorFont>
      <a:minorFont>
        <a:latin typeface="Montserrat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15F3E"/>
        </a:solidFill>
        <a:ln w="76200" cap="flat">
          <a:noFill/>
          <a:prstDash val="solid"/>
          <a:miter/>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2400" dirty="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665</Words>
  <Application>Microsoft Office PowerPoint</Application>
  <PresentationFormat>Widescreen</PresentationFormat>
  <Paragraphs>87</Paragraphs>
  <Slides>21</Slides>
  <Notes>8</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21</vt:i4>
      </vt:variant>
    </vt:vector>
  </HeadingPairs>
  <TitlesOfParts>
    <vt:vector size="42" baseType="lpstr">
      <vt:lpstr>等线</vt:lpstr>
      <vt:lpstr>#9Slide05 ViceroyJF</vt:lpstr>
      <vt:lpstr>#9Slide07 HoneyCream</vt:lpstr>
      <vt:lpstr>Abril Fatface</vt:lpstr>
      <vt:lpstr>Arial</vt:lpstr>
      <vt:lpstr>Baloo</vt:lpstr>
      <vt:lpstr>Calibri</vt:lpstr>
      <vt:lpstr>Cambria</vt:lpstr>
      <vt:lpstr>Coiny</vt:lpstr>
      <vt:lpstr>Gloria Hallelujah</vt:lpstr>
      <vt:lpstr>HP001 4 hàng</vt:lpstr>
      <vt:lpstr>HP001 5 hàng</vt:lpstr>
      <vt:lpstr>Montserrat Light</vt:lpstr>
      <vt:lpstr>SVN-Newton</vt:lpstr>
      <vt:lpstr>SVN-SAF</vt:lpstr>
      <vt:lpstr>Times New Roman</vt:lpstr>
      <vt:lpstr>UYa Respective</vt:lpstr>
      <vt:lpstr>字魂70号-灵悦黑体</vt:lpstr>
      <vt:lpstr>包图主题2</vt:lpstr>
      <vt:lpstr>千图网海量PPT模板www.58pic.com​​</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Hoài Tú</cp:lastModifiedBy>
  <cp:revision>33</cp:revision>
  <dcterms:created xsi:type="dcterms:W3CDTF">2022-06-25T01:17:34Z</dcterms:created>
  <dcterms:modified xsi:type="dcterms:W3CDTF">2022-10-23T11:28:52Z</dcterms:modified>
</cp:coreProperties>
</file>