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70" r:id="rId6"/>
    <p:sldId id="266" r:id="rId7"/>
    <p:sldId id="272" r:id="rId8"/>
    <p:sldId id="273" r:id="rId9"/>
    <p:sldId id="267" r:id="rId10"/>
    <p:sldId id="261" r:id="rId11"/>
    <p:sldId id="271" r:id="rId12"/>
    <p:sldId id="268" r:id="rId13"/>
    <p:sldId id="264" r:id="rId14"/>
  </p:sldIdLst>
  <p:sldSz cx="12192000" cy="6858000"/>
  <p:notesSz cx="6858000" cy="9144000"/>
  <p:embeddedFontLst>
    <p:embeddedFont>
      <p:font typeface="#9Slide01 Noi dung ngan" panose="020B0604020202020204" charset="0"/>
      <p:regular r:id="rId15"/>
    </p:embeddedFont>
    <p:embeddedFont>
      <p:font typeface="#9Slide02 Noi dung dai" panose="020B0604020202020204" charset="0"/>
      <p:regular r:id="rId16"/>
    </p:embeddedFont>
    <p:embeddedFont>
      <p:font typeface="#9Slide03 HelveBold" panose="02040603050506020204" pitchFamily="18" charset="0"/>
      <p:bold r:id="rId17"/>
    </p:embeddedFont>
    <p:embeddedFont>
      <p:font typeface="#9Slide03 Sofia Pro Soft" panose="020B0000000000000000" pitchFamily="34" charset="0"/>
      <p:regular r:id="rId18"/>
    </p:embeddedFont>
    <p:embeddedFont>
      <p:font typeface="#9Slide03 Sofia Pro Soft Bold" panose="020B0000000000000000" pitchFamily="34" charset="0"/>
      <p:bold r:id="rId19"/>
    </p:embeddedFont>
    <p:embeddedFont>
      <p:font typeface="#9Slide07 Cadena" panose="02000503000000020004" pitchFamily="2" charset="0"/>
      <p:bold r:id="rId20"/>
    </p:embeddedFont>
    <p:embeddedFont>
      <p:font typeface="Cambria Math" panose="02040503050406030204" pitchFamily="18" charset="0"/>
      <p:regular r:id="rId21"/>
    </p:embeddedFont>
    <p:embeddedFont>
      <p:font typeface="UTM Cabaret" panose="0204060305050602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5093"/>
    <a:srgbClr val="E191BB"/>
    <a:srgbClr val="FFE5A5"/>
    <a:srgbClr val="DFC9EF"/>
    <a:srgbClr val="CCC1E0"/>
    <a:srgbClr val="C198E0"/>
    <a:srgbClr val="CDDE80"/>
    <a:srgbClr val="EEBEC8"/>
    <a:srgbClr val="8FD8FB"/>
    <a:srgbClr val="FD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4660"/>
  </p:normalViewPr>
  <p:slideViewPr>
    <p:cSldViewPr>
      <p:cViewPr>
        <p:scale>
          <a:sx n="50" d="100"/>
          <a:sy n="50" d="100"/>
        </p:scale>
        <p:origin x="5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4F7B-944E-4736-9295-61CD98A5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A82E-ED46-4FC3-91FC-36D468AA4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2784-34B6-4EBA-B516-77B163AC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27B3-8DBC-491A-96E0-B1FB3771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A0C4-1217-48B7-9553-0F3EEA10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97-F3A4-4C2A-B7BE-6BCF76B7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46547-BDD3-4AD3-B12E-7A92A181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237C-6A6B-40E5-934A-F6A13198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A980-2FD0-4584-8664-C6795AD5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3DB36-F88A-4119-B5FD-219B113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FEC73-F36B-44ED-A5B3-7FC9C6AB5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3F055-C9D2-4283-B811-3250B549B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5E88-4133-4063-A8D2-C4FD4D3F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CBE2-7FCE-4969-8C93-A61E7D90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59D8-0A5D-4BD8-96AE-2067B7F0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2ED2-8407-4470-A78B-5D4C2AA5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93F2-1385-4D3C-AFE6-2998DCDE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16A5-2FDD-43D8-8FDF-8B6C3961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9DBA-4E56-4D9E-88B5-72687C0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D6B7-518D-430E-95C1-52CB438D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7142-5906-4838-9A2D-B216F572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9ABBD-25F8-4A12-A4BC-CBC52368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169A-A684-4AB4-9A7E-CEA177F7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BA96-CF99-4CA4-A10C-DABA81C5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E4C56-D8D8-45F6-9395-68214655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D79B-B0FC-4A7C-9880-EA87135F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CFD0-E1DA-4F6A-94AF-A5392A2BE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9C0F2-0E58-4BD9-A3B6-C58A3EF8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5D9C-7688-430C-B527-4850AAE7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C70F0-73D0-495B-BF1A-C672314A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1739-B1E2-47AC-BEAA-1E65C23D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ED8-2FE2-4F21-BFBC-D4D2B1C9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11E-9054-4467-B53F-C21811C3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0AF11-6AD8-4497-889F-14DAC518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FFFA6-FD61-4262-8111-0B7979604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8EE56-6ABA-4B03-9ADA-83761E00D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1F17B-16AD-4A7A-83B6-46175F7F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A1D8D-F546-48AD-B415-48600696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D9342-7435-489D-9CDC-9C7FC172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1C0A-87B0-4D18-A417-DDAD0F3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2D897-6B7C-41A1-A254-1ADAE675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B9CB-FEFF-4F81-85E4-1E3308F1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83F1-C6E5-470A-A361-7D31F3F0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178ED-92FC-484D-9DF4-6B92B42D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5A648-2467-45A4-8295-79714F84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2D00-66F2-43CF-9931-193D4713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2A99-2C0C-4189-80CB-297A1EBA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737F-E5EB-47F8-878B-FBC474B3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D0073-EB58-4B16-BAF7-AFC31000A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2BF47-5599-456A-BA44-FF870C00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ED44-D641-4B1E-B55B-58721814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BC63-EC8D-4852-B671-DE94FEAE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3E4C-2846-4961-ADA2-2A9E3549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90BD5-24D1-4860-8CF2-29F2C9FA2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51EEE-6D39-4060-B0D1-392BE8975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4DE5-8826-42A2-BB61-1701C74C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3AA51-96B4-43C0-AAB8-EB4BB1E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ADF-B78F-4F2F-96CC-48AE6CA3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64640CC-8510-A613-FE18-2C8E7BF5C1A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PHẠM DUYÊN">
            <a:extLst>
              <a:ext uri="{FF2B5EF4-FFF2-40B4-BE49-F238E27FC236}">
                <a16:creationId xmlns:a16="http://schemas.microsoft.com/office/drawing/2014/main" id="{D0813C7E-D9C3-4A18-847D-1742CFB7E6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6E4FA"/>
              </a:gs>
              <a:gs pos="53000">
                <a:srgbClr val="E7EAFB"/>
              </a:gs>
              <a:gs pos="83000">
                <a:srgbClr val="F2E5FA"/>
              </a:gs>
              <a:gs pos="100000">
                <a:srgbClr val="FCDEF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2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3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10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Jellyfish.PD 18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685626" y="1563660"/>
            <a:ext cx="5043368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500">
                <a:solidFill>
                  <a:srgbClr val="FFAA11"/>
                </a:solidFill>
                <a:latin typeface="UTM Cabaret" panose="02040603050506020204" pitchFamily="18" charset="0"/>
              </a:rPr>
              <a:t>TOÁN</a:t>
            </a:r>
            <a:r>
              <a:rPr lang="en-US" sz="11500">
                <a:solidFill>
                  <a:schemeClr val="accent4"/>
                </a:solidFill>
                <a:latin typeface="UTM Cabaret" panose="02040603050506020204" pitchFamily="18" charset="0"/>
              </a:rPr>
              <a:t> </a:t>
            </a:r>
            <a:r>
              <a:rPr lang="en-US" sz="13800">
                <a:solidFill>
                  <a:schemeClr val="accent5"/>
                </a:solidFill>
                <a:latin typeface="UTM Cabaret" panose="02040603050506020204" pitchFamily="18" charset="0"/>
              </a:rPr>
              <a:t>3</a:t>
            </a:r>
            <a:endParaRPr lang="en-US" sz="115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9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PHẠM DUYÊN 8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9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2" name="PHẠM DUYÊN 2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46" name="PHẠM DUYÊN 10 - 9Slide.vn 11 - 9Slide.vn">
            <a:extLst>
              <a:ext uri="{FF2B5EF4-FFF2-40B4-BE49-F238E27FC236}">
                <a16:creationId xmlns:a16="http://schemas.microsoft.com/office/drawing/2014/main" id="{D50A2744-753D-48DA-8211-F97A7C656236}"/>
              </a:ext>
            </a:extLst>
          </p:cNvPr>
          <p:cNvSpPr txBox="1">
            <a:spLocks/>
          </p:cNvSpPr>
          <p:nvPr/>
        </p:nvSpPr>
        <p:spPr>
          <a:xfrm>
            <a:off x="1549405" y="632404"/>
            <a:ext cx="2679696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Tính nhẩm: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FD0F93-FC95-467C-8A62-B8512EF90D4B}"/>
              </a:ext>
            </a:extLst>
          </p:cNvPr>
          <p:cNvGrpSpPr/>
          <p:nvPr/>
        </p:nvGrpSpPr>
        <p:grpSpPr>
          <a:xfrm>
            <a:off x="1899082" y="2421541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PHẠM DUYÊN 17 - 9Slide.vn">
                  <a:extLst>
                    <a:ext uri="{FF2B5EF4-FFF2-40B4-BE49-F238E27FC236}">
                      <a16:creationId xmlns:a16="http://schemas.microsoft.com/office/drawing/2014/main" id="{2549B498-20FB-42F0-BDD7-FF33661CBBCE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4 =</a:t>
                  </a:r>
                </a:p>
              </p:txBody>
            </p:sp>
          </mc:Choice>
          <mc:Fallback xmlns="">
            <p:sp>
              <p:nvSpPr>
                <p:cNvPr id="72" name="PHẠM DUYÊN 17 - 9Slide.vn">
                  <a:extLst>
                    <a:ext uri="{FF2B5EF4-FFF2-40B4-BE49-F238E27FC236}">
                      <a16:creationId xmlns:a16="http://schemas.microsoft.com/office/drawing/2014/main" id="{2549B498-20FB-42F0-BDD7-FF33661CBB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3"/>
                  <a:stretch>
                    <a:fillRect l="-6971" t="-17757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PHẠM DUYÊN 17 - 9Slide.vn">
              <a:extLst>
                <a:ext uri="{FF2B5EF4-FFF2-40B4-BE49-F238E27FC236}">
                  <a16:creationId xmlns:a16="http://schemas.microsoft.com/office/drawing/2014/main" id="{22BC0922-8F5E-4D8F-9D5D-645E4D81A00E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36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3CE2A4B-33E6-4113-9BD1-9EF3FD5E8671}"/>
              </a:ext>
            </a:extLst>
          </p:cNvPr>
          <p:cNvGrpSpPr/>
          <p:nvPr/>
        </p:nvGrpSpPr>
        <p:grpSpPr>
          <a:xfrm>
            <a:off x="1899082" y="3209658"/>
            <a:ext cx="2526436" cy="653796"/>
            <a:chOff x="1969343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PHẠM DUYÊN 17 - 9Slide.vn">
                  <a:extLst>
                    <a:ext uri="{FF2B5EF4-FFF2-40B4-BE49-F238E27FC236}">
                      <a16:creationId xmlns:a16="http://schemas.microsoft.com/office/drawing/2014/main" id="{BE434B57-0943-42B5-B382-5CF177E92F75}"/>
                    </a:ext>
                  </a:extLst>
                </p:cNvPr>
                <p:cNvSpPr txBox="1"/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7 =</a:t>
                  </a:r>
                </a:p>
              </p:txBody>
            </p:sp>
          </mc:Choice>
          <mc:Fallback xmlns="">
            <p:sp>
              <p:nvSpPr>
                <p:cNvPr id="94" name="PHẠM DUYÊN 17 - 9Slide.vn">
                  <a:extLst>
                    <a:ext uri="{FF2B5EF4-FFF2-40B4-BE49-F238E27FC236}">
                      <a16:creationId xmlns:a16="http://schemas.microsoft.com/office/drawing/2014/main" id="{BE434B57-0943-42B5-B382-5CF177E92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blipFill>
                  <a:blip r:embed="rId4"/>
                  <a:stretch>
                    <a:fillRect l="-6971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PHẠM DUYÊN 17 - 9Slide.vn">
              <a:extLst>
                <a:ext uri="{FF2B5EF4-FFF2-40B4-BE49-F238E27FC236}">
                  <a16:creationId xmlns:a16="http://schemas.microsoft.com/office/drawing/2014/main" id="{5AC4BF14-B60C-4ADC-A120-BAC9A13D271B}"/>
                </a:ext>
              </a:extLst>
            </p:cNvPr>
            <p:cNvSpPr txBox="1"/>
            <p:nvPr/>
          </p:nvSpPr>
          <p:spPr>
            <a:xfrm>
              <a:off x="3651661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63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F17A21E-9A8C-4579-920E-FDB5E2B12A03}"/>
              </a:ext>
            </a:extLst>
          </p:cNvPr>
          <p:cNvGrpSpPr/>
          <p:nvPr/>
        </p:nvGrpSpPr>
        <p:grpSpPr>
          <a:xfrm>
            <a:off x="1899082" y="1600200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PHẠM DUYÊN 17 - 9Slide.vn">
                  <a:extLst>
                    <a:ext uri="{FF2B5EF4-FFF2-40B4-BE49-F238E27FC236}">
                      <a16:creationId xmlns:a16="http://schemas.microsoft.com/office/drawing/2014/main" id="{49C2533C-0887-4F07-8A60-EDBED57EB0AF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1 =</a:t>
                  </a:r>
                </a:p>
              </p:txBody>
            </p:sp>
          </mc:Choice>
          <mc:Fallback xmlns="">
            <p:sp>
              <p:nvSpPr>
                <p:cNvPr id="99" name="PHẠM DUYÊN 17 - 9Slide.vn">
                  <a:extLst>
                    <a:ext uri="{FF2B5EF4-FFF2-40B4-BE49-F238E27FC236}">
                      <a16:creationId xmlns:a16="http://schemas.microsoft.com/office/drawing/2014/main" id="{49C2533C-0887-4F07-8A60-EDBED57EB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5"/>
                  <a:stretch>
                    <a:fillRect l="-6971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PHẠM DUYÊN 17 - 9Slide.vn">
              <a:extLst>
                <a:ext uri="{FF2B5EF4-FFF2-40B4-BE49-F238E27FC236}">
                  <a16:creationId xmlns:a16="http://schemas.microsoft.com/office/drawing/2014/main" id="{615B9FEF-91D5-431E-8D5D-80214863FEAA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9</a:t>
              </a:r>
            </a:p>
          </p:txBody>
        </p:sp>
      </p:grpSp>
      <p:sp>
        <p:nvSpPr>
          <p:cNvPr id="96" name="PHẠM DUYÊN 20 - 9Slide.vn">
            <a:extLst>
              <a:ext uri="{FF2B5EF4-FFF2-40B4-BE49-F238E27FC236}">
                <a16:creationId xmlns:a16="http://schemas.microsoft.com/office/drawing/2014/main" id="{CC8E4DE8-6E37-452B-AE47-D35DF08863F0}"/>
              </a:ext>
            </a:extLst>
          </p:cNvPr>
          <p:cNvSpPr/>
          <p:nvPr/>
        </p:nvSpPr>
        <p:spPr>
          <a:xfrm>
            <a:off x="3693836" y="2499154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7" name="PHẠM DUYÊN 20 - 9Slide.vn">
            <a:extLst>
              <a:ext uri="{FF2B5EF4-FFF2-40B4-BE49-F238E27FC236}">
                <a16:creationId xmlns:a16="http://schemas.microsoft.com/office/drawing/2014/main" id="{4C98FE44-86A2-4EEE-A279-F6D46FAFBF26}"/>
              </a:ext>
            </a:extLst>
          </p:cNvPr>
          <p:cNvSpPr/>
          <p:nvPr/>
        </p:nvSpPr>
        <p:spPr>
          <a:xfrm>
            <a:off x="3693836" y="3287271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1" name="PHẠM DUYÊN 17 - 9Slide.vn">
            <a:extLst>
              <a:ext uri="{FF2B5EF4-FFF2-40B4-BE49-F238E27FC236}">
                <a16:creationId xmlns:a16="http://schemas.microsoft.com/office/drawing/2014/main" id="{D7634FB6-358A-4B6E-A9DC-412AB9D5A117}"/>
              </a:ext>
            </a:extLst>
          </p:cNvPr>
          <p:cNvSpPr txBox="1"/>
          <p:nvPr/>
        </p:nvSpPr>
        <p:spPr>
          <a:xfrm>
            <a:off x="632975" y="1613781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a)</a:t>
            </a:r>
          </a:p>
        </p:txBody>
      </p:sp>
      <p:sp>
        <p:nvSpPr>
          <p:cNvPr id="102" name="PHẠM DUYÊN 19 - 9Slide.vn">
            <a:extLst>
              <a:ext uri="{FF2B5EF4-FFF2-40B4-BE49-F238E27FC236}">
                <a16:creationId xmlns:a16="http://schemas.microsoft.com/office/drawing/2014/main" id="{95FF59D6-7B32-4561-8227-B475361A5C1F}"/>
              </a:ext>
            </a:extLst>
          </p:cNvPr>
          <p:cNvSpPr/>
          <p:nvPr/>
        </p:nvSpPr>
        <p:spPr>
          <a:xfrm>
            <a:off x="3671243" y="1633484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PHẠM DUYÊN 20 - 9Slide.vn">
            <a:extLst>
              <a:ext uri="{FF2B5EF4-FFF2-40B4-BE49-F238E27FC236}">
                <a16:creationId xmlns:a16="http://schemas.microsoft.com/office/drawing/2014/main" id="{ADF3327E-ED8C-4634-8F7F-46BCCA38A45C}"/>
              </a:ext>
            </a:extLst>
          </p:cNvPr>
          <p:cNvSpPr/>
          <p:nvPr/>
        </p:nvSpPr>
        <p:spPr>
          <a:xfrm>
            <a:off x="3693836" y="1677813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4" name="PHẠM DUYÊN 19 - 9Slide.vn">
            <a:extLst>
              <a:ext uri="{FF2B5EF4-FFF2-40B4-BE49-F238E27FC236}">
                <a16:creationId xmlns:a16="http://schemas.microsoft.com/office/drawing/2014/main" id="{1F7D67AC-878A-44A3-8679-2241E26AFB71}"/>
              </a:ext>
            </a:extLst>
          </p:cNvPr>
          <p:cNvSpPr/>
          <p:nvPr/>
        </p:nvSpPr>
        <p:spPr>
          <a:xfrm>
            <a:off x="3671243" y="2454825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A1CE9EE-4D7B-41B6-B2F8-552F597EA7C9}"/>
              </a:ext>
            </a:extLst>
          </p:cNvPr>
          <p:cNvGrpSpPr/>
          <p:nvPr/>
        </p:nvGrpSpPr>
        <p:grpSpPr>
          <a:xfrm>
            <a:off x="7887855" y="2421541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PHẠM DUYÊN 17 - 9Slide.vn">
                  <a:extLst>
                    <a:ext uri="{FF2B5EF4-FFF2-40B4-BE49-F238E27FC236}">
                      <a16:creationId xmlns:a16="http://schemas.microsoft.com/office/drawing/2014/main" id="{A6396E59-E848-4286-B067-D6B65C6C3101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5 =</a:t>
                  </a:r>
                </a:p>
              </p:txBody>
            </p:sp>
          </mc:Choice>
          <mc:Fallback xmlns="">
            <p:sp>
              <p:nvSpPr>
                <p:cNvPr id="115" name="PHẠM DUYÊN 17 - 9Slide.vn">
                  <a:extLst>
                    <a:ext uri="{FF2B5EF4-FFF2-40B4-BE49-F238E27FC236}">
                      <a16:creationId xmlns:a16="http://schemas.microsoft.com/office/drawing/2014/main" id="{A6396E59-E848-4286-B067-D6B65C6C3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6"/>
                  <a:stretch>
                    <a:fillRect l="-6702" t="-17757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PHẠM DUYÊN 17 - 9Slide.vn">
              <a:extLst>
                <a:ext uri="{FF2B5EF4-FFF2-40B4-BE49-F238E27FC236}">
                  <a16:creationId xmlns:a16="http://schemas.microsoft.com/office/drawing/2014/main" id="{96F4125E-269E-4956-9336-C78E649EE47D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45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6F977B-3B92-41F0-9202-C95AEBC3DAC0}"/>
              </a:ext>
            </a:extLst>
          </p:cNvPr>
          <p:cNvGrpSpPr/>
          <p:nvPr/>
        </p:nvGrpSpPr>
        <p:grpSpPr>
          <a:xfrm>
            <a:off x="7887855" y="3209658"/>
            <a:ext cx="2526436" cy="653796"/>
            <a:chOff x="1969343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PHẠM DUYÊN 17 - 9Slide.vn">
                  <a:extLst>
                    <a:ext uri="{FF2B5EF4-FFF2-40B4-BE49-F238E27FC236}">
                      <a16:creationId xmlns:a16="http://schemas.microsoft.com/office/drawing/2014/main" id="{1F2B7B22-201F-401A-9A50-4BB30ECB8019}"/>
                    </a:ext>
                  </a:extLst>
                </p:cNvPr>
                <p:cNvSpPr txBox="1"/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8 =</a:t>
                  </a:r>
                </a:p>
              </p:txBody>
            </p:sp>
          </mc:Choice>
          <mc:Fallback xmlns="">
            <p:sp>
              <p:nvSpPr>
                <p:cNvPr id="118" name="PHẠM DUYÊN 17 - 9Slide.vn">
                  <a:extLst>
                    <a:ext uri="{FF2B5EF4-FFF2-40B4-BE49-F238E27FC236}">
                      <a16:creationId xmlns:a16="http://schemas.microsoft.com/office/drawing/2014/main" id="{1F2B7B22-201F-401A-9A50-4BB30ECB80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blipFill>
                  <a:blip r:embed="rId7"/>
                  <a:stretch>
                    <a:fillRect l="-6702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PHẠM DUYÊN 17 - 9Slide.vn">
              <a:extLst>
                <a:ext uri="{FF2B5EF4-FFF2-40B4-BE49-F238E27FC236}">
                  <a16:creationId xmlns:a16="http://schemas.microsoft.com/office/drawing/2014/main" id="{21AA1F89-1C44-49EF-8887-A6B86B543BAE}"/>
                </a:ext>
              </a:extLst>
            </p:cNvPr>
            <p:cNvSpPr txBox="1"/>
            <p:nvPr/>
          </p:nvSpPr>
          <p:spPr>
            <a:xfrm>
              <a:off x="3651661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72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0104CC-7FE0-4E31-A845-AAE0EAB99E68}"/>
              </a:ext>
            </a:extLst>
          </p:cNvPr>
          <p:cNvGrpSpPr/>
          <p:nvPr/>
        </p:nvGrpSpPr>
        <p:grpSpPr>
          <a:xfrm>
            <a:off x="7887855" y="1600200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PHẠM DUYÊN 17 - 9Slide.vn">
                  <a:extLst>
                    <a:ext uri="{FF2B5EF4-FFF2-40B4-BE49-F238E27FC236}">
                      <a16:creationId xmlns:a16="http://schemas.microsoft.com/office/drawing/2014/main" id="{4F77BC23-627E-4E1C-9E84-84BF409DFB8A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2 =</a:t>
                  </a:r>
                </a:p>
              </p:txBody>
            </p:sp>
          </mc:Choice>
          <mc:Fallback xmlns="">
            <p:sp>
              <p:nvSpPr>
                <p:cNvPr id="121" name="PHẠM DUYÊN 17 - 9Slide.vn">
                  <a:extLst>
                    <a:ext uri="{FF2B5EF4-FFF2-40B4-BE49-F238E27FC236}">
                      <a16:creationId xmlns:a16="http://schemas.microsoft.com/office/drawing/2014/main" id="{4F77BC23-627E-4E1C-9E84-84BF409DFB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8"/>
                  <a:stretch>
                    <a:fillRect l="-6702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PHẠM DUYÊN 17 - 9Slide.vn">
              <a:extLst>
                <a:ext uri="{FF2B5EF4-FFF2-40B4-BE49-F238E27FC236}">
                  <a16:creationId xmlns:a16="http://schemas.microsoft.com/office/drawing/2014/main" id="{C313FD60-0177-46E5-995D-5E8F0F674360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18</a:t>
              </a:r>
            </a:p>
          </p:txBody>
        </p:sp>
      </p:grpSp>
      <p:sp>
        <p:nvSpPr>
          <p:cNvPr id="105" name="PHẠM DUYÊN 19 - 9Slide.vn">
            <a:extLst>
              <a:ext uri="{FF2B5EF4-FFF2-40B4-BE49-F238E27FC236}">
                <a16:creationId xmlns:a16="http://schemas.microsoft.com/office/drawing/2014/main" id="{DEFB9C45-DE8F-4FBF-9B50-D11E0B8D1E91}"/>
              </a:ext>
            </a:extLst>
          </p:cNvPr>
          <p:cNvSpPr/>
          <p:nvPr/>
        </p:nvSpPr>
        <p:spPr>
          <a:xfrm>
            <a:off x="3671243" y="3242942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PHẠM DUYÊN 20 - 9Slide.vn">
            <a:extLst>
              <a:ext uri="{FF2B5EF4-FFF2-40B4-BE49-F238E27FC236}">
                <a16:creationId xmlns:a16="http://schemas.microsoft.com/office/drawing/2014/main" id="{645F4E4B-3841-418C-BA7C-5E8F6FB64FCB}"/>
              </a:ext>
            </a:extLst>
          </p:cNvPr>
          <p:cNvSpPr/>
          <p:nvPr/>
        </p:nvSpPr>
        <p:spPr>
          <a:xfrm>
            <a:off x="9682609" y="2499154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4" name="PHẠM DUYÊN 20 - 9Slide.vn">
            <a:extLst>
              <a:ext uri="{FF2B5EF4-FFF2-40B4-BE49-F238E27FC236}">
                <a16:creationId xmlns:a16="http://schemas.microsoft.com/office/drawing/2014/main" id="{DCFEFEC1-669E-4171-A35A-621818E44DB4}"/>
              </a:ext>
            </a:extLst>
          </p:cNvPr>
          <p:cNvSpPr/>
          <p:nvPr/>
        </p:nvSpPr>
        <p:spPr>
          <a:xfrm>
            <a:off x="9682609" y="3287271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5" name="PHẠM DUYÊN 17 - 9Slide.vn">
            <a:extLst>
              <a:ext uri="{FF2B5EF4-FFF2-40B4-BE49-F238E27FC236}">
                <a16:creationId xmlns:a16="http://schemas.microsoft.com/office/drawing/2014/main" id="{53E64EE3-AB18-4EDA-8168-F6604DB083D7}"/>
              </a:ext>
            </a:extLst>
          </p:cNvPr>
          <p:cNvSpPr txBox="1"/>
          <p:nvPr/>
        </p:nvSpPr>
        <p:spPr>
          <a:xfrm>
            <a:off x="6621748" y="1613781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b)</a:t>
            </a:r>
          </a:p>
        </p:txBody>
      </p:sp>
      <p:sp>
        <p:nvSpPr>
          <p:cNvPr id="126" name="PHẠM DUYÊN 19 - 9Slide.vn">
            <a:extLst>
              <a:ext uri="{FF2B5EF4-FFF2-40B4-BE49-F238E27FC236}">
                <a16:creationId xmlns:a16="http://schemas.microsoft.com/office/drawing/2014/main" id="{AEAC4E99-27DB-4839-AED0-269681DA9A2B}"/>
              </a:ext>
            </a:extLst>
          </p:cNvPr>
          <p:cNvSpPr/>
          <p:nvPr/>
        </p:nvSpPr>
        <p:spPr>
          <a:xfrm>
            <a:off x="9660016" y="1633484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PHẠM DUYÊN 20 - 9Slide.vn">
            <a:extLst>
              <a:ext uri="{FF2B5EF4-FFF2-40B4-BE49-F238E27FC236}">
                <a16:creationId xmlns:a16="http://schemas.microsoft.com/office/drawing/2014/main" id="{0B9D0C6A-B8DE-481D-9309-9FF38F5A876F}"/>
              </a:ext>
            </a:extLst>
          </p:cNvPr>
          <p:cNvSpPr/>
          <p:nvPr/>
        </p:nvSpPr>
        <p:spPr>
          <a:xfrm>
            <a:off x="9682609" y="1677813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8" name="PHẠM DUYÊN 19 - 9Slide.vn">
            <a:extLst>
              <a:ext uri="{FF2B5EF4-FFF2-40B4-BE49-F238E27FC236}">
                <a16:creationId xmlns:a16="http://schemas.microsoft.com/office/drawing/2014/main" id="{FD375E07-B1A5-4A36-A270-065468E8C83C}"/>
              </a:ext>
            </a:extLst>
          </p:cNvPr>
          <p:cNvSpPr/>
          <p:nvPr/>
        </p:nvSpPr>
        <p:spPr>
          <a:xfrm>
            <a:off x="9660016" y="2454825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PHẠM DUYÊN 19 - 9Slide.vn">
            <a:extLst>
              <a:ext uri="{FF2B5EF4-FFF2-40B4-BE49-F238E27FC236}">
                <a16:creationId xmlns:a16="http://schemas.microsoft.com/office/drawing/2014/main" id="{946CBCD1-0400-4B66-9071-0A5946F744A6}"/>
              </a:ext>
            </a:extLst>
          </p:cNvPr>
          <p:cNvSpPr/>
          <p:nvPr/>
        </p:nvSpPr>
        <p:spPr>
          <a:xfrm>
            <a:off x="9660016" y="3242942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704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77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82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87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92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97" dur="7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02" dur="7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96" grpId="0" animBg="1"/>
          <p:bldP spid="96" grpId="1" animBg="1"/>
          <p:bldP spid="97" grpId="0" animBg="1"/>
          <p:bldP spid="97" grpId="1" animBg="1"/>
          <p:bldP spid="101" grpId="0"/>
          <p:bldP spid="102" grpId="0" animBg="1"/>
          <p:bldP spid="103" grpId="0" animBg="1"/>
          <p:bldP spid="103" grpId="1" animBg="1"/>
          <p:bldP spid="104" grpId="0" animBg="1"/>
          <p:bldP spid="105" grpId="0" animBg="1"/>
          <p:bldP spid="123" grpId="0" animBg="1"/>
          <p:bldP spid="123" grpId="1" animBg="1"/>
          <p:bldP spid="124" grpId="0" animBg="1"/>
          <p:bldP spid="124" grpId="1" animBg="1"/>
          <p:bldP spid="125" grpId="0"/>
          <p:bldP spid="126" grpId="0" animBg="1"/>
          <p:bldP spid="127" grpId="0" animBg="1"/>
          <p:bldP spid="127" grpId="1" animBg="1"/>
          <p:bldP spid="128" grpId="0" animBg="1"/>
          <p:bldP spid="1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77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82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87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92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97" dur="7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02" dur="7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96" grpId="0" animBg="1"/>
          <p:bldP spid="96" grpId="1" animBg="1"/>
          <p:bldP spid="97" grpId="0" animBg="1"/>
          <p:bldP spid="97" grpId="1" animBg="1"/>
          <p:bldP spid="101" grpId="0"/>
          <p:bldP spid="102" grpId="0" animBg="1"/>
          <p:bldP spid="103" grpId="0" animBg="1"/>
          <p:bldP spid="103" grpId="1" animBg="1"/>
          <p:bldP spid="104" grpId="0" animBg="1"/>
          <p:bldP spid="105" grpId="0" animBg="1"/>
          <p:bldP spid="123" grpId="0" animBg="1"/>
          <p:bldP spid="123" grpId="1" animBg="1"/>
          <p:bldP spid="124" grpId="0" animBg="1"/>
          <p:bldP spid="124" grpId="1" animBg="1"/>
          <p:bldP spid="125" grpId="0"/>
          <p:bldP spid="126" grpId="0" animBg="1"/>
          <p:bldP spid="127" grpId="0" animBg="1"/>
          <p:bldP spid="127" grpId="1" animBg="1"/>
          <p:bldP spid="128" grpId="0" animBg="1"/>
          <p:bldP spid="12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PHẠM DUYÊN 8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9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2" name="PHẠM DUYÊN 2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FD0F93-FC95-467C-8A62-B8512EF90D4B}"/>
              </a:ext>
            </a:extLst>
          </p:cNvPr>
          <p:cNvGrpSpPr/>
          <p:nvPr/>
        </p:nvGrpSpPr>
        <p:grpSpPr>
          <a:xfrm>
            <a:off x="1899082" y="2421541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PHẠM DUYÊN 17 - 9Slide.vn">
                  <a:extLst>
                    <a:ext uri="{FF2B5EF4-FFF2-40B4-BE49-F238E27FC236}">
                      <a16:creationId xmlns:a16="http://schemas.microsoft.com/office/drawing/2014/main" id="{2549B498-20FB-42F0-BDD7-FF33661CBBCE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6 =</a:t>
                  </a:r>
                </a:p>
              </p:txBody>
            </p:sp>
          </mc:Choice>
          <mc:Fallback xmlns="">
            <p:sp>
              <p:nvSpPr>
                <p:cNvPr id="72" name="PHẠM DUYÊN 17 - 9Slide.vn">
                  <a:extLst>
                    <a:ext uri="{FF2B5EF4-FFF2-40B4-BE49-F238E27FC236}">
                      <a16:creationId xmlns:a16="http://schemas.microsoft.com/office/drawing/2014/main" id="{2549B498-20FB-42F0-BDD7-FF33661CBB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3"/>
                  <a:stretch>
                    <a:fillRect l="-6971" t="-17757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PHẠM DUYÊN 17 - 9Slide.vn">
              <a:extLst>
                <a:ext uri="{FF2B5EF4-FFF2-40B4-BE49-F238E27FC236}">
                  <a16:creationId xmlns:a16="http://schemas.microsoft.com/office/drawing/2014/main" id="{22BC0922-8F5E-4D8F-9D5D-645E4D81A00E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54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3CE2A4B-33E6-4113-9BD1-9EF3FD5E8671}"/>
              </a:ext>
            </a:extLst>
          </p:cNvPr>
          <p:cNvGrpSpPr/>
          <p:nvPr/>
        </p:nvGrpSpPr>
        <p:grpSpPr>
          <a:xfrm>
            <a:off x="1899082" y="3209658"/>
            <a:ext cx="2526436" cy="653796"/>
            <a:chOff x="1969343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PHẠM DUYÊN 17 - 9Slide.vn">
                  <a:extLst>
                    <a:ext uri="{FF2B5EF4-FFF2-40B4-BE49-F238E27FC236}">
                      <a16:creationId xmlns:a16="http://schemas.microsoft.com/office/drawing/2014/main" id="{BE434B57-0943-42B5-B382-5CF177E92F75}"/>
                    </a:ext>
                  </a:extLst>
                </p:cNvPr>
                <p:cNvSpPr txBox="1"/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9 =</a:t>
                  </a:r>
                </a:p>
              </p:txBody>
            </p:sp>
          </mc:Choice>
          <mc:Fallback xmlns="">
            <p:sp>
              <p:nvSpPr>
                <p:cNvPr id="94" name="PHẠM DUYÊN 17 - 9Slide.vn">
                  <a:extLst>
                    <a:ext uri="{FF2B5EF4-FFF2-40B4-BE49-F238E27FC236}">
                      <a16:creationId xmlns:a16="http://schemas.microsoft.com/office/drawing/2014/main" id="{BE434B57-0943-42B5-B382-5CF177E92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blipFill>
                  <a:blip r:embed="rId4"/>
                  <a:stretch>
                    <a:fillRect l="-6971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PHẠM DUYÊN 17 - 9Slide.vn">
              <a:extLst>
                <a:ext uri="{FF2B5EF4-FFF2-40B4-BE49-F238E27FC236}">
                  <a16:creationId xmlns:a16="http://schemas.microsoft.com/office/drawing/2014/main" id="{5AC4BF14-B60C-4ADC-A120-BAC9A13D271B}"/>
                </a:ext>
              </a:extLst>
            </p:cNvPr>
            <p:cNvSpPr txBox="1"/>
            <p:nvPr/>
          </p:nvSpPr>
          <p:spPr>
            <a:xfrm>
              <a:off x="3651661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81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F17A21E-9A8C-4579-920E-FDB5E2B12A03}"/>
              </a:ext>
            </a:extLst>
          </p:cNvPr>
          <p:cNvGrpSpPr/>
          <p:nvPr/>
        </p:nvGrpSpPr>
        <p:grpSpPr>
          <a:xfrm>
            <a:off x="1899082" y="1600200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PHẠM DUYÊN 17 - 9Slide.vn">
                  <a:extLst>
                    <a:ext uri="{FF2B5EF4-FFF2-40B4-BE49-F238E27FC236}">
                      <a16:creationId xmlns:a16="http://schemas.microsoft.com/office/drawing/2014/main" id="{49C2533C-0887-4F07-8A60-EDBED57EB0AF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3 =</a:t>
                  </a:r>
                </a:p>
              </p:txBody>
            </p:sp>
          </mc:Choice>
          <mc:Fallback xmlns="">
            <p:sp>
              <p:nvSpPr>
                <p:cNvPr id="99" name="PHẠM DUYÊN 17 - 9Slide.vn">
                  <a:extLst>
                    <a:ext uri="{FF2B5EF4-FFF2-40B4-BE49-F238E27FC236}">
                      <a16:creationId xmlns:a16="http://schemas.microsoft.com/office/drawing/2014/main" id="{49C2533C-0887-4F07-8A60-EDBED57EB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5"/>
                  <a:stretch>
                    <a:fillRect l="-6971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PHẠM DUYÊN 17 - 9Slide.vn">
              <a:extLst>
                <a:ext uri="{FF2B5EF4-FFF2-40B4-BE49-F238E27FC236}">
                  <a16:creationId xmlns:a16="http://schemas.microsoft.com/office/drawing/2014/main" id="{615B9FEF-91D5-431E-8D5D-80214863FEAA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27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A1CE9EE-4D7B-41B6-B2F8-552F597EA7C9}"/>
              </a:ext>
            </a:extLst>
          </p:cNvPr>
          <p:cNvGrpSpPr/>
          <p:nvPr/>
        </p:nvGrpSpPr>
        <p:grpSpPr>
          <a:xfrm>
            <a:off x="7887855" y="2421541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PHẠM DUYÊN 17 - 9Slide.vn">
                  <a:extLst>
                    <a:ext uri="{FF2B5EF4-FFF2-40B4-BE49-F238E27FC236}">
                      <a16:creationId xmlns:a16="http://schemas.microsoft.com/office/drawing/2014/main" id="{A6396E59-E848-4286-B067-D6B65C6C3101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0 =</a:t>
                  </a:r>
                </a:p>
              </p:txBody>
            </p:sp>
          </mc:Choice>
          <mc:Fallback xmlns="">
            <p:sp>
              <p:nvSpPr>
                <p:cNvPr id="115" name="PHẠM DUYÊN 17 - 9Slide.vn">
                  <a:extLst>
                    <a:ext uri="{FF2B5EF4-FFF2-40B4-BE49-F238E27FC236}">
                      <a16:creationId xmlns:a16="http://schemas.microsoft.com/office/drawing/2014/main" id="{A6396E59-E848-4286-B067-D6B65C6C3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6"/>
                  <a:stretch>
                    <a:fillRect l="-6702" t="-17757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PHẠM DUYÊN 17 - 9Slide.vn">
              <a:extLst>
                <a:ext uri="{FF2B5EF4-FFF2-40B4-BE49-F238E27FC236}">
                  <a16:creationId xmlns:a16="http://schemas.microsoft.com/office/drawing/2014/main" id="{96F4125E-269E-4956-9336-C78E649EE47D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6F977B-3B92-41F0-9202-C95AEBC3DAC0}"/>
              </a:ext>
            </a:extLst>
          </p:cNvPr>
          <p:cNvGrpSpPr/>
          <p:nvPr/>
        </p:nvGrpSpPr>
        <p:grpSpPr>
          <a:xfrm>
            <a:off x="7887855" y="3209658"/>
            <a:ext cx="2526436" cy="653796"/>
            <a:chOff x="1969343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PHẠM DUYÊN 17 - 9Slide.vn">
                  <a:extLst>
                    <a:ext uri="{FF2B5EF4-FFF2-40B4-BE49-F238E27FC236}">
                      <a16:creationId xmlns:a16="http://schemas.microsoft.com/office/drawing/2014/main" id="{1F2B7B22-201F-401A-9A50-4BB30ECB8019}"/>
                    </a:ext>
                  </a:extLst>
                </p:cNvPr>
                <p:cNvSpPr txBox="1"/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0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9 =</a:t>
                  </a:r>
                </a:p>
              </p:txBody>
            </p:sp>
          </mc:Choice>
          <mc:Fallback xmlns="">
            <p:sp>
              <p:nvSpPr>
                <p:cNvPr id="118" name="PHẠM DUYÊN 17 - 9Slide.vn">
                  <a:extLst>
                    <a:ext uri="{FF2B5EF4-FFF2-40B4-BE49-F238E27FC236}">
                      <a16:creationId xmlns:a16="http://schemas.microsoft.com/office/drawing/2014/main" id="{1F2B7B22-201F-401A-9A50-4BB30ECB80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blipFill>
                  <a:blip r:embed="rId7"/>
                  <a:stretch>
                    <a:fillRect l="-6702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PHẠM DUYÊN 17 - 9Slide.vn">
              <a:extLst>
                <a:ext uri="{FF2B5EF4-FFF2-40B4-BE49-F238E27FC236}">
                  <a16:creationId xmlns:a16="http://schemas.microsoft.com/office/drawing/2014/main" id="{21AA1F89-1C44-49EF-8887-A6B86B543BAE}"/>
                </a:ext>
              </a:extLst>
            </p:cNvPr>
            <p:cNvSpPr txBox="1"/>
            <p:nvPr/>
          </p:nvSpPr>
          <p:spPr>
            <a:xfrm>
              <a:off x="3651661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0104CC-7FE0-4E31-A845-AAE0EAB99E68}"/>
              </a:ext>
            </a:extLst>
          </p:cNvPr>
          <p:cNvGrpSpPr/>
          <p:nvPr/>
        </p:nvGrpSpPr>
        <p:grpSpPr>
          <a:xfrm>
            <a:off x="7887855" y="1600200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PHẠM DUYÊN 17 - 9Slide.vn">
                  <a:extLst>
                    <a:ext uri="{FF2B5EF4-FFF2-40B4-BE49-F238E27FC236}">
                      <a16:creationId xmlns:a16="http://schemas.microsoft.com/office/drawing/2014/main" id="{4F77BC23-627E-4E1C-9E84-84BF409DFB8A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10 =</a:t>
                  </a:r>
                </a:p>
              </p:txBody>
            </p:sp>
          </mc:Choice>
          <mc:Fallback xmlns="">
            <p:sp>
              <p:nvSpPr>
                <p:cNvPr id="121" name="PHẠM DUYÊN 17 - 9Slide.vn">
                  <a:extLst>
                    <a:ext uri="{FF2B5EF4-FFF2-40B4-BE49-F238E27FC236}">
                      <a16:creationId xmlns:a16="http://schemas.microsoft.com/office/drawing/2014/main" id="{4F77BC23-627E-4E1C-9E84-84BF409DFB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8"/>
                  <a:stretch>
                    <a:fillRect l="-6702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PHẠM DUYÊN 17 - 9Slide.vn">
              <a:extLst>
                <a:ext uri="{FF2B5EF4-FFF2-40B4-BE49-F238E27FC236}">
                  <a16:creationId xmlns:a16="http://schemas.microsoft.com/office/drawing/2014/main" id="{C313FD60-0177-46E5-995D-5E8F0F674360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90</a:t>
              </a:r>
            </a:p>
          </p:txBody>
        </p:sp>
      </p:grpSp>
      <p:sp>
        <p:nvSpPr>
          <p:cNvPr id="46" name="PHẠM DUYÊN 10 - 9Slide.vn 11 - 9Slide.vn">
            <a:extLst>
              <a:ext uri="{FF2B5EF4-FFF2-40B4-BE49-F238E27FC236}">
                <a16:creationId xmlns:a16="http://schemas.microsoft.com/office/drawing/2014/main" id="{D50A2744-753D-48DA-8211-F97A7C656236}"/>
              </a:ext>
            </a:extLst>
          </p:cNvPr>
          <p:cNvSpPr txBox="1">
            <a:spLocks/>
          </p:cNvSpPr>
          <p:nvPr/>
        </p:nvSpPr>
        <p:spPr>
          <a:xfrm>
            <a:off x="1549405" y="632404"/>
            <a:ext cx="2679696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Tính nhẩm:</a:t>
            </a:r>
          </a:p>
        </p:txBody>
      </p:sp>
      <p:sp>
        <p:nvSpPr>
          <p:cNvPr id="96" name="PHẠM DUYÊN 20 - 9Slide.vn">
            <a:extLst>
              <a:ext uri="{FF2B5EF4-FFF2-40B4-BE49-F238E27FC236}">
                <a16:creationId xmlns:a16="http://schemas.microsoft.com/office/drawing/2014/main" id="{CC8E4DE8-6E37-452B-AE47-D35DF08863F0}"/>
              </a:ext>
            </a:extLst>
          </p:cNvPr>
          <p:cNvSpPr/>
          <p:nvPr/>
        </p:nvSpPr>
        <p:spPr>
          <a:xfrm>
            <a:off x="3693836" y="2499154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7" name="PHẠM DUYÊN 20 - 9Slide.vn">
            <a:extLst>
              <a:ext uri="{FF2B5EF4-FFF2-40B4-BE49-F238E27FC236}">
                <a16:creationId xmlns:a16="http://schemas.microsoft.com/office/drawing/2014/main" id="{4C98FE44-86A2-4EEE-A279-F6D46FAFBF26}"/>
              </a:ext>
            </a:extLst>
          </p:cNvPr>
          <p:cNvSpPr/>
          <p:nvPr/>
        </p:nvSpPr>
        <p:spPr>
          <a:xfrm>
            <a:off x="3693836" y="3287271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1" name="PHẠM DUYÊN 17 - 9Slide.vn">
            <a:extLst>
              <a:ext uri="{FF2B5EF4-FFF2-40B4-BE49-F238E27FC236}">
                <a16:creationId xmlns:a16="http://schemas.microsoft.com/office/drawing/2014/main" id="{D7634FB6-358A-4B6E-A9DC-412AB9D5A117}"/>
              </a:ext>
            </a:extLst>
          </p:cNvPr>
          <p:cNvSpPr txBox="1"/>
          <p:nvPr/>
        </p:nvSpPr>
        <p:spPr>
          <a:xfrm>
            <a:off x="632975" y="1613781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</a:p>
        </p:txBody>
      </p:sp>
      <p:sp>
        <p:nvSpPr>
          <p:cNvPr id="102" name="PHẠM DUYÊN 19 - 9Slide.vn">
            <a:extLst>
              <a:ext uri="{FF2B5EF4-FFF2-40B4-BE49-F238E27FC236}">
                <a16:creationId xmlns:a16="http://schemas.microsoft.com/office/drawing/2014/main" id="{95FF59D6-7B32-4561-8227-B475361A5C1F}"/>
              </a:ext>
            </a:extLst>
          </p:cNvPr>
          <p:cNvSpPr/>
          <p:nvPr/>
        </p:nvSpPr>
        <p:spPr>
          <a:xfrm>
            <a:off x="3671243" y="1633484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PHẠM DUYÊN 20 - 9Slide.vn">
            <a:extLst>
              <a:ext uri="{FF2B5EF4-FFF2-40B4-BE49-F238E27FC236}">
                <a16:creationId xmlns:a16="http://schemas.microsoft.com/office/drawing/2014/main" id="{ADF3327E-ED8C-4634-8F7F-46BCCA38A45C}"/>
              </a:ext>
            </a:extLst>
          </p:cNvPr>
          <p:cNvSpPr/>
          <p:nvPr/>
        </p:nvSpPr>
        <p:spPr>
          <a:xfrm>
            <a:off x="3693836" y="1677813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4" name="PHẠM DUYÊN 19 - 9Slide.vn">
            <a:extLst>
              <a:ext uri="{FF2B5EF4-FFF2-40B4-BE49-F238E27FC236}">
                <a16:creationId xmlns:a16="http://schemas.microsoft.com/office/drawing/2014/main" id="{1F7D67AC-878A-44A3-8679-2241E26AFB71}"/>
              </a:ext>
            </a:extLst>
          </p:cNvPr>
          <p:cNvSpPr/>
          <p:nvPr/>
        </p:nvSpPr>
        <p:spPr>
          <a:xfrm>
            <a:off x="3671243" y="2454825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HẠM DUYÊN 19 - 9Slide.vn">
            <a:extLst>
              <a:ext uri="{FF2B5EF4-FFF2-40B4-BE49-F238E27FC236}">
                <a16:creationId xmlns:a16="http://schemas.microsoft.com/office/drawing/2014/main" id="{DEFB9C45-DE8F-4FBF-9B50-D11E0B8D1E91}"/>
              </a:ext>
            </a:extLst>
          </p:cNvPr>
          <p:cNvSpPr/>
          <p:nvPr/>
        </p:nvSpPr>
        <p:spPr>
          <a:xfrm>
            <a:off x="3671243" y="3242942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PHẠM DUYÊN 20 - 9Slide.vn">
            <a:extLst>
              <a:ext uri="{FF2B5EF4-FFF2-40B4-BE49-F238E27FC236}">
                <a16:creationId xmlns:a16="http://schemas.microsoft.com/office/drawing/2014/main" id="{645F4E4B-3841-418C-BA7C-5E8F6FB64FCB}"/>
              </a:ext>
            </a:extLst>
          </p:cNvPr>
          <p:cNvSpPr/>
          <p:nvPr/>
        </p:nvSpPr>
        <p:spPr>
          <a:xfrm>
            <a:off x="9682609" y="2499154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4" name="PHẠM DUYÊN 20 - 9Slide.vn">
            <a:extLst>
              <a:ext uri="{FF2B5EF4-FFF2-40B4-BE49-F238E27FC236}">
                <a16:creationId xmlns:a16="http://schemas.microsoft.com/office/drawing/2014/main" id="{DCFEFEC1-669E-4171-A35A-621818E44DB4}"/>
              </a:ext>
            </a:extLst>
          </p:cNvPr>
          <p:cNvSpPr/>
          <p:nvPr/>
        </p:nvSpPr>
        <p:spPr>
          <a:xfrm>
            <a:off x="9682609" y="3287271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5" name="PHẠM DUYÊN 17 - 9Slide.vn">
            <a:extLst>
              <a:ext uri="{FF2B5EF4-FFF2-40B4-BE49-F238E27FC236}">
                <a16:creationId xmlns:a16="http://schemas.microsoft.com/office/drawing/2014/main" id="{53E64EE3-AB18-4EDA-8168-F6604DB083D7}"/>
              </a:ext>
            </a:extLst>
          </p:cNvPr>
          <p:cNvSpPr txBox="1"/>
          <p:nvPr/>
        </p:nvSpPr>
        <p:spPr>
          <a:xfrm>
            <a:off x="6621748" y="1613781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d)</a:t>
            </a:r>
          </a:p>
        </p:txBody>
      </p:sp>
      <p:sp>
        <p:nvSpPr>
          <p:cNvPr id="126" name="PHẠM DUYÊN 19 - 9Slide.vn">
            <a:extLst>
              <a:ext uri="{FF2B5EF4-FFF2-40B4-BE49-F238E27FC236}">
                <a16:creationId xmlns:a16="http://schemas.microsoft.com/office/drawing/2014/main" id="{AEAC4E99-27DB-4839-AED0-269681DA9A2B}"/>
              </a:ext>
            </a:extLst>
          </p:cNvPr>
          <p:cNvSpPr/>
          <p:nvPr/>
        </p:nvSpPr>
        <p:spPr>
          <a:xfrm>
            <a:off x="9660016" y="1633484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PHẠM DUYÊN 20 - 9Slide.vn">
            <a:extLst>
              <a:ext uri="{FF2B5EF4-FFF2-40B4-BE49-F238E27FC236}">
                <a16:creationId xmlns:a16="http://schemas.microsoft.com/office/drawing/2014/main" id="{0B9D0C6A-B8DE-481D-9309-9FF38F5A876F}"/>
              </a:ext>
            </a:extLst>
          </p:cNvPr>
          <p:cNvSpPr/>
          <p:nvPr/>
        </p:nvSpPr>
        <p:spPr>
          <a:xfrm>
            <a:off x="9682609" y="1677813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8" name="PHẠM DUYÊN 19 - 9Slide.vn">
            <a:extLst>
              <a:ext uri="{FF2B5EF4-FFF2-40B4-BE49-F238E27FC236}">
                <a16:creationId xmlns:a16="http://schemas.microsoft.com/office/drawing/2014/main" id="{FD375E07-B1A5-4A36-A270-065468E8C83C}"/>
              </a:ext>
            </a:extLst>
          </p:cNvPr>
          <p:cNvSpPr/>
          <p:nvPr/>
        </p:nvSpPr>
        <p:spPr>
          <a:xfrm>
            <a:off x="9660016" y="2454825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PHẠM DUYÊN 19 - 9Slide.vn">
            <a:extLst>
              <a:ext uri="{FF2B5EF4-FFF2-40B4-BE49-F238E27FC236}">
                <a16:creationId xmlns:a16="http://schemas.microsoft.com/office/drawing/2014/main" id="{946CBCD1-0400-4B66-9071-0A5946F744A6}"/>
              </a:ext>
            </a:extLst>
          </p:cNvPr>
          <p:cNvSpPr/>
          <p:nvPr/>
        </p:nvSpPr>
        <p:spPr>
          <a:xfrm>
            <a:off x="9660016" y="3242942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77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82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87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92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97" dur="7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02" dur="7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96" grpId="0" animBg="1"/>
          <p:bldP spid="96" grpId="1" animBg="1"/>
          <p:bldP spid="97" grpId="0" animBg="1"/>
          <p:bldP spid="97" grpId="1" animBg="1"/>
          <p:bldP spid="101" grpId="0"/>
          <p:bldP spid="102" grpId="0" animBg="1"/>
          <p:bldP spid="103" grpId="0" animBg="1"/>
          <p:bldP spid="103" grpId="1" animBg="1"/>
          <p:bldP spid="104" grpId="0" animBg="1"/>
          <p:bldP spid="105" grpId="0" animBg="1"/>
          <p:bldP spid="123" grpId="0" animBg="1"/>
          <p:bldP spid="123" grpId="1" animBg="1"/>
          <p:bldP spid="124" grpId="0" animBg="1"/>
          <p:bldP spid="124" grpId="1" animBg="1"/>
          <p:bldP spid="125" grpId="0"/>
          <p:bldP spid="126" grpId="0" animBg="1"/>
          <p:bldP spid="127" grpId="0" animBg="1"/>
          <p:bldP spid="127" grpId="1" animBg="1"/>
          <p:bldP spid="128" grpId="0" animBg="1"/>
          <p:bldP spid="1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77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82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87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92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97" dur="7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02" dur="7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96" grpId="0" animBg="1"/>
          <p:bldP spid="96" grpId="1" animBg="1"/>
          <p:bldP spid="97" grpId="0" animBg="1"/>
          <p:bldP spid="97" grpId="1" animBg="1"/>
          <p:bldP spid="101" grpId="0"/>
          <p:bldP spid="102" grpId="0" animBg="1"/>
          <p:bldP spid="103" grpId="0" animBg="1"/>
          <p:bldP spid="103" grpId="1" animBg="1"/>
          <p:bldP spid="104" grpId="0" animBg="1"/>
          <p:bldP spid="105" grpId="0" animBg="1"/>
          <p:bldP spid="123" grpId="0" animBg="1"/>
          <p:bldP spid="123" grpId="1" animBg="1"/>
          <p:bldP spid="124" grpId="0" animBg="1"/>
          <p:bldP spid="124" grpId="1" animBg="1"/>
          <p:bldP spid="125" grpId="0"/>
          <p:bldP spid="126" grpId="0" animBg="1"/>
          <p:bldP spid="127" grpId="0" animBg="1"/>
          <p:bldP spid="127" grpId="1" animBg="1"/>
          <p:bldP spid="128" grpId="0" animBg="1"/>
          <p:bldP spid="12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34" name="PHẠM DUYÊN 10 - 9Slide.vn 11 - 9Slide.vn">
            <a:extLst>
              <a:ext uri="{FF2B5EF4-FFF2-40B4-BE49-F238E27FC236}">
                <a16:creationId xmlns:a16="http://schemas.microsoft.com/office/drawing/2014/main" id="{110F1CE9-908C-423A-BFE0-D7FAC04CAE26}"/>
              </a:ext>
            </a:extLst>
          </p:cNvPr>
          <p:cNvSpPr txBox="1">
            <a:spLocks/>
          </p:cNvSpPr>
          <p:nvPr/>
        </p:nvSpPr>
        <p:spPr>
          <a:xfrm>
            <a:off x="1498604" y="533400"/>
            <a:ext cx="9855196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Hai phép tính nào dưới đây có cùng kết quả?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35B1A5-E229-4102-B943-7072C4C93696}"/>
              </a:ext>
            </a:extLst>
          </p:cNvPr>
          <p:cNvGrpSpPr/>
          <p:nvPr/>
        </p:nvGrpSpPr>
        <p:grpSpPr>
          <a:xfrm>
            <a:off x="1360035" y="4622408"/>
            <a:ext cx="2074988" cy="1244992"/>
            <a:chOff x="1175901" y="4660228"/>
            <a:chExt cx="2074988" cy="12449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80AE4E-CFF1-4989-80F7-462DDBB5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01" y="4660228"/>
              <a:ext cx="2074988" cy="1244992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BB7F905-9249-4D41-9309-389B83B2635F}"/>
                </a:ext>
              </a:extLst>
            </p:cNvPr>
            <p:cNvSpPr txBox="1"/>
            <p:nvPr/>
          </p:nvSpPr>
          <p:spPr>
            <a:xfrm flipH="1">
              <a:off x="1561504" y="4883673"/>
              <a:ext cx="1273747" cy="584775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8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+mj-lt"/>
                  <a:cs typeface="Arial" panose="020B0604020202020204" pitchFamily="34" charset="0"/>
                </a:rPr>
                <a:t>20 : 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8F64DF-C506-48EA-B369-B953829540A0}"/>
              </a:ext>
            </a:extLst>
          </p:cNvPr>
          <p:cNvGrpSpPr/>
          <p:nvPr/>
        </p:nvGrpSpPr>
        <p:grpSpPr>
          <a:xfrm>
            <a:off x="1490718" y="1580842"/>
            <a:ext cx="2084640" cy="1238558"/>
            <a:chOff x="1490718" y="1566256"/>
            <a:chExt cx="2084640" cy="123855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0A9E5A-DF46-493A-BD24-38EFEE8D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718" y="1566256"/>
              <a:ext cx="2084640" cy="12385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31ED8BF-5999-4939-89D8-64F1F8467E13}"/>
                    </a:ext>
                  </a:extLst>
                </p:cNvPr>
                <p:cNvSpPr txBox="1"/>
                <p:nvPr/>
              </p:nvSpPr>
              <p:spPr>
                <a:xfrm flipH="1">
                  <a:off x="1875229" y="1893148"/>
                  <a:ext cx="1096775" cy="584775"/>
                </a:xfrm>
                <a:prstGeom prst="rect">
                  <a:avLst/>
                </a:prstGeom>
                <a:noFill/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9</a:t>
                  </a:r>
                  <a:r>
                    <a:rPr lang="vi-VN" sz="32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spc="-100">
                          <a:ln w="12700">
                            <a:solidFill>
                              <a:schemeClr val="bg1">
                                <a:alpha val="30000"/>
                              </a:schemeClr>
                            </a:solidFill>
                          </a:ln>
                          <a:effectLst>
                            <a:glow rad="254000">
                              <a:schemeClr val="bg1">
                                <a:alpha val="47000"/>
                              </a:schemeClr>
                            </a:glow>
                            <a:outerShdw blurRad="50800"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32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 2</a:t>
                  </a: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31ED8BF-5999-4939-89D8-64F1F8467E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875229" y="1893148"/>
                  <a:ext cx="1096775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6ABC40D-70FC-4868-8FA2-A3BF9E5EC3D8}"/>
              </a:ext>
            </a:extLst>
          </p:cNvPr>
          <p:cNvGrpSpPr/>
          <p:nvPr/>
        </p:nvGrpSpPr>
        <p:grpSpPr>
          <a:xfrm>
            <a:off x="4007332" y="1580842"/>
            <a:ext cx="2084640" cy="1238558"/>
            <a:chOff x="1490718" y="1566256"/>
            <a:chExt cx="2084640" cy="1238558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56B50A3C-4661-4359-A945-D3F8847B4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718" y="1566256"/>
              <a:ext cx="2084640" cy="1238558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9AF7A7-DB73-4A15-A145-6710EEA865DC}"/>
                </a:ext>
              </a:extLst>
            </p:cNvPr>
            <p:cNvSpPr txBox="1"/>
            <p:nvPr/>
          </p:nvSpPr>
          <p:spPr>
            <a:xfrm flipH="1">
              <a:off x="1786743" y="1893148"/>
              <a:ext cx="1273747" cy="584775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8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+mj-lt"/>
                  <a:cs typeface="Arial" panose="020B0604020202020204" pitchFamily="34" charset="0"/>
                </a:rPr>
                <a:t>45 : 9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40D703C-16FA-4240-B450-8B440BF1D8F6}"/>
              </a:ext>
            </a:extLst>
          </p:cNvPr>
          <p:cNvGrpSpPr/>
          <p:nvPr/>
        </p:nvGrpSpPr>
        <p:grpSpPr>
          <a:xfrm>
            <a:off x="6523946" y="1580842"/>
            <a:ext cx="2084640" cy="1238558"/>
            <a:chOff x="1490718" y="1566256"/>
            <a:chExt cx="2084640" cy="1238558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E2AD0E6A-DD79-4991-B337-DB83F0B0C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718" y="1566256"/>
              <a:ext cx="2084640" cy="12385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01A4E7A7-7BE3-4D26-BEC7-BF0CE5EB85B5}"/>
                    </a:ext>
                  </a:extLst>
                </p:cNvPr>
                <p:cNvSpPr txBox="1"/>
                <p:nvPr/>
              </p:nvSpPr>
              <p:spPr>
                <a:xfrm flipH="1">
                  <a:off x="1911296" y="1893148"/>
                  <a:ext cx="1024640" cy="584775"/>
                </a:xfrm>
                <a:prstGeom prst="rect">
                  <a:avLst/>
                </a:prstGeom>
                <a:noFill/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9</a:t>
                  </a:r>
                  <a:r>
                    <a:rPr lang="vi-VN" sz="32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spc="-100">
                          <a:ln w="12700">
                            <a:solidFill>
                              <a:schemeClr val="bg1">
                                <a:alpha val="30000"/>
                              </a:schemeClr>
                            </a:solidFill>
                          </a:ln>
                          <a:effectLst>
                            <a:glow rad="254000">
                              <a:schemeClr val="bg1">
                                <a:alpha val="47000"/>
                              </a:schemeClr>
                            </a:glow>
                            <a:outerShdw blurRad="50800"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32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 1</a:t>
                  </a: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01A4E7A7-7BE3-4D26-BEC7-BF0CE5EB8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911296" y="1893148"/>
                  <a:ext cx="102464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3ADFBB2-84FA-4B21-B5D6-799D4F3935FD}"/>
              </a:ext>
            </a:extLst>
          </p:cNvPr>
          <p:cNvGrpSpPr/>
          <p:nvPr/>
        </p:nvGrpSpPr>
        <p:grpSpPr>
          <a:xfrm>
            <a:off x="9040560" y="1580842"/>
            <a:ext cx="2084640" cy="1238558"/>
            <a:chOff x="1490718" y="1566256"/>
            <a:chExt cx="2084640" cy="1238558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FFA7D5A4-C2A3-4A87-9D79-019A2EEE9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718" y="1566256"/>
              <a:ext cx="2084640" cy="1238558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1F90EF3-3762-493B-B255-54C8B7F34799}"/>
                </a:ext>
              </a:extLst>
            </p:cNvPr>
            <p:cNvSpPr txBox="1"/>
            <p:nvPr/>
          </p:nvSpPr>
          <p:spPr>
            <a:xfrm flipH="1">
              <a:off x="1786743" y="1893148"/>
              <a:ext cx="1273747" cy="584775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8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+mj-lt"/>
                  <a:cs typeface="Arial" panose="020B0604020202020204" pitchFamily="34" charset="0"/>
                </a:rPr>
                <a:t>54 : 9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90278B7-595B-406D-A4C2-8E6076D37E4C}"/>
              </a:ext>
            </a:extLst>
          </p:cNvPr>
          <p:cNvGrpSpPr/>
          <p:nvPr/>
        </p:nvGrpSpPr>
        <p:grpSpPr>
          <a:xfrm>
            <a:off x="3850867" y="4622408"/>
            <a:ext cx="2074988" cy="1244992"/>
            <a:chOff x="1175901" y="4660228"/>
            <a:chExt cx="2074988" cy="1244992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A454B42E-CB84-43CA-BC7D-87A50643F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01" y="4660228"/>
              <a:ext cx="2074988" cy="12449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22531F6-8182-4FF6-9024-43779CF5C2E9}"/>
                    </a:ext>
                  </a:extLst>
                </p:cNvPr>
                <p:cNvSpPr txBox="1"/>
                <p:nvPr/>
              </p:nvSpPr>
              <p:spPr>
                <a:xfrm flipH="1">
                  <a:off x="1658806" y="4883673"/>
                  <a:ext cx="1079142" cy="584775"/>
                </a:xfrm>
                <a:prstGeom prst="rect">
                  <a:avLst/>
                </a:prstGeom>
                <a:noFill/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2</a:t>
                  </a:r>
                  <a:r>
                    <a:rPr lang="vi-VN" sz="32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spc="-100">
                          <a:ln w="12700">
                            <a:solidFill>
                              <a:schemeClr val="bg1">
                                <a:alpha val="30000"/>
                              </a:schemeClr>
                            </a:solidFill>
                          </a:ln>
                          <a:effectLst>
                            <a:glow rad="254000">
                              <a:schemeClr val="bg1">
                                <a:alpha val="47000"/>
                              </a:schemeClr>
                            </a:glow>
                            <a:outerShdw blurRad="50800"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32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 3</a:t>
                  </a: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22531F6-8182-4FF6-9024-43779CF5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658806" y="4883673"/>
                  <a:ext cx="1079142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4D5C04C-419B-46C9-B485-91F2E8D0E6AA}"/>
              </a:ext>
            </a:extLst>
          </p:cNvPr>
          <p:cNvGrpSpPr/>
          <p:nvPr/>
        </p:nvGrpSpPr>
        <p:grpSpPr>
          <a:xfrm>
            <a:off x="6341699" y="4622408"/>
            <a:ext cx="2074988" cy="1244992"/>
            <a:chOff x="1175901" y="4660228"/>
            <a:chExt cx="2074988" cy="1244992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5EA606E-591D-41E4-A75A-55875D2E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01" y="4660228"/>
              <a:ext cx="2074988" cy="12449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B7AEE9CD-2651-4659-A3B6-A39E506E1CEA}"/>
                    </a:ext>
                  </a:extLst>
                </p:cNvPr>
                <p:cNvSpPr txBox="1"/>
                <p:nvPr/>
              </p:nvSpPr>
              <p:spPr>
                <a:xfrm flipH="1">
                  <a:off x="1652393" y="4883673"/>
                  <a:ext cx="1091967" cy="584775"/>
                </a:xfrm>
                <a:prstGeom prst="rect">
                  <a:avLst/>
                </a:prstGeom>
                <a:noFill/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3</a:t>
                  </a:r>
                  <a:r>
                    <a:rPr lang="vi-VN" sz="32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spc="-100">
                          <a:ln w="12700">
                            <a:solidFill>
                              <a:schemeClr val="bg1">
                                <a:alpha val="30000"/>
                              </a:schemeClr>
                            </a:solidFill>
                          </a:ln>
                          <a:effectLst>
                            <a:glow rad="254000">
                              <a:schemeClr val="bg1">
                                <a:alpha val="47000"/>
                              </a:schemeClr>
                            </a:glow>
                            <a:outerShdw blurRad="50800"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32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 6</a:t>
                  </a: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B7AEE9CD-2651-4659-A3B6-A39E506E1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652393" y="4883673"/>
                  <a:ext cx="109196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544866F-01C5-4CD5-96F6-74662B945265}"/>
              </a:ext>
            </a:extLst>
          </p:cNvPr>
          <p:cNvGrpSpPr/>
          <p:nvPr/>
        </p:nvGrpSpPr>
        <p:grpSpPr>
          <a:xfrm>
            <a:off x="8832530" y="4622408"/>
            <a:ext cx="2074988" cy="1244992"/>
            <a:chOff x="1175901" y="4660228"/>
            <a:chExt cx="2074988" cy="1244992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AADBC335-9E99-4614-B310-D089F8CD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01" y="4660228"/>
              <a:ext cx="2074988" cy="1244992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4D01CE7-1CDF-4F0F-A87D-30F06089FAD7}"/>
                </a:ext>
              </a:extLst>
            </p:cNvPr>
            <p:cNvSpPr txBox="1"/>
            <p:nvPr/>
          </p:nvSpPr>
          <p:spPr>
            <a:xfrm flipH="1">
              <a:off x="1604786" y="4883673"/>
              <a:ext cx="1187184" cy="584775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8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+mj-lt"/>
                  <a:cs typeface="Arial" panose="020B0604020202020204" pitchFamily="34" charset="0"/>
                </a:rPr>
                <a:t>18 : 2</a:t>
              </a:r>
            </a:p>
          </p:txBody>
        </p:sp>
      </p:grpSp>
      <p:grpSp>
        <p:nvGrpSpPr>
          <p:cNvPr id="152" name="PHẠM DUYÊN 1 - 9Slide.vn 17 - 9Slide.vn">
            <a:extLst>
              <a:ext uri="{FF2B5EF4-FFF2-40B4-BE49-F238E27FC236}">
                <a16:creationId xmlns:a16="http://schemas.microsoft.com/office/drawing/2014/main" id="{3B141107-8D47-4766-A41B-22129D9B8D6D}"/>
              </a:ext>
            </a:extLst>
          </p:cNvPr>
          <p:cNvGrpSpPr/>
          <p:nvPr/>
        </p:nvGrpSpPr>
        <p:grpSpPr>
          <a:xfrm>
            <a:off x="2261668" y="1219200"/>
            <a:ext cx="453971" cy="461665"/>
            <a:chOff x="10433556" y="1226854"/>
            <a:chExt cx="453971" cy="461665"/>
          </a:xfrm>
        </p:grpSpPr>
        <p:sp>
          <p:nvSpPr>
            <p:cNvPr id="153" name="bảng nhân 2 5 - 9Slide.vn">
              <a:extLst>
                <a:ext uri="{FF2B5EF4-FFF2-40B4-BE49-F238E27FC236}">
                  <a16:creationId xmlns:a16="http://schemas.microsoft.com/office/drawing/2014/main" id="{EF58783B-092A-4F67-B02D-9FDD884CC306}"/>
                </a:ext>
              </a:extLst>
            </p:cNvPr>
            <p:cNvSpPr/>
            <p:nvPr/>
          </p:nvSpPr>
          <p:spPr>
            <a:xfrm>
              <a:off x="10489476" y="1269117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6EB082F-08E2-4B09-A05D-67BC4BDF0E0B}"/>
                </a:ext>
              </a:extLst>
            </p:cNvPr>
            <p:cNvSpPr txBox="1"/>
            <p:nvPr/>
          </p:nvSpPr>
          <p:spPr>
            <a:xfrm>
              <a:off x="10433556" y="1226854"/>
              <a:ext cx="453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155" name="PHẠM DUYÊN 1 - 9Slide.vn 17 - 9Slide.vn">
            <a:extLst>
              <a:ext uri="{FF2B5EF4-FFF2-40B4-BE49-F238E27FC236}">
                <a16:creationId xmlns:a16="http://schemas.microsoft.com/office/drawing/2014/main" id="{562D3199-0CEE-4AA7-9B53-808F996C30B0}"/>
              </a:ext>
            </a:extLst>
          </p:cNvPr>
          <p:cNvGrpSpPr/>
          <p:nvPr/>
        </p:nvGrpSpPr>
        <p:grpSpPr>
          <a:xfrm>
            <a:off x="4805495" y="1219200"/>
            <a:ext cx="356187" cy="461665"/>
            <a:chOff x="10482448" y="1226854"/>
            <a:chExt cx="356187" cy="461665"/>
          </a:xfrm>
        </p:grpSpPr>
        <p:sp>
          <p:nvSpPr>
            <p:cNvPr id="156" name="bảng nhân 2 5 - 9Slide.vn">
              <a:extLst>
                <a:ext uri="{FF2B5EF4-FFF2-40B4-BE49-F238E27FC236}">
                  <a16:creationId xmlns:a16="http://schemas.microsoft.com/office/drawing/2014/main" id="{3827879B-BF4A-47C9-92A3-92E941B65B00}"/>
                </a:ext>
              </a:extLst>
            </p:cNvPr>
            <p:cNvSpPr/>
            <p:nvPr/>
          </p:nvSpPr>
          <p:spPr>
            <a:xfrm>
              <a:off x="10489476" y="1269117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25401D4-D3C0-4C90-8930-3A5E655A483A}"/>
                </a:ext>
              </a:extLst>
            </p:cNvPr>
            <p:cNvSpPr txBox="1"/>
            <p:nvPr/>
          </p:nvSpPr>
          <p:spPr>
            <a:xfrm>
              <a:off x="10482448" y="1226854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58" name="PHẠM DUYÊN 1 - 9Slide.vn 17 - 9Slide.vn">
            <a:extLst>
              <a:ext uri="{FF2B5EF4-FFF2-40B4-BE49-F238E27FC236}">
                <a16:creationId xmlns:a16="http://schemas.microsoft.com/office/drawing/2014/main" id="{A9FEA240-5B7C-49CA-94E4-B39A1DD76735}"/>
              </a:ext>
            </a:extLst>
          </p:cNvPr>
          <p:cNvGrpSpPr/>
          <p:nvPr/>
        </p:nvGrpSpPr>
        <p:grpSpPr>
          <a:xfrm>
            <a:off x="7302032" y="1219200"/>
            <a:ext cx="352982" cy="461665"/>
            <a:chOff x="10484050" y="1226854"/>
            <a:chExt cx="352982" cy="461665"/>
          </a:xfrm>
        </p:grpSpPr>
        <p:sp>
          <p:nvSpPr>
            <p:cNvPr id="159" name="bảng nhân 2 5 - 9Slide.vn">
              <a:extLst>
                <a:ext uri="{FF2B5EF4-FFF2-40B4-BE49-F238E27FC236}">
                  <a16:creationId xmlns:a16="http://schemas.microsoft.com/office/drawing/2014/main" id="{08DC1861-C04C-44BE-A383-DB0E6387B2DF}"/>
                </a:ext>
              </a:extLst>
            </p:cNvPr>
            <p:cNvSpPr/>
            <p:nvPr/>
          </p:nvSpPr>
          <p:spPr>
            <a:xfrm>
              <a:off x="10489476" y="1269117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6E515C3-BD96-43BC-825D-2B251AFC6B36}"/>
                </a:ext>
              </a:extLst>
            </p:cNvPr>
            <p:cNvSpPr txBox="1"/>
            <p:nvPr/>
          </p:nvSpPr>
          <p:spPr>
            <a:xfrm>
              <a:off x="10484050" y="122685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161" name="PHẠM DUYÊN 1 - 9Slide.vn 17 - 9Slide.vn">
            <a:extLst>
              <a:ext uri="{FF2B5EF4-FFF2-40B4-BE49-F238E27FC236}">
                <a16:creationId xmlns:a16="http://schemas.microsoft.com/office/drawing/2014/main" id="{6CF0BAD8-DC0B-41C3-8B28-7D2CECEA6DC5}"/>
              </a:ext>
            </a:extLst>
          </p:cNvPr>
          <p:cNvGrpSpPr/>
          <p:nvPr/>
        </p:nvGrpSpPr>
        <p:grpSpPr>
          <a:xfrm>
            <a:off x="9796165" y="1219200"/>
            <a:ext cx="354584" cy="461665"/>
            <a:chOff x="10483249" y="1226854"/>
            <a:chExt cx="354584" cy="461665"/>
          </a:xfrm>
        </p:grpSpPr>
        <p:sp>
          <p:nvSpPr>
            <p:cNvPr id="162" name="bảng nhân 2 5 - 9Slide.vn">
              <a:extLst>
                <a:ext uri="{FF2B5EF4-FFF2-40B4-BE49-F238E27FC236}">
                  <a16:creationId xmlns:a16="http://schemas.microsoft.com/office/drawing/2014/main" id="{DA92EA3A-58F5-45FA-8683-55B4077BA122}"/>
                </a:ext>
              </a:extLst>
            </p:cNvPr>
            <p:cNvSpPr/>
            <p:nvPr/>
          </p:nvSpPr>
          <p:spPr>
            <a:xfrm>
              <a:off x="10489476" y="1269117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1A85A37-FF75-4689-8EED-90525FEA5F0E}"/>
                </a:ext>
              </a:extLst>
            </p:cNvPr>
            <p:cNvSpPr txBox="1"/>
            <p:nvPr/>
          </p:nvSpPr>
          <p:spPr>
            <a:xfrm>
              <a:off x="10483249" y="122685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164" name="PHẠM DUYÊN 1 - 9Slide.vn 17 - 9Slide.vn">
            <a:extLst>
              <a:ext uri="{FF2B5EF4-FFF2-40B4-BE49-F238E27FC236}">
                <a16:creationId xmlns:a16="http://schemas.microsoft.com/office/drawing/2014/main" id="{83124200-8BF4-47FB-BD40-343D4446A95E}"/>
              </a:ext>
            </a:extLst>
          </p:cNvPr>
          <p:cNvGrpSpPr/>
          <p:nvPr/>
        </p:nvGrpSpPr>
        <p:grpSpPr>
          <a:xfrm>
            <a:off x="2182492" y="5829289"/>
            <a:ext cx="356187" cy="461665"/>
            <a:chOff x="10482448" y="1226854"/>
            <a:chExt cx="356187" cy="461665"/>
          </a:xfrm>
        </p:grpSpPr>
        <p:sp>
          <p:nvSpPr>
            <p:cNvPr id="165" name="bảng nhân 2 5 - 9Slide.vn">
              <a:extLst>
                <a:ext uri="{FF2B5EF4-FFF2-40B4-BE49-F238E27FC236}">
                  <a16:creationId xmlns:a16="http://schemas.microsoft.com/office/drawing/2014/main" id="{7BFFBDD2-B5A5-4478-A97B-4343BE4CD945}"/>
                </a:ext>
              </a:extLst>
            </p:cNvPr>
            <p:cNvSpPr/>
            <p:nvPr/>
          </p:nvSpPr>
          <p:spPr>
            <a:xfrm>
              <a:off x="10489476" y="1269117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73421D4-3861-4A5A-ADE7-FDAB72BD8603}"/>
                </a:ext>
              </a:extLst>
            </p:cNvPr>
            <p:cNvSpPr txBox="1"/>
            <p:nvPr/>
          </p:nvSpPr>
          <p:spPr>
            <a:xfrm>
              <a:off x="10482448" y="1226854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67" name="PHẠM DUYÊN 1 - 9Slide.vn 17 - 9Slide.vn">
            <a:extLst>
              <a:ext uri="{FF2B5EF4-FFF2-40B4-BE49-F238E27FC236}">
                <a16:creationId xmlns:a16="http://schemas.microsoft.com/office/drawing/2014/main" id="{03CDA97C-78E9-4DD2-800B-819D47C40AB7}"/>
              </a:ext>
            </a:extLst>
          </p:cNvPr>
          <p:cNvGrpSpPr/>
          <p:nvPr/>
        </p:nvGrpSpPr>
        <p:grpSpPr>
          <a:xfrm>
            <a:off x="4720917" y="5829289"/>
            <a:ext cx="354584" cy="461665"/>
            <a:chOff x="10483249" y="1226854"/>
            <a:chExt cx="354584" cy="461665"/>
          </a:xfrm>
        </p:grpSpPr>
        <p:sp>
          <p:nvSpPr>
            <p:cNvPr id="168" name="bảng nhân 2 5 - 9Slide.vn">
              <a:extLst>
                <a:ext uri="{FF2B5EF4-FFF2-40B4-BE49-F238E27FC236}">
                  <a16:creationId xmlns:a16="http://schemas.microsoft.com/office/drawing/2014/main" id="{27975118-3135-495D-99AC-D179F2E710C8}"/>
                </a:ext>
              </a:extLst>
            </p:cNvPr>
            <p:cNvSpPr/>
            <p:nvPr/>
          </p:nvSpPr>
          <p:spPr>
            <a:xfrm>
              <a:off x="10489476" y="1269117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7891704-DF84-40CD-9658-94D45B22DCDC}"/>
                </a:ext>
              </a:extLst>
            </p:cNvPr>
            <p:cNvSpPr txBox="1"/>
            <p:nvPr/>
          </p:nvSpPr>
          <p:spPr>
            <a:xfrm>
              <a:off x="10483249" y="122685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170" name="PHẠM DUYÊN 1 - 9Slide.vn 17 - 9Slide.vn">
            <a:extLst>
              <a:ext uri="{FF2B5EF4-FFF2-40B4-BE49-F238E27FC236}">
                <a16:creationId xmlns:a16="http://schemas.microsoft.com/office/drawing/2014/main" id="{3C82162B-81B7-42F0-A7C4-94511E44AF17}"/>
              </a:ext>
            </a:extLst>
          </p:cNvPr>
          <p:cNvGrpSpPr/>
          <p:nvPr/>
        </p:nvGrpSpPr>
        <p:grpSpPr>
          <a:xfrm>
            <a:off x="7208848" y="5829289"/>
            <a:ext cx="453971" cy="461665"/>
            <a:chOff x="10433556" y="1226854"/>
            <a:chExt cx="453971" cy="461665"/>
          </a:xfrm>
        </p:grpSpPr>
        <p:sp>
          <p:nvSpPr>
            <p:cNvPr id="171" name="bảng nhân 2 5 - 9Slide.vn">
              <a:extLst>
                <a:ext uri="{FF2B5EF4-FFF2-40B4-BE49-F238E27FC236}">
                  <a16:creationId xmlns:a16="http://schemas.microsoft.com/office/drawing/2014/main" id="{A34CFCA9-08BC-4BCD-9698-0B26E94B1E31}"/>
                </a:ext>
              </a:extLst>
            </p:cNvPr>
            <p:cNvSpPr/>
            <p:nvPr/>
          </p:nvSpPr>
          <p:spPr>
            <a:xfrm>
              <a:off x="10489476" y="1269117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965F53E-F848-4A2B-984F-E677EFF38834}"/>
                </a:ext>
              </a:extLst>
            </p:cNvPr>
            <p:cNvSpPr txBox="1"/>
            <p:nvPr/>
          </p:nvSpPr>
          <p:spPr>
            <a:xfrm>
              <a:off x="10433556" y="1226854"/>
              <a:ext cx="453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173" name="PHẠM DUYÊN 1 - 9Slide.vn 17 - 9Slide.vn">
            <a:extLst>
              <a:ext uri="{FF2B5EF4-FFF2-40B4-BE49-F238E27FC236}">
                <a16:creationId xmlns:a16="http://schemas.microsoft.com/office/drawing/2014/main" id="{983E29B2-6C35-4185-9E3E-1FD81DBA77E8}"/>
              </a:ext>
            </a:extLst>
          </p:cNvPr>
          <p:cNvGrpSpPr/>
          <p:nvPr/>
        </p:nvGrpSpPr>
        <p:grpSpPr>
          <a:xfrm>
            <a:off x="9796966" y="5829289"/>
            <a:ext cx="352982" cy="461665"/>
            <a:chOff x="10484050" y="1226854"/>
            <a:chExt cx="352982" cy="461665"/>
          </a:xfrm>
        </p:grpSpPr>
        <p:sp>
          <p:nvSpPr>
            <p:cNvPr id="174" name="bảng nhân 2 5 - 9Slide.vn">
              <a:extLst>
                <a:ext uri="{FF2B5EF4-FFF2-40B4-BE49-F238E27FC236}">
                  <a16:creationId xmlns:a16="http://schemas.microsoft.com/office/drawing/2014/main" id="{EC2FA852-3D6B-4103-AB93-4D748AC93016}"/>
                </a:ext>
              </a:extLst>
            </p:cNvPr>
            <p:cNvSpPr/>
            <p:nvPr/>
          </p:nvSpPr>
          <p:spPr>
            <a:xfrm>
              <a:off x="10489476" y="1269117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8FE6B0E-8FB5-49E8-95DF-048FABF8981F}"/>
                </a:ext>
              </a:extLst>
            </p:cNvPr>
            <p:cNvSpPr txBox="1"/>
            <p:nvPr/>
          </p:nvSpPr>
          <p:spPr>
            <a:xfrm>
              <a:off x="10484050" y="122685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9</a:t>
              </a:r>
            </a:p>
          </p:txBody>
        </p:sp>
      </p:grp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187440CC-0471-4D21-96D5-10E5446EFE1A}"/>
              </a:ext>
            </a:extLst>
          </p:cNvPr>
          <p:cNvCxnSpPr>
            <a:cxnSpLocks/>
            <a:stCxn id="147" idx="0"/>
          </p:cNvCxnSpPr>
          <p:nvPr/>
        </p:nvCxnSpPr>
        <p:spPr>
          <a:xfrm flipH="1" flipV="1">
            <a:off x="2438400" y="2768600"/>
            <a:ext cx="4940793" cy="1853808"/>
          </a:xfrm>
          <a:prstGeom prst="straightConnector1">
            <a:avLst/>
          </a:prstGeom>
          <a:noFill/>
          <a:ln w="5715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73F947F-5575-4CE4-8807-C199C8B5A7C0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397529" y="2768600"/>
            <a:ext cx="2606271" cy="1853808"/>
          </a:xfrm>
          <a:prstGeom prst="straightConnector1">
            <a:avLst/>
          </a:prstGeom>
          <a:noFill/>
          <a:ln w="5715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42B1A305-9300-4874-8D94-08197E1ADD74}"/>
              </a:ext>
            </a:extLst>
          </p:cNvPr>
          <p:cNvCxnSpPr>
            <a:cxnSpLocks/>
            <a:stCxn id="150" idx="0"/>
          </p:cNvCxnSpPr>
          <p:nvPr/>
        </p:nvCxnSpPr>
        <p:spPr>
          <a:xfrm flipH="1" flipV="1">
            <a:off x="7465904" y="2753958"/>
            <a:ext cx="2404120" cy="1868450"/>
          </a:xfrm>
          <a:prstGeom prst="straightConnector1">
            <a:avLst/>
          </a:prstGeom>
          <a:noFill/>
          <a:ln w="5715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BADBFD2-45C8-40E6-8FDC-A47D6E20B315}"/>
              </a:ext>
            </a:extLst>
          </p:cNvPr>
          <p:cNvCxnSpPr>
            <a:cxnSpLocks/>
            <a:stCxn id="144" idx="0"/>
          </p:cNvCxnSpPr>
          <p:nvPr/>
        </p:nvCxnSpPr>
        <p:spPr>
          <a:xfrm flipV="1">
            <a:off x="4888361" y="2751339"/>
            <a:ext cx="5123357" cy="1871069"/>
          </a:xfrm>
          <a:prstGeom prst="straightConnector1">
            <a:avLst/>
          </a:prstGeom>
          <a:noFill/>
          <a:ln w="5715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12211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8" dur="2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83" dur="20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88" dur="20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93" dur="20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98" dur="2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3" dur="2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8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13" dur="20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8" dur="2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83" dur="20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88" dur="20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93" dur="20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98" dur="2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3" dur="2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8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13" dur="20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8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1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0 2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10 3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10 4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10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10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10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10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10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0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0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0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PHẠM DUYÊN 10 14 - 9Slide.vn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HẠM DUYÊN 10 15 - 9Slide.vn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HẠM DUYÊN 10 16 - 9Slide.vn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PHẠM DUYÊN 10 17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866596" y="1295400"/>
            <a:ext cx="5524268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>
                <a:solidFill>
                  <a:srgbClr val="00B0F0"/>
                </a:solidFill>
                <a:latin typeface="UTM Cabaret" panose="02040603050506020204" pitchFamily="18" charset="0"/>
              </a:rPr>
              <a:t>TIẾT HỌC</a:t>
            </a:r>
            <a:br>
              <a:rPr lang="en-US" sz="8800">
                <a:solidFill>
                  <a:srgbClr val="FFAA11"/>
                </a:solidFill>
                <a:latin typeface="UTM Cabaret" panose="02040603050506020204" pitchFamily="18" charset="0"/>
              </a:rPr>
            </a:br>
            <a:r>
              <a:rPr lang="en-US" sz="9600">
                <a:solidFill>
                  <a:schemeClr val="accent5"/>
                </a:solidFill>
                <a:latin typeface="UTM Cabaret" panose="02040603050506020204" pitchFamily="18" charset="0"/>
              </a:rPr>
              <a:t>KẾT THÚC</a:t>
            </a:r>
            <a:endParaRPr lang="en-US" sz="88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6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0 - 9Slide.vn">
            <a:extLst>
              <a:ext uri="{FF2B5EF4-FFF2-40B4-BE49-F238E27FC236}">
                <a16:creationId xmlns:a16="http://schemas.microsoft.com/office/drawing/2014/main" id="{AEB6F605-2CAE-46CA-90E5-3F70BE3974FD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280BF3-2685-482B-BB9A-2629D21DC514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175408-B55D-4A61-A235-853AC950290C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PHẠM DUYÊN 1 - 9Slide.vn">
            <a:extLst>
              <a:ext uri="{FF2B5EF4-FFF2-40B4-BE49-F238E27FC236}">
                <a16:creationId xmlns:a16="http://schemas.microsoft.com/office/drawing/2014/main" id="{03185507-8918-4258-A65A-E0EF82D35F41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7CF263-EA4E-4A2E-9363-F132F33205A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9F7224-687C-4AD7-8366-892BC6030E4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6CA66B-9A88-4047-B376-72178654BB5A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PHẠM DUYÊN 2 - 9Slide.vn">
            <a:extLst>
              <a:ext uri="{FF2B5EF4-FFF2-40B4-BE49-F238E27FC236}">
                <a16:creationId xmlns:a16="http://schemas.microsoft.com/office/drawing/2014/main" id="{3B5A7681-754B-4A1F-9E53-FBB87AC26A2E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D111B5-0321-4CD6-80A3-EDA87015A608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A6ED53-B14C-4164-9B49-15B9A9F424AC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37F4903-106F-4F1D-8205-E57143C2BB09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F149FF-66DE-4956-B232-4E39DE9099ED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7002D1-3BFF-45ED-BE15-EBEF8C0CC6BB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PHẠM DUYÊN 9 - 9Slide.vn">
            <a:extLst>
              <a:ext uri="{FF2B5EF4-FFF2-40B4-BE49-F238E27FC236}">
                <a16:creationId xmlns:a16="http://schemas.microsoft.com/office/drawing/2014/main" id="{A78D5DD2-0CF8-46B6-9ABC-F44C209147C0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520DBC-2F89-4359-8127-743A7CF03C7A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70E008-92C2-4A35-842B-E8F2AB9D28AA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PHẠM DUYÊN 10 - 9Slide.vn">
            <a:extLst>
              <a:ext uri="{FF2B5EF4-FFF2-40B4-BE49-F238E27FC236}">
                <a16:creationId xmlns:a16="http://schemas.microsoft.com/office/drawing/2014/main" id="{667B07AF-3616-4D39-A7A2-F50A5137B5C5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53B712-D3CA-4724-A1CB-B759AE035DAF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D2C2FF-A15A-48CC-947F-223C226C73DB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2" name="8" descr="图片包含 物体&#10;&#10;已生成高可信度的说明">
            <a:extLst>
              <a:ext uri="{FF2B5EF4-FFF2-40B4-BE49-F238E27FC236}">
                <a16:creationId xmlns:a16="http://schemas.microsoft.com/office/drawing/2014/main" id="{5375B910-1DD0-4F90-9E2F-DD1D4436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9405581" y="-195338"/>
            <a:ext cx="2890736" cy="3834432"/>
          </a:xfrm>
          <a:prstGeom prst="rect">
            <a:avLst/>
          </a:prstGeom>
        </p:spPr>
      </p:pic>
      <p:pic>
        <p:nvPicPr>
          <p:cNvPr id="33" name="9" descr="图片包含 物体&#10;&#10;已生成高可信度的说明">
            <a:extLst>
              <a:ext uri="{FF2B5EF4-FFF2-40B4-BE49-F238E27FC236}">
                <a16:creationId xmlns:a16="http://schemas.microsoft.com/office/drawing/2014/main" id="{DFDB21E5-E18F-451A-8E7B-F7D94E7ED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-174388" y="-7044"/>
            <a:ext cx="3439048" cy="4277420"/>
          </a:xfrm>
          <a:prstGeom prst="rect">
            <a:avLst/>
          </a:prstGeom>
        </p:spPr>
      </p:pic>
      <p:grpSp>
        <p:nvGrpSpPr>
          <p:cNvPr id="34" name="PHẠM DUYÊN 3 - 9Slide.vn">
            <a:extLst>
              <a:ext uri="{FF2B5EF4-FFF2-40B4-BE49-F238E27FC236}">
                <a16:creationId xmlns:a16="http://schemas.microsoft.com/office/drawing/2014/main" id="{FED715ED-3E80-4E3B-B4A1-386026D857AE}"/>
              </a:ext>
            </a:extLst>
          </p:cNvPr>
          <p:cNvGrpSpPr>
            <a:grpSpLocks/>
          </p:cNvGrpSpPr>
          <p:nvPr/>
        </p:nvGrpSpPr>
        <p:grpSpPr>
          <a:xfrm>
            <a:off x="7190755" y="-110898"/>
            <a:ext cx="482600" cy="1578454"/>
            <a:chOff x="2428081" y="209157"/>
            <a:chExt cx="238919" cy="78144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0BE45F-CC37-4D74-A780-953330A9A21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19B34C7D-1E8D-4508-A916-0F60B27F660A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ED3F28C-1844-45C8-8D89-F72B39C578E9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4298270F-C547-4FF9-B5E9-4A430F8D684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PHẠM DUYÊN 5 - 9Slide.vn">
            <a:extLst>
              <a:ext uri="{FF2B5EF4-FFF2-40B4-BE49-F238E27FC236}">
                <a16:creationId xmlns:a16="http://schemas.microsoft.com/office/drawing/2014/main" id="{1570EA97-D77C-4D5D-B0EB-23AD91973BE3}"/>
              </a:ext>
            </a:extLst>
          </p:cNvPr>
          <p:cNvGrpSpPr>
            <a:grpSpLocks/>
          </p:cNvGrpSpPr>
          <p:nvPr/>
        </p:nvGrpSpPr>
        <p:grpSpPr>
          <a:xfrm>
            <a:off x="5136397" y="-114304"/>
            <a:ext cx="482600" cy="891442"/>
            <a:chOff x="2428081" y="549275"/>
            <a:chExt cx="238919" cy="44132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9B5AE8-5A29-4F06-B41F-A4F25A7F7C6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65CCB846-1EBD-4558-AF27-6FDDD9F07A8C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89B82D-29AC-4582-9D84-BA12EFE8AF2F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328C9029-6DAB-426D-94B2-6497439AFEC2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PHẠM DUYÊN 6 - 9Slide.vn">
            <a:extLst>
              <a:ext uri="{FF2B5EF4-FFF2-40B4-BE49-F238E27FC236}">
                <a16:creationId xmlns:a16="http://schemas.microsoft.com/office/drawing/2014/main" id="{0F7CEA9A-D4D0-4117-BFCA-5F87EE2E282F}"/>
              </a:ext>
            </a:extLst>
          </p:cNvPr>
          <p:cNvGrpSpPr>
            <a:grpSpLocks/>
          </p:cNvGrpSpPr>
          <p:nvPr/>
        </p:nvGrpSpPr>
        <p:grpSpPr>
          <a:xfrm>
            <a:off x="5676147" y="-107852"/>
            <a:ext cx="873973" cy="1812292"/>
            <a:chOff x="2145928" y="228600"/>
            <a:chExt cx="873973" cy="181229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22684A-4CF8-4DA1-A8E1-0153FA64867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F9A2F8-0A72-4A7E-B149-69AAADA5D1EE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8EB2109-7910-4F92-8E5A-FBB74DE6B0D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4C49642-489A-4BDF-BBF7-E137403D81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88CF9D8-BDA0-4A17-882B-5CC8971CA5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1996F1C-1DF9-4F92-9585-96ACD0D37B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PHẠM DUYÊN 7 - 9Slide.vn">
            <a:extLst>
              <a:ext uri="{FF2B5EF4-FFF2-40B4-BE49-F238E27FC236}">
                <a16:creationId xmlns:a16="http://schemas.microsoft.com/office/drawing/2014/main" id="{20D26E77-9DF7-45FB-A7D8-2219F5779D3B}"/>
              </a:ext>
            </a:extLst>
          </p:cNvPr>
          <p:cNvGrpSpPr>
            <a:grpSpLocks/>
          </p:cNvGrpSpPr>
          <p:nvPr/>
        </p:nvGrpSpPr>
        <p:grpSpPr>
          <a:xfrm>
            <a:off x="6497763" y="-118625"/>
            <a:ext cx="1198436" cy="935554"/>
            <a:chOff x="2320888" y="1047097"/>
            <a:chExt cx="1198436" cy="93555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5A7C85-D06A-4820-8109-A69541E295D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7CA151-F4D6-4421-8C02-DDA6673E0C55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98287E-879A-4E89-8F59-DE4F07ED143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7D60CDB-53D0-45AC-BAA7-7557D989D5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D70C0DC-F1D9-4D49-8BFE-32DC763A66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Jellyfish.PD 13 - 9Slide.vn">
            <a:extLst>
              <a:ext uri="{FF2B5EF4-FFF2-40B4-BE49-F238E27FC236}">
                <a16:creationId xmlns:a16="http://schemas.microsoft.com/office/drawing/2014/main" id="{9830B4A5-5753-4048-9C92-78AA2238D78D}"/>
              </a:ext>
            </a:extLst>
          </p:cNvPr>
          <p:cNvSpPr txBox="1"/>
          <p:nvPr/>
        </p:nvSpPr>
        <p:spPr>
          <a:xfrm>
            <a:off x="4469149" y="1706940"/>
            <a:ext cx="3525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12</a:t>
            </a:r>
          </a:p>
        </p:txBody>
      </p:sp>
      <p:sp>
        <p:nvSpPr>
          <p:cNvPr id="59" name="Jellyfish.PD 34 - 9Slide.vn">
            <a:extLst>
              <a:ext uri="{FF2B5EF4-FFF2-40B4-BE49-F238E27FC236}">
                <a16:creationId xmlns:a16="http://schemas.microsoft.com/office/drawing/2014/main" id="{1ED97E9E-1DD9-4800-B6A2-571EDDDC4DC2}"/>
              </a:ext>
            </a:extLst>
          </p:cNvPr>
          <p:cNvSpPr txBox="1"/>
          <p:nvPr/>
        </p:nvSpPr>
        <p:spPr>
          <a:xfrm>
            <a:off x="1062597" y="3276600"/>
            <a:ext cx="10262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60">
                <a:ln>
                  <a:solidFill>
                    <a:schemeClr val="bg1"/>
                  </a:solidFill>
                </a:ln>
                <a:solidFill>
                  <a:srgbClr val="F2BE2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#9Slide07 Cadena" panose="02000503000000020004" pitchFamily="2" charset="0"/>
              </a:rPr>
              <a:t>BẢNG NHÂN 9, BẢNG CHIA 9</a:t>
            </a:r>
          </a:p>
        </p:txBody>
      </p:sp>
      <p:sp>
        <p:nvSpPr>
          <p:cNvPr id="60" name="PHẠM DUYÊN 3 - 9Slide.vn 3 - 9Slide.vn">
            <a:extLst>
              <a:ext uri="{FF2B5EF4-FFF2-40B4-BE49-F238E27FC236}">
                <a16:creationId xmlns:a16="http://schemas.microsoft.com/office/drawing/2014/main" id="{F76D3A83-EFBB-4BBD-BD34-7F848291EDD1}"/>
              </a:ext>
            </a:extLst>
          </p:cNvPr>
          <p:cNvSpPr txBox="1"/>
          <p:nvPr/>
        </p:nvSpPr>
        <p:spPr>
          <a:xfrm>
            <a:off x="5435402" y="5370651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44457262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HẠM DUYÊN 9 - 9Slide.vn">
            <a:extLst>
              <a:ext uri="{FF2B5EF4-FFF2-40B4-BE49-F238E27FC236}">
                <a16:creationId xmlns:a16="http://schemas.microsoft.com/office/drawing/2014/main" id="{074D57EA-D7C3-478B-BE29-B43D212EA6D7}"/>
              </a:ext>
            </a:extLst>
          </p:cNvPr>
          <p:cNvGrpSpPr/>
          <p:nvPr/>
        </p:nvGrpSpPr>
        <p:grpSpPr>
          <a:xfrm>
            <a:off x="-7929" y="6248400"/>
            <a:ext cx="2865430" cy="654348"/>
            <a:chOff x="0" y="5779052"/>
            <a:chExt cx="3205332" cy="109164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CD5CC1-6A90-4728-90F2-1B678E91D8FF}"/>
                </a:ext>
              </a:extLst>
            </p:cNvPr>
            <p:cNvSpPr/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47A43A-4719-4F36-BC46-FA79C40CEAF8}"/>
                </a:ext>
              </a:extLst>
            </p:cNvPr>
            <p:cNvSpPr/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PHẠM DUYÊN 10 - 9Slide.vn">
            <a:extLst>
              <a:ext uri="{FF2B5EF4-FFF2-40B4-BE49-F238E27FC236}">
                <a16:creationId xmlns:a16="http://schemas.microsoft.com/office/drawing/2014/main" id="{9ACF7FEB-BFAE-4FBA-9AF2-827AE0C3FB3D}"/>
              </a:ext>
            </a:extLst>
          </p:cNvPr>
          <p:cNvGrpSpPr/>
          <p:nvPr/>
        </p:nvGrpSpPr>
        <p:grpSpPr>
          <a:xfrm>
            <a:off x="9131560" y="6223854"/>
            <a:ext cx="3060439" cy="629092"/>
            <a:chOff x="4940748" y="6017019"/>
            <a:chExt cx="4819120" cy="9906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774B11-1CFC-4B38-BD75-2E653A54DCE0}"/>
                </a:ext>
              </a:extLst>
            </p:cNvPr>
            <p:cNvSpPr/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D497CD7-BFB1-4F31-B0AC-85C7865F3741}"/>
                </a:ext>
              </a:extLst>
            </p:cNvPr>
            <p:cNvSpPr/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PHẠM DUYÊN 3 - 9Slide.vn">
            <a:extLst>
              <a:ext uri="{FF2B5EF4-FFF2-40B4-BE49-F238E27FC236}">
                <a16:creationId xmlns:a16="http://schemas.microsoft.com/office/drawing/2014/main" id="{1B839562-6B76-4AF4-A7F8-D57511A74FB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A814C9-B872-463A-B615-9D31F9BF51B7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id="{1A508C25-096A-4A40-9760-215375302C2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2CBD92-5C85-4478-8E43-19B1CB0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Star: 5 Points 92">
              <a:extLst>
                <a:ext uri="{FF2B5EF4-FFF2-40B4-BE49-F238E27FC236}">
                  <a16:creationId xmlns:a16="http://schemas.microsoft.com/office/drawing/2014/main" id="{30C78455-80E4-4033-B10C-491120CDCA6B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5 - 9Slide.vn">
            <a:extLst>
              <a:ext uri="{FF2B5EF4-FFF2-40B4-BE49-F238E27FC236}">
                <a16:creationId xmlns:a16="http://schemas.microsoft.com/office/drawing/2014/main" id="{B9914B2A-2B9B-4DEB-925C-97600ED60F50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01D268-7FF0-4554-AB17-9BECF57238BE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id="{2035C4FB-1846-41D2-B194-6828AFD9A108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CC8D757-8631-466F-BD2B-48173F4101FA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B7CC1368-CB3E-4F53-9C6A-C84AB0C14243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PHẠM DUYÊN 6 - 9Slide.vn">
            <a:extLst>
              <a:ext uri="{FF2B5EF4-FFF2-40B4-BE49-F238E27FC236}">
                <a16:creationId xmlns:a16="http://schemas.microsoft.com/office/drawing/2014/main" id="{81465512-6327-4E22-811C-1D208E87FDD6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C70821-9A50-46D6-8BC5-C74B68AD10C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26847C0-7CF4-4855-A24C-375A8D19DB7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8B18ED8-774F-470E-BE13-0376A4E4FB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1BD76F0-E145-42F7-8BD5-DDD9361094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73650D3-C96A-4155-A3DF-CF282869C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D04539-7BD0-47B4-8FC7-516558950C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PHẠM DUYÊN 7 - 9Slide.vn">
            <a:extLst>
              <a:ext uri="{FF2B5EF4-FFF2-40B4-BE49-F238E27FC236}">
                <a16:creationId xmlns:a16="http://schemas.microsoft.com/office/drawing/2014/main" id="{D95E7F72-73D1-4F7C-8600-55E1DE20D4F1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8395BD-222D-4FD2-B6A6-D8B9EF67F98F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1D0D88-A5D1-4958-9154-7721A98F683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881943B-2192-4B78-A88A-3A05E239FE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759AE17-234A-4B79-8216-79B00DE97D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98433B-14E3-4057-BB6C-019982991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PHẠM DUYÊN 11 - 9Slide.vn">
            <a:extLst>
              <a:ext uri="{FF2B5EF4-FFF2-40B4-BE49-F238E27FC236}">
                <a16:creationId xmlns:a16="http://schemas.microsoft.com/office/drawing/2014/main" id="{89763542-96DC-466A-911E-52C8658F0B81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CADD8F-5A0A-444E-92F7-BC574921F61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8AC5E812-E787-4897-9F82-D3C8AF82FBC1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4931CC9-CF73-42F8-88EB-D1C5F58D92B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EFF6571-8CC2-4945-AB9E-B4A08E4EA9A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PHẠM DUYÊN 12 - 9Slide.vn">
            <a:extLst>
              <a:ext uri="{FF2B5EF4-FFF2-40B4-BE49-F238E27FC236}">
                <a16:creationId xmlns:a16="http://schemas.microsoft.com/office/drawing/2014/main" id="{AF710105-3D95-48F0-BEB6-D1E757D773A4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3D3AD3F-3E44-476C-96F2-CCB9CF7690B0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Star: 5 Points 118">
              <a:extLst>
                <a:ext uri="{FF2B5EF4-FFF2-40B4-BE49-F238E27FC236}">
                  <a16:creationId xmlns:a16="http://schemas.microsoft.com/office/drawing/2014/main" id="{019AAA4B-770B-4140-874D-C3DB3BE73BC3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19B3717-D6B7-4F7F-B968-221597B335C0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437867B-35B6-471B-8541-641700D30EE4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PHẠM DUYÊN 13 - 9Slide.vn">
            <a:extLst>
              <a:ext uri="{FF2B5EF4-FFF2-40B4-BE49-F238E27FC236}">
                <a16:creationId xmlns:a16="http://schemas.microsoft.com/office/drawing/2014/main" id="{CA36B72C-6A00-4684-8EF0-2907A2EF628F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8242BF0-C2B4-41D5-97D9-81E8331FD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7B1A11-9526-439B-9A13-BAE2DD9E0CE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ADAAE62-9834-4FF3-AA00-7ACEF828BC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E32B1C-3E77-4126-B3EB-7C752DE076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41CF7DC-8E4B-4CA5-8962-7D3B82A6B5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28ED822-9201-462A-BB30-A963DCBF32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PHẠM DUYÊN 7 - 9Slide.vn">
            <a:extLst>
              <a:ext uri="{FF2B5EF4-FFF2-40B4-BE49-F238E27FC236}">
                <a16:creationId xmlns:a16="http://schemas.microsoft.com/office/drawing/2014/main" id="{1E660FA6-03E1-4711-8FBC-C0202D6D1DB9}"/>
              </a:ext>
            </a:extLst>
          </p:cNvPr>
          <p:cNvGrpSpPr>
            <a:grpSpLocks/>
          </p:cNvGrpSpPr>
          <p:nvPr/>
        </p:nvGrpSpPr>
        <p:grpSpPr>
          <a:xfrm>
            <a:off x="7882297" y="-148238"/>
            <a:ext cx="1876916" cy="1465206"/>
            <a:chOff x="2320888" y="1047097"/>
            <a:chExt cx="1198436" cy="9355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79BA610-BE4C-4EEA-89D6-BE4E21566B9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43A4274-04B6-4048-9067-665BE4C3356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33491A0-816C-40C0-96D4-408AAFE1399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84BB18-D61B-4434-87F8-71DFFBC453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6D7CF99-83EB-4FF5-BDC8-C717890CB9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5F2ED2F-7567-4D2C-B65B-EF3F345F4DF8}"/>
              </a:ext>
            </a:extLst>
          </p:cNvPr>
          <p:cNvGrpSpPr/>
          <p:nvPr/>
        </p:nvGrpSpPr>
        <p:grpSpPr>
          <a:xfrm>
            <a:off x="1642448" y="821560"/>
            <a:ext cx="8907104" cy="5373579"/>
            <a:chOff x="1642448" y="821560"/>
            <a:chExt cx="8907104" cy="537357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DE1B2A4-A4AB-473B-95BD-314B75E02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448" y="821560"/>
              <a:ext cx="8907104" cy="5214880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779E49B-B45B-4403-9121-4788BB69CDDA}"/>
                </a:ext>
              </a:extLst>
            </p:cNvPr>
            <p:cNvSpPr/>
            <p:nvPr/>
          </p:nvSpPr>
          <p:spPr>
            <a:xfrm rot="2882448">
              <a:off x="3189619" y="5877739"/>
              <a:ext cx="317400" cy="317400"/>
            </a:xfrm>
            <a:custGeom>
              <a:avLst/>
              <a:gdLst>
                <a:gd name="connsiteX0" fmla="*/ 0 w 317400"/>
                <a:gd name="connsiteY0" fmla="*/ 0 h 317400"/>
                <a:gd name="connsiteX1" fmla="*/ 317400 w 317400"/>
                <a:gd name="connsiteY1" fmla="*/ 0 h 317400"/>
                <a:gd name="connsiteX2" fmla="*/ 317400 w 317400"/>
                <a:gd name="connsiteY2" fmla="*/ 317400 h 317400"/>
                <a:gd name="connsiteX3" fmla="*/ 0 w 317400"/>
                <a:gd name="connsiteY3" fmla="*/ 317400 h 317400"/>
                <a:gd name="connsiteX4" fmla="*/ 0 w 317400"/>
                <a:gd name="connsiteY4" fmla="*/ 0 h 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00" h="317400" extrusionOk="0">
                  <a:moveTo>
                    <a:pt x="0" y="0"/>
                  </a:moveTo>
                  <a:cubicBezTo>
                    <a:pt x="91276" y="-12912"/>
                    <a:pt x="245906" y="3951"/>
                    <a:pt x="317400" y="0"/>
                  </a:cubicBezTo>
                  <a:cubicBezTo>
                    <a:pt x="319909" y="84074"/>
                    <a:pt x="318228" y="169601"/>
                    <a:pt x="317400" y="317400"/>
                  </a:cubicBezTo>
                  <a:cubicBezTo>
                    <a:pt x="232330" y="330860"/>
                    <a:pt x="78219" y="317041"/>
                    <a:pt x="0" y="317400"/>
                  </a:cubicBezTo>
                  <a:cubicBezTo>
                    <a:pt x="12276" y="223475"/>
                    <a:pt x="10870" y="63558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979A47F-0D45-482F-93F7-45A855A379C9}"/>
                </a:ext>
              </a:extLst>
            </p:cNvPr>
            <p:cNvSpPr/>
            <p:nvPr/>
          </p:nvSpPr>
          <p:spPr>
            <a:xfrm rot="2882448">
              <a:off x="3693199" y="5237833"/>
              <a:ext cx="602664" cy="602664"/>
            </a:xfrm>
            <a:custGeom>
              <a:avLst/>
              <a:gdLst>
                <a:gd name="connsiteX0" fmla="*/ 0 w 602664"/>
                <a:gd name="connsiteY0" fmla="*/ 0 h 602664"/>
                <a:gd name="connsiteX1" fmla="*/ 602664 w 602664"/>
                <a:gd name="connsiteY1" fmla="*/ 0 h 602664"/>
                <a:gd name="connsiteX2" fmla="*/ 602664 w 602664"/>
                <a:gd name="connsiteY2" fmla="*/ 602664 h 602664"/>
                <a:gd name="connsiteX3" fmla="*/ 0 w 602664"/>
                <a:gd name="connsiteY3" fmla="*/ 602664 h 602664"/>
                <a:gd name="connsiteX4" fmla="*/ 0 w 602664"/>
                <a:gd name="connsiteY4" fmla="*/ 0 h 6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64" h="602664" extrusionOk="0">
                  <a:moveTo>
                    <a:pt x="0" y="0"/>
                  </a:moveTo>
                  <a:cubicBezTo>
                    <a:pt x="213594" y="-27662"/>
                    <a:pt x="475848" y="-20174"/>
                    <a:pt x="602664" y="0"/>
                  </a:cubicBezTo>
                  <a:cubicBezTo>
                    <a:pt x="618930" y="182189"/>
                    <a:pt x="588626" y="458330"/>
                    <a:pt x="602664" y="602664"/>
                  </a:cubicBezTo>
                  <a:cubicBezTo>
                    <a:pt x="372477" y="583690"/>
                    <a:pt x="177483" y="616019"/>
                    <a:pt x="0" y="602664"/>
                  </a:cubicBezTo>
                  <a:cubicBezTo>
                    <a:pt x="4315" y="330152"/>
                    <a:pt x="-25768" y="252202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Jellyfish.PD 12 - 9Slide.vn">
            <a:extLst>
              <a:ext uri="{FF2B5EF4-FFF2-40B4-BE49-F238E27FC236}">
                <a16:creationId xmlns:a16="http://schemas.microsoft.com/office/drawing/2014/main" id="{492C8CBA-2CE4-49F4-A3DE-4011459A5E89}"/>
              </a:ext>
            </a:extLst>
          </p:cNvPr>
          <p:cNvSpPr txBox="1"/>
          <p:nvPr/>
        </p:nvSpPr>
        <p:spPr>
          <a:xfrm>
            <a:off x="2886444" y="2438400"/>
            <a:ext cx="6419112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zh-CN" altLang="en-US" sz="96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A8C825-E8C1-0B54-7932-0B454B379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2" t="23506" r="9070" b="42920"/>
          <a:stretch/>
        </p:blipFill>
        <p:spPr>
          <a:xfrm>
            <a:off x="1360246" y="799404"/>
            <a:ext cx="5878754" cy="5478342"/>
          </a:xfrm>
          <a:prstGeom prst="roundRect">
            <a:avLst>
              <a:gd name="adj" fmla="val 15831"/>
            </a:avLst>
          </a:prstGeom>
          <a:effectLst>
            <a:softEdge rad="63500"/>
          </a:effectLst>
        </p:spPr>
      </p:pic>
      <p:pic>
        <p:nvPicPr>
          <p:cNvPr id="207" name="PHẠM DUYÊN 2 - 9Slide.vn">
            <a:extLst>
              <a:ext uri="{FF2B5EF4-FFF2-40B4-BE49-F238E27FC236}">
                <a16:creationId xmlns:a16="http://schemas.microsoft.com/office/drawing/2014/main" id="{F3A1737B-D19C-4EB2-BEA6-7A1E3B3B9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5" y="342204"/>
            <a:ext cx="1828800" cy="914400"/>
          </a:xfrm>
          <a:prstGeom prst="rect">
            <a:avLst/>
          </a:prstGeom>
        </p:spPr>
      </p:pic>
      <p:sp>
        <p:nvSpPr>
          <p:cNvPr id="208" name="Speech Bubble: Rectangle with Corners Rounded 14">
            <a:extLst>
              <a:ext uri="{FF2B5EF4-FFF2-40B4-BE49-F238E27FC236}">
                <a16:creationId xmlns:a16="http://schemas.microsoft.com/office/drawing/2014/main" id="{321C4C2B-1907-4EA5-9BF5-E420BBC5EFA0}"/>
              </a:ext>
            </a:extLst>
          </p:cNvPr>
          <p:cNvSpPr/>
          <p:nvPr/>
        </p:nvSpPr>
        <p:spPr>
          <a:xfrm flipH="1">
            <a:off x="7517570" y="2498889"/>
            <a:ext cx="4131185" cy="1875609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04900"/>
              <a:gd name="connsiteX1" fmla="*/ 88902 w 2851906"/>
              <a:gd name="connsiteY1" fmla="*/ 0 h 704900"/>
              <a:gd name="connsiteX2" fmla="*/ 475318 w 2851906"/>
              <a:gd name="connsiteY2" fmla="*/ 0 h 704900"/>
              <a:gd name="connsiteX3" fmla="*/ 475318 w 2851906"/>
              <a:gd name="connsiteY3" fmla="*/ 0 h 704900"/>
              <a:gd name="connsiteX4" fmla="*/ 1188294 w 2851906"/>
              <a:gd name="connsiteY4" fmla="*/ 0 h 704900"/>
              <a:gd name="connsiteX5" fmla="*/ 2763004 w 2851906"/>
              <a:gd name="connsiteY5" fmla="*/ 0 h 704900"/>
              <a:gd name="connsiteX6" fmla="*/ 2851906 w 2851906"/>
              <a:gd name="connsiteY6" fmla="*/ 88902 h 704900"/>
              <a:gd name="connsiteX7" fmla="*/ 2851906 w 2851906"/>
              <a:gd name="connsiteY7" fmla="*/ 311150 h 704900"/>
              <a:gd name="connsiteX8" fmla="*/ 2851906 w 2851906"/>
              <a:gd name="connsiteY8" fmla="*/ 311150 h 704900"/>
              <a:gd name="connsiteX9" fmla="*/ 2851906 w 2851906"/>
              <a:gd name="connsiteY9" fmla="*/ 444500 h 704900"/>
              <a:gd name="connsiteX10" fmla="*/ 2851906 w 2851906"/>
              <a:gd name="connsiteY10" fmla="*/ 444498 h 704900"/>
              <a:gd name="connsiteX11" fmla="*/ 2763004 w 2851906"/>
              <a:gd name="connsiteY11" fmla="*/ 533400 h 704900"/>
              <a:gd name="connsiteX12" fmla="*/ 1089822 w 2851906"/>
              <a:gd name="connsiteY12" fmla="*/ 537900 h 704900"/>
              <a:gd name="connsiteX13" fmla="*/ 591213 w 2851906"/>
              <a:gd name="connsiteY13" fmla="*/ 704900 h 704900"/>
              <a:gd name="connsiteX14" fmla="*/ 727730 w 2851906"/>
              <a:gd name="connsiteY14" fmla="*/ 533400 h 704900"/>
              <a:gd name="connsiteX15" fmla="*/ 88902 w 2851906"/>
              <a:gd name="connsiteY15" fmla="*/ 533400 h 704900"/>
              <a:gd name="connsiteX16" fmla="*/ 0 w 2851906"/>
              <a:gd name="connsiteY16" fmla="*/ 444498 h 704900"/>
              <a:gd name="connsiteX17" fmla="*/ 0 w 2851906"/>
              <a:gd name="connsiteY17" fmla="*/ 444500 h 704900"/>
              <a:gd name="connsiteX18" fmla="*/ 0 w 2851906"/>
              <a:gd name="connsiteY18" fmla="*/ 311150 h 704900"/>
              <a:gd name="connsiteX19" fmla="*/ 0 w 2851906"/>
              <a:gd name="connsiteY19" fmla="*/ 311150 h 704900"/>
              <a:gd name="connsiteX20" fmla="*/ 0 w 2851906"/>
              <a:gd name="connsiteY20" fmla="*/ 88902 h 7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0490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1213" y="70490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20999997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CE3EA67-AC39-4AE6-B8C7-AFF77508E7D2}"/>
              </a:ext>
            </a:extLst>
          </p:cNvPr>
          <p:cNvSpPr txBox="1"/>
          <p:nvPr/>
        </p:nvSpPr>
        <p:spPr>
          <a:xfrm>
            <a:off x="7417782" y="2624874"/>
            <a:ext cx="3968710" cy="1292662"/>
          </a:xfrm>
          <a:prstGeom prst="rect">
            <a:avLst/>
          </a:prstGeom>
          <a:noFill/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perspectiveLeft">
              <a:rot lat="0" lon="20399994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Mỗi đội múa rồng có 9 người. Hỏi 2 đội múa rồng có bao nhiêu người?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BC2031F-C4A6-4536-9374-5AAD20A8288E}"/>
              </a:ext>
            </a:extLst>
          </p:cNvPr>
          <p:cNvSpPr txBox="1"/>
          <p:nvPr/>
        </p:nvSpPr>
        <p:spPr>
          <a:xfrm>
            <a:off x="725847" y="126445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05C28-CD2C-4097-ADAD-FC9798B6C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9829" y="4297116"/>
            <a:ext cx="1439744" cy="22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2818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7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8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43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44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2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8" grpId="0" animBg="1"/>
          <p:bldP spid="209" grpId="0"/>
          <p:bldP spid="2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2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8" grpId="0" animBg="1"/>
          <p:bldP spid="209" grpId="0"/>
          <p:bldP spid="2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HẠM DUYÊN 2 - 9Slide.vn">
            <a:extLst>
              <a:ext uri="{FF2B5EF4-FFF2-40B4-BE49-F238E27FC236}">
                <a16:creationId xmlns:a16="http://schemas.microsoft.com/office/drawing/2014/main" id="{F3A1737B-D19C-4EB2-BEA6-7A1E3B3B9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5" y="342204"/>
            <a:ext cx="1828800" cy="914400"/>
          </a:xfrm>
          <a:prstGeom prst="rect">
            <a:avLst/>
          </a:prstGeom>
        </p:spPr>
      </p:pic>
      <p:sp>
        <p:nvSpPr>
          <p:cNvPr id="208" name="Speech Bubble: Rectangle with Corners Rounded 14">
            <a:extLst>
              <a:ext uri="{FF2B5EF4-FFF2-40B4-BE49-F238E27FC236}">
                <a16:creationId xmlns:a16="http://schemas.microsoft.com/office/drawing/2014/main" id="{321C4C2B-1907-4EA5-9BF5-E420BBC5EFA0}"/>
              </a:ext>
            </a:extLst>
          </p:cNvPr>
          <p:cNvSpPr/>
          <p:nvPr/>
        </p:nvSpPr>
        <p:spPr>
          <a:xfrm flipH="1">
            <a:off x="7338788" y="2498889"/>
            <a:ext cx="4131185" cy="1875609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04900"/>
              <a:gd name="connsiteX1" fmla="*/ 88902 w 2851906"/>
              <a:gd name="connsiteY1" fmla="*/ 0 h 704900"/>
              <a:gd name="connsiteX2" fmla="*/ 475318 w 2851906"/>
              <a:gd name="connsiteY2" fmla="*/ 0 h 704900"/>
              <a:gd name="connsiteX3" fmla="*/ 475318 w 2851906"/>
              <a:gd name="connsiteY3" fmla="*/ 0 h 704900"/>
              <a:gd name="connsiteX4" fmla="*/ 1188294 w 2851906"/>
              <a:gd name="connsiteY4" fmla="*/ 0 h 704900"/>
              <a:gd name="connsiteX5" fmla="*/ 2763004 w 2851906"/>
              <a:gd name="connsiteY5" fmla="*/ 0 h 704900"/>
              <a:gd name="connsiteX6" fmla="*/ 2851906 w 2851906"/>
              <a:gd name="connsiteY6" fmla="*/ 88902 h 704900"/>
              <a:gd name="connsiteX7" fmla="*/ 2851906 w 2851906"/>
              <a:gd name="connsiteY7" fmla="*/ 311150 h 704900"/>
              <a:gd name="connsiteX8" fmla="*/ 2851906 w 2851906"/>
              <a:gd name="connsiteY8" fmla="*/ 311150 h 704900"/>
              <a:gd name="connsiteX9" fmla="*/ 2851906 w 2851906"/>
              <a:gd name="connsiteY9" fmla="*/ 444500 h 704900"/>
              <a:gd name="connsiteX10" fmla="*/ 2851906 w 2851906"/>
              <a:gd name="connsiteY10" fmla="*/ 444498 h 704900"/>
              <a:gd name="connsiteX11" fmla="*/ 2763004 w 2851906"/>
              <a:gd name="connsiteY11" fmla="*/ 533400 h 704900"/>
              <a:gd name="connsiteX12" fmla="*/ 1089822 w 2851906"/>
              <a:gd name="connsiteY12" fmla="*/ 537900 h 704900"/>
              <a:gd name="connsiteX13" fmla="*/ 591213 w 2851906"/>
              <a:gd name="connsiteY13" fmla="*/ 704900 h 704900"/>
              <a:gd name="connsiteX14" fmla="*/ 727730 w 2851906"/>
              <a:gd name="connsiteY14" fmla="*/ 533400 h 704900"/>
              <a:gd name="connsiteX15" fmla="*/ 88902 w 2851906"/>
              <a:gd name="connsiteY15" fmla="*/ 533400 h 704900"/>
              <a:gd name="connsiteX16" fmla="*/ 0 w 2851906"/>
              <a:gd name="connsiteY16" fmla="*/ 444498 h 704900"/>
              <a:gd name="connsiteX17" fmla="*/ 0 w 2851906"/>
              <a:gd name="connsiteY17" fmla="*/ 444500 h 704900"/>
              <a:gd name="connsiteX18" fmla="*/ 0 w 2851906"/>
              <a:gd name="connsiteY18" fmla="*/ 311150 h 704900"/>
              <a:gd name="connsiteX19" fmla="*/ 0 w 2851906"/>
              <a:gd name="connsiteY19" fmla="*/ 311150 h 704900"/>
              <a:gd name="connsiteX20" fmla="*/ 0 w 2851906"/>
              <a:gd name="connsiteY20" fmla="*/ 88902 h 7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0490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1213" y="70490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20999997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CE3EA67-AC39-4AE6-B8C7-AFF77508E7D2}"/>
              </a:ext>
            </a:extLst>
          </p:cNvPr>
          <p:cNvSpPr txBox="1"/>
          <p:nvPr/>
        </p:nvSpPr>
        <p:spPr>
          <a:xfrm>
            <a:off x="7239000" y="2624874"/>
            <a:ext cx="3968710" cy="1292662"/>
          </a:xfrm>
          <a:prstGeom prst="rect">
            <a:avLst/>
          </a:prstGeom>
          <a:noFill/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perspectiveLeft">
              <a:rot lat="0" lon="20399994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Mỗi đội múa rồng có 9 người. Hỏi 2 đội múa rồng có bao nhiêu người?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BC2031F-C4A6-4536-9374-5AAD20A8288E}"/>
              </a:ext>
            </a:extLst>
          </p:cNvPr>
          <p:cNvSpPr txBox="1"/>
          <p:nvPr/>
        </p:nvSpPr>
        <p:spPr>
          <a:xfrm>
            <a:off x="725847" y="126445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05C28-CD2C-4097-ADAD-FC9798B6C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1047" y="4297116"/>
            <a:ext cx="1439744" cy="22999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61AC790-DFBD-4391-8056-EE144A96A945}"/>
              </a:ext>
            </a:extLst>
          </p:cNvPr>
          <p:cNvGrpSpPr/>
          <p:nvPr/>
        </p:nvGrpSpPr>
        <p:grpSpPr>
          <a:xfrm>
            <a:off x="2303016" y="3962400"/>
            <a:ext cx="2675686" cy="598104"/>
            <a:chOff x="4726090" y="4684929"/>
            <a:chExt cx="2675686" cy="59810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A249F9E-D1E2-4347-9D1F-3D9490024FEE}"/>
                </a:ext>
              </a:extLst>
            </p:cNvPr>
            <p:cNvSpPr/>
            <p:nvPr/>
          </p:nvSpPr>
          <p:spPr>
            <a:xfrm>
              <a:off x="4726090" y="4684929"/>
              <a:ext cx="2675686" cy="598104"/>
            </a:xfrm>
            <a:prstGeom prst="roundRect">
              <a:avLst>
                <a:gd name="adj" fmla="val 47917"/>
              </a:avLst>
            </a:prstGeom>
            <a:solidFill>
              <a:srgbClr val="FBB0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FFD5259-51C0-423A-98DD-66FDDDFD8282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9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2 = ?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FFD5259-51C0-423A-98DD-66FDDDFD82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8638" t="-13542" r="-564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D2EC7D-675A-4A34-BE6E-3AE7914E4AAA}"/>
              </a:ext>
            </a:extLst>
          </p:cNvPr>
          <p:cNvGrpSpPr/>
          <p:nvPr/>
        </p:nvGrpSpPr>
        <p:grpSpPr>
          <a:xfrm>
            <a:off x="2303018" y="4744574"/>
            <a:ext cx="3557205" cy="598104"/>
            <a:chOff x="4726091" y="4684929"/>
            <a:chExt cx="3465895" cy="59810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6E5DE4C-03D3-4E78-89E0-752FCDA6F392}"/>
                </a:ext>
              </a:extLst>
            </p:cNvPr>
            <p:cNvSpPr/>
            <p:nvPr/>
          </p:nvSpPr>
          <p:spPr>
            <a:xfrm>
              <a:off x="4726091" y="4684929"/>
              <a:ext cx="2607004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726ADD-DFF0-49D4-BE1B-30C08EFD976E}"/>
                </a:ext>
              </a:extLst>
            </p:cNvPr>
            <p:cNvSpPr txBox="1"/>
            <p:nvPr/>
          </p:nvSpPr>
          <p:spPr>
            <a:xfrm>
              <a:off x="5033506" y="4691594"/>
              <a:ext cx="315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9 + 9 = </a:t>
              </a:r>
              <a:r>
                <a:rPr lang="en-US" sz="3200">
                  <a:solidFill>
                    <a:schemeClr val="accent6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E22886-D0B6-4903-B63D-C2277575130B}"/>
              </a:ext>
            </a:extLst>
          </p:cNvPr>
          <p:cNvGrpSpPr/>
          <p:nvPr/>
        </p:nvGrpSpPr>
        <p:grpSpPr>
          <a:xfrm>
            <a:off x="2303016" y="5526748"/>
            <a:ext cx="2675686" cy="598104"/>
            <a:chOff x="4726090" y="4684929"/>
            <a:chExt cx="3854030" cy="59810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460365A-2E03-456D-A9E7-363EA360AE40}"/>
                </a:ext>
              </a:extLst>
            </p:cNvPr>
            <p:cNvSpPr/>
            <p:nvPr/>
          </p:nvSpPr>
          <p:spPr>
            <a:xfrm>
              <a:off x="4726090" y="4684929"/>
              <a:ext cx="3854030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783AFB0-ACA6-402B-AC43-BDC5BD67F0ED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9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2 = </a:t>
                  </a:r>
                  <a:r>
                    <a:rPr lang="en-US" sz="3200">
                      <a:solidFill>
                        <a:srgbClr val="F62D04"/>
                      </a:solidFill>
                      <a:cs typeface="Arial" panose="020B0604020202020204" pitchFamily="34" charset="0"/>
                    </a:rPr>
                    <a:t>18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783AFB0-ACA6-402B-AC43-BDC5BD67F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7242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PHẠM DUYÊN 71 - 9Slide.vn">
            <a:extLst>
              <a:ext uri="{FF2B5EF4-FFF2-40B4-BE49-F238E27FC236}">
                <a16:creationId xmlns:a16="http://schemas.microsoft.com/office/drawing/2014/main" id="{B35B1F78-29EC-4C56-A002-40B3E140FC11}"/>
              </a:ext>
            </a:extLst>
          </p:cNvPr>
          <p:cNvSpPr/>
          <p:nvPr/>
        </p:nvSpPr>
        <p:spPr>
          <a:xfrm>
            <a:off x="3896329" y="4754832"/>
            <a:ext cx="714375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B125ADC-2DEC-63F9-11C7-61405654BD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2" t="23506" r="9070" b="42920"/>
          <a:stretch/>
        </p:blipFill>
        <p:spPr>
          <a:xfrm>
            <a:off x="2493821" y="512749"/>
            <a:ext cx="3664924" cy="3415300"/>
          </a:xfrm>
          <a:prstGeom prst="roundRect">
            <a:avLst>
              <a:gd name="adj" fmla="val 15831"/>
            </a:avLst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52887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3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4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24" dur="1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25" dur="1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/>
          </p:cNvSpPr>
          <p:nvPr/>
        </p:nvSpPr>
        <p:spPr>
          <a:xfrm>
            <a:off x="184150" y="172629"/>
            <a:ext cx="11823700" cy="6512743"/>
          </a:xfrm>
          <a:custGeom>
            <a:avLst/>
            <a:gdLst>
              <a:gd name="connsiteX0" fmla="*/ 0 w 11823700"/>
              <a:gd name="connsiteY0" fmla="*/ 188739 h 6512743"/>
              <a:gd name="connsiteX1" fmla="*/ 188739 w 11823700"/>
              <a:gd name="connsiteY1" fmla="*/ 0 h 6512743"/>
              <a:gd name="connsiteX2" fmla="*/ 518660 w 11823700"/>
              <a:gd name="connsiteY2" fmla="*/ 0 h 6512743"/>
              <a:gd name="connsiteX3" fmla="*/ 1306429 w 11823700"/>
              <a:gd name="connsiteY3" fmla="*/ 0 h 6512743"/>
              <a:gd name="connsiteX4" fmla="*/ 1636349 w 11823700"/>
              <a:gd name="connsiteY4" fmla="*/ 0 h 6512743"/>
              <a:gd name="connsiteX5" fmla="*/ 2538581 w 11823700"/>
              <a:gd name="connsiteY5" fmla="*/ 0 h 6512743"/>
              <a:gd name="connsiteX6" fmla="*/ 3440813 w 11823700"/>
              <a:gd name="connsiteY6" fmla="*/ 0 h 6512743"/>
              <a:gd name="connsiteX7" fmla="*/ 4114120 w 11823700"/>
              <a:gd name="connsiteY7" fmla="*/ 0 h 6512743"/>
              <a:gd name="connsiteX8" fmla="*/ 4558503 w 11823700"/>
              <a:gd name="connsiteY8" fmla="*/ 0 h 6512743"/>
              <a:gd name="connsiteX9" fmla="*/ 5231810 w 11823700"/>
              <a:gd name="connsiteY9" fmla="*/ 0 h 6512743"/>
              <a:gd name="connsiteX10" fmla="*/ 6134041 w 11823700"/>
              <a:gd name="connsiteY10" fmla="*/ 0 h 6512743"/>
              <a:gd name="connsiteX11" fmla="*/ 6921811 w 11823700"/>
              <a:gd name="connsiteY11" fmla="*/ 0 h 6512743"/>
              <a:gd name="connsiteX12" fmla="*/ 7251731 w 11823700"/>
              <a:gd name="connsiteY12" fmla="*/ 0 h 6512743"/>
              <a:gd name="connsiteX13" fmla="*/ 7925038 w 11823700"/>
              <a:gd name="connsiteY13" fmla="*/ 0 h 6512743"/>
              <a:gd name="connsiteX14" fmla="*/ 8598346 w 11823700"/>
              <a:gd name="connsiteY14" fmla="*/ 0 h 6512743"/>
              <a:gd name="connsiteX15" fmla="*/ 9271653 w 11823700"/>
              <a:gd name="connsiteY15" fmla="*/ 0 h 6512743"/>
              <a:gd name="connsiteX16" fmla="*/ 10173884 w 11823700"/>
              <a:gd name="connsiteY16" fmla="*/ 0 h 6512743"/>
              <a:gd name="connsiteX17" fmla="*/ 11634961 w 11823700"/>
              <a:gd name="connsiteY17" fmla="*/ 0 h 6512743"/>
              <a:gd name="connsiteX18" fmla="*/ 11823700 w 11823700"/>
              <a:gd name="connsiteY18" fmla="*/ 188739 h 6512743"/>
              <a:gd name="connsiteX19" fmla="*/ 11823700 w 11823700"/>
              <a:gd name="connsiteY19" fmla="*/ 686377 h 6512743"/>
              <a:gd name="connsiteX20" fmla="*/ 11823700 w 11823700"/>
              <a:gd name="connsiteY20" fmla="*/ 1429426 h 6512743"/>
              <a:gd name="connsiteX21" fmla="*/ 11823700 w 11823700"/>
              <a:gd name="connsiteY21" fmla="*/ 1988417 h 6512743"/>
              <a:gd name="connsiteX22" fmla="*/ 11823700 w 11823700"/>
              <a:gd name="connsiteY22" fmla="*/ 2792818 h 6512743"/>
              <a:gd name="connsiteX23" fmla="*/ 11823700 w 11823700"/>
              <a:gd name="connsiteY23" fmla="*/ 3351809 h 6512743"/>
              <a:gd name="connsiteX24" fmla="*/ 11823700 w 11823700"/>
              <a:gd name="connsiteY24" fmla="*/ 3910800 h 6512743"/>
              <a:gd name="connsiteX25" fmla="*/ 11823700 w 11823700"/>
              <a:gd name="connsiteY25" fmla="*/ 4531143 h 6512743"/>
              <a:gd name="connsiteX26" fmla="*/ 11823700 w 11823700"/>
              <a:gd name="connsiteY26" fmla="*/ 5212839 h 6512743"/>
              <a:gd name="connsiteX27" fmla="*/ 11823700 w 11823700"/>
              <a:gd name="connsiteY27" fmla="*/ 6324004 h 6512743"/>
              <a:gd name="connsiteX28" fmla="*/ 11634961 w 11823700"/>
              <a:gd name="connsiteY28" fmla="*/ 6512743 h 6512743"/>
              <a:gd name="connsiteX29" fmla="*/ 10961654 w 11823700"/>
              <a:gd name="connsiteY29" fmla="*/ 6512743 h 6512743"/>
              <a:gd name="connsiteX30" fmla="*/ 10059422 w 11823700"/>
              <a:gd name="connsiteY30" fmla="*/ 6512743 h 6512743"/>
              <a:gd name="connsiteX31" fmla="*/ 9386115 w 11823700"/>
              <a:gd name="connsiteY31" fmla="*/ 6512743 h 6512743"/>
              <a:gd name="connsiteX32" fmla="*/ 8941732 w 11823700"/>
              <a:gd name="connsiteY32" fmla="*/ 6512743 h 6512743"/>
              <a:gd name="connsiteX33" fmla="*/ 8497350 w 11823700"/>
              <a:gd name="connsiteY33" fmla="*/ 6512743 h 6512743"/>
              <a:gd name="connsiteX34" fmla="*/ 7595118 w 11823700"/>
              <a:gd name="connsiteY34" fmla="*/ 6512743 h 6512743"/>
              <a:gd name="connsiteX35" fmla="*/ 7036273 w 11823700"/>
              <a:gd name="connsiteY35" fmla="*/ 6512743 h 6512743"/>
              <a:gd name="connsiteX36" fmla="*/ 6477428 w 11823700"/>
              <a:gd name="connsiteY36" fmla="*/ 6512743 h 6512743"/>
              <a:gd name="connsiteX37" fmla="*/ 5689659 w 11823700"/>
              <a:gd name="connsiteY37" fmla="*/ 6512743 h 6512743"/>
              <a:gd name="connsiteX38" fmla="*/ 5359738 w 11823700"/>
              <a:gd name="connsiteY38" fmla="*/ 6512743 h 6512743"/>
              <a:gd name="connsiteX39" fmla="*/ 4571969 w 11823700"/>
              <a:gd name="connsiteY39" fmla="*/ 6512743 h 6512743"/>
              <a:gd name="connsiteX40" fmla="*/ 4242048 w 11823700"/>
              <a:gd name="connsiteY40" fmla="*/ 6512743 h 6512743"/>
              <a:gd name="connsiteX41" fmla="*/ 3339817 w 11823700"/>
              <a:gd name="connsiteY41" fmla="*/ 6512743 h 6512743"/>
              <a:gd name="connsiteX42" fmla="*/ 2437585 w 11823700"/>
              <a:gd name="connsiteY42" fmla="*/ 6512743 h 6512743"/>
              <a:gd name="connsiteX43" fmla="*/ 1535353 w 11823700"/>
              <a:gd name="connsiteY43" fmla="*/ 6512743 h 6512743"/>
              <a:gd name="connsiteX44" fmla="*/ 862046 w 11823700"/>
              <a:gd name="connsiteY44" fmla="*/ 6512743 h 6512743"/>
              <a:gd name="connsiteX45" fmla="*/ 188739 w 11823700"/>
              <a:gd name="connsiteY45" fmla="*/ 6512743 h 6512743"/>
              <a:gd name="connsiteX46" fmla="*/ 0 w 11823700"/>
              <a:gd name="connsiteY46" fmla="*/ 6324004 h 6512743"/>
              <a:gd name="connsiteX47" fmla="*/ 0 w 11823700"/>
              <a:gd name="connsiteY47" fmla="*/ 5519603 h 6512743"/>
              <a:gd name="connsiteX48" fmla="*/ 0 w 11823700"/>
              <a:gd name="connsiteY48" fmla="*/ 4776554 h 6512743"/>
              <a:gd name="connsiteX49" fmla="*/ 0 w 11823700"/>
              <a:gd name="connsiteY49" fmla="*/ 4156210 h 6512743"/>
              <a:gd name="connsiteX50" fmla="*/ 0 w 11823700"/>
              <a:gd name="connsiteY50" fmla="*/ 3351809 h 6512743"/>
              <a:gd name="connsiteX51" fmla="*/ 0 w 11823700"/>
              <a:gd name="connsiteY51" fmla="*/ 2547408 h 6512743"/>
              <a:gd name="connsiteX52" fmla="*/ 0 w 11823700"/>
              <a:gd name="connsiteY52" fmla="*/ 1865711 h 6512743"/>
              <a:gd name="connsiteX53" fmla="*/ 0 w 11823700"/>
              <a:gd name="connsiteY53" fmla="*/ 1245368 h 6512743"/>
              <a:gd name="connsiteX54" fmla="*/ 0 w 11823700"/>
              <a:gd name="connsiteY54" fmla="*/ 188739 h 651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823700" h="6512743" fill="none" extrusionOk="0">
                <a:moveTo>
                  <a:pt x="0" y="188739"/>
                </a:moveTo>
                <a:cubicBezTo>
                  <a:pt x="-10616" y="86003"/>
                  <a:pt x="86476" y="15955"/>
                  <a:pt x="188739" y="0"/>
                </a:cubicBezTo>
                <a:cubicBezTo>
                  <a:pt x="348885" y="6971"/>
                  <a:pt x="421050" y="7028"/>
                  <a:pt x="518660" y="0"/>
                </a:cubicBezTo>
                <a:cubicBezTo>
                  <a:pt x="616270" y="-7028"/>
                  <a:pt x="1004427" y="-7470"/>
                  <a:pt x="1306429" y="0"/>
                </a:cubicBezTo>
                <a:cubicBezTo>
                  <a:pt x="1608431" y="7470"/>
                  <a:pt x="1551266" y="16479"/>
                  <a:pt x="1636349" y="0"/>
                </a:cubicBezTo>
                <a:cubicBezTo>
                  <a:pt x="1721432" y="-16479"/>
                  <a:pt x="2330291" y="8939"/>
                  <a:pt x="2538581" y="0"/>
                </a:cubicBezTo>
                <a:cubicBezTo>
                  <a:pt x="2746871" y="-8939"/>
                  <a:pt x="3131913" y="-16341"/>
                  <a:pt x="3440813" y="0"/>
                </a:cubicBezTo>
                <a:cubicBezTo>
                  <a:pt x="3749713" y="16341"/>
                  <a:pt x="3841869" y="-12193"/>
                  <a:pt x="4114120" y="0"/>
                </a:cubicBezTo>
                <a:cubicBezTo>
                  <a:pt x="4386371" y="12193"/>
                  <a:pt x="4359625" y="3783"/>
                  <a:pt x="4558503" y="0"/>
                </a:cubicBezTo>
                <a:cubicBezTo>
                  <a:pt x="4757381" y="-3783"/>
                  <a:pt x="5073448" y="14805"/>
                  <a:pt x="5231810" y="0"/>
                </a:cubicBezTo>
                <a:cubicBezTo>
                  <a:pt x="5390172" y="-14805"/>
                  <a:pt x="5721282" y="-14263"/>
                  <a:pt x="6134041" y="0"/>
                </a:cubicBezTo>
                <a:cubicBezTo>
                  <a:pt x="6546800" y="14263"/>
                  <a:pt x="6742206" y="-30752"/>
                  <a:pt x="6921811" y="0"/>
                </a:cubicBezTo>
                <a:cubicBezTo>
                  <a:pt x="7101416" y="30752"/>
                  <a:pt x="7103076" y="-7661"/>
                  <a:pt x="7251731" y="0"/>
                </a:cubicBezTo>
                <a:cubicBezTo>
                  <a:pt x="7400386" y="7661"/>
                  <a:pt x="7688361" y="-9260"/>
                  <a:pt x="7925038" y="0"/>
                </a:cubicBezTo>
                <a:cubicBezTo>
                  <a:pt x="8161715" y="9260"/>
                  <a:pt x="8270935" y="-21262"/>
                  <a:pt x="8598346" y="0"/>
                </a:cubicBezTo>
                <a:cubicBezTo>
                  <a:pt x="8925757" y="21262"/>
                  <a:pt x="8989845" y="31641"/>
                  <a:pt x="9271653" y="0"/>
                </a:cubicBezTo>
                <a:cubicBezTo>
                  <a:pt x="9553461" y="-31641"/>
                  <a:pt x="9857096" y="19285"/>
                  <a:pt x="10173884" y="0"/>
                </a:cubicBezTo>
                <a:cubicBezTo>
                  <a:pt x="10490672" y="-19285"/>
                  <a:pt x="11255187" y="30462"/>
                  <a:pt x="11634961" y="0"/>
                </a:cubicBezTo>
                <a:cubicBezTo>
                  <a:pt x="11726756" y="-10281"/>
                  <a:pt x="11811242" y="66166"/>
                  <a:pt x="11823700" y="188739"/>
                </a:cubicBezTo>
                <a:cubicBezTo>
                  <a:pt x="11842236" y="315607"/>
                  <a:pt x="11817905" y="567970"/>
                  <a:pt x="11823700" y="686377"/>
                </a:cubicBezTo>
                <a:cubicBezTo>
                  <a:pt x="11829495" y="804784"/>
                  <a:pt x="11810978" y="1169567"/>
                  <a:pt x="11823700" y="1429426"/>
                </a:cubicBezTo>
                <a:cubicBezTo>
                  <a:pt x="11836422" y="1689285"/>
                  <a:pt x="11824491" y="1829291"/>
                  <a:pt x="11823700" y="1988417"/>
                </a:cubicBezTo>
                <a:cubicBezTo>
                  <a:pt x="11822909" y="2147543"/>
                  <a:pt x="11859644" y="2409010"/>
                  <a:pt x="11823700" y="2792818"/>
                </a:cubicBezTo>
                <a:cubicBezTo>
                  <a:pt x="11787756" y="3176626"/>
                  <a:pt x="11820788" y="3235359"/>
                  <a:pt x="11823700" y="3351809"/>
                </a:cubicBezTo>
                <a:cubicBezTo>
                  <a:pt x="11826612" y="3468259"/>
                  <a:pt x="11850656" y="3780481"/>
                  <a:pt x="11823700" y="3910800"/>
                </a:cubicBezTo>
                <a:cubicBezTo>
                  <a:pt x="11796744" y="4041119"/>
                  <a:pt x="11833633" y="4320396"/>
                  <a:pt x="11823700" y="4531143"/>
                </a:cubicBezTo>
                <a:cubicBezTo>
                  <a:pt x="11813767" y="4741890"/>
                  <a:pt x="11845588" y="4919432"/>
                  <a:pt x="11823700" y="5212839"/>
                </a:cubicBezTo>
                <a:cubicBezTo>
                  <a:pt x="11801812" y="5506246"/>
                  <a:pt x="11844711" y="5978363"/>
                  <a:pt x="11823700" y="6324004"/>
                </a:cubicBezTo>
                <a:cubicBezTo>
                  <a:pt x="11815665" y="6414108"/>
                  <a:pt x="11747747" y="6494353"/>
                  <a:pt x="11634961" y="6512743"/>
                </a:cubicBezTo>
                <a:cubicBezTo>
                  <a:pt x="11358912" y="6533550"/>
                  <a:pt x="11291276" y="6545763"/>
                  <a:pt x="10961654" y="6512743"/>
                </a:cubicBezTo>
                <a:cubicBezTo>
                  <a:pt x="10632032" y="6479723"/>
                  <a:pt x="10482260" y="6513857"/>
                  <a:pt x="10059422" y="6512743"/>
                </a:cubicBezTo>
                <a:cubicBezTo>
                  <a:pt x="9636584" y="6511629"/>
                  <a:pt x="9707757" y="6501671"/>
                  <a:pt x="9386115" y="6512743"/>
                </a:cubicBezTo>
                <a:cubicBezTo>
                  <a:pt x="9064473" y="6523815"/>
                  <a:pt x="9050972" y="6507926"/>
                  <a:pt x="8941732" y="6512743"/>
                </a:cubicBezTo>
                <a:cubicBezTo>
                  <a:pt x="8832492" y="6517560"/>
                  <a:pt x="8718678" y="6533617"/>
                  <a:pt x="8497350" y="6512743"/>
                </a:cubicBezTo>
                <a:cubicBezTo>
                  <a:pt x="8276022" y="6491869"/>
                  <a:pt x="7946860" y="6485711"/>
                  <a:pt x="7595118" y="6512743"/>
                </a:cubicBezTo>
                <a:cubicBezTo>
                  <a:pt x="7243376" y="6539775"/>
                  <a:pt x="7288243" y="6536317"/>
                  <a:pt x="7036273" y="6512743"/>
                </a:cubicBezTo>
                <a:cubicBezTo>
                  <a:pt x="6784304" y="6489169"/>
                  <a:pt x="6612097" y="6504574"/>
                  <a:pt x="6477428" y="6512743"/>
                </a:cubicBezTo>
                <a:cubicBezTo>
                  <a:pt x="6342760" y="6520912"/>
                  <a:pt x="5883773" y="6545393"/>
                  <a:pt x="5689659" y="6512743"/>
                </a:cubicBezTo>
                <a:cubicBezTo>
                  <a:pt x="5495545" y="6480093"/>
                  <a:pt x="5452114" y="6520285"/>
                  <a:pt x="5359738" y="6512743"/>
                </a:cubicBezTo>
                <a:cubicBezTo>
                  <a:pt x="5267362" y="6505201"/>
                  <a:pt x="4867491" y="6544434"/>
                  <a:pt x="4571969" y="6512743"/>
                </a:cubicBezTo>
                <a:cubicBezTo>
                  <a:pt x="4276447" y="6481052"/>
                  <a:pt x="4377990" y="6504301"/>
                  <a:pt x="4242048" y="6512743"/>
                </a:cubicBezTo>
                <a:cubicBezTo>
                  <a:pt x="4106106" y="6521185"/>
                  <a:pt x="3541618" y="6549334"/>
                  <a:pt x="3339817" y="6512743"/>
                </a:cubicBezTo>
                <a:cubicBezTo>
                  <a:pt x="3138016" y="6476152"/>
                  <a:pt x="2649784" y="6475232"/>
                  <a:pt x="2437585" y="6512743"/>
                </a:cubicBezTo>
                <a:cubicBezTo>
                  <a:pt x="2225386" y="6550254"/>
                  <a:pt x="1860561" y="6479889"/>
                  <a:pt x="1535353" y="6512743"/>
                </a:cubicBezTo>
                <a:cubicBezTo>
                  <a:pt x="1210145" y="6545597"/>
                  <a:pt x="1189696" y="6519576"/>
                  <a:pt x="862046" y="6512743"/>
                </a:cubicBezTo>
                <a:cubicBezTo>
                  <a:pt x="534396" y="6505910"/>
                  <a:pt x="331146" y="6518680"/>
                  <a:pt x="188739" y="6512743"/>
                </a:cubicBezTo>
                <a:cubicBezTo>
                  <a:pt x="92673" y="6522123"/>
                  <a:pt x="-6880" y="6431791"/>
                  <a:pt x="0" y="6324004"/>
                </a:cubicBezTo>
                <a:cubicBezTo>
                  <a:pt x="32749" y="6017456"/>
                  <a:pt x="-33760" y="5863541"/>
                  <a:pt x="0" y="5519603"/>
                </a:cubicBezTo>
                <a:cubicBezTo>
                  <a:pt x="33760" y="5175665"/>
                  <a:pt x="-14533" y="5033690"/>
                  <a:pt x="0" y="4776554"/>
                </a:cubicBezTo>
                <a:cubicBezTo>
                  <a:pt x="14533" y="4519418"/>
                  <a:pt x="10013" y="4340766"/>
                  <a:pt x="0" y="4156210"/>
                </a:cubicBezTo>
                <a:cubicBezTo>
                  <a:pt x="-10013" y="3971654"/>
                  <a:pt x="-39375" y="3690602"/>
                  <a:pt x="0" y="3351809"/>
                </a:cubicBezTo>
                <a:cubicBezTo>
                  <a:pt x="39375" y="3013016"/>
                  <a:pt x="-4155" y="2774749"/>
                  <a:pt x="0" y="2547408"/>
                </a:cubicBezTo>
                <a:cubicBezTo>
                  <a:pt x="4155" y="2320067"/>
                  <a:pt x="-8298" y="2020399"/>
                  <a:pt x="0" y="1865711"/>
                </a:cubicBezTo>
                <a:cubicBezTo>
                  <a:pt x="8298" y="1711023"/>
                  <a:pt x="22047" y="1404917"/>
                  <a:pt x="0" y="1245368"/>
                </a:cubicBezTo>
                <a:cubicBezTo>
                  <a:pt x="-22047" y="1085819"/>
                  <a:pt x="-20258" y="498097"/>
                  <a:pt x="0" y="188739"/>
                </a:cubicBezTo>
                <a:close/>
              </a:path>
              <a:path w="11823700" h="6512743" stroke="0" extrusionOk="0">
                <a:moveTo>
                  <a:pt x="0" y="188739"/>
                </a:moveTo>
                <a:cubicBezTo>
                  <a:pt x="-20044" y="96654"/>
                  <a:pt x="87728" y="3195"/>
                  <a:pt x="188739" y="0"/>
                </a:cubicBezTo>
                <a:cubicBezTo>
                  <a:pt x="450410" y="-6574"/>
                  <a:pt x="617820" y="26014"/>
                  <a:pt x="862046" y="0"/>
                </a:cubicBezTo>
                <a:cubicBezTo>
                  <a:pt x="1106272" y="-26014"/>
                  <a:pt x="1356959" y="-25731"/>
                  <a:pt x="1764278" y="0"/>
                </a:cubicBezTo>
                <a:cubicBezTo>
                  <a:pt x="2171597" y="25731"/>
                  <a:pt x="2125600" y="14113"/>
                  <a:pt x="2323123" y="0"/>
                </a:cubicBezTo>
                <a:cubicBezTo>
                  <a:pt x="2520646" y="-14113"/>
                  <a:pt x="2624194" y="2886"/>
                  <a:pt x="2767505" y="0"/>
                </a:cubicBezTo>
                <a:cubicBezTo>
                  <a:pt x="2910816" y="-2886"/>
                  <a:pt x="3114680" y="15909"/>
                  <a:pt x="3326350" y="0"/>
                </a:cubicBezTo>
                <a:cubicBezTo>
                  <a:pt x="3538021" y="-15909"/>
                  <a:pt x="3801143" y="-17331"/>
                  <a:pt x="4114120" y="0"/>
                </a:cubicBezTo>
                <a:cubicBezTo>
                  <a:pt x="4427097" y="17331"/>
                  <a:pt x="4317538" y="-13607"/>
                  <a:pt x="4444040" y="0"/>
                </a:cubicBezTo>
                <a:cubicBezTo>
                  <a:pt x="4570542" y="13607"/>
                  <a:pt x="4755968" y="-7282"/>
                  <a:pt x="5002885" y="0"/>
                </a:cubicBezTo>
                <a:cubicBezTo>
                  <a:pt x="5249802" y="7282"/>
                  <a:pt x="5624319" y="-32353"/>
                  <a:pt x="5790655" y="0"/>
                </a:cubicBezTo>
                <a:cubicBezTo>
                  <a:pt x="5956991" y="32353"/>
                  <a:pt x="6084915" y="17478"/>
                  <a:pt x="6235037" y="0"/>
                </a:cubicBezTo>
                <a:cubicBezTo>
                  <a:pt x="6385159" y="-17478"/>
                  <a:pt x="6481107" y="272"/>
                  <a:pt x="6564958" y="0"/>
                </a:cubicBezTo>
                <a:cubicBezTo>
                  <a:pt x="6648809" y="-272"/>
                  <a:pt x="6971674" y="2297"/>
                  <a:pt x="7123803" y="0"/>
                </a:cubicBezTo>
                <a:cubicBezTo>
                  <a:pt x="7275932" y="-2297"/>
                  <a:pt x="7370975" y="-10092"/>
                  <a:pt x="7453723" y="0"/>
                </a:cubicBezTo>
                <a:cubicBezTo>
                  <a:pt x="7536471" y="10092"/>
                  <a:pt x="7853035" y="18064"/>
                  <a:pt x="8241493" y="0"/>
                </a:cubicBezTo>
                <a:cubicBezTo>
                  <a:pt x="8629951" y="-18064"/>
                  <a:pt x="8935426" y="6695"/>
                  <a:pt x="9143724" y="0"/>
                </a:cubicBezTo>
                <a:cubicBezTo>
                  <a:pt x="9352022" y="-6695"/>
                  <a:pt x="9483191" y="-14225"/>
                  <a:pt x="9588107" y="0"/>
                </a:cubicBezTo>
                <a:cubicBezTo>
                  <a:pt x="9693023" y="14225"/>
                  <a:pt x="10005796" y="-250"/>
                  <a:pt x="10146952" y="0"/>
                </a:cubicBezTo>
                <a:cubicBezTo>
                  <a:pt x="10288108" y="250"/>
                  <a:pt x="10629724" y="-41972"/>
                  <a:pt x="11049184" y="0"/>
                </a:cubicBezTo>
                <a:cubicBezTo>
                  <a:pt x="11468644" y="41972"/>
                  <a:pt x="11356737" y="-21921"/>
                  <a:pt x="11634961" y="0"/>
                </a:cubicBezTo>
                <a:cubicBezTo>
                  <a:pt x="11754404" y="8372"/>
                  <a:pt x="11842799" y="93864"/>
                  <a:pt x="11823700" y="188739"/>
                </a:cubicBezTo>
                <a:cubicBezTo>
                  <a:pt x="11850791" y="451345"/>
                  <a:pt x="11797356" y="499704"/>
                  <a:pt x="11823700" y="809082"/>
                </a:cubicBezTo>
                <a:cubicBezTo>
                  <a:pt x="11850044" y="1118460"/>
                  <a:pt x="11839060" y="1058379"/>
                  <a:pt x="11823700" y="1306721"/>
                </a:cubicBezTo>
                <a:cubicBezTo>
                  <a:pt x="11808340" y="1555063"/>
                  <a:pt x="11814670" y="1623236"/>
                  <a:pt x="11823700" y="1865711"/>
                </a:cubicBezTo>
                <a:cubicBezTo>
                  <a:pt x="11832731" y="2108186"/>
                  <a:pt x="11844529" y="2299988"/>
                  <a:pt x="11823700" y="2486055"/>
                </a:cubicBezTo>
                <a:cubicBezTo>
                  <a:pt x="11802871" y="2672122"/>
                  <a:pt x="11820731" y="2908363"/>
                  <a:pt x="11823700" y="3290456"/>
                </a:cubicBezTo>
                <a:cubicBezTo>
                  <a:pt x="11826669" y="3672549"/>
                  <a:pt x="11831285" y="3796763"/>
                  <a:pt x="11823700" y="4033505"/>
                </a:cubicBezTo>
                <a:cubicBezTo>
                  <a:pt x="11816115" y="4270247"/>
                  <a:pt x="11836348" y="4494039"/>
                  <a:pt x="11823700" y="4715201"/>
                </a:cubicBezTo>
                <a:cubicBezTo>
                  <a:pt x="11811052" y="4936363"/>
                  <a:pt x="11795492" y="5247764"/>
                  <a:pt x="11823700" y="5458250"/>
                </a:cubicBezTo>
                <a:cubicBezTo>
                  <a:pt x="11851908" y="5668736"/>
                  <a:pt x="11807991" y="6108626"/>
                  <a:pt x="11823700" y="6324004"/>
                </a:cubicBezTo>
                <a:cubicBezTo>
                  <a:pt x="11830343" y="6427851"/>
                  <a:pt x="11743882" y="6511691"/>
                  <a:pt x="11634961" y="6512743"/>
                </a:cubicBezTo>
                <a:cubicBezTo>
                  <a:pt x="11491538" y="6522466"/>
                  <a:pt x="11462004" y="6513913"/>
                  <a:pt x="11305040" y="6512743"/>
                </a:cubicBezTo>
                <a:cubicBezTo>
                  <a:pt x="11148076" y="6511573"/>
                  <a:pt x="11065243" y="6509890"/>
                  <a:pt x="10975120" y="6512743"/>
                </a:cubicBezTo>
                <a:cubicBezTo>
                  <a:pt x="10884997" y="6515596"/>
                  <a:pt x="10711377" y="6516162"/>
                  <a:pt x="10530737" y="6512743"/>
                </a:cubicBezTo>
                <a:cubicBezTo>
                  <a:pt x="10350097" y="6509324"/>
                  <a:pt x="10247649" y="6499909"/>
                  <a:pt x="10086354" y="6512743"/>
                </a:cubicBezTo>
                <a:cubicBezTo>
                  <a:pt x="9925059" y="6525577"/>
                  <a:pt x="9753113" y="6493122"/>
                  <a:pt x="9641972" y="6512743"/>
                </a:cubicBezTo>
                <a:cubicBezTo>
                  <a:pt x="9530831" y="6532364"/>
                  <a:pt x="9385176" y="6500771"/>
                  <a:pt x="9312051" y="6512743"/>
                </a:cubicBezTo>
                <a:cubicBezTo>
                  <a:pt x="9238926" y="6524715"/>
                  <a:pt x="8709687" y="6484762"/>
                  <a:pt x="8409820" y="6512743"/>
                </a:cubicBezTo>
                <a:cubicBezTo>
                  <a:pt x="8109953" y="6540724"/>
                  <a:pt x="7916688" y="6479169"/>
                  <a:pt x="7736512" y="6512743"/>
                </a:cubicBezTo>
                <a:cubicBezTo>
                  <a:pt x="7556336" y="6546317"/>
                  <a:pt x="7345354" y="6538690"/>
                  <a:pt x="7177667" y="6512743"/>
                </a:cubicBezTo>
                <a:cubicBezTo>
                  <a:pt x="7009980" y="6486796"/>
                  <a:pt x="6702425" y="6508710"/>
                  <a:pt x="6504360" y="6512743"/>
                </a:cubicBezTo>
                <a:cubicBezTo>
                  <a:pt x="6306295" y="6516776"/>
                  <a:pt x="6190341" y="6533721"/>
                  <a:pt x="6059978" y="6512743"/>
                </a:cubicBezTo>
                <a:cubicBezTo>
                  <a:pt x="5929615" y="6491765"/>
                  <a:pt x="5512965" y="6510579"/>
                  <a:pt x="5272208" y="6512743"/>
                </a:cubicBezTo>
                <a:cubicBezTo>
                  <a:pt x="5031451" y="6514908"/>
                  <a:pt x="5036156" y="6505351"/>
                  <a:pt x="4942288" y="6512743"/>
                </a:cubicBezTo>
                <a:cubicBezTo>
                  <a:pt x="4848420" y="6520135"/>
                  <a:pt x="4559547" y="6481770"/>
                  <a:pt x="4268980" y="6512743"/>
                </a:cubicBezTo>
                <a:cubicBezTo>
                  <a:pt x="3978413" y="6543716"/>
                  <a:pt x="3737407" y="6479078"/>
                  <a:pt x="3481211" y="6512743"/>
                </a:cubicBezTo>
                <a:cubicBezTo>
                  <a:pt x="3225015" y="6546408"/>
                  <a:pt x="2983054" y="6546398"/>
                  <a:pt x="2693442" y="6512743"/>
                </a:cubicBezTo>
                <a:cubicBezTo>
                  <a:pt x="2403830" y="6479088"/>
                  <a:pt x="2312066" y="6546403"/>
                  <a:pt x="2020135" y="6512743"/>
                </a:cubicBezTo>
                <a:cubicBezTo>
                  <a:pt x="1728204" y="6479083"/>
                  <a:pt x="1635612" y="6503280"/>
                  <a:pt x="1461290" y="6512743"/>
                </a:cubicBezTo>
                <a:cubicBezTo>
                  <a:pt x="1286969" y="6522206"/>
                  <a:pt x="1137561" y="6505420"/>
                  <a:pt x="1016907" y="6512743"/>
                </a:cubicBezTo>
                <a:cubicBezTo>
                  <a:pt x="896253" y="6520066"/>
                  <a:pt x="530951" y="6529005"/>
                  <a:pt x="188739" y="6512743"/>
                </a:cubicBezTo>
                <a:cubicBezTo>
                  <a:pt x="86946" y="6510262"/>
                  <a:pt x="-1785" y="6430570"/>
                  <a:pt x="0" y="6324004"/>
                </a:cubicBezTo>
                <a:cubicBezTo>
                  <a:pt x="-23661" y="6159815"/>
                  <a:pt x="-13067" y="5900952"/>
                  <a:pt x="0" y="5580955"/>
                </a:cubicBezTo>
                <a:cubicBezTo>
                  <a:pt x="13067" y="5260958"/>
                  <a:pt x="-1397" y="5300212"/>
                  <a:pt x="0" y="5083317"/>
                </a:cubicBezTo>
                <a:cubicBezTo>
                  <a:pt x="1397" y="4866422"/>
                  <a:pt x="-10324" y="4618077"/>
                  <a:pt x="0" y="4462974"/>
                </a:cubicBezTo>
                <a:cubicBezTo>
                  <a:pt x="10324" y="4307871"/>
                  <a:pt x="-7632" y="4026279"/>
                  <a:pt x="0" y="3781278"/>
                </a:cubicBezTo>
                <a:cubicBezTo>
                  <a:pt x="7632" y="3536277"/>
                  <a:pt x="25236" y="3305388"/>
                  <a:pt x="0" y="2976876"/>
                </a:cubicBezTo>
                <a:cubicBezTo>
                  <a:pt x="-25236" y="2648364"/>
                  <a:pt x="23258" y="2346481"/>
                  <a:pt x="0" y="2172475"/>
                </a:cubicBezTo>
                <a:cubicBezTo>
                  <a:pt x="-23258" y="1998469"/>
                  <a:pt x="31659" y="1796828"/>
                  <a:pt x="0" y="1490779"/>
                </a:cubicBezTo>
                <a:cubicBezTo>
                  <a:pt x="-31659" y="1184730"/>
                  <a:pt x="22219" y="1101474"/>
                  <a:pt x="0" y="870435"/>
                </a:cubicBezTo>
                <a:cubicBezTo>
                  <a:pt x="-22219" y="639396"/>
                  <a:pt x="24495" y="396714"/>
                  <a:pt x="0" y="188739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28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HẠM DUYÊN - 9Slide.vn 4 - 9Slide.vn">
            <a:extLst>
              <a:ext uri="{FF2B5EF4-FFF2-40B4-BE49-F238E27FC236}">
                <a16:creationId xmlns:a16="http://schemas.microsoft.com/office/drawing/2014/main" id="{5D40F63E-8465-408D-9D58-AC93FFA2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711" y="4734783"/>
            <a:ext cx="1609545" cy="1981530"/>
          </a:xfrm>
          <a:prstGeom prst="rect">
            <a:avLst/>
          </a:prstGeom>
        </p:spPr>
      </p:pic>
      <p:sp>
        <p:nvSpPr>
          <p:cNvPr id="207" name="PHẠM DUYÊN - 9Slide.vn 17 - 9Slide.vn">
            <a:extLst>
              <a:ext uri="{FF2B5EF4-FFF2-40B4-BE49-F238E27FC236}">
                <a16:creationId xmlns:a16="http://schemas.microsoft.com/office/drawing/2014/main" id="{0F66E132-7254-49EB-95A2-FDE3B0D81831}"/>
              </a:ext>
            </a:extLst>
          </p:cNvPr>
          <p:cNvSpPr/>
          <p:nvPr/>
        </p:nvSpPr>
        <p:spPr>
          <a:xfrm>
            <a:off x="152400" y="2737790"/>
            <a:ext cx="3504856" cy="2051595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71040"/>
              <a:gd name="connsiteX1" fmla="*/ 88902 w 2851906"/>
              <a:gd name="connsiteY1" fmla="*/ 0 h 771040"/>
              <a:gd name="connsiteX2" fmla="*/ 475318 w 2851906"/>
              <a:gd name="connsiteY2" fmla="*/ 0 h 771040"/>
              <a:gd name="connsiteX3" fmla="*/ 475318 w 2851906"/>
              <a:gd name="connsiteY3" fmla="*/ 0 h 771040"/>
              <a:gd name="connsiteX4" fmla="*/ 1188294 w 2851906"/>
              <a:gd name="connsiteY4" fmla="*/ 0 h 771040"/>
              <a:gd name="connsiteX5" fmla="*/ 2763004 w 2851906"/>
              <a:gd name="connsiteY5" fmla="*/ 0 h 771040"/>
              <a:gd name="connsiteX6" fmla="*/ 2851906 w 2851906"/>
              <a:gd name="connsiteY6" fmla="*/ 88902 h 771040"/>
              <a:gd name="connsiteX7" fmla="*/ 2851906 w 2851906"/>
              <a:gd name="connsiteY7" fmla="*/ 311150 h 771040"/>
              <a:gd name="connsiteX8" fmla="*/ 2851906 w 2851906"/>
              <a:gd name="connsiteY8" fmla="*/ 311150 h 771040"/>
              <a:gd name="connsiteX9" fmla="*/ 2851906 w 2851906"/>
              <a:gd name="connsiteY9" fmla="*/ 444500 h 771040"/>
              <a:gd name="connsiteX10" fmla="*/ 2851906 w 2851906"/>
              <a:gd name="connsiteY10" fmla="*/ 444498 h 771040"/>
              <a:gd name="connsiteX11" fmla="*/ 2763004 w 2851906"/>
              <a:gd name="connsiteY11" fmla="*/ 533400 h 771040"/>
              <a:gd name="connsiteX12" fmla="*/ 1089822 w 2851906"/>
              <a:gd name="connsiteY12" fmla="*/ 537900 h 771040"/>
              <a:gd name="connsiteX13" fmla="*/ 595341 w 2851906"/>
              <a:gd name="connsiteY13" fmla="*/ 771040 h 771040"/>
              <a:gd name="connsiteX14" fmla="*/ 727730 w 2851906"/>
              <a:gd name="connsiteY14" fmla="*/ 533400 h 771040"/>
              <a:gd name="connsiteX15" fmla="*/ 88902 w 2851906"/>
              <a:gd name="connsiteY15" fmla="*/ 533400 h 771040"/>
              <a:gd name="connsiteX16" fmla="*/ 0 w 2851906"/>
              <a:gd name="connsiteY16" fmla="*/ 444498 h 771040"/>
              <a:gd name="connsiteX17" fmla="*/ 0 w 2851906"/>
              <a:gd name="connsiteY17" fmla="*/ 444500 h 771040"/>
              <a:gd name="connsiteX18" fmla="*/ 0 w 2851906"/>
              <a:gd name="connsiteY18" fmla="*/ 311150 h 771040"/>
              <a:gd name="connsiteX19" fmla="*/ 0 w 2851906"/>
              <a:gd name="connsiteY19" fmla="*/ 311150 h 771040"/>
              <a:gd name="connsiteX20" fmla="*/ 0 w 2851906"/>
              <a:gd name="connsiteY20" fmla="*/ 88902 h 7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7104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5341" y="77104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PHẠM DUYÊN - 9Slide.vn 18 - 9Slide.vn">
                <a:extLst>
                  <a:ext uri="{FF2B5EF4-FFF2-40B4-BE49-F238E27FC236}">
                    <a16:creationId xmlns:a16="http://schemas.microsoft.com/office/drawing/2014/main" id="{3668F068-D8D8-48E0-99B9-6D92C8EB6E86}"/>
                  </a:ext>
                </a:extLst>
              </p:cNvPr>
              <p:cNvSpPr txBox="1"/>
              <p:nvPr/>
            </p:nvSpPr>
            <p:spPr>
              <a:xfrm>
                <a:off x="469778" y="2812785"/>
                <a:ext cx="3260049" cy="1384995"/>
              </a:xfrm>
              <a:prstGeom prst="rect">
                <a:avLst/>
              </a:prstGeom>
              <a:noFill/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  <a:scene3d>
                <a:camera prst="perspective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Thêm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9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vào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kết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quả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b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của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9</a:t>
                </a:r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2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ta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được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b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kết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quả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của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9</a:t>
                </a:r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3</a:t>
                </a:r>
                <a:endParaRPr lang="en-US" sz="2800" spc="-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PHẠM DUYÊN - 9Slide.vn 18 - 9Slide.vn">
                <a:extLst>
                  <a:ext uri="{FF2B5EF4-FFF2-40B4-BE49-F238E27FC236}">
                    <a16:creationId xmlns:a16="http://schemas.microsoft.com/office/drawing/2014/main" id="{3668F068-D8D8-48E0-99B9-6D92C8EB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8" y="2812785"/>
                <a:ext cx="3260049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PHẠM DUYÊN - 9Slide.vn 3 - 9Slide.vn">
                <a:extLst>
                  <a:ext uri="{FF2B5EF4-FFF2-40B4-BE49-F238E27FC236}">
                    <a16:creationId xmlns:a16="http://schemas.microsoft.com/office/drawing/2014/main" id="{0E9002AC-BA48-4F56-BA5D-1D5AB8775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3700452"/>
                  </p:ext>
                </p:extLst>
              </p:nvPr>
            </p:nvGraphicFramePr>
            <p:xfrm>
              <a:off x="4032957" y="89186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498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9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 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9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1    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endParaRPr lang="vi-VN" sz="2800" dirty="0">
                            <a:solidFill>
                              <a:srgbClr val="FF0E0E"/>
                            </a:solidFill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54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63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72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PHẠM DUYÊN - 9Slide.vn 3 - 9Slide.vn">
                <a:extLst>
                  <a:ext uri="{FF2B5EF4-FFF2-40B4-BE49-F238E27FC236}">
                    <a16:creationId xmlns:a16="http://schemas.microsoft.com/office/drawing/2014/main" id="{0E9002AC-BA48-4F56-BA5D-1D5AB8775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3700452"/>
                  </p:ext>
                </p:extLst>
              </p:nvPr>
            </p:nvGraphicFramePr>
            <p:xfrm>
              <a:off x="4032957" y="89186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9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10465" r="-1029" b="-92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12941" r="-1029" b="-83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09302" r="-1029" b="-7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09302" r="-1029" b="-6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09302" r="-1029" b="-5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16471" r="-1029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08140" r="-1029" b="-3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08140" r="-1029" b="-2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18824" r="-1029" b="-1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006977" r="-1029" b="-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9" name="PHẠM DUYÊN - 9Slide.vn 19 - 9Slide.vn">
            <a:extLst>
              <a:ext uri="{FF2B5EF4-FFF2-40B4-BE49-F238E27FC236}">
                <a16:creationId xmlns:a16="http://schemas.microsoft.com/office/drawing/2014/main" id="{5C0D4214-A0BF-4BE0-9595-B1EA3A87165C}"/>
              </a:ext>
            </a:extLst>
          </p:cNvPr>
          <p:cNvSpPr/>
          <p:nvPr/>
        </p:nvSpPr>
        <p:spPr>
          <a:xfrm>
            <a:off x="5970124" y="3013569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0" name="PHẠM DUYÊN - 9Slide.vn 20 - 9Slide.vn">
            <a:extLst>
              <a:ext uri="{FF2B5EF4-FFF2-40B4-BE49-F238E27FC236}">
                <a16:creationId xmlns:a16="http://schemas.microsoft.com/office/drawing/2014/main" id="{0C8F47CE-81DE-4D9F-BBA9-9CF97D305131}"/>
              </a:ext>
            </a:extLst>
          </p:cNvPr>
          <p:cNvSpPr/>
          <p:nvPr/>
        </p:nvSpPr>
        <p:spPr>
          <a:xfrm>
            <a:off x="5970124" y="3534690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1" name="PHẠM DUYÊN - 9Slide.vn 21 - 9Slide.vn">
            <a:extLst>
              <a:ext uri="{FF2B5EF4-FFF2-40B4-BE49-F238E27FC236}">
                <a16:creationId xmlns:a16="http://schemas.microsoft.com/office/drawing/2014/main" id="{A4A15574-B198-4A79-B62C-D5357CA6D7D4}"/>
              </a:ext>
            </a:extLst>
          </p:cNvPr>
          <p:cNvSpPr/>
          <p:nvPr/>
        </p:nvSpPr>
        <p:spPr>
          <a:xfrm>
            <a:off x="5970124" y="4055811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2" name="PHẠM DUYÊN - 9Slide.vn 22 - 9Slide.vn">
            <a:extLst>
              <a:ext uri="{FF2B5EF4-FFF2-40B4-BE49-F238E27FC236}">
                <a16:creationId xmlns:a16="http://schemas.microsoft.com/office/drawing/2014/main" id="{7A76CCF8-7465-4631-8FE9-1CA3DD454777}"/>
              </a:ext>
            </a:extLst>
          </p:cNvPr>
          <p:cNvSpPr/>
          <p:nvPr/>
        </p:nvSpPr>
        <p:spPr>
          <a:xfrm>
            <a:off x="5970124" y="4576932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3" name="PHẠM DUYÊN - 9Slide.vn 23 - 9Slide.vn">
            <a:extLst>
              <a:ext uri="{FF2B5EF4-FFF2-40B4-BE49-F238E27FC236}">
                <a16:creationId xmlns:a16="http://schemas.microsoft.com/office/drawing/2014/main" id="{40A287EA-B35E-47B5-9AF5-9C6C0972E6C1}"/>
              </a:ext>
            </a:extLst>
          </p:cNvPr>
          <p:cNvSpPr/>
          <p:nvPr/>
        </p:nvSpPr>
        <p:spPr>
          <a:xfrm>
            <a:off x="5970124" y="5098053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4" name="PHẠM DUYÊN - 9Slide.vn 24 - 9Slide.vn">
            <a:extLst>
              <a:ext uri="{FF2B5EF4-FFF2-40B4-BE49-F238E27FC236}">
                <a16:creationId xmlns:a16="http://schemas.microsoft.com/office/drawing/2014/main" id="{DFDAB7F3-AFEF-493B-81DF-CB2DC51CBCD7}"/>
              </a:ext>
            </a:extLst>
          </p:cNvPr>
          <p:cNvSpPr/>
          <p:nvPr/>
        </p:nvSpPr>
        <p:spPr>
          <a:xfrm>
            <a:off x="5970124" y="5619173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5" name="PHẠM DUYÊN - 9Slide.vn 25 - 9Slide.vn">
            <a:extLst>
              <a:ext uri="{FF2B5EF4-FFF2-40B4-BE49-F238E27FC236}">
                <a16:creationId xmlns:a16="http://schemas.microsoft.com/office/drawing/2014/main" id="{02509F31-C17D-4D22-973B-554E2B10C256}"/>
              </a:ext>
            </a:extLst>
          </p:cNvPr>
          <p:cNvSpPr/>
          <p:nvPr/>
        </p:nvSpPr>
        <p:spPr>
          <a:xfrm>
            <a:off x="5970124" y="2492448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  <a:endParaRPr lang="vi-VN" sz="3600" dirty="0">
              <a:solidFill>
                <a:srgbClr val="0070C0"/>
              </a:solidFill>
              <a:ea typeface="#9Slide02 Noi dung dai" panose="02000000000000000000" pitchFamily="2" charset="0"/>
            </a:endParaRPr>
          </a:p>
        </p:txBody>
      </p:sp>
      <p:sp>
        <p:nvSpPr>
          <p:cNvPr id="216" name="PHẠM DUYÊN - 9Slide.vn 26 - 9Slide.vn">
            <a:extLst>
              <a:ext uri="{FF2B5EF4-FFF2-40B4-BE49-F238E27FC236}">
                <a16:creationId xmlns:a16="http://schemas.microsoft.com/office/drawing/2014/main" id="{B7806554-5744-452D-98C7-5B163F4ED9B7}"/>
              </a:ext>
            </a:extLst>
          </p:cNvPr>
          <p:cNvSpPr/>
          <p:nvPr/>
        </p:nvSpPr>
        <p:spPr>
          <a:xfrm rot="5400000" flipH="1">
            <a:off x="6205168" y="183998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PHẠM DUYÊN - 9Slide.vn 27 - 9Slide.vn">
            <a:extLst>
              <a:ext uri="{FF2B5EF4-FFF2-40B4-BE49-F238E27FC236}">
                <a16:creationId xmlns:a16="http://schemas.microsoft.com/office/drawing/2014/main" id="{A8F3BDC8-6657-45C0-AB49-7B2811DC3165}"/>
              </a:ext>
            </a:extLst>
          </p:cNvPr>
          <p:cNvGrpSpPr/>
          <p:nvPr/>
        </p:nvGrpSpPr>
        <p:grpSpPr>
          <a:xfrm>
            <a:off x="6690611" y="1708852"/>
            <a:ext cx="429926" cy="381901"/>
            <a:chOff x="10460752" y="1241841"/>
            <a:chExt cx="429926" cy="381901"/>
          </a:xfrm>
        </p:grpSpPr>
        <p:sp>
          <p:nvSpPr>
            <p:cNvPr id="218" name="bảng nhân 2 5 - 9Slide.vn">
              <a:extLst>
                <a:ext uri="{FF2B5EF4-FFF2-40B4-BE49-F238E27FC236}">
                  <a16:creationId xmlns:a16="http://schemas.microsoft.com/office/drawing/2014/main" id="{3BFDF083-9D62-4379-8308-DE0D573B62EB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A8D7F20-A4FC-43FF-83A6-33031A775B1A}"/>
                </a:ext>
              </a:extLst>
            </p:cNvPr>
            <p:cNvSpPr txBox="1"/>
            <p:nvPr/>
          </p:nvSpPr>
          <p:spPr>
            <a:xfrm>
              <a:off x="10460752" y="124184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+9</a:t>
              </a:r>
            </a:p>
          </p:txBody>
        </p:sp>
      </p:grpSp>
      <p:pic>
        <p:nvPicPr>
          <p:cNvPr id="51" name="PHẠM DUYÊN 2 - 9Slide.vn">
            <a:extLst>
              <a:ext uri="{FF2B5EF4-FFF2-40B4-BE49-F238E27FC236}">
                <a16:creationId xmlns:a16="http://schemas.microsoft.com/office/drawing/2014/main" id="{B4237CFB-2EB0-4359-A7A9-CE09811B1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7" y="131625"/>
            <a:ext cx="1528116" cy="764058"/>
          </a:xfrm>
          <a:prstGeom prst="rect">
            <a:avLst/>
          </a:prstGeom>
        </p:spPr>
      </p:pic>
      <p:sp>
        <p:nvSpPr>
          <p:cNvPr id="52" name="PHẠM DUYÊN - 9Slide.vn 2 - 9Slide.vn">
            <a:extLst>
              <a:ext uri="{FF2B5EF4-FFF2-40B4-BE49-F238E27FC236}">
                <a16:creationId xmlns:a16="http://schemas.microsoft.com/office/drawing/2014/main" id="{EBDC139A-D0DA-4947-B7A9-B8C6D8A09004}"/>
              </a:ext>
            </a:extLst>
          </p:cNvPr>
          <p:cNvSpPr txBox="1"/>
          <p:nvPr/>
        </p:nvSpPr>
        <p:spPr>
          <a:xfrm>
            <a:off x="2133600" y="226641"/>
            <a:ext cx="79248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D77245"/>
                </a:solidFill>
                <a:latin typeface="+mj-lt"/>
              </a:rPr>
              <a:t>b) Hoàn thành bảng nhân 9, bảng chia 9.</a:t>
            </a:r>
          </a:p>
        </p:txBody>
      </p:sp>
    </p:spTree>
    <p:extLst>
      <p:ext uri="{BB962C8B-B14F-4D97-AF65-F5344CB8AC3E}">
        <p14:creationId xmlns:p14="http://schemas.microsoft.com/office/powerpoint/2010/main" val="40149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3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4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10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1" dur="20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4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7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7" grpId="0" animBg="1"/>
          <p:bldP spid="208" grpId="0"/>
          <p:bldP spid="209" grpId="0" animBg="1"/>
          <p:bldP spid="209" grpId="1" animBg="1"/>
          <p:bldP spid="210" grpId="0" animBg="1"/>
          <p:bldP spid="210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  <p:bldP spid="215" grpId="0" animBg="1"/>
          <p:bldP spid="215" grpId="1" animBg="1"/>
          <p:bldP spid="216" grpId="0" animBg="1"/>
          <p:bldP spid="2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10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1" dur="20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1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1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7" fill="hold">
                          <p:stCondLst>
                            <p:cond delay="indefinite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1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2" fill="hold">
                          <p:stCondLst>
                            <p:cond delay="indefinite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5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8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/>
          <p:bldP spid="116" grpId="0"/>
          <p:bldP spid="117" grpId="0"/>
          <p:bldP spid="118" grpId="0"/>
          <p:bldP spid="119" grpId="0"/>
          <p:bldP spid="153" grpId="0"/>
          <p:bldP spid="154" grpId="0"/>
          <p:bldP spid="155" grpId="0"/>
          <p:bldP spid="205" grpId="0"/>
          <p:bldP spid="206" grpId="0"/>
          <p:bldP spid="207" grpId="0" animBg="1"/>
          <p:bldP spid="208" grpId="0"/>
          <p:bldP spid="209" grpId="0" animBg="1"/>
          <p:bldP spid="209" grpId="1" animBg="1"/>
          <p:bldP spid="210" grpId="0" animBg="1"/>
          <p:bldP spid="210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  <p:bldP spid="215" grpId="0" animBg="1"/>
          <p:bldP spid="215" grpId="1" animBg="1"/>
          <p:bldP spid="216" grpId="0" animBg="1"/>
          <p:bldP spid="216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HẠM DUYÊN 2 - 9Slide.vn">
            <a:extLst>
              <a:ext uri="{FF2B5EF4-FFF2-40B4-BE49-F238E27FC236}">
                <a16:creationId xmlns:a16="http://schemas.microsoft.com/office/drawing/2014/main" id="{F3A1737B-D19C-4EB2-BEA6-7A1E3B3B9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5" y="342204"/>
            <a:ext cx="1828800" cy="914400"/>
          </a:xfrm>
          <a:prstGeom prst="rect">
            <a:avLst/>
          </a:prstGeom>
        </p:spPr>
      </p:pic>
      <p:sp>
        <p:nvSpPr>
          <p:cNvPr id="208" name="Speech Bubble: Rectangle with Corners Rounded 14">
            <a:extLst>
              <a:ext uri="{FF2B5EF4-FFF2-40B4-BE49-F238E27FC236}">
                <a16:creationId xmlns:a16="http://schemas.microsoft.com/office/drawing/2014/main" id="{321C4C2B-1907-4EA5-9BF5-E420BBC5EFA0}"/>
              </a:ext>
            </a:extLst>
          </p:cNvPr>
          <p:cNvSpPr/>
          <p:nvPr/>
        </p:nvSpPr>
        <p:spPr>
          <a:xfrm flipH="1">
            <a:off x="7338788" y="2498889"/>
            <a:ext cx="4131185" cy="1875609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04900"/>
              <a:gd name="connsiteX1" fmla="*/ 88902 w 2851906"/>
              <a:gd name="connsiteY1" fmla="*/ 0 h 704900"/>
              <a:gd name="connsiteX2" fmla="*/ 475318 w 2851906"/>
              <a:gd name="connsiteY2" fmla="*/ 0 h 704900"/>
              <a:gd name="connsiteX3" fmla="*/ 475318 w 2851906"/>
              <a:gd name="connsiteY3" fmla="*/ 0 h 704900"/>
              <a:gd name="connsiteX4" fmla="*/ 1188294 w 2851906"/>
              <a:gd name="connsiteY4" fmla="*/ 0 h 704900"/>
              <a:gd name="connsiteX5" fmla="*/ 2763004 w 2851906"/>
              <a:gd name="connsiteY5" fmla="*/ 0 h 704900"/>
              <a:gd name="connsiteX6" fmla="*/ 2851906 w 2851906"/>
              <a:gd name="connsiteY6" fmla="*/ 88902 h 704900"/>
              <a:gd name="connsiteX7" fmla="*/ 2851906 w 2851906"/>
              <a:gd name="connsiteY7" fmla="*/ 311150 h 704900"/>
              <a:gd name="connsiteX8" fmla="*/ 2851906 w 2851906"/>
              <a:gd name="connsiteY8" fmla="*/ 311150 h 704900"/>
              <a:gd name="connsiteX9" fmla="*/ 2851906 w 2851906"/>
              <a:gd name="connsiteY9" fmla="*/ 444500 h 704900"/>
              <a:gd name="connsiteX10" fmla="*/ 2851906 w 2851906"/>
              <a:gd name="connsiteY10" fmla="*/ 444498 h 704900"/>
              <a:gd name="connsiteX11" fmla="*/ 2763004 w 2851906"/>
              <a:gd name="connsiteY11" fmla="*/ 533400 h 704900"/>
              <a:gd name="connsiteX12" fmla="*/ 1089822 w 2851906"/>
              <a:gd name="connsiteY12" fmla="*/ 537900 h 704900"/>
              <a:gd name="connsiteX13" fmla="*/ 591213 w 2851906"/>
              <a:gd name="connsiteY13" fmla="*/ 704900 h 704900"/>
              <a:gd name="connsiteX14" fmla="*/ 727730 w 2851906"/>
              <a:gd name="connsiteY14" fmla="*/ 533400 h 704900"/>
              <a:gd name="connsiteX15" fmla="*/ 88902 w 2851906"/>
              <a:gd name="connsiteY15" fmla="*/ 533400 h 704900"/>
              <a:gd name="connsiteX16" fmla="*/ 0 w 2851906"/>
              <a:gd name="connsiteY16" fmla="*/ 444498 h 704900"/>
              <a:gd name="connsiteX17" fmla="*/ 0 w 2851906"/>
              <a:gd name="connsiteY17" fmla="*/ 444500 h 704900"/>
              <a:gd name="connsiteX18" fmla="*/ 0 w 2851906"/>
              <a:gd name="connsiteY18" fmla="*/ 311150 h 704900"/>
              <a:gd name="connsiteX19" fmla="*/ 0 w 2851906"/>
              <a:gd name="connsiteY19" fmla="*/ 311150 h 704900"/>
              <a:gd name="connsiteX20" fmla="*/ 0 w 2851906"/>
              <a:gd name="connsiteY20" fmla="*/ 88902 h 7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0490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1213" y="70490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20999997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CE3EA67-AC39-4AE6-B8C7-AFF77508E7D2}"/>
              </a:ext>
            </a:extLst>
          </p:cNvPr>
          <p:cNvSpPr txBox="1"/>
          <p:nvPr/>
        </p:nvSpPr>
        <p:spPr>
          <a:xfrm>
            <a:off x="7239000" y="2624874"/>
            <a:ext cx="3968710" cy="1292662"/>
          </a:xfrm>
          <a:prstGeom prst="rect">
            <a:avLst/>
          </a:prstGeom>
          <a:noFill/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perspectiveLeft">
              <a:rot lat="0" lon="20399994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Mỗi đội múa rồng có 9 người. Hỏi 2 đội múa rồng có bao nhiêu người?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BC2031F-C4A6-4536-9374-5AAD20A8288E}"/>
              </a:ext>
            </a:extLst>
          </p:cNvPr>
          <p:cNvSpPr txBox="1"/>
          <p:nvPr/>
        </p:nvSpPr>
        <p:spPr>
          <a:xfrm>
            <a:off x="725847" y="126445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05C28-CD2C-4097-ADAD-FC9798B6C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1047" y="4297116"/>
            <a:ext cx="1439744" cy="2299944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CAE955E1-7911-479A-9A03-8DD4D0EFA155}"/>
              </a:ext>
            </a:extLst>
          </p:cNvPr>
          <p:cNvSpPr/>
          <p:nvPr/>
        </p:nvSpPr>
        <p:spPr>
          <a:xfrm>
            <a:off x="5153399" y="5615748"/>
            <a:ext cx="1000210" cy="467200"/>
          </a:xfrm>
          <a:prstGeom prst="rightArrow">
            <a:avLst>
              <a:gd name="adj1" fmla="val 35539"/>
              <a:gd name="adj2" fmla="val 703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1AC790-DFBD-4391-8056-EE144A96A945}"/>
              </a:ext>
            </a:extLst>
          </p:cNvPr>
          <p:cNvGrpSpPr/>
          <p:nvPr/>
        </p:nvGrpSpPr>
        <p:grpSpPr>
          <a:xfrm>
            <a:off x="2303016" y="3962400"/>
            <a:ext cx="2675686" cy="598104"/>
            <a:chOff x="4726090" y="4684929"/>
            <a:chExt cx="2675686" cy="59810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A249F9E-D1E2-4347-9D1F-3D9490024FEE}"/>
                </a:ext>
              </a:extLst>
            </p:cNvPr>
            <p:cNvSpPr/>
            <p:nvPr/>
          </p:nvSpPr>
          <p:spPr>
            <a:xfrm>
              <a:off x="4726090" y="4684929"/>
              <a:ext cx="2675686" cy="598104"/>
            </a:xfrm>
            <a:prstGeom prst="roundRect">
              <a:avLst>
                <a:gd name="adj" fmla="val 47917"/>
              </a:avLst>
            </a:prstGeom>
            <a:solidFill>
              <a:srgbClr val="FBB0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FFD5259-51C0-423A-98DD-66FDDDFD8282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9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2 = ?</a:t>
                  </a: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FFD5259-51C0-423A-98DD-66FDDDFD82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8638" t="-13542" r="-564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D2EC7D-675A-4A34-BE6E-3AE7914E4AAA}"/>
              </a:ext>
            </a:extLst>
          </p:cNvPr>
          <p:cNvGrpSpPr/>
          <p:nvPr/>
        </p:nvGrpSpPr>
        <p:grpSpPr>
          <a:xfrm>
            <a:off x="2303018" y="4744574"/>
            <a:ext cx="3557205" cy="598104"/>
            <a:chOff x="4726091" y="4684929"/>
            <a:chExt cx="3465895" cy="59810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6E5DE4C-03D3-4E78-89E0-752FCDA6F392}"/>
                </a:ext>
              </a:extLst>
            </p:cNvPr>
            <p:cNvSpPr/>
            <p:nvPr/>
          </p:nvSpPr>
          <p:spPr>
            <a:xfrm>
              <a:off x="4726091" y="4684929"/>
              <a:ext cx="2607004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726ADD-DFF0-49D4-BE1B-30C08EFD976E}"/>
                </a:ext>
              </a:extLst>
            </p:cNvPr>
            <p:cNvSpPr txBox="1"/>
            <p:nvPr/>
          </p:nvSpPr>
          <p:spPr>
            <a:xfrm>
              <a:off x="5033506" y="4691594"/>
              <a:ext cx="315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9 + 9 = </a:t>
              </a:r>
              <a:r>
                <a:rPr lang="en-US" sz="3200" dirty="0">
                  <a:solidFill>
                    <a:schemeClr val="accent6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E22886-D0B6-4903-B63D-C2277575130B}"/>
              </a:ext>
            </a:extLst>
          </p:cNvPr>
          <p:cNvGrpSpPr/>
          <p:nvPr/>
        </p:nvGrpSpPr>
        <p:grpSpPr>
          <a:xfrm>
            <a:off x="2303016" y="5526748"/>
            <a:ext cx="2675686" cy="598104"/>
            <a:chOff x="4726090" y="4684929"/>
            <a:chExt cx="3854030" cy="59810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460365A-2E03-456D-A9E7-363EA360AE40}"/>
                </a:ext>
              </a:extLst>
            </p:cNvPr>
            <p:cNvSpPr/>
            <p:nvPr/>
          </p:nvSpPr>
          <p:spPr>
            <a:xfrm>
              <a:off x="4726090" y="4684929"/>
              <a:ext cx="3854030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783AFB0-ACA6-402B-AC43-BDC5BD67F0ED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9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2 = </a:t>
                  </a:r>
                  <a:r>
                    <a:rPr lang="en-US" sz="3200">
                      <a:solidFill>
                        <a:srgbClr val="F62D04"/>
                      </a:solidFill>
                      <a:cs typeface="Arial" panose="020B0604020202020204" pitchFamily="34" charset="0"/>
                    </a:rPr>
                    <a:t>18</a:t>
                  </a: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783AFB0-ACA6-402B-AC43-BDC5BD67F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7242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PHẠM DUYÊN 71 - 9Slide.vn">
            <a:extLst>
              <a:ext uri="{FF2B5EF4-FFF2-40B4-BE49-F238E27FC236}">
                <a16:creationId xmlns:a16="http://schemas.microsoft.com/office/drawing/2014/main" id="{B35B1F78-29EC-4C56-A002-40B3E140FC11}"/>
              </a:ext>
            </a:extLst>
          </p:cNvPr>
          <p:cNvSpPr/>
          <p:nvPr/>
        </p:nvSpPr>
        <p:spPr>
          <a:xfrm>
            <a:off x="3896329" y="4754832"/>
            <a:ext cx="714375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18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B8B3DE-18C1-4162-AB30-DABFCCAE9356}"/>
              </a:ext>
            </a:extLst>
          </p:cNvPr>
          <p:cNvGrpSpPr/>
          <p:nvPr/>
        </p:nvGrpSpPr>
        <p:grpSpPr>
          <a:xfrm>
            <a:off x="6400800" y="5540428"/>
            <a:ext cx="2675686" cy="598104"/>
            <a:chOff x="4726090" y="4684929"/>
            <a:chExt cx="3854030" cy="59810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006C9F6D-2FBE-4CC1-BE2C-E6C487C35338}"/>
                </a:ext>
              </a:extLst>
            </p:cNvPr>
            <p:cNvSpPr/>
            <p:nvPr/>
          </p:nvSpPr>
          <p:spPr>
            <a:xfrm>
              <a:off x="4726090" y="4684929"/>
              <a:ext cx="3854030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F464D98-7EB6-473E-9815-9755B7006C9A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solidFill>
                        <a:srgbClr val="FF0000"/>
                      </a:solidFill>
                    </a:rPr>
                    <a:t>18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9 = </a:t>
                  </a:r>
                  <a:r>
                    <a:rPr lang="en-US" sz="3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2</a:t>
                  </a: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F464D98-7EB6-473E-9815-9755B7006C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7222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BB125ADC-2DEC-63F9-11C7-61405654BD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2" t="23506" r="9070" b="42920"/>
          <a:stretch/>
        </p:blipFill>
        <p:spPr>
          <a:xfrm>
            <a:off x="2493821" y="512749"/>
            <a:ext cx="3664924" cy="3415300"/>
          </a:xfrm>
          <a:prstGeom prst="roundRect">
            <a:avLst>
              <a:gd name="adj" fmla="val 15831"/>
            </a:avLst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5323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2" dur="1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3" dur="1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/>
          </p:cNvSpPr>
          <p:nvPr/>
        </p:nvSpPr>
        <p:spPr>
          <a:xfrm>
            <a:off x="184150" y="172629"/>
            <a:ext cx="11823700" cy="6512743"/>
          </a:xfrm>
          <a:custGeom>
            <a:avLst/>
            <a:gdLst>
              <a:gd name="connsiteX0" fmla="*/ 0 w 11823700"/>
              <a:gd name="connsiteY0" fmla="*/ 188739 h 6512743"/>
              <a:gd name="connsiteX1" fmla="*/ 188739 w 11823700"/>
              <a:gd name="connsiteY1" fmla="*/ 0 h 6512743"/>
              <a:gd name="connsiteX2" fmla="*/ 518660 w 11823700"/>
              <a:gd name="connsiteY2" fmla="*/ 0 h 6512743"/>
              <a:gd name="connsiteX3" fmla="*/ 1306429 w 11823700"/>
              <a:gd name="connsiteY3" fmla="*/ 0 h 6512743"/>
              <a:gd name="connsiteX4" fmla="*/ 1636349 w 11823700"/>
              <a:gd name="connsiteY4" fmla="*/ 0 h 6512743"/>
              <a:gd name="connsiteX5" fmla="*/ 2538581 w 11823700"/>
              <a:gd name="connsiteY5" fmla="*/ 0 h 6512743"/>
              <a:gd name="connsiteX6" fmla="*/ 3440813 w 11823700"/>
              <a:gd name="connsiteY6" fmla="*/ 0 h 6512743"/>
              <a:gd name="connsiteX7" fmla="*/ 4114120 w 11823700"/>
              <a:gd name="connsiteY7" fmla="*/ 0 h 6512743"/>
              <a:gd name="connsiteX8" fmla="*/ 4558503 w 11823700"/>
              <a:gd name="connsiteY8" fmla="*/ 0 h 6512743"/>
              <a:gd name="connsiteX9" fmla="*/ 5231810 w 11823700"/>
              <a:gd name="connsiteY9" fmla="*/ 0 h 6512743"/>
              <a:gd name="connsiteX10" fmla="*/ 6134041 w 11823700"/>
              <a:gd name="connsiteY10" fmla="*/ 0 h 6512743"/>
              <a:gd name="connsiteX11" fmla="*/ 6921811 w 11823700"/>
              <a:gd name="connsiteY11" fmla="*/ 0 h 6512743"/>
              <a:gd name="connsiteX12" fmla="*/ 7251731 w 11823700"/>
              <a:gd name="connsiteY12" fmla="*/ 0 h 6512743"/>
              <a:gd name="connsiteX13" fmla="*/ 7925038 w 11823700"/>
              <a:gd name="connsiteY13" fmla="*/ 0 h 6512743"/>
              <a:gd name="connsiteX14" fmla="*/ 8598346 w 11823700"/>
              <a:gd name="connsiteY14" fmla="*/ 0 h 6512743"/>
              <a:gd name="connsiteX15" fmla="*/ 9271653 w 11823700"/>
              <a:gd name="connsiteY15" fmla="*/ 0 h 6512743"/>
              <a:gd name="connsiteX16" fmla="*/ 10173884 w 11823700"/>
              <a:gd name="connsiteY16" fmla="*/ 0 h 6512743"/>
              <a:gd name="connsiteX17" fmla="*/ 11634961 w 11823700"/>
              <a:gd name="connsiteY17" fmla="*/ 0 h 6512743"/>
              <a:gd name="connsiteX18" fmla="*/ 11823700 w 11823700"/>
              <a:gd name="connsiteY18" fmla="*/ 188739 h 6512743"/>
              <a:gd name="connsiteX19" fmla="*/ 11823700 w 11823700"/>
              <a:gd name="connsiteY19" fmla="*/ 686377 h 6512743"/>
              <a:gd name="connsiteX20" fmla="*/ 11823700 w 11823700"/>
              <a:gd name="connsiteY20" fmla="*/ 1429426 h 6512743"/>
              <a:gd name="connsiteX21" fmla="*/ 11823700 w 11823700"/>
              <a:gd name="connsiteY21" fmla="*/ 1988417 h 6512743"/>
              <a:gd name="connsiteX22" fmla="*/ 11823700 w 11823700"/>
              <a:gd name="connsiteY22" fmla="*/ 2792818 h 6512743"/>
              <a:gd name="connsiteX23" fmla="*/ 11823700 w 11823700"/>
              <a:gd name="connsiteY23" fmla="*/ 3351809 h 6512743"/>
              <a:gd name="connsiteX24" fmla="*/ 11823700 w 11823700"/>
              <a:gd name="connsiteY24" fmla="*/ 3910800 h 6512743"/>
              <a:gd name="connsiteX25" fmla="*/ 11823700 w 11823700"/>
              <a:gd name="connsiteY25" fmla="*/ 4531143 h 6512743"/>
              <a:gd name="connsiteX26" fmla="*/ 11823700 w 11823700"/>
              <a:gd name="connsiteY26" fmla="*/ 5212839 h 6512743"/>
              <a:gd name="connsiteX27" fmla="*/ 11823700 w 11823700"/>
              <a:gd name="connsiteY27" fmla="*/ 6324004 h 6512743"/>
              <a:gd name="connsiteX28" fmla="*/ 11634961 w 11823700"/>
              <a:gd name="connsiteY28" fmla="*/ 6512743 h 6512743"/>
              <a:gd name="connsiteX29" fmla="*/ 10961654 w 11823700"/>
              <a:gd name="connsiteY29" fmla="*/ 6512743 h 6512743"/>
              <a:gd name="connsiteX30" fmla="*/ 10059422 w 11823700"/>
              <a:gd name="connsiteY30" fmla="*/ 6512743 h 6512743"/>
              <a:gd name="connsiteX31" fmla="*/ 9386115 w 11823700"/>
              <a:gd name="connsiteY31" fmla="*/ 6512743 h 6512743"/>
              <a:gd name="connsiteX32" fmla="*/ 8941732 w 11823700"/>
              <a:gd name="connsiteY32" fmla="*/ 6512743 h 6512743"/>
              <a:gd name="connsiteX33" fmla="*/ 8497350 w 11823700"/>
              <a:gd name="connsiteY33" fmla="*/ 6512743 h 6512743"/>
              <a:gd name="connsiteX34" fmla="*/ 7595118 w 11823700"/>
              <a:gd name="connsiteY34" fmla="*/ 6512743 h 6512743"/>
              <a:gd name="connsiteX35" fmla="*/ 7036273 w 11823700"/>
              <a:gd name="connsiteY35" fmla="*/ 6512743 h 6512743"/>
              <a:gd name="connsiteX36" fmla="*/ 6477428 w 11823700"/>
              <a:gd name="connsiteY36" fmla="*/ 6512743 h 6512743"/>
              <a:gd name="connsiteX37" fmla="*/ 5689659 w 11823700"/>
              <a:gd name="connsiteY37" fmla="*/ 6512743 h 6512743"/>
              <a:gd name="connsiteX38" fmla="*/ 5359738 w 11823700"/>
              <a:gd name="connsiteY38" fmla="*/ 6512743 h 6512743"/>
              <a:gd name="connsiteX39" fmla="*/ 4571969 w 11823700"/>
              <a:gd name="connsiteY39" fmla="*/ 6512743 h 6512743"/>
              <a:gd name="connsiteX40" fmla="*/ 4242048 w 11823700"/>
              <a:gd name="connsiteY40" fmla="*/ 6512743 h 6512743"/>
              <a:gd name="connsiteX41" fmla="*/ 3339817 w 11823700"/>
              <a:gd name="connsiteY41" fmla="*/ 6512743 h 6512743"/>
              <a:gd name="connsiteX42" fmla="*/ 2437585 w 11823700"/>
              <a:gd name="connsiteY42" fmla="*/ 6512743 h 6512743"/>
              <a:gd name="connsiteX43" fmla="*/ 1535353 w 11823700"/>
              <a:gd name="connsiteY43" fmla="*/ 6512743 h 6512743"/>
              <a:gd name="connsiteX44" fmla="*/ 862046 w 11823700"/>
              <a:gd name="connsiteY44" fmla="*/ 6512743 h 6512743"/>
              <a:gd name="connsiteX45" fmla="*/ 188739 w 11823700"/>
              <a:gd name="connsiteY45" fmla="*/ 6512743 h 6512743"/>
              <a:gd name="connsiteX46" fmla="*/ 0 w 11823700"/>
              <a:gd name="connsiteY46" fmla="*/ 6324004 h 6512743"/>
              <a:gd name="connsiteX47" fmla="*/ 0 w 11823700"/>
              <a:gd name="connsiteY47" fmla="*/ 5519603 h 6512743"/>
              <a:gd name="connsiteX48" fmla="*/ 0 w 11823700"/>
              <a:gd name="connsiteY48" fmla="*/ 4776554 h 6512743"/>
              <a:gd name="connsiteX49" fmla="*/ 0 w 11823700"/>
              <a:gd name="connsiteY49" fmla="*/ 4156210 h 6512743"/>
              <a:gd name="connsiteX50" fmla="*/ 0 w 11823700"/>
              <a:gd name="connsiteY50" fmla="*/ 3351809 h 6512743"/>
              <a:gd name="connsiteX51" fmla="*/ 0 w 11823700"/>
              <a:gd name="connsiteY51" fmla="*/ 2547408 h 6512743"/>
              <a:gd name="connsiteX52" fmla="*/ 0 w 11823700"/>
              <a:gd name="connsiteY52" fmla="*/ 1865711 h 6512743"/>
              <a:gd name="connsiteX53" fmla="*/ 0 w 11823700"/>
              <a:gd name="connsiteY53" fmla="*/ 1245368 h 6512743"/>
              <a:gd name="connsiteX54" fmla="*/ 0 w 11823700"/>
              <a:gd name="connsiteY54" fmla="*/ 188739 h 651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823700" h="6512743" fill="none" extrusionOk="0">
                <a:moveTo>
                  <a:pt x="0" y="188739"/>
                </a:moveTo>
                <a:cubicBezTo>
                  <a:pt x="-10616" y="86003"/>
                  <a:pt x="86476" y="15955"/>
                  <a:pt x="188739" y="0"/>
                </a:cubicBezTo>
                <a:cubicBezTo>
                  <a:pt x="348885" y="6971"/>
                  <a:pt x="421050" y="7028"/>
                  <a:pt x="518660" y="0"/>
                </a:cubicBezTo>
                <a:cubicBezTo>
                  <a:pt x="616270" y="-7028"/>
                  <a:pt x="1004427" y="-7470"/>
                  <a:pt x="1306429" y="0"/>
                </a:cubicBezTo>
                <a:cubicBezTo>
                  <a:pt x="1608431" y="7470"/>
                  <a:pt x="1551266" y="16479"/>
                  <a:pt x="1636349" y="0"/>
                </a:cubicBezTo>
                <a:cubicBezTo>
                  <a:pt x="1721432" y="-16479"/>
                  <a:pt x="2330291" y="8939"/>
                  <a:pt x="2538581" y="0"/>
                </a:cubicBezTo>
                <a:cubicBezTo>
                  <a:pt x="2746871" y="-8939"/>
                  <a:pt x="3131913" y="-16341"/>
                  <a:pt x="3440813" y="0"/>
                </a:cubicBezTo>
                <a:cubicBezTo>
                  <a:pt x="3749713" y="16341"/>
                  <a:pt x="3841869" y="-12193"/>
                  <a:pt x="4114120" y="0"/>
                </a:cubicBezTo>
                <a:cubicBezTo>
                  <a:pt x="4386371" y="12193"/>
                  <a:pt x="4359625" y="3783"/>
                  <a:pt x="4558503" y="0"/>
                </a:cubicBezTo>
                <a:cubicBezTo>
                  <a:pt x="4757381" y="-3783"/>
                  <a:pt x="5073448" y="14805"/>
                  <a:pt x="5231810" y="0"/>
                </a:cubicBezTo>
                <a:cubicBezTo>
                  <a:pt x="5390172" y="-14805"/>
                  <a:pt x="5721282" y="-14263"/>
                  <a:pt x="6134041" y="0"/>
                </a:cubicBezTo>
                <a:cubicBezTo>
                  <a:pt x="6546800" y="14263"/>
                  <a:pt x="6742206" y="-30752"/>
                  <a:pt x="6921811" y="0"/>
                </a:cubicBezTo>
                <a:cubicBezTo>
                  <a:pt x="7101416" y="30752"/>
                  <a:pt x="7103076" y="-7661"/>
                  <a:pt x="7251731" y="0"/>
                </a:cubicBezTo>
                <a:cubicBezTo>
                  <a:pt x="7400386" y="7661"/>
                  <a:pt x="7688361" y="-9260"/>
                  <a:pt x="7925038" y="0"/>
                </a:cubicBezTo>
                <a:cubicBezTo>
                  <a:pt x="8161715" y="9260"/>
                  <a:pt x="8270935" y="-21262"/>
                  <a:pt x="8598346" y="0"/>
                </a:cubicBezTo>
                <a:cubicBezTo>
                  <a:pt x="8925757" y="21262"/>
                  <a:pt x="8989845" y="31641"/>
                  <a:pt x="9271653" y="0"/>
                </a:cubicBezTo>
                <a:cubicBezTo>
                  <a:pt x="9553461" y="-31641"/>
                  <a:pt x="9857096" y="19285"/>
                  <a:pt x="10173884" y="0"/>
                </a:cubicBezTo>
                <a:cubicBezTo>
                  <a:pt x="10490672" y="-19285"/>
                  <a:pt x="11255187" y="30462"/>
                  <a:pt x="11634961" y="0"/>
                </a:cubicBezTo>
                <a:cubicBezTo>
                  <a:pt x="11726756" y="-10281"/>
                  <a:pt x="11811242" y="66166"/>
                  <a:pt x="11823700" y="188739"/>
                </a:cubicBezTo>
                <a:cubicBezTo>
                  <a:pt x="11842236" y="315607"/>
                  <a:pt x="11817905" y="567970"/>
                  <a:pt x="11823700" y="686377"/>
                </a:cubicBezTo>
                <a:cubicBezTo>
                  <a:pt x="11829495" y="804784"/>
                  <a:pt x="11810978" y="1169567"/>
                  <a:pt x="11823700" y="1429426"/>
                </a:cubicBezTo>
                <a:cubicBezTo>
                  <a:pt x="11836422" y="1689285"/>
                  <a:pt x="11824491" y="1829291"/>
                  <a:pt x="11823700" y="1988417"/>
                </a:cubicBezTo>
                <a:cubicBezTo>
                  <a:pt x="11822909" y="2147543"/>
                  <a:pt x="11859644" y="2409010"/>
                  <a:pt x="11823700" y="2792818"/>
                </a:cubicBezTo>
                <a:cubicBezTo>
                  <a:pt x="11787756" y="3176626"/>
                  <a:pt x="11820788" y="3235359"/>
                  <a:pt x="11823700" y="3351809"/>
                </a:cubicBezTo>
                <a:cubicBezTo>
                  <a:pt x="11826612" y="3468259"/>
                  <a:pt x="11850656" y="3780481"/>
                  <a:pt x="11823700" y="3910800"/>
                </a:cubicBezTo>
                <a:cubicBezTo>
                  <a:pt x="11796744" y="4041119"/>
                  <a:pt x="11833633" y="4320396"/>
                  <a:pt x="11823700" y="4531143"/>
                </a:cubicBezTo>
                <a:cubicBezTo>
                  <a:pt x="11813767" y="4741890"/>
                  <a:pt x="11845588" y="4919432"/>
                  <a:pt x="11823700" y="5212839"/>
                </a:cubicBezTo>
                <a:cubicBezTo>
                  <a:pt x="11801812" y="5506246"/>
                  <a:pt x="11844711" y="5978363"/>
                  <a:pt x="11823700" y="6324004"/>
                </a:cubicBezTo>
                <a:cubicBezTo>
                  <a:pt x="11815665" y="6414108"/>
                  <a:pt x="11747747" y="6494353"/>
                  <a:pt x="11634961" y="6512743"/>
                </a:cubicBezTo>
                <a:cubicBezTo>
                  <a:pt x="11358912" y="6533550"/>
                  <a:pt x="11291276" y="6545763"/>
                  <a:pt x="10961654" y="6512743"/>
                </a:cubicBezTo>
                <a:cubicBezTo>
                  <a:pt x="10632032" y="6479723"/>
                  <a:pt x="10482260" y="6513857"/>
                  <a:pt x="10059422" y="6512743"/>
                </a:cubicBezTo>
                <a:cubicBezTo>
                  <a:pt x="9636584" y="6511629"/>
                  <a:pt x="9707757" y="6501671"/>
                  <a:pt x="9386115" y="6512743"/>
                </a:cubicBezTo>
                <a:cubicBezTo>
                  <a:pt x="9064473" y="6523815"/>
                  <a:pt x="9050972" y="6507926"/>
                  <a:pt x="8941732" y="6512743"/>
                </a:cubicBezTo>
                <a:cubicBezTo>
                  <a:pt x="8832492" y="6517560"/>
                  <a:pt x="8718678" y="6533617"/>
                  <a:pt x="8497350" y="6512743"/>
                </a:cubicBezTo>
                <a:cubicBezTo>
                  <a:pt x="8276022" y="6491869"/>
                  <a:pt x="7946860" y="6485711"/>
                  <a:pt x="7595118" y="6512743"/>
                </a:cubicBezTo>
                <a:cubicBezTo>
                  <a:pt x="7243376" y="6539775"/>
                  <a:pt x="7288243" y="6536317"/>
                  <a:pt x="7036273" y="6512743"/>
                </a:cubicBezTo>
                <a:cubicBezTo>
                  <a:pt x="6784304" y="6489169"/>
                  <a:pt x="6612097" y="6504574"/>
                  <a:pt x="6477428" y="6512743"/>
                </a:cubicBezTo>
                <a:cubicBezTo>
                  <a:pt x="6342760" y="6520912"/>
                  <a:pt x="5883773" y="6545393"/>
                  <a:pt x="5689659" y="6512743"/>
                </a:cubicBezTo>
                <a:cubicBezTo>
                  <a:pt x="5495545" y="6480093"/>
                  <a:pt x="5452114" y="6520285"/>
                  <a:pt x="5359738" y="6512743"/>
                </a:cubicBezTo>
                <a:cubicBezTo>
                  <a:pt x="5267362" y="6505201"/>
                  <a:pt x="4867491" y="6544434"/>
                  <a:pt x="4571969" y="6512743"/>
                </a:cubicBezTo>
                <a:cubicBezTo>
                  <a:pt x="4276447" y="6481052"/>
                  <a:pt x="4377990" y="6504301"/>
                  <a:pt x="4242048" y="6512743"/>
                </a:cubicBezTo>
                <a:cubicBezTo>
                  <a:pt x="4106106" y="6521185"/>
                  <a:pt x="3541618" y="6549334"/>
                  <a:pt x="3339817" y="6512743"/>
                </a:cubicBezTo>
                <a:cubicBezTo>
                  <a:pt x="3138016" y="6476152"/>
                  <a:pt x="2649784" y="6475232"/>
                  <a:pt x="2437585" y="6512743"/>
                </a:cubicBezTo>
                <a:cubicBezTo>
                  <a:pt x="2225386" y="6550254"/>
                  <a:pt x="1860561" y="6479889"/>
                  <a:pt x="1535353" y="6512743"/>
                </a:cubicBezTo>
                <a:cubicBezTo>
                  <a:pt x="1210145" y="6545597"/>
                  <a:pt x="1189696" y="6519576"/>
                  <a:pt x="862046" y="6512743"/>
                </a:cubicBezTo>
                <a:cubicBezTo>
                  <a:pt x="534396" y="6505910"/>
                  <a:pt x="331146" y="6518680"/>
                  <a:pt x="188739" y="6512743"/>
                </a:cubicBezTo>
                <a:cubicBezTo>
                  <a:pt x="92673" y="6522123"/>
                  <a:pt x="-6880" y="6431791"/>
                  <a:pt x="0" y="6324004"/>
                </a:cubicBezTo>
                <a:cubicBezTo>
                  <a:pt x="32749" y="6017456"/>
                  <a:pt x="-33760" y="5863541"/>
                  <a:pt x="0" y="5519603"/>
                </a:cubicBezTo>
                <a:cubicBezTo>
                  <a:pt x="33760" y="5175665"/>
                  <a:pt x="-14533" y="5033690"/>
                  <a:pt x="0" y="4776554"/>
                </a:cubicBezTo>
                <a:cubicBezTo>
                  <a:pt x="14533" y="4519418"/>
                  <a:pt x="10013" y="4340766"/>
                  <a:pt x="0" y="4156210"/>
                </a:cubicBezTo>
                <a:cubicBezTo>
                  <a:pt x="-10013" y="3971654"/>
                  <a:pt x="-39375" y="3690602"/>
                  <a:pt x="0" y="3351809"/>
                </a:cubicBezTo>
                <a:cubicBezTo>
                  <a:pt x="39375" y="3013016"/>
                  <a:pt x="-4155" y="2774749"/>
                  <a:pt x="0" y="2547408"/>
                </a:cubicBezTo>
                <a:cubicBezTo>
                  <a:pt x="4155" y="2320067"/>
                  <a:pt x="-8298" y="2020399"/>
                  <a:pt x="0" y="1865711"/>
                </a:cubicBezTo>
                <a:cubicBezTo>
                  <a:pt x="8298" y="1711023"/>
                  <a:pt x="22047" y="1404917"/>
                  <a:pt x="0" y="1245368"/>
                </a:cubicBezTo>
                <a:cubicBezTo>
                  <a:pt x="-22047" y="1085819"/>
                  <a:pt x="-20258" y="498097"/>
                  <a:pt x="0" y="188739"/>
                </a:cubicBezTo>
                <a:close/>
              </a:path>
              <a:path w="11823700" h="6512743" stroke="0" extrusionOk="0">
                <a:moveTo>
                  <a:pt x="0" y="188739"/>
                </a:moveTo>
                <a:cubicBezTo>
                  <a:pt x="-20044" y="96654"/>
                  <a:pt x="87728" y="3195"/>
                  <a:pt x="188739" y="0"/>
                </a:cubicBezTo>
                <a:cubicBezTo>
                  <a:pt x="450410" y="-6574"/>
                  <a:pt x="617820" y="26014"/>
                  <a:pt x="862046" y="0"/>
                </a:cubicBezTo>
                <a:cubicBezTo>
                  <a:pt x="1106272" y="-26014"/>
                  <a:pt x="1356959" y="-25731"/>
                  <a:pt x="1764278" y="0"/>
                </a:cubicBezTo>
                <a:cubicBezTo>
                  <a:pt x="2171597" y="25731"/>
                  <a:pt x="2125600" y="14113"/>
                  <a:pt x="2323123" y="0"/>
                </a:cubicBezTo>
                <a:cubicBezTo>
                  <a:pt x="2520646" y="-14113"/>
                  <a:pt x="2624194" y="2886"/>
                  <a:pt x="2767505" y="0"/>
                </a:cubicBezTo>
                <a:cubicBezTo>
                  <a:pt x="2910816" y="-2886"/>
                  <a:pt x="3114680" y="15909"/>
                  <a:pt x="3326350" y="0"/>
                </a:cubicBezTo>
                <a:cubicBezTo>
                  <a:pt x="3538021" y="-15909"/>
                  <a:pt x="3801143" y="-17331"/>
                  <a:pt x="4114120" y="0"/>
                </a:cubicBezTo>
                <a:cubicBezTo>
                  <a:pt x="4427097" y="17331"/>
                  <a:pt x="4317538" y="-13607"/>
                  <a:pt x="4444040" y="0"/>
                </a:cubicBezTo>
                <a:cubicBezTo>
                  <a:pt x="4570542" y="13607"/>
                  <a:pt x="4755968" y="-7282"/>
                  <a:pt x="5002885" y="0"/>
                </a:cubicBezTo>
                <a:cubicBezTo>
                  <a:pt x="5249802" y="7282"/>
                  <a:pt x="5624319" y="-32353"/>
                  <a:pt x="5790655" y="0"/>
                </a:cubicBezTo>
                <a:cubicBezTo>
                  <a:pt x="5956991" y="32353"/>
                  <a:pt x="6084915" y="17478"/>
                  <a:pt x="6235037" y="0"/>
                </a:cubicBezTo>
                <a:cubicBezTo>
                  <a:pt x="6385159" y="-17478"/>
                  <a:pt x="6481107" y="272"/>
                  <a:pt x="6564958" y="0"/>
                </a:cubicBezTo>
                <a:cubicBezTo>
                  <a:pt x="6648809" y="-272"/>
                  <a:pt x="6971674" y="2297"/>
                  <a:pt x="7123803" y="0"/>
                </a:cubicBezTo>
                <a:cubicBezTo>
                  <a:pt x="7275932" y="-2297"/>
                  <a:pt x="7370975" y="-10092"/>
                  <a:pt x="7453723" y="0"/>
                </a:cubicBezTo>
                <a:cubicBezTo>
                  <a:pt x="7536471" y="10092"/>
                  <a:pt x="7853035" y="18064"/>
                  <a:pt x="8241493" y="0"/>
                </a:cubicBezTo>
                <a:cubicBezTo>
                  <a:pt x="8629951" y="-18064"/>
                  <a:pt x="8935426" y="6695"/>
                  <a:pt x="9143724" y="0"/>
                </a:cubicBezTo>
                <a:cubicBezTo>
                  <a:pt x="9352022" y="-6695"/>
                  <a:pt x="9483191" y="-14225"/>
                  <a:pt x="9588107" y="0"/>
                </a:cubicBezTo>
                <a:cubicBezTo>
                  <a:pt x="9693023" y="14225"/>
                  <a:pt x="10005796" y="-250"/>
                  <a:pt x="10146952" y="0"/>
                </a:cubicBezTo>
                <a:cubicBezTo>
                  <a:pt x="10288108" y="250"/>
                  <a:pt x="10629724" y="-41972"/>
                  <a:pt x="11049184" y="0"/>
                </a:cubicBezTo>
                <a:cubicBezTo>
                  <a:pt x="11468644" y="41972"/>
                  <a:pt x="11356737" y="-21921"/>
                  <a:pt x="11634961" y="0"/>
                </a:cubicBezTo>
                <a:cubicBezTo>
                  <a:pt x="11754404" y="8372"/>
                  <a:pt x="11842799" y="93864"/>
                  <a:pt x="11823700" y="188739"/>
                </a:cubicBezTo>
                <a:cubicBezTo>
                  <a:pt x="11850791" y="451345"/>
                  <a:pt x="11797356" y="499704"/>
                  <a:pt x="11823700" y="809082"/>
                </a:cubicBezTo>
                <a:cubicBezTo>
                  <a:pt x="11850044" y="1118460"/>
                  <a:pt x="11839060" y="1058379"/>
                  <a:pt x="11823700" y="1306721"/>
                </a:cubicBezTo>
                <a:cubicBezTo>
                  <a:pt x="11808340" y="1555063"/>
                  <a:pt x="11814670" y="1623236"/>
                  <a:pt x="11823700" y="1865711"/>
                </a:cubicBezTo>
                <a:cubicBezTo>
                  <a:pt x="11832731" y="2108186"/>
                  <a:pt x="11844529" y="2299988"/>
                  <a:pt x="11823700" y="2486055"/>
                </a:cubicBezTo>
                <a:cubicBezTo>
                  <a:pt x="11802871" y="2672122"/>
                  <a:pt x="11820731" y="2908363"/>
                  <a:pt x="11823700" y="3290456"/>
                </a:cubicBezTo>
                <a:cubicBezTo>
                  <a:pt x="11826669" y="3672549"/>
                  <a:pt x="11831285" y="3796763"/>
                  <a:pt x="11823700" y="4033505"/>
                </a:cubicBezTo>
                <a:cubicBezTo>
                  <a:pt x="11816115" y="4270247"/>
                  <a:pt x="11836348" y="4494039"/>
                  <a:pt x="11823700" y="4715201"/>
                </a:cubicBezTo>
                <a:cubicBezTo>
                  <a:pt x="11811052" y="4936363"/>
                  <a:pt x="11795492" y="5247764"/>
                  <a:pt x="11823700" y="5458250"/>
                </a:cubicBezTo>
                <a:cubicBezTo>
                  <a:pt x="11851908" y="5668736"/>
                  <a:pt x="11807991" y="6108626"/>
                  <a:pt x="11823700" y="6324004"/>
                </a:cubicBezTo>
                <a:cubicBezTo>
                  <a:pt x="11830343" y="6427851"/>
                  <a:pt x="11743882" y="6511691"/>
                  <a:pt x="11634961" y="6512743"/>
                </a:cubicBezTo>
                <a:cubicBezTo>
                  <a:pt x="11491538" y="6522466"/>
                  <a:pt x="11462004" y="6513913"/>
                  <a:pt x="11305040" y="6512743"/>
                </a:cubicBezTo>
                <a:cubicBezTo>
                  <a:pt x="11148076" y="6511573"/>
                  <a:pt x="11065243" y="6509890"/>
                  <a:pt x="10975120" y="6512743"/>
                </a:cubicBezTo>
                <a:cubicBezTo>
                  <a:pt x="10884997" y="6515596"/>
                  <a:pt x="10711377" y="6516162"/>
                  <a:pt x="10530737" y="6512743"/>
                </a:cubicBezTo>
                <a:cubicBezTo>
                  <a:pt x="10350097" y="6509324"/>
                  <a:pt x="10247649" y="6499909"/>
                  <a:pt x="10086354" y="6512743"/>
                </a:cubicBezTo>
                <a:cubicBezTo>
                  <a:pt x="9925059" y="6525577"/>
                  <a:pt x="9753113" y="6493122"/>
                  <a:pt x="9641972" y="6512743"/>
                </a:cubicBezTo>
                <a:cubicBezTo>
                  <a:pt x="9530831" y="6532364"/>
                  <a:pt x="9385176" y="6500771"/>
                  <a:pt x="9312051" y="6512743"/>
                </a:cubicBezTo>
                <a:cubicBezTo>
                  <a:pt x="9238926" y="6524715"/>
                  <a:pt x="8709687" y="6484762"/>
                  <a:pt x="8409820" y="6512743"/>
                </a:cubicBezTo>
                <a:cubicBezTo>
                  <a:pt x="8109953" y="6540724"/>
                  <a:pt x="7916688" y="6479169"/>
                  <a:pt x="7736512" y="6512743"/>
                </a:cubicBezTo>
                <a:cubicBezTo>
                  <a:pt x="7556336" y="6546317"/>
                  <a:pt x="7345354" y="6538690"/>
                  <a:pt x="7177667" y="6512743"/>
                </a:cubicBezTo>
                <a:cubicBezTo>
                  <a:pt x="7009980" y="6486796"/>
                  <a:pt x="6702425" y="6508710"/>
                  <a:pt x="6504360" y="6512743"/>
                </a:cubicBezTo>
                <a:cubicBezTo>
                  <a:pt x="6306295" y="6516776"/>
                  <a:pt x="6190341" y="6533721"/>
                  <a:pt x="6059978" y="6512743"/>
                </a:cubicBezTo>
                <a:cubicBezTo>
                  <a:pt x="5929615" y="6491765"/>
                  <a:pt x="5512965" y="6510579"/>
                  <a:pt x="5272208" y="6512743"/>
                </a:cubicBezTo>
                <a:cubicBezTo>
                  <a:pt x="5031451" y="6514908"/>
                  <a:pt x="5036156" y="6505351"/>
                  <a:pt x="4942288" y="6512743"/>
                </a:cubicBezTo>
                <a:cubicBezTo>
                  <a:pt x="4848420" y="6520135"/>
                  <a:pt x="4559547" y="6481770"/>
                  <a:pt x="4268980" y="6512743"/>
                </a:cubicBezTo>
                <a:cubicBezTo>
                  <a:pt x="3978413" y="6543716"/>
                  <a:pt x="3737407" y="6479078"/>
                  <a:pt x="3481211" y="6512743"/>
                </a:cubicBezTo>
                <a:cubicBezTo>
                  <a:pt x="3225015" y="6546408"/>
                  <a:pt x="2983054" y="6546398"/>
                  <a:pt x="2693442" y="6512743"/>
                </a:cubicBezTo>
                <a:cubicBezTo>
                  <a:pt x="2403830" y="6479088"/>
                  <a:pt x="2312066" y="6546403"/>
                  <a:pt x="2020135" y="6512743"/>
                </a:cubicBezTo>
                <a:cubicBezTo>
                  <a:pt x="1728204" y="6479083"/>
                  <a:pt x="1635612" y="6503280"/>
                  <a:pt x="1461290" y="6512743"/>
                </a:cubicBezTo>
                <a:cubicBezTo>
                  <a:pt x="1286969" y="6522206"/>
                  <a:pt x="1137561" y="6505420"/>
                  <a:pt x="1016907" y="6512743"/>
                </a:cubicBezTo>
                <a:cubicBezTo>
                  <a:pt x="896253" y="6520066"/>
                  <a:pt x="530951" y="6529005"/>
                  <a:pt x="188739" y="6512743"/>
                </a:cubicBezTo>
                <a:cubicBezTo>
                  <a:pt x="86946" y="6510262"/>
                  <a:pt x="-1785" y="6430570"/>
                  <a:pt x="0" y="6324004"/>
                </a:cubicBezTo>
                <a:cubicBezTo>
                  <a:pt x="-23661" y="6159815"/>
                  <a:pt x="-13067" y="5900952"/>
                  <a:pt x="0" y="5580955"/>
                </a:cubicBezTo>
                <a:cubicBezTo>
                  <a:pt x="13067" y="5260958"/>
                  <a:pt x="-1397" y="5300212"/>
                  <a:pt x="0" y="5083317"/>
                </a:cubicBezTo>
                <a:cubicBezTo>
                  <a:pt x="1397" y="4866422"/>
                  <a:pt x="-10324" y="4618077"/>
                  <a:pt x="0" y="4462974"/>
                </a:cubicBezTo>
                <a:cubicBezTo>
                  <a:pt x="10324" y="4307871"/>
                  <a:pt x="-7632" y="4026279"/>
                  <a:pt x="0" y="3781278"/>
                </a:cubicBezTo>
                <a:cubicBezTo>
                  <a:pt x="7632" y="3536277"/>
                  <a:pt x="25236" y="3305388"/>
                  <a:pt x="0" y="2976876"/>
                </a:cubicBezTo>
                <a:cubicBezTo>
                  <a:pt x="-25236" y="2648364"/>
                  <a:pt x="23258" y="2346481"/>
                  <a:pt x="0" y="2172475"/>
                </a:cubicBezTo>
                <a:cubicBezTo>
                  <a:pt x="-23258" y="1998469"/>
                  <a:pt x="31659" y="1796828"/>
                  <a:pt x="0" y="1490779"/>
                </a:cubicBezTo>
                <a:cubicBezTo>
                  <a:pt x="-31659" y="1184730"/>
                  <a:pt x="22219" y="1101474"/>
                  <a:pt x="0" y="870435"/>
                </a:cubicBezTo>
                <a:cubicBezTo>
                  <a:pt x="-22219" y="639396"/>
                  <a:pt x="24495" y="396714"/>
                  <a:pt x="0" y="188739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28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HẠM DUYÊN - 9Slide.vn 4 - 9Slide.vn">
            <a:extLst>
              <a:ext uri="{FF2B5EF4-FFF2-40B4-BE49-F238E27FC236}">
                <a16:creationId xmlns:a16="http://schemas.microsoft.com/office/drawing/2014/main" id="{5D40F63E-8465-408D-9D58-AC93FFA2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07" y="4734783"/>
            <a:ext cx="1810154" cy="1981530"/>
          </a:xfrm>
          <a:prstGeom prst="rect">
            <a:avLst/>
          </a:prstGeom>
        </p:spPr>
      </p:pic>
      <p:sp>
        <p:nvSpPr>
          <p:cNvPr id="113" name="PHẠM DUYÊN - 9Slide.vn 5 - 9Slide.vn">
            <a:extLst>
              <a:ext uri="{FF2B5EF4-FFF2-40B4-BE49-F238E27FC236}">
                <a16:creationId xmlns:a16="http://schemas.microsoft.com/office/drawing/2014/main" id="{E8BB7522-FDFA-47B4-96F1-8838A0373F6E}"/>
              </a:ext>
            </a:extLst>
          </p:cNvPr>
          <p:cNvSpPr/>
          <p:nvPr/>
        </p:nvSpPr>
        <p:spPr>
          <a:xfrm flipV="1">
            <a:off x="7219804" y="3306841"/>
            <a:ext cx="1066800" cy="4436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graphicFrame>
        <p:nvGraphicFramePr>
          <p:cNvPr id="114" name="PHẠM DUYÊN - 9Slide.vn 6 - 9Slide.vn">
            <a:extLst>
              <a:ext uri="{FF2B5EF4-FFF2-40B4-BE49-F238E27FC236}">
                <a16:creationId xmlns:a16="http://schemas.microsoft.com/office/drawing/2014/main" id="{70F1EC52-4B72-4BF1-830C-6F220E39FA74}"/>
              </a:ext>
            </a:extLst>
          </p:cNvPr>
          <p:cNvGraphicFramePr>
            <a:graphicFrameLocks noGrp="1"/>
          </p:cNvGraphicFramePr>
          <p:nvPr/>
        </p:nvGraphicFramePr>
        <p:xfrm>
          <a:off x="8452557" y="891860"/>
          <a:ext cx="2958247" cy="5737540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2958247">
                  <a:extLst>
                    <a:ext uri="{9D8B030D-6E8A-4147-A177-3AD203B41FA5}">
                      <a16:colId xmlns:a16="http://schemas.microsoft.com/office/drawing/2014/main" val="1880012416"/>
                    </a:ext>
                  </a:extLst>
                </a:gridCol>
              </a:tblGrid>
              <a:tr h="44989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Bảng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chia</a:t>
                      </a:r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8</a:t>
                      </a:r>
                      <a:endParaRPr lang="vi-VN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algn="r"/>
                      <a:endParaRPr lang="vi-VN" sz="2800" dirty="0">
                        <a:solidFill>
                          <a:srgbClr val="FF0000"/>
                        </a:solidFill>
                        <a:latin typeface="#9Slide02 Noi dung dai" panose="02000000000000000000" pitchFamily="2" charset="0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  <p:sp>
        <p:nvSpPr>
          <p:cNvPr id="115" name="PHẠM DUYÊN - 9Slide.vn 7 - 9Slide.vn">
            <a:extLst>
              <a:ext uri="{FF2B5EF4-FFF2-40B4-BE49-F238E27FC236}">
                <a16:creationId xmlns:a16="http://schemas.microsoft.com/office/drawing/2014/main" id="{B6807EC2-D105-4C4E-A118-A0DE3A5D1506}"/>
              </a:ext>
            </a:extLst>
          </p:cNvPr>
          <p:cNvSpPr txBox="1"/>
          <p:nvPr/>
        </p:nvSpPr>
        <p:spPr>
          <a:xfrm>
            <a:off x="9218183" y="1412503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1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6" name="PHẠM DUYÊN - 9Slide.vn 8 - 9Slide.vn">
            <a:extLst>
              <a:ext uri="{FF2B5EF4-FFF2-40B4-BE49-F238E27FC236}">
                <a16:creationId xmlns:a16="http://schemas.microsoft.com/office/drawing/2014/main" id="{18F4DE40-483F-4282-B55C-F7B75C559DBD}"/>
              </a:ext>
            </a:extLst>
          </p:cNvPr>
          <p:cNvSpPr txBox="1"/>
          <p:nvPr/>
        </p:nvSpPr>
        <p:spPr>
          <a:xfrm>
            <a:off x="9016205" y="5590095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72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9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7" name="PHẠM DUYÊN - 9Slide.vn 9 - 9Slide.vn">
            <a:extLst>
              <a:ext uri="{FF2B5EF4-FFF2-40B4-BE49-F238E27FC236}">
                <a16:creationId xmlns:a16="http://schemas.microsoft.com/office/drawing/2014/main" id="{C171D51B-5E2A-47B8-849B-894BC1BB9563}"/>
              </a:ext>
            </a:extLst>
          </p:cNvPr>
          <p:cNvSpPr txBox="1"/>
          <p:nvPr/>
        </p:nvSpPr>
        <p:spPr>
          <a:xfrm>
            <a:off x="9016205" y="506789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64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8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8" name="PHẠM DUYÊN - 9Slide.vn 10 - 9Slide.vn">
            <a:extLst>
              <a:ext uri="{FF2B5EF4-FFF2-40B4-BE49-F238E27FC236}">
                <a16:creationId xmlns:a16="http://schemas.microsoft.com/office/drawing/2014/main" id="{EDB6394C-CC5C-4F43-87F5-C10A8E2B554C}"/>
              </a:ext>
            </a:extLst>
          </p:cNvPr>
          <p:cNvSpPr txBox="1"/>
          <p:nvPr/>
        </p:nvSpPr>
        <p:spPr>
          <a:xfrm>
            <a:off x="9016205" y="454569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56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7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9" name="PHẠM DUYÊN - 9Slide.vn 11 - 9Slide.vn">
            <a:extLst>
              <a:ext uri="{FF2B5EF4-FFF2-40B4-BE49-F238E27FC236}">
                <a16:creationId xmlns:a16="http://schemas.microsoft.com/office/drawing/2014/main" id="{FA1A5992-1C2D-4312-B245-732BA4AAC95D}"/>
              </a:ext>
            </a:extLst>
          </p:cNvPr>
          <p:cNvSpPr txBox="1"/>
          <p:nvPr/>
        </p:nvSpPr>
        <p:spPr>
          <a:xfrm>
            <a:off x="9016205" y="4023498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6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3" name="PHẠM DUYÊN - 9Slide.vn 12 - 9Slide.vn">
            <a:extLst>
              <a:ext uri="{FF2B5EF4-FFF2-40B4-BE49-F238E27FC236}">
                <a16:creationId xmlns:a16="http://schemas.microsoft.com/office/drawing/2014/main" id="{BEBF0FBE-C931-4655-886B-60469164E8E3}"/>
              </a:ext>
            </a:extLst>
          </p:cNvPr>
          <p:cNvSpPr txBox="1"/>
          <p:nvPr/>
        </p:nvSpPr>
        <p:spPr>
          <a:xfrm>
            <a:off x="9016205" y="3501299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5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4" name="PHẠM DUYÊN - 9Slide.vn 13 - 9Slide.vn">
            <a:extLst>
              <a:ext uri="{FF2B5EF4-FFF2-40B4-BE49-F238E27FC236}">
                <a16:creationId xmlns:a16="http://schemas.microsoft.com/office/drawing/2014/main" id="{FADB385D-454E-4BAB-AC81-5C1334C150BC}"/>
              </a:ext>
            </a:extLst>
          </p:cNvPr>
          <p:cNvSpPr txBox="1"/>
          <p:nvPr/>
        </p:nvSpPr>
        <p:spPr>
          <a:xfrm>
            <a:off x="9016205" y="2979100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4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5" name="PHẠM DUYÊN - 9Slide.vn 14 - 9Slide.vn">
            <a:extLst>
              <a:ext uri="{FF2B5EF4-FFF2-40B4-BE49-F238E27FC236}">
                <a16:creationId xmlns:a16="http://schemas.microsoft.com/office/drawing/2014/main" id="{E5BCA9FC-8BCF-4883-981A-241D959596ED}"/>
              </a:ext>
            </a:extLst>
          </p:cNvPr>
          <p:cNvSpPr txBox="1"/>
          <p:nvPr/>
        </p:nvSpPr>
        <p:spPr>
          <a:xfrm>
            <a:off x="9016205" y="2456901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3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5" name="PHẠM DUYÊN - 9Slide.vn 15 - 9Slide.vn">
            <a:extLst>
              <a:ext uri="{FF2B5EF4-FFF2-40B4-BE49-F238E27FC236}">
                <a16:creationId xmlns:a16="http://schemas.microsoft.com/office/drawing/2014/main" id="{5D062E70-48B3-472E-B30B-4452B7A75CEF}"/>
              </a:ext>
            </a:extLst>
          </p:cNvPr>
          <p:cNvSpPr txBox="1"/>
          <p:nvPr/>
        </p:nvSpPr>
        <p:spPr>
          <a:xfrm>
            <a:off x="9016205" y="1934702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2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6" name="PHẠM DUYÊN - 9Slide.vn 16 - 9Slide.vn">
            <a:extLst>
              <a:ext uri="{FF2B5EF4-FFF2-40B4-BE49-F238E27FC236}">
                <a16:creationId xmlns:a16="http://schemas.microsoft.com/office/drawing/2014/main" id="{BA8C5303-1E52-4486-93E8-6BC43A104013}"/>
              </a:ext>
            </a:extLst>
          </p:cNvPr>
          <p:cNvSpPr txBox="1"/>
          <p:nvPr/>
        </p:nvSpPr>
        <p:spPr>
          <a:xfrm>
            <a:off x="9001211" y="610515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80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10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7" name="PHẠM DUYÊN - 9Slide.vn 17 - 9Slide.vn">
            <a:extLst>
              <a:ext uri="{FF2B5EF4-FFF2-40B4-BE49-F238E27FC236}">
                <a16:creationId xmlns:a16="http://schemas.microsoft.com/office/drawing/2014/main" id="{0F66E132-7254-49EB-95A2-FDE3B0D81831}"/>
              </a:ext>
            </a:extLst>
          </p:cNvPr>
          <p:cNvSpPr/>
          <p:nvPr/>
        </p:nvSpPr>
        <p:spPr>
          <a:xfrm>
            <a:off x="152400" y="2737790"/>
            <a:ext cx="3504856" cy="2051595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71040"/>
              <a:gd name="connsiteX1" fmla="*/ 88902 w 2851906"/>
              <a:gd name="connsiteY1" fmla="*/ 0 h 771040"/>
              <a:gd name="connsiteX2" fmla="*/ 475318 w 2851906"/>
              <a:gd name="connsiteY2" fmla="*/ 0 h 771040"/>
              <a:gd name="connsiteX3" fmla="*/ 475318 w 2851906"/>
              <a:gd name="connsiteY3" fmla="*/ 0 h 771040"/>
              <a:gd name="connsiteX4" fmla="*/ 1188294 w 2851906"/>
              <a:gd name="connsiteY4" fmla="*/ 0 h 771040"/>
              <a:gd name="connsiteX5" fmla="*/ 2763004 w 2851906"/>
              <a:gd name="connsiteY5" fmla="*/ 0 h 771040"/>
              <a:gd name="connsiteX6" fmla="*/ 2851906 w 2851906"/>
              <a:gd name="connsiteY6" fmla="*/ 88902 h 771040"/>
              <a:gd name="connsiteX7" fmla="*/ 2851906 w 2851906"/>
              <a:gd name="connsiteY7" fmla="*/ 311150 h 771040"/>
              <a:gd name="connsiteX8" fmla="*/ 2851906 w 2851906"/>
              <a:gd name="connsiteY8" fmla="*/ 311150 h 771040"/>
              <a:gd name="connsiteX9" fmla="*/ 2851906 w 2851906"/>
              <a:gd name="connsiteY9" fmla="*/ 444500 h 771040"/>
              <a:gd name="connsiteX10" fmla="*/ 2851906 w 2851906"/>
              <a:gd name="connsiteY10" fmla="*/ 444498 h 771040"/>
              <a:gd name="connsiteX11" fmla="*/ 2763004 w 2851906"/>
              <a:gd name="connsiteY11" fmla="*/ 533400 h 771040"/>
              <a:gd name="connsiteX12" fmla="*/ 1089822 w 2851906"/>
              <a:gd name="connsiteY12" fmla="*/ 537900 h 771040"/>
              <a:gd name="connsiteX13" fmla="*/ 595341 w 2851906"/>
              <a:gd name="connsiteY13" fmla="*/ 771040 h 771040"/>
              <a:gd name="connsiteX14" fmla="*/ 727730 w 2851906"/>
              <a:gd name="connsiteY14" fmla="*/ 533400 h 771040"/>
              <a:gd name="connsiteX15" fmla="*/ 88902 w 2851906"/>
              <a:gd name="connsiteY15" fmla="*/ 533400 h 771040"/>
              <a:gd name="connsiteX16" fmla="*/ 0 w 2851906"/>
              <a:gd name="connsiteY16" fmla="*/ 444498 h 771040"/>
              <a:gd name="connsiteX17" fmla="*/ 0 w 2851906"/>
              <a:gd name="connsiteY17" fmla="*/ 444500 h 771040"/>
              <a:gd name="connsiteX18" fmla="*/ 0 w 2851906"/>
              <a:gd name="connsiteY18" fmla="*/ 311150 h 771040"/>
              <a:gd name="connsiteX19" fmla="*/ 0 w 2851906"/>
              <a:gd name="connsiteY19" fmla="*/ 311150 h 771040"/>
              <a:gd name="connsiteX20" fmla="*/ 0 w 2851906"/>
              <a:gd name="connsiteY20" fmla="*/ 88902 h 7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7104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5341" y="77104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PHẠM DUYÊN - 9Slide.vn 3 - 9Slide.vn">
                <a:extLst>
                  <a:ext uri="{FF2B5EF4-FFF2-40B4-BE49-F238E27FC236}">
                    <a16:creationId xmlns:a16="http://schemas.microsoft.com/office/drawing/2014/main" id="{0E9002AC-BA48-4F56-BA5D-1D5AB8775C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32957" y="89186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498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8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 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8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1    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endParaRPr lang="vi-VN" sz="2800" dirty="0">
                            <a:solidFill>
                              <a:srgbClr val="FF0E0E"/>
                            </a:solidFill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56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64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72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PHẠM DUYÊN - 9Slide.vn 3 - 9Slide.vn">
                <a:extLst>
                  <a:ext uri="{FF2B5EF4-FFF2-40B4-BE49-F238E27FC236}">
                    <a16:creationId xmlns:a16="http://schemas.microsoft.com/office/drawing/2014/main" id="{0E9002AC-BA48-4F56-BA5D-1D5AB8775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564852"/>
                  </p:ext>
                </p:extLst>
              </p:nvPr>
            </p:nvGraphicFramePr>
            <p:xfrm>
              <a:off x="4032957" y="89186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8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110465" r="-1029" b="-92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212941" r="-1029" b="-83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309302" r="-1029" b="-7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409302" r="-1029" b="-6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509302" r="-1029" b="-5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616471" r="-1029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708140" r="-1029" b="-3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808140" r="-1029" b="-2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918824" r="-1029" b="-1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1006977" r="-1029" b="-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PHẠM DUYÊN - 9Slide.vn 18 - 9Slide.vn">
                <a:extLst>
                  <a:ext uri="{FF2B5EF4-FFF2-40B4-BE49-F238E27FC236}">
                    <a16:creationId xmlns:a16="http://schemas.microsoft.com/office/drawing/2014/main" id="{3668F068-D8D8-48E0-99B9-6D92C8EB6E86}"/>
                  </a:ext>
                </a:extLst>
              </p:cNvPr>
              <p:cNvSpPr txBox="1"/>
              <p:nvPr/>
            </p:nvSpPr>
            <p:spPr>
              <a:xfrm>
                <a:off x="469778" y="2812785"/>
                <a:ext cx="3260049" cy="1384995"/>
              </a:xfrm>
              <a:prstGeom prst="rect">
                <a:avLst/>
              </a:prstGeom>
              <a:noFill/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  <a:scene3d>
                <a:camera prst="perspective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Thêm 8 vào kết quả </a:t>
                </a:r>
                <a:b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của </a:t>
                </a:r>
                <a:r>
                  <a:rPr lang="en-US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8</a:t>
                </a:r>
                <a:r>
                  <a:rPr lang="vi-VN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:r>
                  <a:rPr lang="vi-VN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2</a:t>
                </a:r>
                <a: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ta được </a:t>
                </a:r>
                <a:b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kết quả của </a:t>
                </a:r>
                <a:r>
                  <a:rPr lang="en-US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8</a:t>
                </a:r>
                <a:r>
                  <a:rPr lang="vi-VN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3</a:t>
                </a:r>
                <a:endParaRPr lang="en-US" sz="2800" spc="-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PHẠM DUYÊN - 9Slide.vn 18 - 9Slide.vn">
                <a:extLst>
                  <a:ext uri="{FF2B5EF4-FFF2-40B4-BE49-F238E27FC236}">
                    <a16:creationId xmlns:a16="http://schemas.microsoft.com/office/drawing/2014/main" id="{3668F068-D8D8-48E0-99B9-6D92C8EB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8" y="2812785"/>
                <a:ext cx="3260049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PHẠM DUYÊN - 9Slide.vn 19 - 9Slide.vn">
            <a:extLst>
              <a:ext uri="{FF2B5EF4-FFF2-40B4-BE49-F238E27FC236}">
                <a16:creationId xmlns:a16="http://schemas.microsoft.com/office/drawing/2014/main" id="{5C0D4214-A0BF-4BE0-9595-B1EA3A87165C}"/>
              </a:ext>
            </a:extLst>
          </p:cNvPr>
          <p:cNvSpPr/>
          <p:nvPr/>
        </p:nvSpPr>
        <p:spPr>
          <a:xfrm>
            <a:off x="5970124" y="3013569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0" name="PHẠM DUYÊN - 9Slide.vn 20 - 9Slide.vn">
            <a:extLst>
              <a:ext uri="{FF2B5EF4-FFF2-40B4-BE49-F238E27FC236}">
                <a16:creationId xmlns:a16="http://schemas.microsoft.com/office/drawing/2014/main" id="{0C8F47CE-81DE-4D9F-BBA9-9CF97D305131}"/>
              </a:ext>
            </a:extLst>
          </p:cNvPr>
          <p:cNvSpPr/>
          <p:nvPr/>
        </p:nvSpPr>
        <p:spPr>
          <a:xfrm>
            <a:off x="5970124" y="3534690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1" name="PHẠM DUYÊN - 9Slide.vn 21 - 9Slide.vn">
            <a:extLst>
              <a:ext uri="{FF2B5EF4-FFF2-40B4-BE49-F238E27FC236}">
                <a16:creationId xmlns:a16="http://schemas.microsoft.com/office/drawing/2014/main" id="{A4A15574-B198-4A79-B62C-D5357CA6D7D4}"/>
              </a:ext>
            </a:extLst>
          </p:cNvPr>
          <p:cNvSpPr/>
          <p:nvPr/>
        </p:nvSpPr>
        <p:spPr>
          <a:xfrm>
            <a:off x="5970124" y="4055811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2" name="PHẠM DUYÊN - 9Slide.vn 22 - 9Slide.vn">
            <a:extLst>
              <a:ext uri="{FF2B5EF4-FFF2-40B4-BE49-F238E27FC236}">
                <a16:creationId xmlns:a16="http://schemas.microsoft.com/office/drawing/2014/main" id="{7A76CCF8-7465-4631-8FE9-1CA3DD454777}"/>
              </a:ext>
            </a:extLst>
          </p:cNvPr>
          <p:cNvSpPr/>
          <p:nvPr/>
        </p:nvSpPr>
        <p:spPr>
          <a:xfrm>
            <a:off x="5970124" y="4576932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3" name="PHẠM DUYÊN - 9Slide.vn 23 - 9Slide.vn">
            <a:extLst>
              <a:ext uri="{FF2B5EF4-FFF2-40B4-BE49-F238E27FC236}">
                <a16:creationId xmlns:a16="http://schemas.microsoft.com/office/drawing/2014/main" id="{40A287EA-B35E-47B5-9AF5-9C6C0972E6C1}"/>
              </a:ext>
            </a:extLst>
          </p:cNvPr>
          <p:cNvSpPr/>
          <p:nvPr/>
        </p:nvSpPr>
        <p:spPr>
          <a:xfrm>
            <a:off x="5970124" y="5098053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4" name="PHẠM DUYÊN - 9Slide.vn 24 - 9Slide.vn">
            <a:extLst>
              <a:ext uri="{FF2B5EF4-FFF2-40B4-BE49-F238E27FC236}">
                <a16:creationId xmlns:a16="http://schemas.microsoft.com/office/drawing/2014/main" id="{DFDAB7F3-AFEF-493B-81DF-CB2DC51CBCD7}"/>
              </a:ext>
            </a:extLst>
          </p:cNvPr>
          <p:cNvSpPr/>
          <p:nvPr/>
        </p:nvSpPr>
        <p:spPr>
          <a:xfrm>
            <a:off x="5970124" y="5619173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5" name="PHẠM DUYÊN - 9Slide.vn 25 - 9Slide.vn">
            <a:extLst>
              <a:ext uri="{FF2B5EF4-FFF2-40B4-BE49-F238E27FC236}">
                <a16:creationId xmlns:a16="http://schemas.microsoft.com/office/drawing/2014/main" id="{02509F31-C17D-4D22-973B-554E2B10C256}"/>
              </a:ext>
            </a:extLst>
          </p:cNvPr>
          <p:cNvSpPr/>
          <p:nvPr/>
        </p:nvSpPr>
        <p:spPr>
          <a:xfrm>
            <a:off x="5970124" y="2492448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  <a:endParaRPr lang="vi-VN" sz="3600" dirty="0">
              <a:solidFill>
                <a:srgbClr val="0070C0"/>
              </a:solidFill>
              <a:ea typeface="#9Slide02 Noi dung dai" panose="02000000000000000000" pitchFamily="2" charset="0"/>
            </a:endParaRPr>
          </a:p>
        </p:txBody>
      </p:sp>
      <p:sp>
        <p:nvSpPr>
          <p:cNvPr id="216" name="PHẠM DUYÊN - 9Slide.vn 26 - 9Slide.vn">
            <a:extLst>
              <a:ext uri="{FF2B5EF4-FFF2-40B4-BE49-F238E27FC236}">
                <a16:creationId xmlns:a16="http://schemas.microsoft.com/office/drawing/2014/main" id="{B7806554-5744-452D-98C7-5B163F4ED9B7}"/>
              </a:ext>
            </a:extLst>
          </p:cNvPr>
          <p:cNvSpPr/>
          <p:nvPr/>
        </p:nvSpPr>
        <p:spPr>
          <a:xfrm rot="5400000" flipH="1">
            <a:off x="6205168" y="183998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PHẠM DUYÊN - 9Slide.vn 27 - 9Slide.vn">
            <a:extLst>
              <a:ext uri="{FF2B5EF4-FFF2-40B4-BE49-F238E27FC236}">
                <a16:creationId xmlns:a16="http://schemas.microsoft.com/office/drawing/2014/main" id="{A8F3BDC8-6657-45C0-AB49-7B2811DC3165}"/>
              </a:ext>
            </a:extLst>
          </p:cNvPr>
          <p:cNvGrpSpPr/>
          <p:nvPr/>
        </p:nvGrpSpPr>
        <p:grpSpPr>
          <a:xfrm>
            <a:off x="6690611" y="1708852"/>
            <a:ext cx="433132" cy="381901"/>
            <a:chOff x="10460752" y="1241841"/>
            <a:chExt cx="433132" cy="381901"/>
          </a:xfrm>
        </p:grpSpPr>
        <p:sp>
          <p:nvSpPr>
            <p:cNvPr id="218" name="bảng nhân 2 5 - 9Slide.vn">
              <a:extLst>
                <a:ext uri="{FF2B5EF4-FFF2-40B4-BE49-F238E27FC236}">
                  <a16:creationId xmlns:a16="http://schemas.microsoft.com/office/drawing/2014/main" id="{3BFDF083-9D62-4379-8308-DE0D573B62EB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A8D7F20-A4FC-43FF-83A6-33031A775B1A}"/>
                </a:ext>
              </a:extLst>
            </p:cNvPr>
            <p:cNvSpPr txBox="1"/>
            <p:nvPr/>
          </p:nvSpPr>
          <p:spPr>
            <a:xfrm>
              <a:off x="10460752" y="1241841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+8</a:t>
              </a:r>
            </a:p>
          </p:txBody>
        </p:sp>
      </p:grpSp>
      <p:pic>
        <p:nvPicPr>
          <p:cNvPr id="51" name="PHẠM DUYÊN 2 - 9Slide.vn">
            <a:extLst>
              <a:ext uri="{FF2B5EF4-FFF2-40B4-BE49-F238E27FC236}">
                <a16:creationId xmlns:a16="http://schemas.microsoft.com/office/drawing/2014/main" id="{B4237CFB-2EB0-4359-A7A9-CE09811B1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7" y="131625"/>
            <a:ext cx="1528116" cy="764058"/>
          </a:xfrm>
          <a:prstGeom prst="rect">
            <a:avLst/>
          </a:prstGeom>
        </p:spPr>
      </p:pic>
      <p:sp>
        <p:nvSpPr>
          <p:cNvPr id="52" name="PHẠM DUYÊN - 9Slide.vn 2 - 9Slide.vn">
            <a:extLst>
              <a:ext uri="{FF2B5EF4-FFF2-40B4-BE49-F238E27FC236}">
                <a16:creationId xmlns:a16="http://schemas.microsoft.com/office/drawing/2014/main" id="{EBDC139A-D0DA-4947-B7A9-B8C6D8A09004}"/>
              </a:ext>
            </a:extLst>
          </p:cNvPr>
          <p:cNvSpPr txBox="1"/>
          <p:nvPr/>
        </p:nvSpPr>
        <p:spPr>
          <a:xfrm>
            <a:off x="2133600" y="226641"/>
            <a:ext cx="79248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D77245"/>
                </a:solidFill>
                <a:latin typeface="+mj-lt"/>
              </a:rPr>
              <a:t>b) Hoàn thành bảng nhân 8, bảng chia 8.</a:t>
            </a:r>
          </a:p>
        </p:txBody>
      </p:sp>
    </p:spTree>
    <p:extLst>
      <p:ext uri="{BB962C8B-B14F-4D97-AF65-F5344CB8AC3E}">
        <p14:creationId xmlns:p14="http://schemas.microsoft.com/office/powerpoint/2010/main" val="28194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/>
          <p:bldP spid="116" grpId="0"/>
          <p:bldP spid="117" grpId="0"/>
          <p:bldP spid="118" grpId="0"/>
          <p:bldP spid="119" grpId="0"/>
          <p:bldP spid="153" grpId="0"/>
          <p:bldP spid="154" grpId="0"/>
          <p:bldP spid="155" grpId="0"/>
          <p:bldP spid="205" grpId="0"/>
          <p:bldP spid="20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/>
          <p:bldP spid="116" grpId="0"/>
          <p:bldP spid="117" grpId="0"/>
          <p:bldP spid="118" grpId="0"/>
          <p:bldP spid="119" grpId="0"/>
          <p:bldP spid="153" grpId="0"/>
          <p:bldP spid="154" grpId="0"/>
          <p:bldP spid="155" grpId="0"/>
          <p:bldP spid="205" grpId="0"/>
          <p:bldP spid="20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HẠM DUYÊN 9 - 9Slide.vn">
            <a:extLst>
              <a:ext uri="{FF2B5EF4-FFF2-40B4-BE49-F238E27FC236}">
                <a16:creationId xmlns:a16="http://schemas.microsoft.com/office/drawing/2014/main" id="{074D57EA-D7C3-478B-BE29-B43D212EA6D7}"/>
              </a:ext>
            </a:extLst>
          </p:cNvPr>
          <p:cNvGrpSpPr/>
          <p:nvPr/>
        </p:nvGrpSpPr>
        <p:grpSpPr>
          <a:xfrm>
            <a:off x="-7929" y="6248400"/>
            <a:ext cx="2865430" cy="654348"/>
            <a:chOff x="0" y="5779052"/>
            <a:chExt cx="3205332" cy="109164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CD5CC1-6A90-4728-90F2-1B678E91D8FF}"/>
                </a:ext>
              </a:extLst>
            </p:cNvPr>
            <p:cNvSpPr/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47A43A-4719-4F36-BC46-FA79C40CEAF8}"/>
                </a:ext>
              </a:extLst>
            </p:cNvPr>
            <p:cNvSpPr/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PHẠM DUYÊN 10 - 9Slide.vn">
            <a:extLst>
              <a:ext uri="{FF2B5EF4-FFF2-40B4-BE49-F238E27FC236}">
                <a16:creationId xmlns:a16="http://schemas.microsoft.com/office/drawing/2014/main" id="{9ACF7FEB-BFAE-4FBA-9AF2-827AE0C3FB3D}"/>
              </a:ext>
            </a:extLst>
          </p:cNvPr>
          <p:cNvGrpSpPr/>
          <p:nvPr/>
        </p:nvGrpSpPr>
        <p:grpSpPr>
          <a:xfrm>
            <a:off x="9131560" y="6223854"/>
            <a:ext cx="3060439" cy="629092"/>
            <a:chOff x="4940748" y="6017019"/>
            <a:chExt cx="4819120" cy="9906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774B11-1CFC-4B38-BD75-2E653A54DCE0}"/>
                </a:ext>
              </a:extLst>
            </p:cNvPr>
            <p:cNvSpPr/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D497CD7-BFB1-4F31-B0AC-85C7865F3741}"/>
                </a:ext>
              </a:extLst>
            </p:cNvPr>
            <p:cNvSpPr/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PHẠM DUYÊN 3 - 9Slide.vn">
            <a:extLst>
              <a:ext uri="{FF2B5EF4-FFF2-40B4-BE49-F238E27FC236}">
                <a16:creationId xmlns:a16="http://schemas.microsoft.com/office/drawing/2014/main" id="{1B839562-6B76-4AF4-A7F8-D57511A74FB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A814C9-B872-463A-B615-9D31F9BF51B7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id="{1A508C25-096A-4A40-9760-215375302C2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2CBD92-5C85-4478-8E43-19B1CB0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Star: 5 Points 92">
              <a:extLst>
                <a:ext uri="{FF2B5EF4-FFF2-40B4-BE49-F238E27FC236}">
                  <a16:creationId xmlns:a16="http://schemas.microsoft.com/office/drawing/2014/main" id="{30C78455-80E4-4033-B10C-491120CDCA6B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5 - 9Slide.vn">
            <a:extLst>
              <a:ext uri="{FF2B5EF4-FFF2-40B4-BE49-F238E27FC236}">
                <a16:creationId xmlns:a16="http://schemas.microsoft.com/office/drawing/2014/main" id="{B9914B2A-2B9B-4DEB-925C-97600ED60F50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01D268-7FF0-4554-AB17-9BECF57238BE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id="{2035C4FB-1846-41D2-B194-6828AFD9A108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CC8D757-8631-466F-BD2B-48173F4101FA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B7CC1368-CB3E-4F53-9C6A-C84AB0C14243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PHẠM DUYÊN 6 - 9Slide.vn">
            <a:extLst>
              <a:ext uri="{FF2B5EF4-FFF2-40B4-BE49-F238E27FC236}">
                <a16:creationId xmlns:a16="http://schemas.microsoft.com/office/drawing/2014/main" id="{81465512-6327-4E22-811C-1D208E87FDD6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C70821-9A50-46D6-8BC5-C74B68AD10C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26847C0-7CF4-4855-A24C-375A8D19DB7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8B18ED8-774F-470E-BE13-0376A4E4FB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1BD76F0-E145-42F7-8BD5-DDD9361094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73650D3-C96A-4155-A3DF-CF282869C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D04539-7BD0-47B4-8FC7-516558950C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PHẠM DUYÊN 7 - 9Slide.vn">
            <a:extLst>
              <a:ext uri="{FF2B5EF4-FFF2-40B4-BE49-F238E27FC236}">
                <a16:creationId xmlns:a16="http://schemas.microsoft.com/office/drawing/2014/main" id="{D95E7F72-73D1-4F7C-8600-55E1DE20D4F1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8395BD-222D-4FD2-B6A6-D8B9EF67F98F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1D0D88-A5D1-4958-9154-7721A98F683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881943B-2192-4B78-A88A-3A05E239FE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759AE17-234A-4B79-8216-79B00DE97D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98433B-14E3-4057-BB6C-019982991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PHẠM DUYÊN 11 - 9Slide.vn">
            <a:extLst>
              <a:ext uri="{FF2B5EF4-FFF2-40B4-BE49-F238E27FC236}">
                <a16:creationId xmlns:a16="http://schemas.microsoft.com/office/drawing/2014/main" id="{89763542-96DC-466A-911E-52C8658F0B81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CADD8F-5A0A-444E-92F7-BC574921F61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8AC5E812-E787-4897-9F82-D3C8AF82FBC1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4931CC9-CF73-42F8-88EB-D1C5F58D92B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EFF6571-8CC2-4945-AB9E-B4A08E4EA9A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PHẠM DUYÊN 12 - 9Slide.vn">
            <a:extLst>
              <a:ext uri="{FF2B5EF4-FFF2-40B4-BE49-F238E27FC236}">
                <a16:creationId xmlns:a16="http://schemas.microsoft.com/office/drawing/2014/main" id="{AF710105-3D95-48F0-BEB6-D1E757D773A4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3D3AD3F-3E44-476C-96F2-CCB9CF7690B0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Star: 5 Points 118">
              <a:extLst>
                <a:ext uri="{FF2B5EF4-FFF2-40B4-BE49-F238E27FC236}">
                  <a16:creationId xmlns:a16="http://schemas.microsoft.com/office/drawing/2014/main" id="{019AAA4B-770B-4140-874D-C3DB3BE73BC3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19B3717-D6B7-4F7F-B968-221597B335C0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437867B-35B6-471B-8541-641700D30EE4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PHẠM DUYÊN 13 - 9Slide.vn">
            <a:extLst>
              <a:ext uri="{FF2B5EF4-FFF2-40B4-BE49-F238E27FC236}">
                <a16:creationId xmlns:a16="http://schemas.microsoft.com/office/drawing/2014/main" id="{CA36B72C-6A00-4684-8EF0-2907A2EF628F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8242BF0-C2B4-41D5-97D9-81E8331FD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7B1A11-9526-439B-9A13-BAE2DD9E0CE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ADAAE62-9834-4FF3-AA00-7ACEF828BC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E32B1C-3E77-4126-B3EB-7C752DE076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41CF7DC-8E4B-4CA5-8962-7D3B82A6B5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28ED822-9201-462A-BB30-A963DCBF32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PHẠM DUYÊN 7 - 9Slide.vn">
            <a:extLst>
              <a:ext uri="{FF2B5EF4-FFF2-40B4-BE49-F238E27FC236}">
                <a16:creationId xmlns:a16="http://schemas.microsoft.com/office/drawing/2014/main" id="{1E660FA6-03E1-4711-8FBC-C0202D6D1DB9}"/>
              </a:ext>
            </a:extLst>
          </p:cNvPr>
          <p:cNvGrpSpPr>
            <a:grpSpLocks/>
          </p:cNvGrpSpPr>
          <p:nvPr/>
        </p:nvGrpSpPr>
        <p:grpSpPr>
          <a:xfrm>
            <a:off x="7882297" y="-148238"/>
            <a:ext cx="1876916" cy="1465206"/>
            <a:chOff x="2320888" y="1047097"/>
            <a:chExt cx="1198436" cy="9355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79BA610-BE4C-4EEA-89D6-BE4E21566B9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43A4274-04B6-4048-9067-665BE4C3356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33491A0-816C-40C0-96D4-408AAFE1399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84BB18-D61B-4434-87F8-71DFFBC453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6D7CF99-83EB-4FF5-BDC8-C717890CB9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5F2ED2F-7567-4D2C-B65B-EF3F345F4DF8}"/>
              </a:ext>
            </a:extLst>
          </p:cNvPr>
          <p:cNvGrpSpPr/>
          <p:nvPr/>
        </p:nvGrpSpPr>
        <p:grpSpPr>
          <a:xfrm>
            <a:off x="1642448" y="821560"/>
            <a:ext cx="8907104" cy="5373579"/>
            <a:chOff x="1642448" y="821560"/>
            <a:chExt cx="8907104" cy="537357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DE1B2A4-A4AB-473B-95BD-314B75E02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448" y="821560"/>
              <a:ext cx="8907104" cy="5214880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779E49B-B45B-4403-9121-4788BB69CDDA}"/>
                </a:ext>
              </a:extLst>
            </p:cNvPr>
            <p:cNvSpPr/>
            <p:nvPr/>
          </p:nvSpPr>
          <p:spPr>
            <a:xfrm rot="2882448">
              <a:off x="3189619" y="5877739"/>
              <a:ext cx="317400" cy="317400"/>
            </a:xfrm>
            <a:custGeom>
              <a:avLst/>
              <a:gdLst>
                <a:gd name="connsiteX0" fmla="*/ 0 w 317400"/>
                <a:gd name="connsiteY0" fmla="*/ 0 h 317400"/>
                <a:gd name="connsiteX1" fmla="*/ 317400 w 317400"/>
                <a:gd name="connsiteY1" fmla="*/ 0 h 317400"/>
                <a:gd name="connsiteX2" fmla="*/ 317400 w 317400"/>
                <a:gd name="connsiteY2" fmla="*/ 317400 h 317400"/>
                <a:gd name="connsiteX3" fmla="*/ 0 w 317400"/>
                <a:gd name="connsiteY3" fmla="*/ 317400 h 317400"/>
                <a:gd name="connsiteX4" fmla="*/ 0 w 317400"/>
                <a:gd name="connsiteY4" fmla="*/ 0 h 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00" h="317400" extrusionOk="0">
                  <a:moveTo>
                    <a:pt x="0" y="0"/>
                  </a:moveTo>
                  <a:cubicBezTo>
                    <a:pt x="91276" y="-12912"/>
                    <a:pt x="245906" y="3951"/>
                    <a:pt x="317400" y="0"/>
                  </a:cubicBezTo>
                  <a:cubicBezTo>
                    <a:pt x="319909" y="84074"/>
                    <a:pt x="318228" y="169601"/>
                    <a:pt x="317400" y="317400"/>
                  </a:cubicBezTo>
                  <a:cubicBezTo>
                    <a:pt x="232330" y="330860"/>
                    <a:pt x="78219" y="317041"/>
                    <a:pt x="0" y="317400"/>
                  </a:cubicBezTo>
                  <a:cubicBezTo>
                    <a:pt x="12276" y="223475"/>
                    <a:pt x="10870" y="63558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979A47F-0D45-482F-93F7-45A855A379C9}"/>
                </a:ext>
              </a:extLst>
            </p:cNvPr>
            <p:cNvSpPr/>
            <p:nvPr/>
          </p:nvSpPr>
          <p:spPr>
            <a:xfrm rot="2882448">
              <a:off x="3693199" y="5237833"/>
              <a:ext cx="602664" cy="602664"/>
            </a:xfrm>
            <a:custGeom>
              <a:avLst/>
              <a:gdLst>
                <a:gd name="connsiteX0" fmla="*/ 0 w 602664"/>
                <a:gd name="connsiteY0" fmla="*/ 0 h 602664"/>
                <a:gd name="connsiteX1" fmla="*/ 602664 w 602664"/>
                <a:gd name="connsiteY1" fmla="*/ 0 h 602664"/>
                <a:gd name="connsiteX2" fmla="*/ 602664 w 602664"/>
                <a:gd name="connsiteY2" fmla="*/ 602664 h 602664"/>
                <a:gd name="connsiteX3" fmla="*/ 0 w 602664"/>
                <a:gd name="connsiteY3" fmla="*/ 602664 h 602664"/>
                <a:gd name="connsiteX4" fmla="*/ 0 w 602664"/>
                <a:gd name="connsiteY4" fmla="*/ 0 h 6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64" h="602664" extrusionOk="0">
                  <a:moveTo>
                    <a:pt x="0" y="0"/>
                  </a:moveTo>
                  <a:cubicBezTo>
                    <a:pt x="213594" y="-27662"/>
                    <a:pt x="475848" y="-20174"/>
                    <a:pt x="602664" y="0"/>
                  </a:cubicBezTo>
                  <a:cubicBezTo>
                    <a:pt x="618930" y="182189"/>
                    <a:pt x="588626" y="458330"/>
                    <a:pt x="602664" y="602664"/>
                  </a:cubicBezTo>
                  <a:cubicBezTo>
                    <a:pt x="372477" y="583690"/>
                    <a:pt x="177483" y="616019"/>
                    <a:pt x="0" y="602664"/>
                  </a:cubicBezTo>
                  <a:cubicBezTo>
                    <a:pt x="4315" y="330152"/>
                    <a:pt x="-25768" y="252202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Jellyfish.PD 12 - 9Slide.vn">
            <a:extLst>
              <a:ext uri="{FF2B5EF4-FFF2-40B4-BE49-F238E27FC236}">
                <a16:creationId xmlns:a16="http://schemas.microsoft.com/office/drawing/2014/main" id="{492C8CBA-2CE4-49F4-A3DE-4011459A5E89}"/>
              </a:ext>
            </a:extLst>
          </p:cNvPr>
          <p:cNvSpPr txBox="1"/>
          <p:nvPr/>
        </p:nvSpPr>
        <p:spPr>
          <a:xfrm>
            <a:off x="2714050" y="2644170"/>
            <a:ext cx="6763900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</a:t>
            </a:r>
            <a:endParaRPr lang="zh-CN" altLang="en-US" sz="96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4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</TotalTime>
  <Words>510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Cambria Math</vt:lpstr>
      <vt:lpstr>#9Slide01 Noi dung ngan</vt:lpstr>
      <vt:lpstr>#9Slide07 Cadena</vt:lpstr>
      <vt:lpstr>#9Slide02 Noi dung dai</vt:lpstr>
      <vt:lpstr>#9Slide03 Sofia Pro Soft Bold</vt:lpstr>
      <vt:lpstr>#9Slide03 HelveBold</vt:lpstr>
      <vt:lpstr>#9Slide03 Sofia Pro Soft</vt:lpstr>
      <vt:lpstr>Arial</vt:lpstr>
      <vt:lpstr>UTM Cabaret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169</cp:revision>
  <dcterms:created xsi:type="dcterms:W3CDTF">2022-03-09T07:35:41Z</dcterms:created>
  <dcterms:modified xsi:type="dcterms:W3CDTF">2022-10-05T16:50:22Z</dcterms:modified>
  <cp:category>9Slide.vn</cp:category>
</cp:coreProperties>
</file>