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70" r:id="rId6"/>
    <p:sldId id="269" r:id="rId7"/>
    <p:sldId id="266" r:id="rId8"/>
    <p:sldId id="267" r:id="rId9"/>
    <p:sldId id="261" r:id="rId10"/>
    <p:sldId id="268" r:id="rId11"/>
    <p:sldId id="264" r:id="rId12"/>
  </p:sldIdLst>
  <p:sldSz cx="12192000" cy="6858000"/>
  <p:notesSz cx="6858000" cy="9144000"/>
  <p:embeddedFontLst>
    <p:embeddedFont>
      <p:font typeface="#9Slide01 Noi dung ngan" panose="020B0604020202020204" charset="0"/>
      <p:regular r:id="rId13"/>
    </p:embeddedFont>
    <p:embeddedFont>
      <p:font typeface="#9Slide02 Noi dung dai" panose="020B0604020202020204" charset="0"/>
      <p:regular r:id="rId14"/>
    </p:embeddedFont>
    <p:embeddedFont>
      <p:font typeface="#9Slide03 HelveBold" panose="02040603050506020204" pitchFamily="18" charset="0"/>
      <p:bold r:id="rId15"/>
    </p:embeddedFont>
    <p:embeddedFont>
      <p:font typeface="#9Slide03 Sofia Pro Soft" panose="020B0000000000000000" pitchFamily="34" charset="0"/>
      <p:regular r:id="rId16"/>
    </p:embeddedFont>
    <p:embeddedFont>
      <p:font typeface="#9Slide03 Sofia Pro Soft Bold" panose="020B0000000000000000" pitchFamily="34" charset="0"/>
      <p:bold r:id="rId17"/>
    </p:embeddedFont>
    <p:embeddedFont>
      <p:font typeface="#9Slide07 Cadena" panose="02000503000000020004" pitchFamily="2" charset="0"/>
      <p:bold r:id="rId18"/>
    </p:embeddedFont>
    <p:embeddedFont>
      <p:font typeface="Cambria Math" panose="02040503050406030204" pitchFamily="18" charset="0"/>
      <p:regular r:id="rId19"/>
    </p:embeddedFont>
    <p:embeddedFont>
      <p:font typeface="UTM Cabaret" panose="02040603050506020204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5093"/>
    <a:srgbClr val="E191BB"/>
    <a:srgbClr val="FFE5A5"/>
    <a:srgbClr val="DFC9EF"/>
    <a:srgbClr val="CCC1E0"/>
    <a:srgbClr val="C198E0"/>
    <a:srgbClr val="CDDE80"/>
    <a:srgbClr val="EEBEC8"/>
    <a:srgbClr val="8FD8FB"/>
    <a:srgbClr val="FDE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4" autoAdjust="0"/>
    <p:restoredTop sz="94660"/>
  </p:normalViewPr>
  <p:slideViewPr>
    <p:cSldViewPr>
      <p:cViewPr varScale="1">
        <p:scale>
          <a:sx n="60" d="100"/>
          <a:sy n="60" d="100"/>
        </p:scale>
        <p:origin x="1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4F7B-944E-4736-9295-61CD98A54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2A82E-ED46-4FC3-91FC-36D468AA4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82784-34B6-4EBA-B516-77B163ACEA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827B3-8DBC-491A-96E0-B1FB3771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AA0C4-1217-48B7-9553-0F3EEA10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6A97-F3A4-4C2A-B7BE-6BCF76B7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46547-BDD3-4AD3-B12E-7A92A181A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F237C-6A6B-40E5-934A-F6A13198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0A980-2FD0-4584-8664-C6795AD5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3DB36-F88A-4119-B5FD-219B1130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7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FEC73-F36B-44ED-A5B3-7FC9C6AB5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3F055-C9D2-4283-B811-3250B549B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D5E88-4133-4063-A8D2-C4FD4D3F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8CBE2-7FCE-4969-8C93-A61E7D905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A59D8-0A5D-4BD8-96AE-2067B7F0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2ED2-8407-4470-A78B-5D4C2AA5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793F2-1385-4D3C-AFE6-2998DCDEF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016A5-2FDD-43D8-8FDF-8B6C3961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9DBA-4E56-4D9E-88B5-72687C04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4D6B7-518D-430E-95C1-52CB438D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7142-5906-4838-9A2D-B216F572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9ABBD-25F8-4A12-A4BC-CBC52368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5169A-A684-4AB4-9A7E-CEA177F7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BA96-CF99-4CA4-A10C-DABA81C5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E4C56-D8D8-45F6-9395-68214655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D79B-B0FC-4A7C-9880-EA87135F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ACFD0-E1DA-4F6A-94AF-A5392A2BE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9C0F2-0E58-4BD9-A3B6-C58A3EF84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B5D9C-7688-430C-B527-4850AAE7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C70F0-73D0-495B-BF1A-C672314A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C1739-B1E2-47AC-BEAA-1E65C23D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5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8ED8-2FE2-4F21-BFBC-D4D2B1C9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311E-9054-4467-B53F-C21811C39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0AF11-6AD8-4497-889F-14DAC5187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FFFA6-FD61-4262-8111-0B7979604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68EE56-6ABA-4B03-9ADA-83761E00D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01F17B-16AD-4A7A-83B6-46175F7F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FA1D8D-F546-48AD-B415-48600696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5D9342-7435-489D-9CDC-9C7FC172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2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1C0A-87B0-4D18-A417-DDAD0F38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2D897-6B7C-41A1-A254-1ADAE675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B9CB-FEFF-4F81-85E4-1E3308F1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583F1-C6E5-470A-A361-7D31F3F0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178ED-92FC-484D-9DF4-6B92B42D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5A648-2467-45A4-8295-79714F84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E2D00-66F2-43CF-9931-193D4713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0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2A99-2C0C-4189-80CB-297A1EBA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E737F-E5EB-47F8-878B-FBC474B3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D0073-EB58-4B16-BAF7-AFC31000A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2BF47-5599-456A-BA44-FF870C00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AED44-D641-4B1E-B55B-58721814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EBC63-EC8D-4852-B671-DE94FEAE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3E4C-2846-4961-ADA2-2A9E3549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90BD5-24D1-4860-8CF2-29F2C9FA2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51EEE-6D39-4060-B0D1-392BE8975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4DE5-8826-42A2-BB61-1701C74C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683550-004A-4A07-80DF-A485BB2E83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3AA51-96B4-43C0-AAB8-EB4BB1E9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8AADF-B78F-4F2F-96CC-48AE6CA3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2E5C90-5362-4FD3-929E-995F1B54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968BD63A-9917-416F-85D2-89884D1CF02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" name="PHẠM DUYÊN">
            <a:extLst>
              <a:ext uri="{FF2B5EF4-FFF2-40B4-BE49-F238E27FC236}">
                <a16:creationId xmlns:a16="http://schemas.microsoft.com/office/drawing/2014/main" id="{D0813C7E-D9C3-4A18-847D-1742CFB7E6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6E4FA"/>
              </a:gs>
              <a:gs pos="53000">
                <a:srgbClr val="E7EAFB"/>
              </a:gs>
              <a:gs pos="83000">
                <a:srgbClr val="F2E5FA"/>
              </a:gs>
              <a:gs pos="100000">
                <a:srgbClr val="FCDEF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7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jpg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PHẠM DUYÊN 10 - 9Slide.vn">
            <a:extLst>
              <a:ext uri="{FF2B5EF4-FFF2-40B4-BE49-F238E27FC236}">
                <a16:creationId xmlns:a16="http://schemas.microsoft.com/office/drawing/2014/main" id="{BFF47DD2-3CAC-496D-B487-5F814008425B}"/>
              </a:ext>
            </a:extLst>
          </p:cNvPr>
          <p:cNvGrpSpPr>
            <a:grpSpLocks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975B72E7-AA6D-4DAE-92FC-51BFF0C779FE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5C9B8C9-0533-4D89-8F54-43BB37A1EAC9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8" name="PHẠM DUYÊN 1 - 9Slide.vn">
            <a:extLst>
              <a:ext uri="{FF2B5EF4-FFF2-40B4-BE49-F238E27FC236}">
                <a16:creationId xmlns:a16="http://schemas.microsoft.com/office/drawing/2014/main" id="{45DF5D77-053F-41C2-8E39-38B6D6BAD7A2}"/>
              </a:ext>
            </a:extLst>
          </p:cNvPr>
          <p:cNvGrpSpPr>
            <a:grpSpLocks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A2A6750-798C-47A0-85CD-563E8A6CFF86}"/>
                </a:ext>
              </a:extLst>
            </p:cNvPr>
            <p:cNvSpPr>
              <a:spLocks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B6DBACA-15F2-47F2-A422-A07219700A07}"/>
                </a:ext>
              </a:extLst>
            </p:cNvPr>
            <p:cNvSpPr>
              <a:spLocks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F9D9A34-4B1D-4108-8A56-0D53E45E6CD4}"/>
                </a:ext>
              </a:extLst>
            </p:cNvPr>
            <p:cNvSpPr>
              <a:spLocks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7" name="PHẠM DUYÊN 2 - 9Slide.vn">
            <a:extLst>
              <a:ext uri="{FF2B5EF4-FFF2-40B4-BE49-F238E27FC236}">
                <a16:creationId xmlns:a16="http://schemas.microsoft.com/office/drawing/2014/main" id="{498122ED-62DE-4552-8843-DA9BA3FA454A}"/>
              </a:ext>
            </a:extLst>
          </p:cNvPr>
          <p:cNvGrpSpPr>
            <a:grpSpLocks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8A382C3-183F-4310-885A-C3F1FB5A2722}"/>
                </a:ext>
              </a:extLst>
            </p:cNvPr>
            <p:cNvSpPr>
              <a:spLocks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77B998E-CEA8-4338-A2ED-9F708D46C7B0}"/>
                </a:ext>
              </a:extLst>
            </p:cNvPr>
            <p:cNvSpPr>
              <a:spLocks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0" name="PHẠM DUYÊN 3 - 9Slide.vn">
            <a:extLst>
              <a:ext uri="{FF2B5EF4-FFF2-40B4-BE49-F238E27FC236}">
                <a16:creationId xmlns:a16="http://schemas.microsoft.com/office/drawing/2014/main" id="{34A2E6CA-7D82-4966-A331-A43338456753}"/>
              </a:ext>
            </a:extLst>
          </p:cNvPr>
          <p:cNvGrpSpPr>
            <a:grpSpLocks/>
          </p:cNvGrpSpPr>
          <p:nvPr/>
        </p:nvGrpSpPr>
        <p:grpSpPr>
          <a:xfrm>
            <a:off x="2276608" y="-144673"/>
            <a:ext cx="482600" cy="1578454"/>
            <a:chOff x="2428081" y="209157"/>
            <a:chExt cx="238919" cy="78144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652E609-918E-412B-9074-9B22A42A5B2F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Star: 5 Points 131">
              <a:extLst>
                <a:ext uri="{FF2B5EF4-FFF2-40B4-BE49-F238E27FC236}">
                  <a16:creationId xmlns:a16="http://schemas.microsoft.com/office/drawing/2014/main" id="{C1A557B3-A264-40AA-BB66-2A6566C111CF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2E99F0C-30F4-465D-9817-1DFE8088A935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Star: 5 Points 133">
              <a:extLst>
                <a:ext uri="{FF2B5EF4-FFF2-40B4-BE49-F238E27FC236}">
                  <a16:creationId xmlns:a16="http://schemas.microsoft.com/office/drawing/2014/main" id="{FECF32A1-F30E-4379-906E-FECAAD8121B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PHẠM DUYÊN 5 - 9Slide.vn">
            <a:extLst>
              <a:ext uri="{FF2B5EF4-FFF2-40B4-BE49-F238E27FC236}">
                <a16:creationId xmlns:a16="http://schemas.microsoft.com/office/drawing/2014/main" id="{D1474597-310E-472C-9146-345796F29464}"/>
              </a:ext>
            </a:extLst>
          </p:cNvPr>
          <p:cNvGrpSpPr>
            <a:grpSpLocks/>
          </p:cNvGrpSpPr>
          <p:nvPr/>
        </p:nvGrpSpPr>
        <p:grpSpPr>
          <a:xfrm>
            <a:off x="222250" y="-148079"/>
            <a:ext cx="482600" cy="891442"/>
            <a:chOff x="2428081" y="549275"/>
            <a:chExt cx="238919" cy="44132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ED882B0-8EFE-4E04-92C2-7D725B1B966D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30FC275C-0B2E-4947-90D0-F2172C09DEA5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E0B91F-4A5A-45DC-96D7-7BFB57DF5558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78280137-0684-4647-AB10-54AFCD5A40F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PHẠM DUYÊN 6 - 9Slide.vn">
            <a:extLst>
              <a:ext uri="{FF2B5EF4-FFF2-40B4-BE49-F238E27FC236}">
                <a16:creationId xmlns:a16="http://schemas.microsoft.com/office/drawing/2014/main" id="{7C314FE6-2D4F-4385-9AA9-69E8C5FB7E8C}"/>
              </a:ext>
            </a:extLst>
          </p:cNvPr>
          <p:cNvGrpSpPr>
            <a:grpSpLocks/>
          </p:cNvGrpSpPr>
          <p:nvPr/>
        </p:nvGrpSpPr>
        <p:grpSpPr>
          <a:xfrm>
            <a:off x="762000" y="-141627"/>
            <a:ext cx="873973" cy="1812292"/>
            <a:chOff x="2145928" y="228600"/>
            <a:chExt cx="873973" cy="181229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5F5DB2E-54D3-4E68-B15F-BDD0FA04BEF4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FDFF894-C28D-42A1-9A63-7D7F968EDFC5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E2BAD71-B4EC-415D-B124-E1D008672029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4197DC5-EC13-4369-9648-D02D6380D3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5BE373E-47F8-46FE-AE4E-99A6F8B654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BE8358C-8FF2-4A0C-B27D-4384A04CF4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PHẠM DUYÊN 7 - 9Slide.vn">
            <a:extLst>
              <a:ext uri="{FF2B5EF4-FFF2-40B4-BE49-F238E27FC236}">
                <a16:creationId xmlns:a16="http://schemas.microsoft.com/office/drawing/2014/main" id="{41FE29C9-EFE2-4196-9A19-F2FFD22381CD}"/>
              </a:ext>
            </a:extLst>
          </p:cNvPr>
          <p:cNvGrpSpPr>
            <a:grpSpLocks/>
          </p:cNvGrpSpPr>
          <p:nvPr/>
        </p:nvGrpSpPr>
        <p:grpSpPr>
          <a:xfrm>
            <a:off x="1583616" y="-152400"/>
            <a:ext cx="1198436" cy="935554"/>
            <a:chOff x="2320888" y="1047097"/>
            <a:chExt cx="1198436" cy="935554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D79A8C0-1F74-4748-B301-D83F0892E77C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67B8363-AADD-42DC-B9C8-3E27C8A1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ACF1FCB-5DDA-47A2-AABD-899785859ED0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446EBE0-E266-4022-B2DD-49445EFA46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1CEE723-C9EB-44F8-A73F-F6B9A52AC3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7" name="PHẠM DUYÊN 8 - 9Slide.vn">
            <a:extLst>
              <a:ext uri="{FF2B5EF4-FFF2-40B4-BE49-F238E27FC236}">
                <a16:creationId xmlns:a16="http://schemas.microsoft.com/office/drawing/2014/main" id="{FDFA9926-F7D1-4AB6-A290-46A2CE30CC5F}"/>
              </a:ext>
            </a:extLst>
          </p:cNvPr>
          <p:cNvGrpSpPr>
            <a:grpSpLocks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94E1FE-7944-44B8-B567-CA11A7A16873}"/>
                </a:ext>
              </a:extLst>
            </p:cNvPr>
            <p:cNvSpPr>
              <a:spLocks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E656297-DBE3-4474-8ED7-541C164806D0}"/>
                </a:ext>
              </a:extLst>
            </p:cNvPr>
            <p:cNvSpPr>
              <a:spLocks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5" name="PHẠM DUYÊN 9 - 9Slide.vn">
            <a:extLst>
              <a:ext uri="{FF2B5EF4-FFF2-40B4-BE49-F238E27FC236}">
                <a16:creationId xmlns:a16="http://schemas.microsoft.com/office/drawing/2014/main" id="{183C212C-52DD-4361-B159-E08F4058C4AA}"/>
              </a:ext>
            </a:extLst>
          </p:cNvPr>
          <p:cNvGrpSpPr>
            <a:grpSpLocks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608EA55-2A3C-43B4-A090-4997EECF5A09}"/>
                </a:ext>
              </a:extLst>
            </p:cNvPr>
            <p:cNvSpPr>
              <a:spLocks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405B28A-84AE-4DA4-80B6-AA83CD5E009E}"/>
                </a:ext>
              </a:extLst>
            </p:cNvPr>
            <p:cNvSpPr>
              <a:spLocks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3" name="PHẠM DUYÊN 10 - 9Slide.vn">
            <a:extLst>
              <a:ext uri="{FF2B5EF4-FFF2-40B4-BE49-F238E27FC236}">
                <a16:creationId xmlns:a16="http://schemas.microsoft.com/office/drawing/2014/main" id="{B6C40CF4-3CBB-4776-8762-8E9278BD5FCB}"/>
              </a:ext>
            </a:extLst>
          </p:cNvPr>
          <p:cNvGrpSpPr>
            <a:grpSpLocks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5A012C1-3F88-4464-BB2C-9A041F49C8F7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2320C9A-E6BE-4B9B-8D77-999FD47D1587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9" name="PHẠM DUYÊN 11 - 9Slide.vn">
            <a:extLst>
              <a:ext uri="{FF2B5EF4-FFF2-40B4-BE49-F238E27FC236}">
                <a16:creationId xmlns:a16="http://schemas.microsoft.com/office/drawing/2014/main" id="{2C17CE28-3A25-4C53-BD9E-8B6BB1D3D919}"/>
              </a:ext>
            </a:extLst>
          </p:cNvPr>
          <p:cNvGrpSpPr>
            <a:grpSpLocks/>
          </p:cNvGrpSpPr>
          <p:nvPr/>
        </p:nvGrpSpPr>
        <p:grpSpPr>
          <a:xfrm>
            <a:off x="9982200" y="-152400"/>
            <a:ext cx="482600" cy="1578454"/>
            <a:chOff x="2428081" y="209157"/>
            <a:chExt cx="238919" cy="781443"/>
          </a:xfrm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915050D2-9320-42DA-BB95-115A07EA2131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Star: 5 Points 210">
              <a:extLst>
                <a:ext uri="{FF2B5EF4-FFF2-40B4-BE49-F238E27FC236}">
                  <a16:creationId xmlns:a16="http://schemas.microsoft.com/office/drawing/2014/main" id="{5C301F83-CE90-48B1-99B5-C9BD60721F32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E321286C-11FB-44E8-897B-20CCD74279E4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Star: 5 Points 212">
              <a:extLst>
                <a:ext uri="{FF2B5EF4-FFF2-40B4-BE49-F238E27FC236}">
                  <a16:creationId xmlns:a16="http://schemas.microsoft.com/office/drawing/2014/main" id="{3E5988CB-1210-468B-A5DA-EB198B331D8A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PHẠM DUYÊN 12 - 9Slide.vn">
            <a:extLst>
              <a:ext uri="{FF2B5EF4-FFF2-40B4-BE49-F238E27FC236}">
                <a16:creationId xmlns:a16="http://schemas.microsoft.com/office/drawing/2014/main" id="{056FEC0A-C7BB-4BA5-BDA0-44EAF7D77B05}"/>
              </a:ext>
            </a:extLst>
          </p:cNvPr>
          <p:cNvGrpSpPr>
            <a:grpSpLocks/>
          </p:cNvGrpSpPr>
          <p:nvPr/>
        </p:nvGrpSpPr>
        <p:grpSpPr>
          <a:xfrm>
            <a:off x="11492341" y="-152400"/>
            <a:ext cx="482600" cy="891442"/>
            <a:chOff x="2428081" y="549275"/>
            <a:chExt cx="238919" cy="44132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0D4D8CD-EA46-49C7-AD6C-1F583B8FB6D8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Star: 5 Points 215">
              <a:extLst>
                <a:ext uri="{FF2B5EF4-FFF2-40B4-BE49-F238E27FC236}">
                  <a16:creationId xmlns:a16="http://schemas.microsoft.com/office/drawing/2014/main" id="{6529842C-E0B1-468A-85DF-080EFC0DD09D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69BBBD7-CF86-4B81-BDF5-8ACB21ED7182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Star: 5 Points 217">
              <a:extLst>
                <a:ext uri="{FF2B5EF4-FFF2-40B4-BE49-F238E27FC236}">
                  <a16:creationId xmlns:a16="http://schemas.microsoft.com/office/drawing/2014/main" id="{4EED2D2E-4E82-4977-AF96-4025F0C0832D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PHẠM DUYÊN 13 - 9Slide.vn">
            <a:extLst>
              <a:ext uri="{FF2B5EF4-FFF2-40B4-BE49-F238E27FC236}">
                <a16:creationId xmlns:a16="http://schemas.microsoft.com/office/drawing/2014/main" id="{9DCF4647-E53B-4E54-9F27-EDC4127CC373}"/>
              </a:ext>
            </a:extLst>
          </p:cNvPr>
          <p:cNvGrpSpPr>
            <a:grpSpLocks/>
          </p:cNvGrpSpPr>
          <p:nvPr/>
        </p:nvGrpSpPr>
        <p:grpSpPr>
          <a:xfrm>
            <a:off x="10386545" y="-152400"/>
            <a:ext cx="1577974" cy="2639334"/>
            <a:chOff x="2011410" y="228600"/>
            <a:chExt cx="1149762" cy="1923104"/>
          </a:xfrm>
        </p:grpSpPr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F369397A-EA4A-46DB-813D-CF9FFDB835D0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54FBB72-B511-4B59-9342-5D91FC6AEE2F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699D150D-B1DE-4627-BE27-7B51D48933A7}"/>
                </a:ext>
              </a:extLst>
            </p:cNvPr>
            <p:cNvGrpSpPr>
              <a:grpSpLocks/>
            </p:cNvGrpSpPr>
            <p:nvPr/>
          </p:nvGrpSpPr>
          <p:grpSpPr>
            <a:xfrm>
              <a:off x="2011410" y="1311900"/>
              <a:ext cx="1149762" cy="839804"/>
              <a:chOff x="932282" y="971044"/>
              <a:chExt cx="1149762" cy="839804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9F6B65F-6539-49FB-AF77-482A93B072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413" y="979429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98DFD231-7068-465F-B481-2D80B07450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4727" y="971044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9DDC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8044C96-9D75-4ED0-8A4A-64D2C607B7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2282" y="1172635"/>
                <a:ext cx="1149762" cy="455892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" name="10">
            <a:extLst>
              <a:ext uri="{FF2B5EF4-FFF2-40B4-BE49-F238E27FC236}">
                <a16:creationId xmlns:a16="http://schemas.microsoft.com/office/drawing/2014/main" id="{335DBEE8-2C8A-45F3-A9BF-C330CE04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974">
            <a:off x="908731" y="2262187"/>
            <a:ext cx="1349768" cy="22977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94E896-0C92-4814-82B1-30D1A4F65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66" y="746749"/>
            <a:ext cx="1524002" cy="1035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B27E39-55C6-44F6-8EA1-73207864B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 flipH="1">
            <a:off x="10337308" y="3301338"/>
            <a:ext cx="1303088" cy="1042470"/>
          </a:xfrm>
          <a:prstGeom prst="rect">
            <a:avLst/>
          </a:prstGeom>
        </p:spPr>
      </p:pic>
      <p:sp>
        <p:nvSpPr>
          <p:cNvPr id="65" name="Jellyfish.PD 18 - 9Slide.vn">
            <a:extLst>
              <a:ext uri="{FF2B5EF4-FFF2-40B4-BE49-F238E27FC236}">
                <a16:creationId xmlns:a16="http://schemas.microsoft.com/office/drawing/2014/main" id="{F2F37BA2-7C9A-46FD-8839-08874F62CECB}"/>
              </a:ext>
            </a:extLst>
          </p:cNvPr>
          <p:cNvSpPr txBox="1"/>
          <p:nvPr/>
        </p:nvSpPr>
        <p:spPr>
          <a:xfrm>
            <a:off x="3685626" y="1563660"/>
            <a:ext cx="5043368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1500">
                <a:solidFill>
                  <a:srgbClr val="FFAA11"/>
                </a:solidFill>
                <a:latin typeface="UTM Cabaret" panose="02040603050506020204" pitchFamily="18" charset="0"/>
              </a:rPr>
              <a:t>TOÁN</a:t>
            </a:r>
            <a:r>
              <a:rPr lang="en-US" sz="11500">
                <a:solidFill>
                  <a:schemeClr val="accent4"/>
                </a:solidFill>
                <a:latin typeface="UTM Cabaret" panose="02040603050506020204" pitchFamily="18" charset="0"/>
              </a:rPr>
              <a:t> </a:t>
            </a:r>
            <a:r>
              <a:rPr lang="en-US" sz="13800">
                <a:solidFill>
                  <a:schemeClr val="accent5"/>
                </a:solidFill>
                <a:latin typeface="UTM Cabaret" panose="02040603050506020204" pitchFamily="18" charset="0"/>
              </a:rPr>
              <a:t>3</a:t>
            </a:r>
            <a:endParaRPr lang="en-US" sz="11500">
              <a:solidFill>
                <a:schemeClr val="accent5"/>
              </a:solidFill>
              <a:latin typeface="UTM Cabare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29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7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PHẠM DUYÊN 10 - 9Slide.vn 8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246311" y="304800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grpSp>
        <p:nvGrpSpPr>
          <p:cNvPr id="109" name="PHẠM DUYÊN 10 - 9Slide.vn 9 - 9Slide.vn">
            <a:extLst>
              <a:ext uri="{FF2B5EF4-FFF2-40B4-BE49-F238E27FC236}">
                <a16:creationId xmlns:a16="http://schemas.microsoft.com/office/drawing/2014/main" id="{EA65E29A-4364-4C50-9727-A443E9864443}"/>
              </a:ext>
            </a:extLst>
          </p:cNvPr>
          <p:cNvGrpSpPr/>
          <p:nvPr/>
        </p:nvGrpSpPr>
        <p:grpSpPr>
          <a:xfrm>
            <a:off x="1544593" y="429710"/>
            <a:ext cx="1198607" cy="783193"/>
            <a:chOff x="930039" y="409881"/>
            <a:chExt cx="1198607" cy="783193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860B9597-3EC5-40F4-AE0A-AEFF0F9C9070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1" name="PHẠM DUYÊN 3 - 9Slide.vn">
              <a:extLst>
                <a:ext uri="{FF2B5EF4-FFF2-40B4-BE49-F238E27FC236}">
                  <a16:creationId xmlns:a16="http://schemas.microsoft.com/office/drawing/2014/main" id="{207396BF-7E51-4FE0-9F9D-3AE160BA8F43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12" name="PHẠM DUYÊN 3 - 9Slide.vn">
              <a:extLst>
                <a:ext uri="{FF2B5EF4-FFF2-40B4-BE49-F238E27FC236}">
                  <a16:creationId xmlns:a16="http://schemas.microsoft.com/office/drawing/2014/main" id="{AC742357-51B3-45DC-9181-383C88D452F7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pic>
        <p:nvPicPr>
          <p:cNvPr id="8" name="PHẠM DUYÊN 10 - 9Slide.vn 10 - 9Slide.vn">
            <a:extLst>
              <a:ext uri="{FF2B5EF4-FFF2-40B4-BE49-F238E27FC236}">
                <a16:creationId xmlns:a16="http://schemas.microsoft.com/office/drawing/2014/main" id="{2645D754-DFF4-496F-8834-0A9EDC7F8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00" y="451574"/>
            <a:ext cx="1329018" cy="1518878"/>
          </a:xfrm>
          <a:prstGeom prst="roundRect">
            <a:avLst>
              <a:gd name="adj" fmla="val 6339"/>
            </a:avLst>
          </a:prstGeom>
          <a:effectLst>
            <a:softEdge rad="63500"/>
          </a:effectLst>
        </p:spPr>
      </p:pic>
      <p:sp>
        <p:nvSpPr>
          <p:cNvPr id="34" name="PHẠM DUYÊN 10 - 9Slide.vn 11 - 9Slide.vn">
            <a:extLst>
              <a:ext uri="{FF2B5EF4-FFF2-40B4-BE49-F238E27FC236}">
                <a16:creationId xmlns:a16="http://schemas.microsoft.com/office/drawing/2014/main" id="{110F1CE9-908C-423A-BFE0-D7FAC04CAE26}"/>
              </a:ext>
            </a:extLst>
          </p:cNvPr>
          <p:cNvSpPr txBox="1">
            <a:spLocks/>
          </p:cNvSpPr>
          <p:nvPr/>
        </p:nvSpPr>
        <p:spPr>
          <a:xfrm>
            <a:off x="1498604" y="1165804"/>
            <a:ext cx="8064205" cy="62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3000"/>
              </a:lnSpc>
            </a:pPr>
            <a:r>
              <a:rPr lang="en-US" sz="3600" spc="80">
                <a:solidFill>
                  <a:schemeClr val="accent6"/>
                </a:solidFill>
                <a:latin typeface="+mj-lt"/>
              </a:rPr>
              <a:t>Mỗi hộp bút có </a:t>
            </a:r>
            <a:r>
              <a:rPr lang="en-US" sz="3600" spc="8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600" spc="80">
                <a:solidFill>
                  <a:schemeClr val="accent6"/>
                </a:solidFill>
                <a:latin typeface="+mj-lt"/>
              </a:rPr>
              <a:t> chiếc bút chì màu.</a:t>
            </a:r>
          </a:p>
        </p:txBody>
      </p:sp>
      <p:sp>
        <p:nvSpPr>
          <p:cNvPr id="10" name="PHẠM DUYÊN 10 - 9Slide.vn 23 - 9Slide.vn">
            <a:extLst>
              <a:ext uri="{FF2B5EF4-FFF2-40B4-BE49-F238E27FC236}">
                <a16:creationId xmlns:a16="http://schemas.microsoft.com/office/drawing/2014/main" id="{C26F4D4B-F979-4D94-BB20-B4D58E443F03}"/>
              </a:ext>
            </a:extLst>
          </p:cNvPr>
          <p:cNvSpPr/>
          <p:nvPr/>
        </p:nvSpPr>
        <p:spPr>
          <a:xfrm>
            <a:off x="5544457" y="2510971"/>
            <a:ext cx="2249714" cy="1712686"/>
          </a:xfrm>
          <a:custGeom>
            <a:avLst/>
            <a:gdLst>
              <a:gd name="connsiteX0" fmla="*/ 0 w 2249714"/>
              <a:gd name="connsiteY0" fmla="*/ 0 h 1712686"/>
              <a:gd name="connsiteX1" fmla="*/ 348343 w 2249714"/>
              <a:gd name="connsiteY1" fmla="*/ 87086 h 1712686"/>
              <a:gd name="connsiteX2" fmla="*/ 885372 w 2249714"/>
              <a:gd name="connsiteY2" fmla="*/ 333829 h 1712686"/>
              <a:gd name="connsiteX3" fmla="*/ 1291772 w 2249714"/>
              <a:gd name="connsiteY3" fmla="*/ 870858 h 1712686"/>
              <a:gd name="connsiteX4" fmla="*/ 1538514 w 2249714"/>
              <a:gd name="connsiteY4" fmla="*/ 1364343 h 1712686"/>
              <a:gd name="connsiteX5" fmla="*/ 1872343 w 2249714"/>
              <a:gd name="connsiteY5" fmla="*/ 1596572 h 1712686"/>
              <a:gd name="connsiteX6" fmla="*/ 2249714 w 2249714"/>
              <a:gd name="connsiteY6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9714" h="1712686">
                <a:moveTo>
                  <a:pt x="0" y="0"/>
                </a:moveTo>
                <a:cubicBezTo>
                  <a:pt x="100390" y="15724"/>
                  <a:pt x="200781" y="31448"/>
                  <a:pt x="348343" y="87086"/>
                </a:cubicBezTo>
                <a:cubicBezTo>
                  <a:pt x="495905" y="142724"/>
                  <a:pt x="728134" y="203200"/>
                  <a:pt x="885372" y="333829"/>
                </a:cubicBezTo>
                <a:cubicBezTo>
                  <a:pt x="1042610" y="464458"/>
                  <a:pt x="1182915" y="699106"/>
                  <a:pt x="1291772" y="870858"/>
                </a:cubicBezTo>
                <a:cubicBezTo>
                  <a:pt x="1400629" y="1042610"/>
                  <a:pt x="1441752" y="1243391"/>
                  <a:pt x="1538514" y="1364343"/>
                </a:cubicBezTo>
                <a:cubicBezTo>
                  <a:pt x="1635276" y="1485295"/>
                  <a:pt x="1753810" y="1538515"/>
                  <a:pt x="1872343" y="1596572"/>
                </a:cubicBezTo>
                <a:cubicBezTo>
                  <a:pt x="1990876" y="1654629"/>
                  <a:pt x="2120295" y="1683657"/>
                  <a:pt x="2249714" y="1712686"/>
                </a:cubicBezTo>
              </a:path>
            </a:pathLst>
          </a:custGeom>
          <a:noFill/>
          <a:ln w="41275" cap="rnd" cmpd="thinThick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HẠM DUYÊN 10 - 9Slide.vn 24 - 9Slide.vn">
            <a:extLst>
              <a:ext uri="{FF2B5EF4-FFF2-40B4-BE49-F238E27FC236}">
                <a16:creationId xmlns:a16="http://schemas.microsoft.com/office/drawing/2014/main" id="{3D608A48-0E24-4664-B0BE-0B1DA5038464}"/>
              </a:ext>
            </a:extLst>
          </p:cNvPr>
          <p:cNvSpPr/>
          <p:nvPr/>
        </p:nvSpPr>
        <p:spPr>
          <a:xfrm>
            <a:off x="5515429" y="2481943"/>
            <a:ext cx="2278742" cy="1092094"/>
          </a:xfrm>
          <a:custGeom>
            <a:avLst/>
            <a:gdLst>
              <a:gd name="connsiteX0" fmla="*/ 0 w 2278742"/>
              <a:gd name="connsiteY0" fmla="*/ 885371 h 1092094"/>
              <a:gd name="connsiteX1" fmla="*/ 914400 w 2278742"/>
              <a:gd name="connsiteY1" fmla="*/ 1074057 h 1092094"/>
              <a:gd name="connsiteX2" fmla="*/ 1480457 w 2278742"/>
              <a:gd name="connsiteY2" fmla="*/ 1045028 h 1092094"/>
              <a:gd name="connsiteX3" fmla="*/ 1756228 w 2278742"/>
              <a:gd name="connsiteY3" fmla="*/ 725714 h 1092094"/>
              <a:gd name="connsiteX4" fmla="*/ 1901371 w 2278742"/>
              <a:gd name="connsiteY4" fmla="*/ 261257 h 1092094"/>
              <a:gd name="connsiteX5" fmla="*/ 2119085 w 2278742"/>
              <a:gd name="connsiteY5" fmla="*/ 43543 h 1092094"/>
              <a:gd name="connsiteX6" fmla="*/ 2278742 w 2278742"/>
              <a:gd name="connsiteY6" fmla="*/ 0 h 109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8742" h="1092094">
                <a:moveTo>
                  <a:pt x="0" y="885371"/>
                </a:moveTo>
                <a:cubicBezTo>
                  <a:pt x="333828" y="966409"/>
                  <a:pt x="667657" y="1047448"/>
                  <a:pt x="914400" y="1074057"/>
                </a:cubicBezTo>
                <a:cubicBezTo>
                  <a:pt x="1161143" y="1100666"/>
                  <a:pt x="1340152" y="1103085"/>
                  <a:pt x="1480457" y="1045028"/>
                </a:cubicBezTo>
                <a:cubicBezTo>
                  <a:pt x="1620762" y="986971"/>
                  <a:pt x="1686076" y="856342"/>
                  <a:pt x="1756228" y="725714"/>
                </a:cubicBezTo>
                <a:cubicBezTo>
                  <a:pt x="1826380" y="595086"/>
                  <a:pt x="1840895" y="374952"/>
                  <a:pt x="1901371" y="261257"/>
                </a:cubicBezTo>
                <a:cubicBezTo>
                  <a:pt x="1961847" y="147562"/>
                  <a:pt x="2056190" y="87086"/>
                  <a:pt x="2119085" y="43543"/>
                </a:cubicBezTo>
                <a:cubicBezTo>
                  <a:pt x="2181980" y="0"/>
                  <a:pt x="2230361" y="0"/>
                  <a:pt x="2278742" y="0"/>
                </a:cubicBezTo>
              </a:path>
            </a:pathLst>
          </a:custGeom>
          <a:noFill/>
          <a:ln w="41275" cap="rnd" cmpd="thinThick">
            <a:solidFill>
              <a:srgbClr val="D0509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HẠM DUYÊN 10 - 9Slide.vn 25 - 9Slide.vn">
            <a:extLst>
              <a:ext uri="{FF2B5EF4-FFF2-40B4-BE49-F238E27FC236}">
                <a16:creationId xmlns:a16="http://schemas.microsoft.com/office/drawing/2014/main" id="{FB9BBF72-FA34-4B01-922E-100D41719D5A}"/>
              </a:ext>
            </a:extLst>
          </p:cNvPr>
          <p:cNvSpPr/>
          <p:nvPr/>
        </p:nvSpPr>
        <p:spPr>
          <a:xfrm>
            <a:off x="5529943" y="4223657"/>
            <a:ext cx="2235200" cy="1727200"/>
          </a:xfrm>
          <a:custGeom>
            <a:avLst/>
            <a:gdLst>
              <a:gd name="connsiteX0" fmla="*/ 0 w 2235200"/>
              <a:gd name="connsiteY0" fmla="*/ 0 h 1727200"/>
              <a:gd name="connsiteX1" fmla="*/ 1059543 w 2235200"/>
              <a:gd name="connsiteY1" fmla="*/ 232229 h 1727200"/>
              <a:gd name="connsiteX2" fmla="*/ 1553028 w 2235200"/>
              <a:gd name="connsiteY2" fmla="*/ 653143 h 1727200"/>
              <a:gd name="connsiteX3" fmla="*/ 1944914 w 2235200"/>
              <a:gd name="connsiteY3" fmla="*/ 1494972 h 1727200"/>
              <a:gd name="connsiteX4" fmla="*/ 2235200 w 2235200"/>
              <a:gd name="connsiteY4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00" h="1727200">
                <a:moveTo>
                  <a:pt x="0" y="0"/>
                </a:moveTo>
                <a:cubicBezTo>
                  <a:pt x="400352" y="61686"/>
                  <a:pt x="800705" y="123372"/>
                  <a:pt x="1059543" y="232229"/>
                </a:cubicBezTo>
                <a:cubicBezTo>
                  <a:pt x="1318381" y="341086"/>
                  <a:pt x="1405466" y="442686"/>
                  <a:pt x="1553028" y="653143"/>
                </a:cubicBezTo>
                <a:cubicBezTo>
                  <a:pt x="1700590" y="863600"/>
                  <a:pt x="1831219" y="1315963"/>
                  <a:pt x="1944914" y="1494972"/>
                </a:cubicBezTo>
                <a:cubicBezTo>
                  <a:pt x="2058609" y="1673982"/>
                  <a:pt x="2146904" y="1700591"/>
                  <a:pt x="2235200" y="1727200"/>
                </a:cubicBezTo>
              </a:path>
            </a:pathLst>
          </a:custGeom>
          <a:noFill/>
          <a:ln w="41275" cap="rnd" cmpd="thinThick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HẠM DUYÊN 10 - 9Slide.vn 26 - 9Slide.vn">
            <a:extLst>
              <a:ext uri="{FF2B5EF4-FFF2-40B4-BE49-F238E27FC236}">
                <a16:creationId xmlns:a16="http://schemas.microsoft.com/office/drawing/2014/main" id="{88EC356C-315D-4EAD-82D3-EF88AC132942}"/>
              </a:ext>
            </a:extLst>
          </p:cNvPr>
          <p:cNvSpPr/>
          <p:nvPr/>
        </p:nvSpPr>
        <p:spPr>
          <a:xfrm>
            <a:off x="5544457" y="3381829"/>
            <a:ext cx="2220686" cy="1799257"/>
          </a:xfrm>
          <a:custGeom>
            <a:avLst/>
            <a:gdLst>
              <a:gd name="connsiteX0" fmla="*/ 0 w 2220686"/>
              <a:gd name="connsiteY0" fmla="*/ 1727200 h 1799257"/>
              <a:gd name="connsiteX1" fmla="*/ 1132114 w 2220686"/>
              <a:gd name="connsiteY1" fmla="*/ 1770742 h 1799257"/>
              <a:gd name="connsiteX2" fmla="*/ 1741714 w 2220686"/>
              <a:gd name="connsiteY2" fmla="*/ 1349828 h 1799257"/>
              <a:gd name="connsiteX3" fmla="*/ 1915886 w 2220686"/>
              <a:gd name="connsiteY3" fmla="*/ 435428 h 1799257"/>
              <a:gd name="connsiteX4" fmla="*/ 2220686 w 2220686"/>
              <a:gd name="connsiteY4" fmla="*/ 0 h 179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686" h="1799257">
                <a:moveTo>
                  <a:pt x="0" y="1727200"/>
                </a:moveTo>
                <a:cubicBezTo>
                  <a:pt x="420914" y="1780418"/>
                  <a:pt x="841828" y="1833637"/>
                  <a:pt x="1132114" y="1770742"/>
                </a:cubicBezTo>
                <a:cubicBezTo>
                  <a:pt x="1422400" y="1707847"/>
                  <a:pt x="1611085" y="1572380"/>
                  <a:pt x="1741714" y="1349828"/>
                </a:cubicBezTo>
                <a:cubicBezTo>
                  <a:pt x="1872343" y="1127276"/>
                  <a:pt x="1836057" y="660399"/>
                  <a:pt x="1915886" y="435428"/>
                </a:cubicBezTo>
                <a:cubicBezTo>
                  <a:pt x="1995715" y="210457"/>
                  <a:pt x="2108200" y="105228"/>
                  <a:pt x="2220686" y="0"/>
                </a:cubicBezTo>
              </a:path>
            </a:pathLst>
          </a:custGeom>
          <a:noFill/>
          <a:ln w="41275" cap="rnd" cmpd="thinThick">
            <a:solidFill>
              <a:schemeClr val="accent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HẠM DUYÊN 10 - 9Slide.vn 27 - 9Slide.vn">
            <a:extLst>
              <a:ext uri="{FF2B5EF4-FFF2-40B4-BE49-F238E27FC236}">
                <a16:creationId xmlns:a16="http://schemas.microsoft.com/office/drawing/2014/main" id="{9EAC4D4E-29D2-4EAA-A294-34CC345BA89D}"/>
              </a:ext>
            </a:extLst>
          </p:cNvPr>
          <p:cNvSpPr/>
          <p:nvPr/>
        </p:nvSpPr>
        <p:spPr>
          <a:xfrm>
            <a:off x="5544457" y="5079999"/>
            <a:ext cx="2220686" cy="1006189"/>
          </a:xfrm>
          <a:custGeom>
            <a:avLst/>
            <a:gdLst>
              <a:gd name="connsiteX0" fmla="*/ 0 w 2220686"/>
              <a:gd name="connsiteY0" fmla="*/ 885371 h 1070260"/>
              <a:gd name="connsiteX1" fmla="*/ 798286 w 2220686"/>
              <a:gd name="connsiteY1" fmla="*/ 1059543 h 1070260"/>
              <a:gd name="connsiteX2" fmla="*/ 1407886 w 2220686"/>
              <a:gd name="connsiteY2" fmla="*/ 609600 h 1070260"/>
              <a:gd name="connsiteX3" fmla="*/ 1930400 w 2220686"/>
              <a:gd name="connsiteY3" fmla="*/ 101600 h 1070260"/>
              <a:gd name="connsiteX4" fmla="*/ 2220686 w 2220686"/>
              <a:gd name="connsiteY4" fmla="*/ 0 h 1070260"/>
              <a:gd name="connsiteX0" fmla="*/ 0 w 2220686"/>
              <a:gd name="connsiteY0" fmla="*/ 885371 h 1006189"/>
              <a:gd name="connsiteX1" fmla="*/ 769257 w 2220686"/>
              <a:gd name="connsiteY1" fmla="*/ 986971 h 1006189"/>
              <a:gd name="connsiteX2" fmla="*/ 1407886 w 2220686"/>
              <a:gd name="connsiteY2" fmla="*/ 609600 h 1006189"/>
              <a:gd name="connsiteX3" fmla="*/ 1930400 w 2220686"/>
              <a:gd name="connsiteY3" fmla="*/ 101600 h 1006189"/>
              <a:gd name="connsiteX4" fmla="*/ 2220686 w 2220686"/>
              <a:gd name="connsiteY4" fmla="*/ 0 h 100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686" h="1006189">
                <a:moveTo>
                  <a:pt x="0" y="885371"/>
                </a:moveTo>
                <a:cubicBezTo>
                  <a:pt x="281819" y="995438"/>
                  <a:pt x="534609" y="1032933"/>
                  <a:pt x="769257" y="986971"/>
                </a:cubicBezTo>
                <a:cubicBezTo>
                  <a:pt x="1003905" y="941009"/>
                  <a:pt x="1214362" y="757162"/>
                  <a:pt x="1407886" y="609600"/>
                </a:cubicBezTo>
                <a:cubicBezTo>
                  <a:pt x="1601410" y="462038"/>
                  <a:pt x="1794933" y="203200"/>
                  <a:pt x="1930400" y="101600"/>
                </a:cubicBezTo>
                <a:cubicBezTo>
                  <a:pt x="2065867" y="0"/>
                  <a:pt x="2143276" y="0"/>
                  <a:pt x="2220686" y="0"/>
                </a:cubicBezTo>
              </a:path>
            </a:pathLst>
          </a:custGeom>
          <a:noFill/>
          <a:ln w="41275" cap="rnd" cmpd="thinThick">
            <a:solidFill>
              <a:srgbClr val="7030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PHẠM DUYÊN 10 - 9Slide.vn 17 - 9Slide.vn">
            <a:extLst>
              <a:ext uri="{FF2B5EF4-FFF2-40B4-BE49-F238E27FC236}">
                <a16:creationId xmlns:a16="http://schemas.microsoft.com/office/drawing/2014/main" id="{E6D9E05A-6B8B-4CEA-AEE0-C78552FC2386}"/>
              </a:ext>
            </a:extLst>
          </p:cNvPr>
          <p:cNvGrpSpPr/>
          <p:nvPr/>
        </p:nvGrpSpPr>
        <p:grpSpPr>
          <a:xfrm>
            <a:off x="7772400" y="2110850"/>
            <a:ext cx="2810070" cy="758461"/>
            <a:chOff x="685800" y="2118048"/>
            <a:chExt cx="3015817" cy="758461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63C6BC5-F6DD-4401-BFF3-8B3B50AC85EC}"/>
                </a:ext>
              </a:extLst>
            </p:cNvPr>
            <p:cNvSpPr/>
            <p:nvPr/>
          </p:nvSpPr>
          <p:spPr>
            <a:xfrm>
              <a:off x="685800" y="2118048"/>
              <a:ext cx="3015817" cy="758461"/>
            </a:xfrm>
            <a:prstGeom prst="roundRect">
              <a:avLst>
                <a:gd name="adj" fmla="val 28355"/>
              </a:avLst>
            </a:prstGeom>
            <a:solidFill>
              <a:srgbClr val="FFE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BDC4E0C4-ED81-471F-8F0D-3BFF6749AAE7}"/>
                    </a:ext>
                  </a:extLst>
                </p:cNvPr>
                <p:cNvSpPr txBox="1"/>
                <p:nvPr/>
              </p:nvSpPr>
              <p:spPr>
                <a:xfrm>
                  <a:off x="1030230" y="2253725"/>
                  <a:ext cx="1595686" cy="540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1000"/>
                    </a:lnSpc>
                  </a:pPr>
                  <a:r>
                    <a: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8</a:t>
                  </a:r>
                  <a:r>
                    <a:rPr kumimoji="0" lang="vi-VN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vi-V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 </a:t>
                  </a:r>
                  <a:r>
                    <a:rPr lang="en-US" sz="3200">
                      <a:solidFill>
                        <a:prstClr val="black"/>
                      </a:solidFill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6</a:t>
                  </a:r>
                  <a:r>
                    <a: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 =</a:t>
                  </a:r>
                  <a:endParaRPr lang="en-US" sz="320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BDC4E0C4-ED81-471F-8F0D-3BFF6749A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230" y="2253725"/>
                  <a:ext cx="1595686" cy="540469"/>
                </a:xfrm>
                <a:prstGeom prst="rect">
                  <a:avLst/>
                </a:prstGeom>
                <a:blipFill>
                  <a:blip r:embed="rId4"/>
                  <a:stretch>
                    <a:fillRect l="-10656" t="-22727" r="-819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FD7B1B2-1AA8-47DC-9EE9-C0A2555C17C3}"/>
                </a:ext>
              </a:extLst>
            </p:cNvPr>
            <p:cNvSpPr/>
            <p:nvPr/>
          </p:nvSpPr>
          <p:spPr>
            <a:xfrm>
              <a:off x="2629415" y="2208216"/>
              <a:ext cx="591540" cy="551184"/>
            </a:xfrm>
            <a:prstGeom prst="roundRect">
              <a:avLst>
                <a:gd name="adj" fmla="val 14032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accent6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73" name="PHẠM DUYÊN 10 - 9Slide.vn 18 - 9Slide.vn">
            <a:extLst>
              <a:ext uri="{FF2B5EF4-FFF2-40B4-BE49-F238E27FC236}">
                <a16:creationId xmlns:a16="http://schemas.microsoft.com/office/drawing/2014/main" id="{933C92EB-168E-4BBA-812D-1D508D55A8D9}"/>
              </a:ext>
            </a:extLst>
          </p:cNvPr>
          <p:cNvGrpSpPr/>
          <p:nvPr/>
        </p:nvGrpSpPr>
        <p:grpSpPr>
          <a:xfrm>
            <a:off x="7772400" y="2974672"/>
            <a:ext cx="2810070" cy="758461"/>
            <a:chOff x="685800" y="2118048"/>
            <a:chExt cx="3015817" cy="758461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DB596F54-309B-4895-9218-0A0803031FB0}"/>
                </a:ext>
              </a:extLst>
            </p:cNvPr>
            <p:cNvSpPr/>
            <p:nvPr/>
          </p:nvSpPr>
          <p:spPr>
            <a:xfrm>
              <a:off x="685800" y="2118048"/>
              <a:ext cx="3015817" cy="758461"/>
            </a:xfrm>
            <a:prstGeom prst="roundRect">
              <a:avLst>
                <a:gd name="adj" fmla="val 28355"/>
              </a:avLst>
            </a:prstGeom>
            <a:solidFill>
              <a:srgbClr val="FFE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7503663-73B7-42E6-AE50-2D36226408D0}"/>
                    </a:ext>
                  </a:extLst>
                </p:cNvPr>
                <p:cNvSpPr txBox="1"/>
                <p:nvPr/>
              </p:nvSpPr>
              <p:spPr>
                <a:xfrm>
                  <a:off x="1030230" y="2253725"/>
                  <a:ext cx="1870423" cy="540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1000"/>
                    </a:lnSpc>
                  </a:pPr>
                  <a:r>
                    <a: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8</a:t>
                  </a:r>
                  <a:r>
                    <a:rPr kumimoji="0" lang="vi-VN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vi-V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 </a:t>
                  </a:r>
                  <a:r>
                    <a:rPr lang="en-US" sz="3200">
                      <a:solidFill>
                        <a:prstClr val="black"/>
                      </a:solidFill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10</a:t>
                  </a:r>
                  <a:r>
                    <a: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 =</a:t>
                  </a:r>
                  <a:endParaRPr lang="en-US" sz="320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7503663-73B7-42E6-AE50-2D36226408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230" y="2253725"/>
                  <a:ext cx="1870423" cy="540469"/>
                </a:xfrm>
                <a:prstGeom prst="rect">
                  <a:avLst/>
                </a:prstGeom>
                <a:blipFill>
                  <a:blip r:embed="rId5"/>
                  <a:stretch>
                    <a:fillRect l="-9091" t="-22472" r="-5594" b="-35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CA91CAAF-A941-4AF0-A6BF-4C153E257564}"/>
                </a:ext>
              </a:extLst>
            </p:cNvPr>
            <p:cNvSpPr/>
            <p:nvPr/>
          </p:nvSpPr>
          <p:spPr>
            <a:xfrm>
              <a:off x="2874752" y="2208216"/>
              <a:ext cx="591540" cy="551184"/>
            </a:xfrm>
            <a:prstGeom prst="roundRect">
              <a:avLst>
                <a:gd name="adj" fmla="val 14032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accent6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96" name="PHẠM DUYÊN 10 - 9Slide.vn 19 - 9Slide.vn">
            <a:extLst>
              <a:ext uri="{FF2B5EF4-FFF2-40B4-BE49-F238E27FC236}">
                <a16:creationId xmlns:a16="http://schemas.microsoft.com/office/drawing/2014/main" id="{9E2EB323-751F-474B-8FD9-D63E55383F2C}"/>
              </a:ext>
            </a:extLst>
          </p:cNvPr>
          <p:cNvGrpSpPr/>
          <p:nvPr/>
        </p:nvGrpSpPr>
        <p:grpSpPr>
          <a:xfrm>
            <a:off x="7772400" y="3838494"/>
            <a:ext cx="2810070" cy="758461"/>
            <a:chOff x="685800" y="2118048"/>
            <a:chExt cx="3015817" cy="758461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68F57579-F4C0-48C1-94BB-BDFB4CFC761D}"/>
                </a:ext>
              </a:extLst>
            </p:cNvPr>
            <p:cNvSpPr/>
            <p:nvPr/>
          </p:nvSpPr>
          <p:spPr>
            <a:xfrm>
              <a:off x="685800" y="2118048"/>
              <a:ext cx="3015817" cy="758461"/>
            </a:xfrm>
            <a:prstGeom prst="roundRect">
              <a:avLst>
                <a:gd name="adj" fmla="val 28355"/>
              </a:avLst>
            </a:prstGeom>
            <a:solidFill>
              <a:srgbClr val="FFE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79DA791-80D1-4352-8E14-DFD92CF74183}"/>
                    </a:ext>
                  </a:extLst>
                </p:cNvPr>
                <p:cNvSpPr txBox="1"/>
                <p:nvPr/>
              </p:nvSpPr>
              <p:spPr>
                <a:xfrm>
                  <a:off x="1030230" y="2253725"/>
                  <a:ext cx="1595686" cy="540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1000"/>
                    </a:lnSpc>
                  </a:pPr>
                  <a:r>
                    <a: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8</a:t>
                  </a:r>
                  <a:r>
                    <a:rPr kumimoji="0" lang="vi-VN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vi-V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 </a:t>
                  </a:r>
                  <a:r>
                    <a:rPr lang="en-US" sz="3200">
                      <a:solidFill>
                        <a:prstClr val="black"/>
                      </a:solidFill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4</a:t>
                  </a:r>
                  <a:r>
                    <a: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 =</a:t>
                  </a:r>
                  <a:endParaRPr lang="en-US" sz="320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79DA791-80D1-4352-8E14-DFD92CF741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230" y="2253725"/>
                  <a:ext cx="1595686" cy="540469"/>
                </a:xfrm>
                <a:prstGeom prst="rect">
                  <a:avLst/>
                </a:prstGeom>
                <a:blipFill>
                  <a:blip r:embed="rId6"/>
                  <a:stretch>
                    <a:fillRect l="-10656" t="-22472" r="-8197" b="-35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98F0F6B8-852B-4335-BAEF-B372AF92DEDE}"/>
                </a:ext>
              </a:extLst>
            </p:cNvPr>
            <p:cNvSpPr/>
            <p:nvPr/>
          </p:nvSpPr>
          <p:spPr>
            <a:xfrm>
              <a:off x="2629415" y="2208216"/>
              <a:ext cx="591540" cy="551184"/>
            </a:xfrm>
            <a:prstGeom prst="roundRect">
              <a:avLst>
                <a:gd name="adj" fmla="val 14032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accent6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00" name="PHẠM DUYÊN 10 - 9Slide.vn 20 - 9Slide.vn">
            <a:extLst>
              <a:ext uri="{FF2B5EF4-FFF2-40B4-BE49-F238E27FC236}">
                <a16:creationId xmlns:a16="http://schemas.microsoft.com/office/drawing/2014/main" id="{28BBCC83-EB18-4543-8A78-E5AF16177B88}"/>
              </a:ext>
            </a:extLst>
          </p:cNvPr>
          <p:cNvGrpSpPr/>
          <p:nvPr/>
        </p:nvGrpSpPr>
        <p:grpSpPr>
          <a:xfrm>
            <a:off x="7772400" y="4702316"/>
            <a:ext cx="2810070" cy="758461"/>
            <a:chOff x="685800" y="2118048"/>
            <a:chExt cx="3015817" cy="758461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6EBE3FE2-BCEA-466C-B8D9-BFB3C841A60D}"/>
                </a:ext>
              </a:extLst>
            </p:cNvPr>
            <p:cNvSpPr/>
            <p:nvPr/>
          </p:nvSpPr>
          <p:spPr>
            <a:xfrm>
              <a:off x="685800" y="2118048"/>
              <a:ext cx="3015817" cy="758461"/>
            </a:xfrm>
            <a:prstGeom prst="roundRect">
              <a:avLst>
                <a:gd name="adj" fmla="val 28355"/>
              </a:avLst>
            </a:prstGeom>
            <a:solidFill>
              <a:srgbClr val="FFE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EE02CA60-71F3-47ED-BA7B-3AC27BF98259}"/>
                    </a:ext>
                  </a:extLst>
                </p:cNvPr>
                <p:cNvSpPr txBox="1"/>
                <p:nvPr/>
              </p:nvSpPr>
              <p:spPr>
                <a:xfrm>
                  <a:off x="1030230" y="2253725"/>
                  <a:ext cx="1595686" cy="540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1000"/>
                    </a:lnSpc>
                  </a:pPr>
                  <a:r>
                    <a: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8</a:t>
                  </a:r>
                  <a:r>
                    <a:rPr kumimoji="0" lang="vi-VN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vi-V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 </a:t>
                  </a:r>
                  <a:r>
                    <a:rPr lang="en-US" sz="3200">
                      <a:solidFill>
                        <a:prstClr val="black"/>
                      </a:solidFill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5</a:t>
                  </a:r>
                  <a:r>
                    <a: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 =</a:t>
                  </a:r>
                  <a:endParaRPr lang="en-US" sz="320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EE02CA60-71F3-47ED-BA7B-3AC27BF982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230" y="2253725"/>
                  <a:ext cx="1595686" cy="540469"/>
                </a:xfrm>
                <a:prstGeom prst="rect">
                  <a:avLst/>
                </a:prstGeom>
                <a:blipFill>
                  <a:blip r:embed="rId7"/>
                  <a:stretch>
                    <a:fillRect l="-10656" t="-22727" r="-819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B276F28D-0E43-47E5-845B-3D9543BF8A9B}"/>
                </a:ext>
              </a:extLst>
            </p:cNvPr>
            <p:cNvSpPr/>
            <p:nvPr/>
          </p:nvSpPr>
          <p:spPr>
            <a:xfrm>
              <a:off x="2629415" y="2208216"/>
              <a:ext cx="591540" cy="551184"/>
            </a:xfrm>
            <a:prstGeom prst="roundRect">
              <a:avLst>
                <a:gd name="adj" fmla="val 14032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accent6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04" name="PHẠM DUYÊN 10 - 9Slide.vn 21 - 9Slide.vn">
            <a:extLst>
              <a:ext uri="{FF2B5EF4-FFF2-40B4-BE49-F238E27FC236}">
                <a16:creationId xmlns:a16="http://schemas.microsoft.com/office/drawing/2014/main" id="{423F6FF1-1D9D-43F6-B955-D83A371124DE}"/>
              </a:ext>
            </a:extLst>
          </p:cNvPr>
          <p:cNvGrpSpPr/>
          <p:nvPr/>
        </p:nvGrpSpPr>
        <p:grpSpPr>
          <a:xfrm>
            <a:off x="7772400" y="5566139"/>
            <a:ext cx="2810070" cy="758461"/>
            <a:chOff x="685800" y="2118048"/>
            <a:chExt cx="3015817" cy="758461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006E22F3-6F1A-4CFA-A932-C04A0D8ABAEB}"/>
                </a:ext>
              </a:extLst>
            </p:cNvPr>
            <p:cNvSpPr/>
            <p:nvPr/>
          </p:nvSpPr>
          <p:spPr>
            <a:xfrm>
              <a:off x="685800" y="2118048"/>
              <a:ext cx="3015817" cy="758461"/>
            </a:xfrm>
            <a:prstGeom prst="roundRect">
              <a:avLst>
                <a:gd name="adj" fmla="val 28355"/>
              </a:avLst>
            </a:prstGeom>
            <a:solidFill>
              <a:srgbClr val="FFE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E99C4865-152C-4E49-B3EF-EBC34B76F9EB}"/>
                    </a:ext>
                  </a:extLst>
                </p:cNvPr>
                <p:cNvSpPr txBox="1"/>
                <p:nvPr/>
              </p:nvSpPr>
              <p:spPr>
                <a:xfrm>
                  <a:off x="1030230" y="2253725"/>
                  <a:ext cx="1595686" cy="540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1000"/>
                    </a:lnSpc>
                  </a:pPr>
                  <a:r>
                    <a: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8</a:t>
                  </a:r>
                  <a:r>
                    <a:rPr kumimoji="0" lang="vi-VN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vi-V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 </a:t>
                  </a:r>
                  <a:r>
                    <a:rPr lang="en-US" sz="3200">
                      <a:solidFill>
                        <a:prstClr val="black"/>
                      </a:solidFill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3</a:t>
                  </a:r>
                  <a:r>
                    <a: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#9Slide02 Noi dung dai" panose="02000000000000000000" pitchFamily="2" charset="0"/>
                      <a:ea typeface="#9Slide02 Noi dung dai" panose="02000000000000000000" pitchFamily="2" charset="0"/>
                    </a:rPr>
                    <a:t> =</a:t>
                  </a:r>
                  <a:endParaRPr lang="en-US" sz="3200"/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E99C4865-152C-4E49-B3EF-EBC34B76F9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230" y="2253725"/>
                  <a:ext cx="1595686" cy="540469"/>
                </a:xfrm>
                <a:prstGeom prst="rect">
                  <a:avLst/>
                </a:prstGeom>
                <a:blipFill>
                  <a:blip r:embed="rId8"/>
                  <a:stretch>
                    <a:fillRect l="-10656" t="-22472" r="-8197" b="-35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5D875F8F-4A37-4178-9E4F-76A656F49822}"/>
                </a:ext>
              </a:extLst>
            </p:cNvPr>
            <p:cNvSpPr/>
            <p:nvPr/>
          </p:nvSpPr>
          <p:spPr>
            <a:xfrm>
              <a:off x="2629415" y="2208216"/>
              <a:ext cx="591540" cy="551184"/>
            </a:xfrm>
            <a:prstGeom prst="roundRect">
              <a:avLst>
                <a:gd name="adj" fmla="val 14032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accent6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9" name="PHẠM DUYÊN 10 - 9Slide.vn 22 - 9Slide.vn">
            <a:extLst>
              <a:ext uri="{FF2B5EF4-FFF2-40B4-BE49-F238E27FC236}">
                <a16:creationId xmlns:a16="http://schemas.microsoft.com/office/drawing/2014/main" id="{565FDA96-EDE7-4D33-96FE-1EA420FBC57F}"/>
              </a:ext>
            </a:extLst>
          </p:cNvPr>
          <p:cNvGrpSpPr/>
          <p:nvPr/>
        </p:nvGrpSpPr>
        <p:grpSpPr>
          <a:xfrm>
            <a:off x="9556457" y="3913736"/>
            <a:ext cx="612668" cy="584775"/>
            <a:chOff x="12476470" y="2196192"/>
            <a:chExt cx="612668" cy="584775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459F02F7-662E-4DAA-92E1-0A9F2E6F3CC4}"/>
                </a:ext>
              </a:extLst>
            </p:cNvPr>
            <p:cNvSpPr/>
            <p:nvPr/>
          </p:nvSpPr>
          <p:spPr>
            <a:xfrm>
              <a:off x="12524928" y="2230703"/>
              <a:ext cx="515752" cy="515752"/>
            </a:xfrm>
            <a:prstGeom prst="roundRect">
              <a:avLst>
                <a:gd name="adj" fmla="val 14032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32C694-4FAA-4A4C-8015-7077AB982847}"/>
                </a:ext>
              </a:extLst>
            </p:cNvPr>
            <p:cNvSpPr txBox="1"/>
            <p:nvPr/>
          </p:nvSpPr>
          <p:spPr>
            <a:xfrm>
              <a:off x="12476470" y="2196192"/>
              <a:ext cx="61266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32</a:t>
              </a:r>
            </a:p>
          </p:txBody>
        </p:sp>
      </p:grpSp>
      <p:grpSp>
        <p:nvGrpSpPr>
          <p:cNvPr id="113" name="PHẠM DUYÊN 10 - 9Slide.vn 28 - 9Slide.vn">
            <a:extLst>
              <a:ext uri="{FF2B5EF4-FFF2-40B4-BE49-F238E27FC236}">
                <a16:creationId xmlns:a16="http://schemas.microsoft.com/office/drawing/2014/main" id="{7B5CDC71-69AF-4CF6-A7F6-F0DA94DFD203}"/>
              </a:ext>
            </a:extLst>
          </p:cNvPr>
          <p:cNvGrpSpPr/>
          <p:nvPr/>
        </p:nvGrpSpPr>
        <p:grpSpPr>
          <a:xfrm>
            <a:off x="9553432" y="2186383"/>
            <a:ext cx="644728" cy="584775"/>
            <a:chOff x="12476470" y="2196192"/>
            <a:chExt cx="644728" cy="584775"/>
          </a:xfrm>
        </p:grpSpPr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4E46D6D0-0642-42BE-88F0-4B0AAAAA4B31}"/>
                </a:ext>
              </a:extLst>
            </p:cNvPr>
            <p:cNvSpPr/>
            <p:nvPr/>
          </p:nvSpPr>
          <p:spPr>
            <a:xfrm>
              <a:off x="12524928" y="2230703"/>
              <a:ext cx="515752" cy="515752"/>
            </a:xfrm>
            <a:prstGeom prst="roundRect">
              <a:avLst>
                <a:gd name="adj" fmla="val 14032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9F78192-C607-4FA6-8A28-B3263801D6E8}"/>
                </a:ext>
              </a:extLst>
            </p:cNvPr>
            <p:cNvSpPr txBox="1"/>
            <p:nvPr/>
          </p:nvSpPr>
          <p:spPr>
            <a:xfrm>
              <a:off x="12476470" y="2196192"/>
              <a:ext cx="64472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48</a:t>
              </a:r>
            </a:p>
          </p:txBody>
        </p:sp>
      </p:grpSp>
      <p:grpSp>
        <p:nvGrpSpPr>
          <p:cNvPr id="116" name="PHẠM DUYÊN 10 - 9Slide.vn 29 - 9Slide.vn">
            <a:extLst>
              <a:ext uri="{FF2B5EF4-FFF2-40B4-BE49-F238E27FC236}">
                <a16:creationId xmlns:a16="http://schemas.microsoft.com/office/drawing/2014/main" id="{70AD3F0D-7D18-4585-9617-EACF374FB54C}"/>
              </a:ext>
            </a:extLst>
          </p:cNvPr>
          <p:cNvGrpSpPr/>
          <p:nvPr/>
        </p:nvGrpSpPr>
        <p:grpSpPr>
          <a:xfrm>
            <a:off x="9552166" y="5643511"/>
            <a:ext cx="627095" cy="584775"/>
            <a:chOff x="12476470" y="2196192"/>
            <a:chExt cx="627095" cy="584775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257D68A3-C19B-42B1-89B9-35E1AB383CE2}"/>
                </a:ext>
              </a:extLst>
            </p:cNvPr>
            <p:cNvSpPr/>
            <p:nvPr/>
          </p:nvSpPr>
          <p:spPr>
            <a:xfrm>
              <a:off x="12524928" y="2230703"/>
              <a:ext cx="515752" cy="515752"/>
            </a:xfrm>
            <a:prstGeom prst="roundRect">
              <a:avLst>
                <a:gd name="adj" fmla="val 14032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17DECB3-A6DE-4224-AF57-87A45463D08F}"/>
                </a:ext>
              </a:extLst>
            </p:cNvPr>
            <p:cNvSpPr txBox="1"/>
            <p:nvPr/>
          </p:nvSpPr>
          <p:spPr>
            <a:xfrm>
              <a:off x="12476470" y="2196192"/>
              <a:ext cx="6270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24</a:t>
              </a:r>
            </a:p>
          </p:txBody>
        </p:sp>
      </p:grpSp>
      <p:grpSp>
        <p:nvGrpSpPr>
          <p:cNvPr id="119" name="PHẠM DUYÊN 10 - 9Slide.vn 30 - 9Slide.vn">
            <a:extLst>
              <a:ext uri="{FF2B5EF4-FFF2-40B4-BE49-F238E27FC236}">
                <a16:creationId xmlns:a16="http://schemas.microsoft.com/office/drawing/2014/main" id="{3D8D297E-200A-49C3-BD2A-D6CA2735BC79}"/>
              </a:ext>
            </a:extLst>
          </p:cNvPr>
          <p:cNvGrpSpPr/>
          <p:nvPr/>
        </p:nvGrpSpPr>
        <p:grpSpPr>
          <a:xfrm>
            <a:off x="9777039" y="3048314"/>
            <a:ext cx="662361" cy="584775"/>
            <a:chOff x="12466327" y="2196192"/>
            <a:chExt cx="662361" cy="584775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893C6B52-B9E6-4DB8-8965-310DA2AED3F3}"/>
                </a:ext>
              </a:extLst>
            </p:cNvPr>
            <p:cNvSpPr/>
            <p:nvPr/>
          </p:nvSpPr>
          <p:spPr>
            <a:xfrm>
              <a:off x="12524928" y="2230703"/>
              <a:ext cx="515752" cy="515752"/>
            </a:xfrm>
            <a:prstGeom prst="roundRect">
              <a:avLst>
                <a:gd name="adj" fmla="val 14032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F069C7F-B388-4178-98A5-17EAC70E0DF8}"/>
                </a:ext>
              </a:extLst>
            </p:cNvPr>
            <p:cNvSpPr txBox="1"/>
            <p:nvPr/>
          </p:nvSpPr>
          <p:spPr>
            <a:xfrm>
              <a:off x="12466327" y="2196192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80</a:t>
              </a:r>
            </a:p>
          </p:txBody>
        </p:sp>
      </p:grpSp>
      <p:grpSp>
        <p:nvGrpSpPr>
          <p:cNvPr id="122" name="PHẠM DUYÊN 10 - 9Slide.vn 31 - 9Slide.vn">
            <a:extLst>
              <a:ext uri="{FF2B5EF4-FFF2-40B4-BE49-F238E27FC236}">
                <a16:creationId xmlns:a16="http://schemas.microsoft.com/office/drawing/2014/main" id="{E966240A-7BDB-4BCC-8440-BFEBB86F966A}"/>
              </a:ext>
            </a:extLst>
          </p:cNvPr>
          <p:cNvGrpSpPr/>
          <p:nvPr/>
        </p:nvGrpSpPr>
        <p:grpSpPr>
          <a:xfrm>
            <a:off x="9550042" y="4776909"/>
            <a:ext cx="660758" cy="584775"/>
            <a:chOff x="12470054" y="2196192"/>
            <a:chExt cx="660758" cy="584775"/>
          </a:xfrm>
        </p:grpSpPr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927BAF00-764F-4682-B7D7-576ABA168057}"/>
                </a:ext>
              </a:extLst>
            </p:cNvPr>
            <p:cNvSpPr/>
            <p:nvPr/>
          </p:nvSpPr>
          <p:spPr>
            <a:xfrm>
              <a:off x="12524928" y="2230703"/>
              <a:ext cx="515752" cy="515752"/>
            </a:xfrm>
            <a:prstGeom prst="roundRect">
              <a:avLst>
                <a:gd name="adj" fmla="val 14032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B2E1A7A-E7F0-409F-AE22-7270359BD6D9}"/>
                </a:ext>
              </a:extLst>
            </p:cNvPr>
            <p:cNvSpPr txBox="1"/>
            <p:nvPr/>
          </p:nvSpPr>
          <p:spPr>
            <a:xfrm>
              <a:off x="12470054" y="2196192"/>
              <a:ext cx="6607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</a:rPr>
                <a:t>40</a:t>
              </a:r>
            </a:p>
          </p:txBody>
        </p:sp>
      </p:grpSp>
      <p:grpSp>
        <p:nvGrpSpPr>
          <p:cNvPr id="6" name="PHẠM DUYÊN 10 - 9Slide.vn 12 - 9Slide.vn">
            <a:extLst>
              <a:ext uri="{FF2B5EF4-FFF2-40B4-BE49-F238E27FC236}">
                <a16:creationId xmlns:a16="http://schemas.microsoft.com/office/drawing/2014/main" id="{9E75C34A-C359-4860-8FBD-9B9AE7ADE0AE}"/>
              </a:ext>
            </a:extLst>
          </p:cNvPr>
          <p:cNvGrpSpPr/>
          <p:nvPr/>
        </p:nvGrpSpPr>
        <p:grpSpPr>
          <a:xfrm>
            <a:off x="1524000" y="2110850"/>
            <a:ext cx="4020457" cy="820481"/>
            <a:chOff x="685800" y="2110850"/>
            <a:chExt cx="4314825" cy="82048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E567487-0822-4C98-AD2B-CBA29EA3D1DA}"/>
                </a:ext>
              </a:extLst>
            </p:cNvPr>
            <p:cNvSpPr/>
            <p:nvPr/>
          </p:nvSpPr>
          <p:spPr>
            <a:xfrm>
              <a:off x="685800" y="2118048"/>
              <a:ext cx="4314825" cy="758461"/>
            </a:xfrm>
            <a:prstGeom prst="roundRect">
              <a:avLst>
                <a:gd name="adj" fmla="val 28355"/>
              </a:avLst>
            </a:prstGeom>
            <a:solidFill>
              <a:srgbClr val="8FD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27AC0D-14E7-4FE3-AEC1-2A057F1C5D60}"/>
                </a:ext>
              </a:extLst>
            </p:cNvPr>
            <p:cNvSpPr txBox="1"/>
            <p:nvPr/>
          </p:nvSpPr>
          <p:spPr>
            <a:xfrm>
              <a:off x="836004" y="2110850"/>
              <a:ext cx="4107472" cy="820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1000"/>
                </a:lnSpc>
              </a:pP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/>
                <a:t> hộp bút có bao nhiêu chiếc bút chì màu? </a:t>
              </a:r>
            </a:p>
          </p:txBody>
        </p:sp>
      </p:grpSp>
      <p:grpSp>
        <p:nvGrpSpPr>
          <p:cNvPr id="57" name="PHẠM DUYÊN 10 - 9Slide.vn 13 - 9Slide.vn">
            <a:extLst>
              <a:ext uri="{FF2B5EF4-FFF2-40B4-BE49-F238E27FC236}">
                <a16:creationId xmlns:a16="http://schemas.microsoft.com/office/drawing/2014/main" id="{EED1A90F-23EB-4FC8-97FA-75BF11D4591D}"/>
              </a:ext>
            </a:extLst>
          </p:cNvPr>
          <p:cNvGrpSpPr/>
          <p:nvPr/>
        </p:nvGrpSpPr>
        <p:grpSpPr>
          <a:xfrm>
            <a:off x="1524000" y="2978217"/>
            <a:ext cx="4020457" cy="820481"/>
            <a:chOff x="685800" y="2110850"/>
            <a:chExt cx="4314825" cy="820481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66760F4F-B1AD-44B2-AB81-CFE6F787541E}"/>
                </a:ext>
              </a:extLst>
            </p:cNvPr>
            <p:cNvSpPr/>
            <p:nvPr/>
          </p:nvSpPr>
          <p:spPr>
            <a:xfrm>
              <a:off x="685800" y="2118048"/>
              <a:ext cx="4314825" cy="758461"/>
            </a:xfrm>
            <a:prstGeom prst="roundRect">
              <a:avLst>
                <a:gd name="adj" fmla="val 28355"/>
              </a:avLst>
            </a:pr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C459AA4-2B59-4694-B834-F5EE800D64AC}"/>
                </a:ext>
              </a:extLst>
            </p:cNvPr>
            <p:cNvSpPr txBox="1"/>
            <p:nvPr/>
          </p:nvSpPr>
          <p:spPr>
            <a:xfrm>
              <a:off x="836004" y="2110850"/>
              <a:ext cx="4107472" cy="820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1000"/>
                </a:lnSpc>
              </a:pP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2600"/>
                <a:t> hộp bút có bao nhiêu chiếc bút chì màu? </a:t>
              </a:r>
            </a:p>
          </p:txBody>
        </p:sp>
      </p:grpSp>
      <p:grpSp>
        <p:nvGrpSpPr>
          <p:cNvPr id="60" name="PHẠM DUYÊN 10 - 9Slide.vn 14 - 9Slide.vn">
            <a:extLst>
              <a:ext uri="{FF2B5EF4-FFF2-40B4-BE49-F238E27FC236}">
                <a16:creationId xmlns:a16="http://schemas.microsoft.com/office/drawing/2014/main" id="{79AD771E-E6CE-40C5-9E42-FA6ABC55C0A3}"/>
              </a:ext>
            </a:extLst>
          </p:cNvPr>
          <p:cNvGrpSpPr/>
          <p:nvPr/>
        </p:nvGrpSpPr>
        <p:grpSpPr>
          <a:xfrm>
            <a:off x="1524000" y="3845584"/>
            <a:ext cx="4020457" cy="820481"/>
            <a:chOff x="685800" y="2110850"/>
            <a:chExt cx="4314825" cy="82048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904FD9E3-428F-4E2B-860B-B2328AD47271}"/>
                </a:ext>
              </a:extLst>
            </p:cNvPr>
            <p:cNvSpPr/>
            <p:nvPr/>
          </p:nvSpPr>
          <p:spPr>
            <a:xfrm>
              <a:off x="685800" y="2118048"/>
              <a:ext cx="4314825" cy="758461"/>
            </a:xfrm>
            <a:prstGeom prst="roundRect">
              <a:avLst>
                <a:gd name="adj" fmla="val 28355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0C70200-870B-4968-989A-60AE02CD3087}"/>
                </a:ext>
              </a:extLst>
            </p:cNvPr>
            <p:cNvSpPr txBox="1"/>
            <p:nvPr/>
          </p:nvSpPr>
          <p:spPr>
            <a:xfrm>
              <a:off x="836004" y="2110850"/>
              <a:ext cx="4107472" cy="820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1000"/>
                </a:lnSpc>
              </a:pP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600"/>
                <a:t> hộp bút có bao nhiêu chiếc bút chì màu? </a:t>
              </a:r>
            </a:p>
          </p:txBody>
        </p:sp>
      </p:grpSp>
      <p:grpSp>
        <p:nvGrpSpPr>
          <p:cNvPr id="63" name="PHẠM DUYÊN 10 - 9Slide.vn 15 - 9Slide.vn">
            <a:extLst>
              <a:ext uri="{FF2B5EF4-FFF2-40B4-BE49-F238E27FC236}">
                <a16:creationId xmlns:a16="http://schemas.microsoft.com/office/drawing/2014/main" id="{3D896F63-BFEC-4501-B154-8D54ABF4239E}"/>
              </a:ext>
            </a:extLst>
          </p:cNvPr>
          <p:cNvGrpSpPr/>
          <p:nvPr/>
        </p:nvGrpSpPr>
        <p:grpSpPr>
          <a:xfrm>
            <a:off x="1524000" y="4712951"/>
            <a:ext cx="4020457" cy="820481"/>
            <a:chOff x="685800" y="2110850"/>
            <a:chExt cx="4314825" cy="820481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5297E808-7859-4E71-8AF9-33A37D5F1FAB}"/>
                </a:ext>
              </a:extLst>
            </p:cNvPr>
            <p:cNvSpPr/>
            <p:nvPr/>
          </p:nvSpPr>
          <p:spPr>
            <a:xfrm>
              <a:off x="685800" y="2118048"/>
              <a:ext cx="4314825" cy="758461"/>
            </a:xfrm>
            <a:prstGeom prst="roundRect">
              <a:avLst>
                <a:gd name="adj" fmla="val 2835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0CCC0F3-41F8-4965-95EE-5C73421AC785}"/>
                </a:ext>
              </a:extLst>
            </p:cNvPr>
            <p:cNvSpPr txBox="1"/>
            <p:nvPr/>
          </p:nvSpPr>
          <p:spPr>
            <a:xfrm>
              <a:off x="836004" y="2110850"/>
              <a:ext cx="4107472" cy="820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1000"/>
                </a:lnSpc>
              </a:pP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2600"/>
                <a:t> hộp bút có bao nhiêu chiếc bút chì màu? </a:t>
              </a:r>
            </a:p>
          </p:txBody>
        </p:sp>
      </p:grpSp>
      <p:grpSp>
        <p:nvGrpSpPr>
          <p:cNvPr id="66" name="PHẠM DUYÊN 10 - 9Slide.vn 16 - 9Slide.vn">
            <a:extLst>
              <a:ext uri="{FF2B5EF4-FFF2-40B4-BE49-F238E27FC236}">
                <a16:creationId xmlns:a16="http://schemas.microsoft.com/office/drawing/2014/main" id="{847C4BD3-4CCD-47D1-81D0-6EE684E3C27A}"/>
              </a:ext>
            </a:extLst>
          </p:cNvPr>
          <p:cNvGrpSpPr/>
          <p:nvPr/>
        </p:nvGrpSpPr>
        <p:grpSpPr>
          <a:xfrm>
            <a:off x="1524000" y="5580319"/>
            <a:ext cx="4020457" cy="820481"/>
            <a:chOff x="685800" y="2110850"/>
            <a:chExt cx="4314825" cy="820481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5C334374-1CE1-4E32-AA1D-8AD222AE01BF}"/>
                </a:ext>
              </a:extLst>
            </p:cNvPr>
            <p:cNvSpPr/>
            <p:nvPr/>
          </p:nvSpPr>
          <p:spPr>
            <a:xfrm>
              <a:off x="685800" y="2118048"/>
              <a:ext cx="4314825" cy="758461"/>
            </a:xfrm>
            <a:prstGeom prst="roundRect">
              <a:avLst>
                <a:gd name="adj" fmla="val 28355"/>
              </a:avLst>
            </a:prstGeom>
            <a:solidFill>
              <a:srgbClr val="DFC9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BEBE13-B5C3-40E4-B48F-ADB27CDDDB64}"/>
                </a:ext>
              </a:extLst>
            </p:cNvPr>
            <p:cNvSpPr txBox="1"/>
            <p:nvPr/>
          </p:nvSpPr>
          <p:spPr>
            <a:xfrm>
              <a:off x="836004" y="2110850"/>
              <a:ext cx="4107472" cy="820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1000"/>
                </a:lnSpc>
              </a:pP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2600"/>
                <a:t> hộp bút có bao nhiêu chiếc bút chì màu?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21193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0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accel="20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7" presetID="2" presetClass="entr" presetSubtype="8" accel="20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2" presetID="2" presetClass="entr" presetSubtype="8" accel="20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7" presetID="2" presetClass="entr" presetSubtype="8" accel="20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2" presetID="2" presetClass="entr" presetSubtype="8" accel="20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2" accel="20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3" presetID="2" presetClass="entr" presetSubtype="2" accel="20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85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6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8" presetID="2" presetClass="entr" presetSubtype="2" accel="20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3" presetID="2" presetClass="entr" presetSubtype="2" accel="20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95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96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8" presetID="2" presetClass="entr" presetSubtype="2" accel="20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0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1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1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10" grpId="0" animBg="1"/>
          <p:bldP spid="12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8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7" presetID="2" presetClass="entr" presetSubtype="8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2" presetID="2" presetClass="entr" presetSubtype="8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7" presetID="2" presetClass="entr" presetSubtype="8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2" presetID="2" presetClass="entr" presetSubtype="8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2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3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8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3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8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5" fill="hold">
                          <p:stCondLst>
                            <p:cond delay="indefinite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1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10" grpId="0" animBg="1"/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PHẠM DUYÊN 10 1 - 9Slide.vn">
            <a:extLst>
              <a:ext uri="{FF2B5EF4-FFF2-40B4-BE49-F238E27FC236}">
                <a16:creationId xmlns:a16="http://schemas.microsoft.com/office/drawing/2014/main" id="{BFF47DD2-3CAC-496D-B487-5F814008425B}"/>
              </a:ext>
            </a:extLst>
          </p:cNvPr>
          <p:cNvGrpSpPr>
            <a:grpSpLocks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975B72E7-AA6D-4DAE-92FC-51BFF0C779FE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5C9B8C9-0533-4D89-8F54-43BB37A1EAC9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8" name="PHẠM DUYÊN 10 2 - 9Slide.vn">
            <a:extLst>
              <a:ext uri="{FF2B5EF4-FFF2-40B4-BE49-F238E27FC236}">
                <a16:creationId xmlns:a16="http://schemas.microsoft.com/office/drawing/2014/main" id="{45DF5D77-053F-41C2-8E39-38B6D6BAD7A2}"/>
              </a:ext>
            </a:extLst>
          </p:cNvPr>
          <p:cNvGrpSpPr>
            <a:grpSpLocks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A2A6750-798C-47A0-85CD-563E8A6CFF86}"/>
                </a:ext>
              </a:extLst>
            </p:cNvPr>
            <p:cNvSpPr>
              <a:spLocks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B6DBACA-15F2-47F2-A422-A07219700A07}"/>
                </a:ext>
              </a:extLst>
            </p:cNvPr>
            <p:cNvSpPr>
              <a:spLocks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F9D9A34-4B1D-4108-8A56-0D53E45E6CD4}"/>
                </a:ext>
              </a:extLst>
            </p:cNvPr>
            <p:cNvSpPr>
              <a:spLocks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7" name="PHẠM DUYÊN 10 3 - 9Slide.vn">
            <a:extLst>
              <a:ext uri="{FF2B5EF4-FFF2-40B4-BE49-F238E27FC236}">
                <a16:creationId xmlns:a16="http://schemas.microsoft.com/office/drawing/2014/main" id="{498122ED-62DE-4552-8843-DA9BA3FA454A}"/>
              </a:ext>
            </a:extLst>
          </p:cNvPr>
          <p:cNvGrpSpPr>
            <a:grpSpLocks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8A382C3-183F-4310-885A-C3F1FB5A2722}"/>
                </a:ext>
              </a:extLst>
            </p:cNvPr>
            <p:cNvSpPr>
              <a:spLocks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77B998E-CEA8-4338-A2ED-9F708D46C7B0}"/>
                </a:ext>
              </a:extLst>
            </p:cNvPr>
            <p:cNvSpPr>
              <a:spLocks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0" name="PHẠM DUYÊN 10 4 - 9Slide.vn">
            <a:extLst>
              <a:ext uri="{FF2B5EF4-FFF2-40B4-BE49-F238E27FC236}">
                <a16:creationId xmlns:a16="http://schemas.microsoft.com/office/drawing/2014/main" id="{34A2E6CA-7D82-4966-A331-A43338456753}"/>
              </a:ext>
            </a:extLst>
          </p:cNvPr>
          <p:cNvGrpSpPr>
            <a:grpSpLocks/>
          </p:cNvGrpSpPr>
          <p:nvPr/>
        </p:nvGrpSpPr>
        <p:grpSpPr>
          <a:xfrm>
            <a:off x="2276608" y="-144673"/>
            <a:ext cx="482600" cy="1578454"/>
            <a:chOff x="2428081" y="209157"/>
            <a:chExt cx="238919" cy="78144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652E609-918E-412B-9074-9B22A42A5B2F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Star: 5 Points 131">
              <a:extLst>
                <a:ext uri="{FF2B5EF4-FFF2-40B4-BE49-F238E27FC236}">
                  <a16:creationId xmlns:a16="http://schemas.microsoft.com/office/drawing/2014/main" id="{C1A557B3-A264-40AA-BB66-2A6566C111CF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2E99F0C-30F4-465D-9817-1DFE8088A935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Star: 5 Points 133">
              <a:extLst>
                <a:ext uri="{FF2B5EF4-FFF2-40B4-BE49-F238E27FC236}">
                  <a16:creationId xmlns:a16="http://schemas.microsoft.com/office/drawing/2014/main" id="{FECF32A1-F30E-4379-906E-FECAAD8121B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PHẠM DUYÊN 10 5 - 9Slide.vn">
            <a:extLst>
              <a:ext uri="{FF2B5EF4-FFF2-40B4-BE49-F238E27FC236}">
                <a16:creationId xmlns:a16="http://schemas.microsoft.com/office/drawing/2014/main" id="{D1474597-310E-472C-9146-345796F29464}"/>
              </a:ext>
            </a:extLst>
          </p:cNvPr>
          <p:cNvGrpSpPr>
            <a:grpSpLocks/>
          </p:cNvGrpSpPr>
          <p:nvPr/>
        </p:nvGrpSpPr>
        <p:grpSpPr>
          <a:xfrm>
            <a:off x="222250" y="-148079"/>
            <a:ext cx="482600" cy="891442"/>
            <a:chOff x="2428081" y="549275"/>
            <a:chExt cx="238919" cy="44132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ED882B0-8EFE-4E04-92C2-7D725B1B966D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30FC275C-0B2E-4947-90D0-F2172C09DEA5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CE0B91F-4A5A-45DC-96D7-7BFB57DF5558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78280137-0684-4647-AB10-54AFCD5A40F9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PHẠM DUYÊN 10 6 - 9Slide.vn">
            <a:extLst>
              <a:ext uri="{FF2B5EF4-FFF2-40B4-BE49-F238E27FC236}">
                <a16:creationId xmlns:a16="http://schemas.microsoft.com/office/drawing/2014/main" id="{7C314FE6-2D4F-4385-9AA9-69E8C5FB7E8C}"/>
              </a:ext>
            </a:extLst>
          </p:cNvPr>
          <p:cNvGrpSpPr>
            <a:grpSpLocks/>
          </p:cNvGrpSpPr>
          <p:nvPr/>
        </p:nvGrpSpPr>
        <p:grpSpPr>
          <a:xfrm>
            <a:off x="762000" y="-141627"/>
            <a:ext cx="873973" cy="1812292"/>
            <a:chOff x="2145928" y="228600"/>
            <a:chExt cx="873973" cy="181229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5F5DB2E-54D3-4E68-B15F-BDD0FA04BEF4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FDFF894-C28D-42A1-9A63-7D7F968EDFC5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E2BAD71-B4EC-415D-B124-E1D008672029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4197DC5-EC13-4369-9648-D02D6380D3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5BE373E-47F8-46FE-AE4E-99A6F8B654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BE8358C-8FF2-4A0C-B27D-4384A04CF4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PHẠM DUYÊN 10 7 - 9Slide.vn">
            <a:extLst>
              <a:ext uri="{FF2B5EF4-FFF2-40B4-BE49-F238E27FC236}">
                <a16:creationId xmlns:a16="http://schemas.microsoft.com/office/drawing/2014/main" id="{41FE29C9-EFE2-4196-9A19-F2FFD22381CD}"/>
              </a:ext>
            </a:extLst>
          </p:cNvPr>
          <p:cNvGrpSpPr>
            <a:grpSpLocks/>
          </p:cNvGrpSpPr>
          <p:nvPr/>
        </p:nvGrpSpPr>
        <p:grpSpPr>
          <a:xfrm>
            <a:off x="1583616" y="-152400"/>
            <a:ext cx="1198436" cy="935554"/>
            <a:chOff x="2320888" y="1047097"/>
            <a:chExt cx="1198436" cy="935554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D79A8C0-1F74-4748-B301-D83F0892E77C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67B8363-AADD-42DC-B9C8-3E27C8A1FE53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ACF1FCB-5DDA-47A2-AABD-899785859ED0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446EBE0-E266-4022-B2DD-49445EFA46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11CEE723-C9EB-44F8-A73F-F6B9A52AC3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7" name="PHẠM DUYÊN 10 8 - 9Slide.vn">
            <a:extLst>
              <a:ext uri="{FF2B5EF4-FFF2-40B4-BE49-F238E27FC236}">
                <a16:creationId xmlns:a16="http://schemas.microsoft.com/office/drawing/2014/main" id="{FDFA9926-F7D1-4AB6-A290-46A2CE30CC5F}"/>
              </a:ext>
            </a:extLst>
          </p:cNvPr>
          <p:cNvGrpSpPr>
            <a:grpSpLocks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794E1FE-7944-44B8-B567-CA11A7A16873}"/>
                </a:ext>
              </a:extLst>
            </p:cNvPr>
            <p:cNvSpPr>
              <a:spLocks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E656297-DBE3-4474-8ED7-541C164806D0}"/>
                </a:ext>
              </a:extLst>
            </p:cNvPr>
            <p:cNvSpPr>
              <a:spLocks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5" name="PHẠM DUYÊN 10 9 - 9Slide.vn">
            <a:extLst>
              <a:ext uri="{FF2B5EF4-FFF2-40B4-BE49-F238E27FC236}">
                <a16:creationId xmlns:a16="http://schemas.microsoft.com/office/drawing/2014/main" id="{183C212C-52DD-4361-B159-E08F4058C4AA}"/>
              </a:ext>
            </a:extLst>
          </p:cNvPr>
          <p:cNvGrpSpPr>
            <a:grpSpLocks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608EA55-2A3C-43B4-A090-4997EECF5A09}"/>
                </a:ext>
              </a:extLst>
            </p:cNvPr>
            <p:cNvSpPr>
              <a:spLocks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405B28A-84AE-4DA4-80B6-AA83CD5E009E}"/>
                </a:ext>
              </a:extLst>
            </p:cNvPr>
            <p:cNvSpPr>
              <a:spLocks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3" name="PHẠM DUYÊN 10 10 - 9Slide.vn">
            <a:extLst>
              <a:ext uri="{FF2B5EF4-FFF2-40B4-BE49-F238E27FC236}">
                <a16:creationId xmlns:a16="http://schemas.microsoft.com/office/drawing/2014/main" id="{B6C40CF4-3CBB-4776-8762-8E9278BD5FCB}"/>
              </a:ext>
            </a:extLst>
          </p:cNvPr>
          <p:cNvGrpSpPr>
            <a:grpSpLocks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5A012C1-3F88-4464-BB2C-9A041F49C8F7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2320C9A-E6BE-4B9B-8D77-999FD47D1587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9" name="PHẠM DUYÊN 10 11 - 9Slide.vn">
            <a:extLst>
              <a:ext uri="{FF2B5EF4-FFF2-40B4-BE49-F238E27FC236}">
                <a16:creationId xmlns:a16="http://schemas.microsoft.com/office/drawing/2014/main" id="{2C17CE28-3A25-4C53-BD9E-8B6BB1D3D919}"/>
              </a:ext>
            </a:extLst>
          </p:cNvPr>
          <p:cNvGrpSpPr>
            <a:grpSpLocks/>
          </p:cNvGrpSpPr>
          <p:nvPr/>
        </p:nvGrpSpPr>
        <p:grpSpPr>
          <a:xfrm>
            <a:off x="9982200" y="-152400"/>
            <a:ext cx="482600" cy="1578454"/>
            <a:chOff x="2428081" y="209157"/>
            <a:chExt cx="238919" cy="781443"/>
          </a:xfrm>
        </p:grpSpPr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915050D2-9320-42DA-BB95-115A07EA2131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Star: 5 Points 210">
              <a:extLst>
                <a:ext uri="{FF2B5EF4-FFF2-40B4-BE49-F238E27FC236}">
                  <a16:creationId xmlns:a16="http://schemas.microsoft.com/office/drawing/2014/main" id="{5C301F83-CE90-48B1-99B5-C9BD60721F32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E321286C-11FB-44E8-897B-20CCD74279E4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Star: 5 Points 212">
              <a:extLst>
                <a:ext uri="{FF2B5EF4-FFF2-40B4-BE49-F238E27FC236}">
                  <a16:creationId xmlns:a16="http://schemas.microsoft.com/office/drawing/2014/main" id="{3E5988CB-1210-468B-A5DA-EB198B331D8A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PHẠM DUYÊN 10 12 - 9Slide.vn">
            <a:extLst>
              <a:ext uri="{FF2B5EF4-FFF2-40B4-BE49-F238E27FC236}">
                <a16:creationId xmlns:a16="http://schemas.microsoft.com/office/drawing/2014/main" id="{056FEC0A-C7BB-4BA5-BDA0-44EAF7D77B05}"/>
              </a:ext>
            </a:extLst>
          </p:cNvPr>
          <p:cNvGrpSpPr>
            <a:grpSpLocks/>
          </p:cNvGrpSpPr>
          <p:nvPr/>
        </p:nvGrpSpPr>
        <p:grpSpPr>
          <a:xfrm>
            <a:off x="11492341" y="-152400"/>
            <a:ext cx="482600" cy="891442"/>
            <a:chOff x="2428081" y="549275"/>
            <a:chExt cx="238919" cy="44132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70D4D8CD-EA46-49C7-AD6C-1F583B8FB6D8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Star: 5 Points 215">
              <a:extLst>
                <a:ext uri="{FF2B5EF4-FFF2-40B4-BE49-F238E27FC236}">
                  <a16:creationId xmlns:a16="http://schemas.microsoft.com/office/drawing/2014/main" id="{6529842C-E0B1-468A-85DF-080EFC0DD09D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69BBBD7-CF86-4B81-BDF5-8ACB21ED7182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Star: 5 Points 217">
              <a:extLst>
                <a:ext uri="{FF2B5EF4-FFF2-40B4-BE49-F238E27FC236}">
                  <a16:creationId xmlns:a16="http://schemas.microsoft.com/office/drawing/2014/main" id="{4EED2D2E-4E82-4977-AF96-4025F0C0832D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PHẠM DUYÊN 10 13 - 9Slide.vn">
            <a:extLst>
              <a:ext uri="{FF2B5EF4-FFF2-40B4-BE49-F238E27FC236}">
                <a16:creationId xmlns:a16="http://schemas.microsoft.com/office/drawing/2014/main" id="{9DCF4647-E53B-4E54-9F27-EDC4127CC373}"/>
              </a:ext>
            </a:extLst>
          </p:cNvPr>
          <p:cNvGrpSpPr>
            <a:grpSpLocks/>
          </p:cNvGrpSpPr>
          <p:nvPr/>
        </p:nvGrpSpPr>
        <p:grpSpPr>
          <a:xfrm>
            <a:off x="10386545" y="-152400"/>
            <a:ext cx="1577974" cy="2639334"/>
            <a:chOff x="2011410" y="228600"/>
            <a:chExt cx="1149762" cy="1923104"/>
          </a:xfrm>
        </p:grpSpPr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F369397A-EA4A-46DB-813D-CF9FFDB835D0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154FBB72-B511-4B59-9342-5D91FC6AEE2F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699D150D-B1DE-4627-BE27-7B51D48933A7}"/>
                </a:ext>
              </a:extLst>
            </p:cNvPr>
            <p:cNvGrpSpPr>
              <a:grpSpLocks/>
            </p:cNvGrpSpPr>
            <p:nvPr/>
          </p:nvGrpSpPr>
          <p:grpSpPr>
            <a:xfrm>
              <a:off x="2011410" y="1311900"/>
              <a:ext cx="1149762" cy="839804"/>
              <a:chOff x="932282" y="971044"/>
              <a:chExt cx="1149762" cy="839804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9F6B65F-6539-49FB-AF77-482A93B072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413" y="979429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98DFD231-7068-465F-B481-2D80B07450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4727" y="971044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9DDC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8044C96-9D75-4ED0-8A4A-64D2C607B7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2282" y="1172635"/>
                <a:ext cx="1149762" cy="455892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" name="PHẠM DUYÊN 10 14 - 9Slide.vn">
            <a:extLst>
              <a:ext uri="{FF2B5EF4-FFF2-40B4-BE49-F238E27FC236}">
                <a16:creationId xmlns:a16="http://schemas.microsoft.com/office/drawing/2014/main" id="{335DBEE8-2C8A-45F3-A9BF-C330CE04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974">
            <a:off x="908731" y="2262187"/>
            <a:ext cx="1349768" cy="2297734"/>
          </a:xfrm>
          <a:prstGeom prst="rect">
            <a:avLst/>
          </a:prstGeom>
        </p:spPr>
      </p:pic>
      <p:pic>
        <p:nvPicPr>
          <p:cNvPr id="3" name="PHẠM DUYÊN 10 15 - 9Slide.vn">
            <a:extLst>
              <a:ext uri="{FF2B5EF4-FFF2-40B4-BE49-F238E27FC236}">
                <a16:creationId xmlns:a16="http://schemas.microsoft.com/office/drawing/2014/main" id="{A294E896-0C92-4814-82B1-30D1A4F65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66" y="746749"/>
            <a:ext cx="1524002" cy="1035254"/>
          </a:xfrm>
          <a:prstGeom prst="rect">
            <a:avLst/>
          </a:prstGeom>
        </p:spPr>
      </p:pic>
      <p:pic>
        <p:nvPicPr>
          <p:cNvPr id="5" name="PHẠM DUYÊN 10 16 - 9Slide.vn">
            <a:extLst>
              <a:ext uri="{FF2B5EF4-FFF2-40B4-BE49-F238E27FC236}">
                <a16:creationId xmlns:a16="http://schemas.microsoft.com/office/drawing/2014/main" id="{80B27E39-55C6-44F6-8EA1-73207864B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 flipH="1">
            <a:off x="10337308" y="3301338"/>
            <a:ext cx="1303088" cy="1042470"/>
          </a:xfrm>
          <a:prstGeom prst="rect">
            <a:avLst/>
          </a:prstGeom>
        </p:spPr>
      </p:pic>
      <p:sp>
        <p:nvSpPr>
          <p:cNvPr id="65" name="PHẠM DUYÊN 10 17 - 9Slide.vn">
            <a:extLst>
              <a:ext uri="{FF2B5EF4-FFF2-40B4-BE49-F238E27FC236}">
                <a16:creationId xmlns:a16="http://schemas.microsoft.com/office/drawing/2014/main" id="{F2F37BA2-7C9A-46FD-8839-08874F62CECB}"/>
              </a:ext>
            </a:extLst>
          </p:cNvPr>
          <p:cNvSpPr txBox="1"/>
          <p:nvPr/>
        </p:nvSpPr>
        <p:spPr>
          <a:xfrm>
            <a:off x="3866596" y="1295400"/>
            <a:ext cx="5524268" cy="29238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8800">
                <a:solidFill>
                  <a:srgbClr val="00B0F0"/>
                </a:solidFill>
                <a:latin typeface="UTM Cabaret" panose="02040603050506020204" pitchFamily="18" charset="0"/>
              </a:rPr>
              <a:t>TIẾT HỌC</a:t>
            </a:r>
            <a:br>
              <a:rPr lang="en-US" sz="8800">
                <a:solidFill>
                  <a:srgbClr val="FFAA11"/>
                </a:solidFill>
                <a:latin typeface="UTM Cabaret" panose="02040603050506020204" pitchFamily="18" charset="0"/>
              </a:rPr>
            </a:br>
            <a:r>
              <a:rPr lang="en-US" sz="9600">
                <a:solidFill>
                  <a:schemeClr val="accent5"/>
                </a:solidFill>
                <a:latin typeface="UTM Cabaret" panose="02040603050506020204" pitchFamily="18" charset="0"/>
              </a:rPr>
              <a:t>KẾT THÚC</a:t>
            </a:r>
            <a:endParaRPr lang="en-US" sz="8800">
              <a:solidFill>
                <a:schemeClr val="accent5"/>
              </a:solidFill>
              <a:latin typeface="UTM Cabare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66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7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250" fill="hold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2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10 - 9Slide.vn">
            <a:extLst>
              <a:ext uri="{FF2B5EF4-FFF2-40B4-BE49-F238E27FC236}">
                <a16:creationId xmlns:a16="http://schemas.microsoft.com/office/drawing/2014/main" id="{AEB6F605-2CAE-46CA-90E5-3F70BE3974FD}"/>
              </a:ext>
            </a:extLst>
          </p:cNvPr>
          <p:cNvGrpSpPr>
            <a:grpSpLocks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A280BF3-2685-482B-BB9A-2629D21DC514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D175408-B55D-4A61-A235-853AC950290C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PHẠM DUYÊN 1 - 9Slide.vn">
            <a:extLst>
              <a:ext uri="{FF2B5EF4-FFF2-40B4-BE49-F238E27FC236}">
                <a16:creationId xmlns:a16="http://schemas.microsoft.com/office/drawing/2014/main" id="{03185507-8918-4258-A65A-E0EF82D35F41}"/>
              </a:ext>
            </a:extLst>
          </p:cNvPr>
          <p:cNvGrpSpPr>
            <a:grpSpLocks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37CF263-EA4E-4A2E-9363-F132F33205A6}"/>
                </a:ext>
              </a:extLst>
            </p:cNvPr>
            <p:cNvSpPr>
              <a:spLocks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9F7224-687C-4AD7-8366-892BC6030E47}"/>
                </a:ext>
              </a:extLst>
            </p:cNvPr>
            <p:cNvSpPr>
              <a:spLocks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6CA66B-9A88-4047-B376-72178654BB5A}"/>
                </a:ext>
              </a:extLst>
            </p:cNvPr>
            <p:cNvSpPr>
              <a:spLocks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PHẠM DUYÊN 2 - 9Slide.vn">
            <a:extLst>
              <a:ext uri="{FF2B5EF4-FFF2-40B4-BE49-F238E27FC236}">
                <a16:creationId xmlns:a16="http://schemas.microsoft.com/office/drawing/2014/main" id="{3B5A7681-754B-4A1F-9E53-FBB87AC26A2E}"/>
              </a:ext>
            </a:extLst>
          </p:cNvPr>
          <p:cNvGrpSpPr>
            <a:grpSpLocks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D111B5-0321-4CD6-80A3-EDA87015A608}"/>
                </a:ext>
              </a:extLst>
            </p:cNvPr>
            <p:cNvSpPr>
              <a:spLocks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BA6ED53-B14C-4164-9B49-15B9A9F424AC}"/>
                </a:ext>
              </a:extLst>
            </p:cNvPr>
            <p:cNvSpPr>
              <a:spLocks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PHẠM DUYÊN 8 - 9Slide.vn">
            <a:extLst>
              <a:ext uri="{FF2B5EF4-FFF2-40B4-BE49-F238E27FC236}">
                <a16:creationId xmlns:a16="http://schemas.microsoft.com/office/drawing/2014/main" id="{037F4903-106F-4F1D-8205-E57143C2BB09}"/>
              </a:ext>
            </a:extLst>
          </p:cNvPr>
          <p:cNvGrpSpPr>
            <a:grpSpLocks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F149FF-66DE-4956-B232-4E39DE9099ED}"/>
                </a:ext>
              </a:extLst>
            </p:cNvPr>
            <p:cNvSpPr>
              <a:spLocks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7002D1-3BFF-45ED-BE15-EBEF8C0CC6BB}"/>
                </a:ext>
              </a:extLst>
            </p:cNvPr>
            <p:cNvSpPr>
              <a:spLocks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PHẠM DUYÊN 9 - 9Slide.vn">
            <a:extLst>
              <a:ext uri="{FF2B5EF4-FFF2-40B4-BE49-F238E27FC236}">
                <a16:creationId xmlns:a16="http://schemas.microsoft.com/office/drawing/2014/main" id="{A78D5DD2-0CF8-46B6-9ABC-F44C209147C0}"/>
              </a:ext>
            </a:extLst>
          </p:cNvPr>
          <p:cNvGrpSpPr>
            <a:grpSpLocks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520DBC-2F89-4359-8127-743A7CF03C7A}"/>
                </a:ext>
              </a:extLst>
            </p:cNvPr>
            <p:cNvSpPr>
              <a:spLocks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70E008-92C2-4A35-842B-E8F2AB9D28AA}"/>
                </a:ext>
              </a:extLst>
            </p:cNvPr>
            <p:cNvSpPr>
              <a:spLocks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PHẠM DUYÊN 10 - 9Slide.vn">
            <a:extLst>
              <a:ext uri="{FF2B5EF4-FFF2-40B4-BE49-F238E27FC236}">
                <a16:creationId xmlns:a16="http://schemas.microsoft.com/office/drawing/2014/main" id="{667B07AF-3616-4D39-A7A2-F50A5137B5C5}"/>
              </a:ext>
            </a:extLst>
          </p:cNvPr>
          <p:cNvGrpSpPr>
            <a:grpSpLocks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53B712-D3CA-4724-A1CB-B759AE035DAF}"/>
                </a:ext>
              </a:extLst>
            </p:cNvPr>
            <p:cNvSpPr>
              <a:spLocks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D2C2FF-A15A-48CC-947F-223C226C73DB}"/>
                </a:ext>
              </a:extLst>
            </p:cNvPr>
            <p:cNvSpPr>
              <a:spLocks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2" name="8" descr="图片包含 物体&#10;&#10;已生成高可信度的说明">
            <a:extLst>
              <a:ext uri="{FF2B5EF4-FFF2-40B4-BE49-F238E27FC236}">
                <a16:creationId xmlns:a16="http://schemas.microsoft.com/office/drawing/2014/main" id="{5375B910-1DD0-4F90-9E2F-DD1D44369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6" b="1843"/>
          <a:stretch/>
        </p:blipFill>
        <p:spPr>
          <a:xfrm>
            <a:off x="9405581" y="-195338"/>
            <a:ext cx="2890736" cy="3834432"/>
          </a:xfrm>
          <a:prstGeom prst="rect">
            <a:avLst/>
          </a:prstGeom>
        </p:spPr>
      </p:pic>
      <p:pic>
        <p:nvPicPr>
          <p:cNvPr id="33" name="9" descr="图片包含 物体&#10;&#10;已生成高可信度的说明">
            <a:extLst>
              <a:ext uri="{FF2B5EF4-FFF2-40B4-BE49-F238E27FC236}">
                <a16:creationId xmlns:a16="http://schemas.microsoft.com/office/drawing/2014/main" id="{DFDB21E5-E18F-451A-8E7B-F7D94E7ED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8" b="14222"/>
          <a:stretch/>
        </p:blipFill>
        <p:spPr>
          <a:xfrm>
            <a:off x="-174388" y="-7044"/>
            <a:ext cx="3439048" cy="4277420"/>
          </a:xfrm>
          <a:prstGeom prst="rect">
            <a:avLst/>
          </a:prstGeom>
        </p:spPr>
      </p:pic>
      <p:grpSp>
        <p:nvGrpSpPr>
          <p:cNvPr id="34" name="PHẠM DUYÊN 3 - 9Slide.vn">
            <a:extLst>
              <a:ext uri="{FF2B5EF4-FFF2-40B4-BE49-F238E27FC236}">
                <a16:creationId xmlns:a16="http://schemas.microsoft.com/office/drawing/2014/main" id="{FED715ED-3E80-4E3B-B4A1-386026D857AE}"/>
              </a:ext>
            </a:extLst>
          </p:cNvPr>
          <p:cNvGrpSpPr>
            <a:grpSpLocks/>
          </p:cNvGrpSpPr>
          <p:nvPr/>
        </p:nvGrpSpPr>
        <p:grpSpPr>
          <a:xfrm>
            <a:off x="7190755" y="-110898"/>
            <a:ext cx="482600" cy="1578454"/>
            <a:chOff x="2428081" y="209157"/>
            <a:chExt cx="238919" cy="78144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70BE45F-CC37-4D74-A780-953330A9A21C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19B34C7D-1E8D-4508-A916-0F60B27F660A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ED3F28C-1844-45C8-8D89-F72B39C578E9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4298270F-C547-4FF9-B5E9-4A430F8D6841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PHẠM DUYÊN 5 - 9Slide.vn">
            <a:extLst>
              <a:ext uri="{FF2B5EF4-FFF2-40B4-BE49-F238E27FC236}">
                <a16:creationId xmlns:a16="http://schemas.microsoft.com/office/drawing/2014/main" id="{1570EA97-D77C-4D5D-B0EB-23AD91973BE3}"/>
              </a:ext>
            </a:extLst>
          </p:cNvPr>
          <p:cNvGrpSpPr>
            <a:grpSpLocks/>
          </p:cNvGrpSpPr>
          <p:nvPr/>
        </p:nvGrpSpPr>
        <p:grpSpPr>
          <a:xfrm>
            <a:off x="5136397" y="-114304"/>
            <a:ext cx="482600" cy="891442"/>
            <a:chOff x="2428081" y="549275"/>
            <a:chExt cx="238919" cy="44132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B9B5AE8-5A29-4F06-B41F-A4F25A7F7C6C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65CCB846-1EBD-4558-AF27-6FDDD9F07A8C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589B82D-29AC-4582-9D84-BA12EFE8AF2F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328C9029-6DAB-426D-94B2-6497439AFEC2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PHẠM DUYÊN 6 - 9Slide.vn">
            <a:extLst>
              <a:ext uri="{FF2B5EF4-FFF2-40B4-BE49-F238E27FC236}">
                <a16:creationId xmlns:a16="http://schemas.microsoft.com/office/drawing/2014/main" id="{0F7CEA9A-D4D0-4117-BFCA-5F87EE2E282F}"/>
              </a:ext>
            </a:extLst>
          </p:cNvPr>
          <p:cNvGrpSpPr>
            <a:grpSpLocks/>
          </p:cNvGrpSpPr>
          <p:nvPr/>
        </p:nvGrpSpPr>
        <p:grpSpPr>
          <a:xfrm>
            <a:off x="5676147" y="-107852"/>
            <a:ext cx="873973" cy="1812292"/>
            <a:chOff x="2145928" y="228600"/>
            <a:chExt cx="873973" cy="1812292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122684A-4CF8-4DA1-A8E1-0153FA64867F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FF9A2F8-0A72-4A7E-B149-69AAADA5D1EE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8EB2109-7910-4F92-8E5A-FBB74DE6B0D2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4C49642-489A-4BDF-BBF7-E137403D81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88CF9D8-BDA0-4A17-882B-5CC8971CA5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1996F1C-1DF9-4F92-9585-96ACD0D37B2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PHẠM DUYÊN 7 - 9Slide.vn">
            <a:extLst>
              <a:ext uri="{FF2B5EF4-FFF2-40B4-BE49-F238E27FC236}">
                <a16:creationId xmlns:a16="http://schemas.microsoft.com/office/drawing/2014/main" id="{20D26E77-9DF7-45FB-A7D8-2219F5779D3B}"/>
              </a:ext>
            </a:extLst>
          </p:cNvPr>
          <p:cNvGrpSpPr>
            <a:grpSpLocks/>
          </p:cNvGrpSpPr>
          <p:nvPr/>
        </p:nvGrpSpPr>
        <p:grpSpPr>
          <a:xfrm>
            <a:off x="6497763" y="-118625"/>
            <a:ext cx="1198436" cy="935554"/>
            <a:chOff x="2320888" y="1047097"/>
            <a:chExt cx="1198436" cy="935554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5A7C85-D06A-4820-8109-A69541E295D8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17CA151-F4D6-4421-8C02-DDA6673E0C55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998287E-879A-4E89-8F59-DE4F07ED1434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7D60CDB-53D0-45AC-BAA7-7557D989D5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D70C0DC-F1D9-4D49-8BFE-32DC763A66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Jellyfish.PD 13 - 9Slide.vn">
            <a:extLst>
              <a:ext uri="{FF2B5EF4-FFF2-40B4-BE49-F238E27FC236}">
                <a16:creationId xmlns:a16="http://schemas.microsoft.com/office/drawing/2014/main" id="{9830B4A5-5753-4048-9C92-78AA2238D78D}"/>
              </a:ext>
            </a:extLst>
          </p:cNvPr>
          <p:cNvSpPr txBox="1"/>
          <p:nvPr/>
        </p:nvSpPr>
        <p:spPr>
          <a:xfrm>
            <a:off x="4518586" y="1706940"/>
            <a:ext cx="34264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>
                <a:ln w="25400">
                  <a:solidFill>
                    <a:srgbClr val="DB5F7A"/>
                  </a:solidFill>
                </a:ln>
                <a:solidFill>
                  <a:schemeClr val="bg1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latin typeface="#9Slide07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11</a:t>
            </a:r>
          </a:p>
        </p:txBody>
      </p:sp>
      <p:sp>
        <p:nvSpPr>
          <p:cNvPr id="59" name="Jellyfish.PD 34 - 9Slide.vn">
            <a:extLst>
              <a:ext uri="{FF2B5EF4-FFF2-40B4-BE49-F238E27FC236}">
                <a16:creationId xmlns:a16="http://schemas.microsoft.com/office/drawing/2014/main" id="{1ED97E9E-1DD9-4800-B6A2-571EDDDC4DC2}"/>
              </a:ext>
            </a:extLst>
          </p:cNvPr>
          <p:cNvSpPr txBox="1"/>
          <p:nvPr/>
        </p:nvSpPr>
        <p:spPr>
          <a:xfrm>
            <a:off x="1066508" y="3276600"/>
            <a:ext cx="102544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spc="-60">
                <a:ln>
                  <a:solidFill>
                    <a:schemeClr val="bg1"/>
                  </a:solidFill>
                </a:ln>
                <a:solidFill>
                  <a:srgbClr val="F2BE2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#9Slide07 Cadena" panose="02000503000000020004" pitchFamily="2" charset="0"/>
              </a:rPr>
              <a:t>BẢNG NHÂN 8, BẢNG CHIA 8</a:t>
            </a:r>
          </a:p>
        </p:txBody>
      </p:sp>
      <p:sp>
        <p:nvSpPr>
          <p:cNvPr id="60" name="PHẠM DUYÊN 3 - 9Slide.vn 3 - 9Slide.vn">
            <a:extLst>
              <a:ext uri="{FF2B5EF4-FFF2-40B4-BE49-F238E27FC236}">
                <a16:creationId xmlns:a16="http://schemas.microsoft.com/office/drawing/2014/main" id="{F76D3A83-EFBB-4BBD-BD34-7F848291EDD1}"/>
              </a:ext>
            </a:extLst>
          </p:cNvPr>
          <p:cNvSpPr txBox="1"/>
          <p:nvPr/>
        </p:nvSpPr>
        <p:spPr>
          <a:xfrm>
            <a:off x="5435402" y="5370651"/>
            <a:ext cx="132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#9Slide03 Sofia Pro Soft" panose="020B0000000000000000" pitchFamily="34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144457262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48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9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52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53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/>
          <p:bldP spid="59" grpId="1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4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0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/>
          <p:bldP spid="59" grpId="1"/>
          <p:bldP spid="6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PHẠM DUYÊN 9 - 9Slide.vn">
            <a:extLst>
              <a:ext uri="{FF2B5EF4-FFF2-40B4-BE49-F238E27FC236}">
                <a16:creationId xmlns:a16="http://schemas.microsoft.com/office/drawing/2014/main" id="{074D57EA-D7C3-478B-BE29-B43D212EA6D7}"/>
              </a:ext>
            </a:extLst>
          </p:cNvPr>
          <p:cNvGrpSpPr/>
          <p:nvPr/>
        </p:nvGrpSpPr>
        <p:grpSpPr>
          <a:xfrm>
            <a:off x="-7929" y="6248400"/>
            <a:ext cx="2865430" cy="654348"/>
            <a:chOff x="0" y="5779052"/>
            <a:chExt cx="3205332" cy="1091649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7CD5CC1-6A90-4728-90F2-1B678E91D8FF}"/>
                </a:ext>
              </a:extLst>
            </p:cNvPr>
            <p:cNvSpPr/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47A43A-4719-4F36-BC46-FA79C40CEAF8}"/>
                </a:ext>
              </a:extLst>
            </p:cNvPr>
            <p:cNvSpPr/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6" name="PHẠM DUYÊN 10 - 9Slide.vn">
            <a:extLst>
              <a:ext uri="{FF2B5EF4-FFF2-40B4-BE49-F238E27FC236}">
                <a16:creationId xmlns:a16="http://schemas.microsoft.com/office/drawing/2014/main" id="{9ACF7FEB-BFAE-4FBA-9AF2-827AE0C3FB3D}"/>
              </a:ext>
            </a:extLst>
          </p:cNvPr>
          <p:cNvGrpSpPr/>
          <p:nvPr/>
        </p:nvGrpSpPr>
        <p:grpSpPr>
          <a:xfrm>
            <a:off x="9131560" y="6223854"/>
            <a:ext cx="3060439" cy="629092"/>
            <a:chOff x="4940748" y="6017019"/>
            <a:chExt cx="4819120" cy="99060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F774B11-1CFC-4B38-BD75-2E653A54DCE0}"/>
                </a:ext>
              </a:extLst>
            </p:cNvPr>
            <p:cNvSpPr/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D497CD7-BFB1-4F31-B0AC-85C7865F3741}"/>
                </a:ext>
              </a:extLst>
            </p:cNvPr>
            <p:cNvSpPr/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9" name="PHẠM DUYÊN 3 - 9Slide.vn">
            <a:extLst>
              <a:ext uri="{FF2B5EF4-FFF2-40B4-BE49-F238E27FC236}">
                <a16:creationId xmlns:a16="http://schemas.microsoft.com/office/drawing/2014/main" id="{1B839562-6B76-4AF4-A7F8-D57511A74FB3}"/>
              </a:ext>
            </a:extLst>
          </p:cNvPr>
          <p:cNvGrpSpPr>
            <a:grpSpLocks/>
          </p:cNvGrpSpPr>
          <p:nvPr/>
        </p:nvGrpSpPr>
        <p:grpSpPr>
          <a:xfrm>
            <a:off x="2276608" y="-144673"/>
            <a:ext cx="482600" cy="1578454"/>
            <a:chOff x="2428081" y="209157"/>
            <a:chExt cx="238919" cy="781443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5A814C9-B872-463A-B615-9D31F9BF51B7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Star: 5 Points 90">
              <a:extLst>
                <a:ext uri="{FF2B5EF4-FFF2-40B4-BE49-F238E27FC236}">
                  <a16:creationId xmlns:a16="http://schemas.microsoft.com/office/drawing/2014/main" id="{1A508C25-096A-4A40-9760-215375302C22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62CBD92-5C85-4478-8E43-19B1CB0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Star: 5 Points 92">
              <a:extLst>
                <a:ext uri="{FF2B5EF4-FFF2-40B4-BE49-F238E27FC236}">
                  <a16:creationId xmlns:a16="http://schemas.microsoft.com/office/drawing/2014/main" id="{30C78455-80E4-4033-B10C-491120CDCA6B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PHẠM DUYÊN 5 - 9Slide.vn">
            <a:extLst>
              <a:ext uri="{FF2B5EF4-FFF2-40B4-BE49-F238E27FC236}">
                <a16:creationId xmlns:a16="http://schemas.microsoft.com/office/drawing/2014/main" id="{B9914B2A-2B9B-4DEB-925C-97600ED60F50}"/>
              </a:ext>
            </a:extLst>
          </p:cNvPr>
          <p:cNvGrpSpPr>
            <a:grpSpLocks/>
          </p:cNvGrpSpPr>
          <p:nvPr/>
        </p:nvGrpSpPr>
        <p:grpSpPr>
          <a:xfrm>
            <a:off x="222250" y="-148079"/>
            <a:ext cx="482600" cy="891442"/>
            <a:chOff x="2428081" y="549275"/>
            <a:chExt cx="238919" cy="441325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801D268-7FF0-4554-AB17-9BECF57238BE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Star: 5 Points 95">
              <a:extLst>
                <a:ext uri="{FF2B5EF4-FFF2-40B4-BE49-F238E27FC236}">
                  <a16:creationId xmlns:a16="http://schemas.microsoft.com/office/drawing/2014/main" id="{2035C4FB-1846-41D2-B194-6828AFD9A108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CC8D757-8631-466F-BD2B-48173F4101FA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Star: 5 Points 97">
              <a:extLst>
                <a:ext uri="{FF2B5EF4-FFF2-40B4-BE49-F238E27FC236}">
                  <a16:creationId xmlns:a16="http://schemas.microsoft.com/office/drawing/2014/main" id="{B7CC1368-CB3E-4F53-9C6A-C84AB0C14243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PHẠM DUYÊN 6 - 9Slide.vn">
            <a:extLst>
              <a:ext uri="{FF2B5EF4-FFF2-40B4-BE49-F238E27FC236}">
                <a16:creationId xmlns:a16="http://schemas.microsoft.com/office/drawing/2014/main" id="{81465512-6327-4E22-811C-1D208E87FDD6}"/>
              </a:ext>
            </a:extLst>
          </p:cNvPr>
          <p:cNvGrpSpPr>
            <a:grpSpLocks/>
          </p:cNvGrpSpPr>
          <p:nvPr/>
        </p:nvGrpSpPr>
        <p:grpSpPr>
          <a:xfrm>
            <a:off x="762000" y="-141627"/>
            <a:ext cx="873973" cy="1812292"/>
            <a:chOff x="2145928" y="228600"/>
            <a:chExt cx="873973" cy="1812292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DC70821-9A50-46D6-8BC5-C74B68AD10C3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26847C0-7CF4-4855-A24C-375A8D19DB79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8B18ED8-774F-470E-BE13-0376A4E4FBEE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1BD76F0-E145-42F7-8BD5-DDD9361094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73650D3-C96A-4155-A3DF-CF282869CA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AD04539-7BD0-47B4-8FC7-516558950C5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6" name="PHẠM DUYÊN 7 - 9Slide.vn">
            <a:extLst>
              <a:ext uri="{FF2B5EF4-FFF2-40B4-BE49-F238E27FC236}">
                <a16:creationId xmlns:a16="http://schemas.microsoft.com/office/drawing/2014/main" id="{D95E7F72-73D1-4F7C-8600-55E1DE20D4F1}"/>
              </a:ext>
            </a:extLst>
          </p:cNvPr>
          <p:cNvGrpSpPr>
            <a:grpSpLocks/>
          </p:cNvGrpSpPr>
          <p:nvPr/>
        </p:nvGrpSpPr>
        <p:grpSpPr>
          <a:xfrm>
            <a:off x="1583616" y="-152400"/>
            <a:ext cx="1198436" cy="935554"/>
            <a:chOff x="2320888" y="1047097"/>
            <a:chExt cx="1198436" cy="935554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C8395BD-222D-4FD2-B6A6-D8B9EF67F98F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31D0D88-A5D1-4958-9154-7721A98F6838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881943B-2192-4B78-A88A-3A05E239FE83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759AE17-234A-4B79-8216-79B00DE97D5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B98433B-14E3-4057-BB6C-0199829917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2" name="PHẠM DUYÊN 11 - 9Slide.vn">
            <a:extLst>
              <a:ext uri="{FF2B5EF4-FFF2-40B4-BE49-F238E27FC236}">
                <a16:creationId xmlns:a16="http://schemas.microsoft.com/office/drawing/2014/main" id="{89763542-96DC-466A-911E-52C8658F0B81}"/>
              </a:ext>
            </a:extLst>
          </p:cNvPr>
          <p:cNvGrpSpPr>
            <a:grpSpLocks/>
          </p:cNvGrpSpPr>
          <p:nvPr/>
        </p:nvGrpSpPr>
        <p:grpSpPr>
          <a:xfrm>
            <a:off x="9982200" y="-152400"/>
            <a:ext cx="482600" cy="1578454"/>
            <a:chOff x="2428081" y="209157"/>
            <a:chExt cx="238919" cy="781443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CADD8F-5A0A-444E-92F7-BC574921F618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Star: 5 Points 113">
              <a:extLst>
                <a:ext uri="{FF2B5EF4-FFF2-40B4-BE49-F238E27FC236}">
                  <a16:creationId xmlns:a16="http://schemas.microsoft.com/office/drawing/2014/main" id="{8AC5E812-E787-4897-9F82-D3C8AF82FBC1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4931CC9-CF73-42F8-88EB-D1C5F58D92B2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Star: 5 Points 115">
              <a:extLst>
                <a:ext uri="{FF2B5EF4-FFF2-40B4-BE49-F238E27FC236}">
                  <a16:creationId xmlns:a16="http://schemas.microsoft.com/office/drawing/2014/main" id="{5EFF6571-8CC2-4945-AB9E-B4A08E4EA9A1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PHẠM DUYÊN 12 - 9Slide.vn">
            <a:extLst>
              <a:ext uri="{FF2B5EF4-FFF2-40B4-BE49-F238E27FC236}">
                <a16:creationId xmlns:a16="http://schemas.microsoft.com/office/drawing/2014/main" id="{AF710105-3D95-48F0-BEB6-D1E757D773A4}"/>
              </a:ext>
            </a:extLst>
          </p:cNvPr>
          <p:cNvGrpSpPr>
            <a:grpSpLocks/>
          </p:cNvGrpSpPr>
          <p:nvPr/>
        </p:nvGrpSpPr>
        <p:grpSpPr>
          <a:xfrm>
            <a:off x="11492341" y="-152400"/>
            <a:ext cx="482600" cy="891442"/>
            <a:chOff x="2428081" y="549275"/>
            <a:chExt cx="238919" cy="441325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3D3AD3F-3E44-476C-96F2-CCB9CF7690B0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Star: 5 Points 118">
              <a:extLst>
                <a:ext uri="{FF2B5EF4-FFF2-40B4-BE49-F238E27FC236}">
                  <a16:creationId xmlns:a16="http://schemas.microsoft.com/office/drawing/2014/main" id="{019AAA4B-770B-4140-874D-C3DB3BE73BC3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19B3717-D6B7-4F7F-B968-221597B335C0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Star: 5 Points 120">
              <a:extLst>
                <a:ext uri="{FF2B5EF4-FFF2-40B4-BE49-F238E27FC236}">
                  <a16:creationId xmlns:a16="http://schemas.microsoft.com/office/drawing/2014/main" id="{1437867B-35B6-471B-8541-641700D30EE4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PHẠM DUYÊN 13 - 9Slide.vn">
            <a:extLst>
              <a:ext uri="{FF2B5EF4-FFF2-40B4-BE49-F238E27FC236}">
                <a16:creationId xmlns:a16="http://schemas.microsoft.com/office/drawing/2014/main" id="{CA36B72C-6A00-4684-8EF0-2907A2EF628F}"/>
              </a:ext>
            </a:extLst>
          </p:cNvPr>
          <p:cNvGrpSpPr>
            <a:grpSpLocks/>
          </p:cNvGrpSpPr>
          <p:nvPr/>
        </p:nvGrpSpPr>
        <p:grpSpPr>
          <a:xfrm>
            <a:off x="10386545" y="-152400"/>
            <a:ext cx="1577974" cy="2639334"/>
            <a:chOff x="2011410" y="228600"/>
            <a:chExt cx="1149762" cy="1923104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8242BF0-C2B4-41D5-97D9-81E8331FDA69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C7B1A11-9526-439B-9A13-BAE2DD9E0CE9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ADAAE62-9834-4FF3-AA00-7ACEF828BC55}"/>
                </a:ext>
              </a:extLst>
            </p:cNvPr>
            <p:cNvGrpSpPr>
              <a:grpSpLocks/>
            </p:cNvGrpSpPr>
            <p:nvPr/>
          </p:nvGrpSpPr>
          <p:grpSpPr>
            <a:xfrm>
              <a:off x="2011410" y="1311900"/>
              <a:ext cx="1149762" cy="839804"/>
              <a:chOff x="932282" y="971044"/>
              <a:chExt cx="1149762" cy="839804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7E32B1C-3E77-4126-B3EB-7C752DE0761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413" y="979429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D41CF7DC-8E4B-4CA5-8962-7D3B82A6B5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4727" y="971044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9DDC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28ED822-9201-462A-BB30-A963DCBF32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2282" y="1172635"/>
                <a:ext cx="1149762" cy="455892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PHẠM DUYÊN 7 - 9Slide.vn">
            <a:extLst>
              <a:ext uri="{FF2B5EF4-FFF2-40B4-BE49-F238E27FC236}">
                <a16:creationId xmlns:a16="http://schemas.microsoft.com/office/drawing/2014/main" id="{1E660FA6-03E1-4711-8FBC-C0202D6D1DB9}"/>
              </a:ext>
            </a:extLst>
          </p:cNvPr>
          <p:cNvGrpSpPr>
            <a:grpSpLocks/>
          </p:cNvGrpSpPr>
          <p:nvPr/>
        </p:nvGrpSpPr>
        <p:grpSpPr>
          <a:xfrm>
            <a:off x="7882297" y="-148238"/>
            <a:ext cx="1876916" cy="1465206"/>
            <a:chOff x="2320888" y="1047097"/>
            <a:chExt cx="1198436" cy="935554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79BA610-BE4C-4EEA-89D6-BE4E21566B98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43A4274-04B6-4048-9067-665BE4C3356C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D33491A0-816C-40C0-96D4-408AAFE13992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384BB18-D61B-4434-87F8-71DFFBC453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6D7CF99-83EB-4FF5-BDC8-C717890CB99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5F2ED2F-7567-4D2C-B65B-EF3F345F4DF8}"/>
              </a:ext>
            </a:extLst>
          </p:cNvPr>
          <p:cNvGrpSpPr/>
          <p:nvPr/>
        </p:nvGrpSpPr>
        <p:grpSpPr>
          <a:xfrm>
            <a:off x="1642448" y="821560"/>
            <a:ext cx="8907104" cy="5373579"/>
            <a:chOff x="1642448" y="821560"/>
            <a:chExt cx="8907104" cy="5373579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CDE1B2A4-A4AB-473B-95BD-314B75E02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2448" y="821560"/>
              <a:ext cx="8907104" cy="5214880"/>
            </a:xfrm>
            <a:prstGeom prst="rect">
              <a:avLst/>
            </a:prstGeom>
          </p:spPr>
        </p:pic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779E49B-B45B-4403-9121-4788BB69CDDA}"/>
                </a:ext>
              </a:extLst>
            </p:cNvPr>
            <p:cNvSpPr/>
            <p:nvPr/>
          </p:nvSpPr>
          <p:spPr>
            <a:xfrm rot="2882448">
              <a:off x="3189619" y="5877739"/>
              <a:ext cx="317400" cy="317400"/>
            </a:xfrm>
            <a:custGeom>
              <a:avLst/>
              <a:gdLst>
                <a:gd name="connsiteX0" fmla="*/ 0 w 317400"/>
                <a:gd name="connsiteY0" fmla="*/ 0 h 317400"/>
                <a:gd name="connsiteX1" fmla="*/ 317400 w 317400"/>
                <a:gd name="connsiteY1" fmla="*/ 0 h 317400"/>
                <a:gd name="connsiteX2" fmla="*/ 317400 w 317400"/>
                <a:gd name="connsiteY2" fmla="*/ 317400 h 317400"/>
                <a:gd name="connsiteX3" fmla="*/ 0 w 317400"/>
                <a:gd name="connsiteY3" fmla="*/ 317400 h 317400"/>
                <a:gd name="connsiteX4" fmla="*/ 0 w 317400"/>
                <a:gd name="connsiteY4" fmla="*/ 0 h 3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00" h="317400" extrusionOk="0">
                  <a:moveTo>
                    <a:pt x="0" y="0"/>
                  </a:moveTo>
                  <a:cubicBezTo>
                    <a:pt x="91276" y="-12912"/>
                    <a:pt x="245906" y="3951"/>
                    <a:pt x="317400" y="0"/>
                  </a:cubicBezTo>
                  <a:cubicBezTo>
                    <a:pt x="319909" y="84074"/>
                    <a:pt x="318228" y="169601"/>
                    <a:pt x="317400" y="317400"/>
                  </a:cubicBezTo>
                  <a:cubicBezTo>
                    <a:pt x="232330" y="330860"/>
                    <a:pt x="78219" y="317041"/>
                    <a:pt x="0" y="317400"/>
                  </a:cubicBezTo>
                  <a:cubicBezTo>
                    <a:pt x="12276" y="223475"/>
                    <a:pt x="10870" y="63558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rgbClr val="E7819D"/>
              </a:solidFill>
              <a:extLst>
                <a:ext uri="{C807C97D-BFC1-408E-A445-0C87EB9F89A2}">
                  <ask:lineSketchStyleProps xmlns:ask="http://schemas.microsoft.com/office/drawing/2018/sketchyshapes" sd="227650855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979A47F-0D45-482F-93F7-45A855A379C9}"/>
                </a:ext>
              </a:extLst>
            </p:cNvPr>
            <p:cNvSpPr/>
            <p:nvPr/>
          </p:nvSpPr>
          <p:spPr>
            <a:xfrm rot="2882448">
              <a:off x="3693199" y="5237833"/>
              <a:ext cx="602664" cy="602664"/>
            </a:xfrm>
            <a:custGeom>
              <a:avLst/>
              <a:gdLst>
                <a:gd name="connsiteX0" fmla="*/ 0 w 602664"/>
                <a:gd name="connsiteY0" fmla="*/ 0 h 602664"/>
                <a:gd name="connsiteX1" fmla="*/ 602664 w 602664"/>
                <a:gd name="connsiteY1" fmla="*/ 0 h 602664"/>
                <a:gd name="connsiteX2" fmla="*/ 602664 w 602664"/>
                <a:gd name="connsiteY2" fmla="*/ 602664 h 602664"/>
                <a:gd name="connsiteX3" fmla="*/ 0 w 602664"/>
                <a:gd name="connsiteY3" fmla="*/ 602664 h 602664"/>
                <a:gd name="connsiteX4" fmla="*/ 0 w 602664"/>
                <a:gd name="connsiteY4" fmla="*/ 0 h 6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664" h="602664" extrusionOk="0">
                  <a:moveTo>
                    <a:pt x="0" y="0"/>
                  </a:moveTo>
                  <a:cubicBezTo>
                    <a:pt x="213594" y="-27662"/>
                    <a:pt x="475848" y="-20174"/>
                    <a:pt x="602664" y="0"/>
                  </a:cubicBezTo>
                  <a:cubicBezTo>
                    <a:pt x="618930" y="182189"/>
                    <a:pt x="588626" y="458330"/>
                    <a:pt x="602664" y="602664"/>
                  </a:cubicBezTo>
                  <a:cubicBezTo>
                    <a:pt x="372477" y="583690"/>
                    <a:pt x="177483" y="616019"/>
                    <a:pt x="0" y="602664"/>
                  </a:cubicBezTo>
                  <a:cubicBezTo>
                    <a:pt x="4315" y="330152"/>
                    <a:pt x="-25768" y="252202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rgbClr val="E7819D"/>
              </a:solidFill>
              <a:extLst>
                <a:ext uri="{C807C97D-BFC1-408E-A445-0C87EB9F89A2}">
                  <ask:lineSketchStyleProps xmlns:ask="http://schemas.microsoft.com/office/drawing/2018/sketchyshapes" sd="227650855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Jellyfish.PD 12 - 9Slide.vn">
            <a:extLst>
              <a:ext uri="{FF2B5EF4-FFF2-40B4-BE49-F238E27FC236}">
                <a16:creationId xmlns:a16="http://schemas.microsoft.com/office/drawing/2014/main" id="{492C8CBA-2CE4-49F4-A3DE-4011459A5E89}"/>
              </a:ext>
            </a:extLst>
          </p:cNvPr>
          <p:cNvSpPr txBox="1"/>
          <p:nvPr/>
        </p:nvSpPr>
        <p:spPr>
          <a:xfrm>
            <a:off x="2886444" y="2438400"/>
            <a:ext cx="6419112" cy="156966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EC598"/>
              </a:contourClr>
            </a:sp3d>
          </a:bodyPr>
          <a:lstStyle/>
          <a:p>
            <a:pPr algn="ctr"/>
            <a:r>
              <a:rPr lang="en-US" altLang="zh-CN" sz="9600">
                <a:ln w="25400">
                  <a:solidFill>
                    <a:srgbClr val="DB5F7A"/>
                  </a:solidFill>
                </a:ln>
                <a:solidFill>
                  <a:schemeClr val="bg1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latin typeface="#9Slide07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KHÁM PHÁ</a:t>
            </a:r>
            <a:endParaRPr lang="zh-CN" altLang="en-US" sz="9600" dirty="0">
              <a:ln w="25400">
                <a:solidFill>
                  <a:srgbClr val="DB5F7A"/>
                </a:solidFill>
              </a:ln>
              <a:solidFill>
                <a:schemeClr val="bg1"/>
              </a:solidFill>
              <a:effectLst>
                <a:glow>
                  <a:srgbClr val="FEC598"/>
                </a:glow>
                <a:outerShdw dist="63500" dir="21540000" rotWithShape="0">
                  <a:srgbClr val="FBD0E4">
                    <a:alpha val="69000"/>
                  </a:srgbClr>
                </a:outerShdw>
                <a:reflection endPos="0" dir="5400000" sy="-100000" algn="bl" rotWithShape="0"/>
              </a:effectLst>
              <a:latin typeface="#9Slide07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49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03B5AD1-E3FE-4EB8-94F6-52574C17468A}"/>
              </a:ext>
            </a:extLst>
          </p:cNvPr>
          <p:cNvGrpSpPr/>
          <p:nvPr/>
        </p:nvGrpSpPr>
        <p:grpSpPr>
          <a:xfrm>
            <a:off x="2233993" y="3276954"/>
            <a:ext cx="2675686" cy="598104"/>
            <a:chOff x="4726090" y="4684929"/>
            <a:chExt cx="2675686" cy="598104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8A0B5CFE-E563-4127-A1E7-F4D3A24EFAA8}"/>
                </a:ext>
              </a:extLst>
            </p:cNvPr>
            <p:cNvSpPr/>
            <p:nvPr/>
          </p:nvSpPr>
          <p:spPr>
            <a:xfrm>
              <a:off x="4726090" y="4684929"/>
              <a:ext cx="2675686" cy="598104"/>
            </a:xfrm>
            <a:prstGeom prst="roundRect">
              <a:avLst>
                <a:gd name="adj" fmla="val 47917"/>
              </a:avLst>
            </a:prstGeom>
            <a:solidFill>
              <a:srgbClr val="FBB0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A8F49DFA-B2C5-47B1-A22D-FA624F021EF9}"/>
                    </a:ext>
                  </a:extLst>
                </p:cNvPr>
                <p:cNvSpPr txBox="1"/>
                <p:nvPr/>
              </p:nvSpPr>
              <p:spPr>
                <a:xfrm>
                  <a:off x="5147320" y="4691594"/>
                  <a:ext cx="183322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/>
                    <a:t>8</a:t>
                  </a:r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2 = ?</a:t>
                  </a: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A8F49DFA-B2C5-47B1-A22D-FA624F021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320" y="4691594"/>
                  <a:ext cx="1833226" cy="584775"/>
                </a:xfrm>
                <a:prstGeom prst="rect">
                  <a:avLst/>
                </a:prstGeom>
                <a:blipFill>
                  <a:blip r:embed="rId2"/>
                  <a:stretch>
                    <a:fillRect l="-8667" t="-13542" r="-6333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08C9A03-DBD2-4FDF-B8E5-136657F21D00}"/>
              </a:ext>
            </a:extLst>
          </p:cNvPr>
          <p:cNvGrpSpPr/>
          <p:nvPr/>
        </p:nvGrpSpPr>
        <p:grpSpPr>
          <a:xfrm>
            <a:off x="2233995" y="4059128"/>
            <a:ext cx="3557205" cy="598104"/>
            <a:chOff x="4726091" y="4684929"/>
            <a:chExt cx="3465895" cy="598104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32A882C2-5AFC-4D06-BEBE-15EC8BF8B4E0}"/>
                </a:ext>
              </a:extLst>
            </p:cNvPr>
            <p:cNvSpPr/>
            <p:nvPr/>
          </p:nvSpPr>
          <p:spPr>
            <a:xfrm>
              <a:off x="4726091" y="4684929"/>
              <a:ext cx="2607004" cy="598104"/>
            </a:xfrm>
            <a:prstGeom prst="roundRect">
              <a:avLst>
                <a:gd name="adj" fmla="val 4791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C9CAE3D-8C79-4EF6-B9C0-7E6CA3FB7605}"/>
                </a:ext>
              </a:extLst>
            </p:cNvPr>
            <p:cNvSpPr txBox="1"/>
            <p:nvPr/>
          </p:nvSpPr>
          <p:spPr>
            <a:xfrm>
              <a:off x="5033506" y="4691594"/>
              <a:ext cx="315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8 + 8 = </a:t>
              </a:r>
              <a:r>
                <a:rPr lang="en-US" sz="3200">
                  <a:solidFill>
                    <a:schemeClr val="accent6"/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1A28446-584B-4F13-AA1E-4FE27E366AD3}"/>
              </a:ext>
            </a:extLst>
          </p:cNvPr>
          <p:cNvGrpSpPr/>
          <p:nvPr/>
        </p:nvGrpSpPr>
        <p:grpSpPr>
          <a:xfrm>
            <a:off x="2233993" y="4841302"/>
            <a:ext cx="2675686" cy="598104"/>
            <a:chOff x="4726090" y="4684929"/>
            <a:chExt cx="3854030" cy="598104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3A7D3F75-0377-4A2C-B594-6F0DF991443B}"/>
                </a:ext>
              </a:extLst>
            </p:cNvPr>
            <p:cNvSpPr/>
            <p:nvPr/>
          </p:nvSpPr>
          <p:spPr>
            <a:xfrm>
              <a:off x="4726090" y="4684929"/>
              <a:ext cx="3854030" cy="598104"/>
            </a:xfrm>
            <a:prstGeom prst="roundRect">
              <a:avLst>
                <a:gd name="adj" fmla="val 4791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7A7421D5-9DE6-4696-8214-00F51B814151}"/>
                    </a:ext>
                  </a:extLst>
                </p:cNvPr>
                <p:cNvSpPr txBox="1"/>
                <p:nvPr/>
              </p:nvSpPr>
              <p:spPr>
                <a:xfrm>
                  <a:off x="5147320" y="4691594"/>
                  <a:ext cx="31584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/>
                    <a:t>8</a:t>
                  </a:r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2 = </a:t>
                  </a:r>
                  <a:r>
                    <a:rPr lang="en-US" sz="3200">
                      <a:solidFill>
                        <a:srgbClr val="F62D04"/>
                      </a:solidFill>
                      <a:cs typeface="Arial" panose="020B0604020202020204" pitchFamily="34" charset="0"/>
                    </a:rPr>
                    <a:t>16</a:t>
                  </a:r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7A7421D5-9DE6-4696-8214-00F51B8141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320" y="4691594"/>
                  <a:ext cx="3158480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6944" t="-1354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4" name="PHẠM DUYÊN 71 - 9Slide.vn">
            <a:extLst>
              <a:ext uri="{FF2B5EF4-FFF2-40B4-BE49-F238E27FC236}">
                <a16:creationId xmlns:a16="http://schemas.microsoft.com/office/drawing/2014/main" id="{86BEB8FD-CCE3-4509-81DA-E5BB78A11E09}"/>
              </a:ext>
            </a:extLst>
          </p:cNvPr>
          <p:cNvSpPr/>
          <p:nvPr/>
        </p:nvSpPr>
        <p:spPr>
          <a:xfrm>
            <a:off x="3827306" y="4069386"/>
            <a:ext cx="714375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207" name="PHẠM DUYÊN 2 - 9Slide.vn">
            <a:extLst>
              <a:ext uri="{FF2B5EF4-FFF2-40B4-BE49-F238E27FC236}">
                <a16:creationId xmlns:a16="http://schemas.microsoft.com/office/drawing/2014/main" id="{F3A1737B-D19C-4EB2-BEA6-7A1E3B3B9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5" y="342204"/>
            <a:ext cx="1828800" cy="914400"/>
          </a:xfrm>
          <a:prstGeom prst="rect">
            <a:avLst/>
          </a:prstGeom>
        </p:spPr>
      </p:pic>
      <p:sp>
        <p:nvSpPr>
          <p:cNvPr id="208" name="Speech Bubble: Rectangle with Corners Rounded 14">
            <a:extLst>
              <a:ext uri="{FF2B5EF4-FFF2-40B4-BE49-F238E27FC236}">
                <a16:creationId xmlns:a16="http://schemas.microsoft.com/office/drawing/2014/main" id="{321C4C2B-1907-4EA5-9BF5-E420BBC5EFA0}"/>
              </a:ext>
            </a:extLst>
          </p:cNvPr>
          <p:cNvSpPr/>
          <p:nvPr/>
        </p:nvSpPr>
        <p:spPr>
          <a:xfrm flipH="1">
            <a:off x="6348187" y="3276600"/>
            <a:ext cx="4131185" cy="1875609"/>
          </a:xfrm>
          <a:custGeom>
            <a:avLst/>
            <a:gdLst>
              <a:gd name="connsiteX0" fmla="*/ 0 w 2851906"/>
              <a:gd name="connsiteY0" fmla="*/ 88902 h 533400"/>
              <a:gd name="connsiteX1" fmla="*/ 88902 w 2851906"/>
              <a:gd name="connsiteY1" fmla="*/ 0 h 533400"/>
              <a:gd name="connsiteX2" fmla="*/ 475318 w 2851906"/>
              <a:gd name="connsiteY2" fmla="*/ 0 h 533400"/>
              <a:gd name="connsiteX3" fmla="*/ 475318 w 2851906"/>
              <a:gd name="connsiteY3" fmla="*/ 0 h 533400"/>
              <a:gd name="connsiteX4" fmla="*/ 1188294 w 2851906"/>
              <a:gd name="connsiteY4" fmla="*/ 0 h 533400"/>
              <a:gd name="connsiteX5" fmla="*/ 2763004 w 2851906"/>
              <a:gd name="connsiteY5" fmla="*/ 0 h 533400"/>
              <a:gd name="connsiteX6" fmla="*/ 2851906 w 2851906"/>
              <a:gd name="connsiteY6" fmla="*/ 88902 h 533400"/>
              <a:gd name="connsiteX7" fmla="*/ 2851906 w 2851906"/>
              <a:gd name="connsiteY7" fmla="*/ 311150 h 533400"/>
              <a:gd name="connsiteX8" fmla="*/ 2851906 w 2851906"/>
              <a:gd name="connsiteY8" fmla="*/ 311150 h 533400"/>
              <a:gd name="connsiteX9" fmla="*/ 2851906 w 2851906"/>
              <a:gd name="connsiteY9" fmla="*/ 444500 h 533400"/>
              <a:gd name="connsiteX10" fmla="*/ 2851906 w 2851906"/>
              <a:gd name="connsiteY10" fmla="*/ 444498 h 533400"/>
              <a:gd name="connsiteX11" fmla="*/ 2763004 w 2851906"/>
              <a:gd name="connsiteY11" fmla="*/ 533400 h 533400"/>
              <a:gd name="connsiteX12" fmla="*/ 1188294 w 2851906"/>
              <a:gd name="connsiteY12" fmla="*/ 533400 h 533400"/>
              <a:gd name="connsiteX13" fmla="*/ 477238 w 2851906"/>
              <a:gd name="connsiteY13" fmla="*/ 814678 h 533400"/>
              <a:gd name="connsiteX14" fmla="*/ 475318 w 2851906"/>
              <a:gd name="connsiteY14" fmla="*/ 533400 h 533400"/>
              <a:gd name="connsiteX15" fmla="*/ 88902 w 2851906"/>
              <a:gd name="connsiteY15" fmla="*/ 533400 h 533400"/>
              <a:gd name="connsiteX16" fmla="*/ 0 w 2851906"/>
              <a:gd name="connsiteY16" fmla="*/ 444498 h 533400"/>
              <a:gd name="connsiteX17" fmla="*/ 0 w 2851906"/>
              <a:gd name="connsiteY17" fmla="*/ 444500 h 533400"/>
              <a:gd name="connsiteX18" fmla="*/ 0 w 2851906"/>
              <a:gd name="connsiteY18" fmla="*/ 311150 h 533400"/>
              <a:gd name="connsiteX19" fmla="*/ 0 w 2851906"/>
              <a:gd name="connsiteY19" fmla="*/ 311150 h 533400"/>
              <a:gd name="connsiteX20" fmla="*/ 0 w 2851906"/>
              <a:gd name="connsiteY20" fmla="*/ 88902 h 533400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188294 w 2851906"/>
              <a:gd name="connsiteY12" fmla="*/ 5334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089822 w 2851906"/>
              <a:gd name="connsiteY12" fmla="*/ 5379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704900"/>
              <a:gd name="connsiteX1" fmla="*/ 88902 w 2851906"/>
              <a:gd name="connsiteY1" fmla="*/ 0 h 704900"/>
              <a:gd name="connsiteX2" fmla="*/ 475318 w 2851906"/>
              <a:gd name="connsiteY2" fmla="*/ 0 h 704900"/>
              <a:gd name="connsiteX3" fmla="*/ 475318 w 2851906"/>
              <a:gd name="connsiteY3" fmla="*/ 0 h 704900"/>
              <a:gd name="connsiteX4" fmla="*/ 1188294 w 2851906"/>
              <a:gd name="connsiteY4" fmla="*/ 0 h 704900"/>
              <a:gd name="connsiteX5" fmla="*/ 2763004 w 2851906"/>
              <a:gd name="connsiteY5" fmla="*/ 0 h 704900"/>
              <a:gd name="connsiteX6" fmla="*/ 2851906 w 2851906"/>
              <a:gd name="connsiteY6" fmla="*/ 88902 h 704900"/>
              <a:gd name="connsiteX7" fmla="*/ 2851906 w 2851906"/>
              <a:gd name="connsiteY7" fmla="*/ 311150 h 704900"/>
              <a:gd name="connsiteX8" fmla="*/ 2851906 w 2851906"/>
              <a:gd name="connsiteY8" fmla="*/ 311150 h 704900"/>
              <a:gd name="connsiteX9" fmla="*/ 2851906 w 2851906"/>
              <a:gd name="connsiteY9" fmla="*/ 444500 h 704900"/>
              <a:gd name="connsiteX10" fmla="*/ 2851906 w 2851906"/>
              <a:gd name="connsiteY10" fmla="*/ 444498 h 704900"/>
              <a:gd name="connsiteX11" fmla="*/ 2763004 w 2851906"/>
              <a:gd name="connsiteY11" fmla="*/ 533400 h 704900"/>
              <a:gd name="connsiteX12" fmla="*/ 1089822 w 2851906"/>
              <a:gd name="connsiteY12" fmla="*/ 537900 h 704900"/>
              <a:gd name="connsiteX13" fmla="*/ 591213 w 2851906"/>
              <a:gd name="connsiteY13" fmla="*/ 704900 h 704900"/>
              <a:gd name="connsiteX14" fmla="*/ 727730 w 2851906"/>
              <a:gd name="connsiteY14" fmla="*/ 533400 h 704900"/>
              <a:gd name="connsiteX15" fmla="*/ 88902 w 2851906"/>
              <a:gd name="connsiteY15" fmla="*/ 533400 h 704900"/>
              <a:gd name="connsiteX16" fmla="*/ 0 w 2851906"/>
              <a:gd name="connsiteY16" fmla="*/ 444498 h 704900"/>
              <a:gd name="connsiteX17" fmla="*/ 0 w 2851906"/>
              <a:gd name="connsiteY17" fmla="*/ 444500 h 704900"/>
              <a:gd name="connsiteX18" fmla="*/ 0 w 2851906"/>
              <a:gd name="connsiteY18" fmla="*/ 311150 h 704900"/>
              <a:gd name="connsiteX19" fmla="*/ 0 w 2851906"/>
              <a:gd name="connsiteY19" fmla="*/ 311150 h 704900"/>
              <a:gd name="connsiteX20" fmla="*/ 0 w 2851906"/>
              <a:gd name="connsiteY20" fmla="*/ 88902 h 7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1906" h="704900">
                <a:moveTo>
                  <a:pt x="0" y="88902"/>
                </a:moveTo>
                <a:cubicBezTo>
                  <a:pt x="0" y="39803"/>
                  <a:pt x="39803" y="0"/>
                  <a:pt x="88902" y="0"/>
                </a:cubicBezTo>
                <a:lnTo>
                  <a:pt x="475318" y="0"/>
                </a:lnTo>
                <a:lnTo>
                  <a:pt x="475318" y="0"/>
                </a:lnTo>
                <a:lnTo>
                  <a:pt x="1188294" y="0"/>
                </a:lnTo>
                <a:lnTo>
                  <a:pt x="2763004" y="0"/>
                </a:lnTo>
                <a:cubicBezTo>
                  <a:pt x="2812103" y="0"/>
                  <a:pt x="2851906" y="39803"/>
                  <a:pt x="2851906" y="88902"/>
                </a:cubicBezTo>
                <a:lnTo>
                  <a:pt x="2851906" y="311150"/>
                </a:lnTo>
                <a:lnTo>
                  <a:pt x="2851906" y="311150"/>
                </a:lnTo>
                <a:lnTo>
                  <a:pt x="2851906" y="444500"/>
                </a:lnTo>
                <a:lnTo>
                  <a:pt x="2851906" y="444498"/>
                </a:lnTo>
                <a:cubicBezTo>
                  <a:pt x="2851906" y="493597"/>
                  <a:pt x="2812103" y="533400"/>
                  <a:pt x="2763004" y="533400"/>
                </a:cubicBezTo>
                <a:lnTo>
                  <a:pt x="1089822" y="537900"/>
                </a:lnTo>
                <a:lnTo>
                  <a:pt x="591213" y="704900"/>
                </a:lnTo>
                <a:lnTo>
                  <a:pt x="727730" y="533400"/>
                </a:lnTo>
                <a:lnTo>
                  <a:pt x="88902" y="533400"/>
                </a:lnTo>
                <a:cubicBezTo>
                  <a:pt x="39803" y="533400"/>
                  <a:pt x="0" y="493597"/>
                  <a:pt x="0" y="444498"/>
                </a:cubicBezTo>
                <a:lnTo>
                  <a:pt x="0" y="444500"/>
                </a:lnTo>
                <a:lnTo>
                  <a:pt x="0" y="311150"/>
                </a:lnTo>
                <a:lnTo>
                  <a:pt x="0" y="311150"/>
                </a:lnTo>
                <a:lnTo>
                  <a:pt x="0" y="889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perspectiveLeft" fov="6000000">
              <a:rot lat="0" lon="20999997" rev="0"/>
            </a:camera>
            <a:lightRig rig="threePt" dir="t"/>
          </a:scene3d>
          <a:sp3d extrusionH="76200" contourW="12700" prstMaterial="clear">
            <a:bevelT w="19050" h="38100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FCE3EA67-AC39-4AE6-B8C7-AFF77508E7D2}"/>
              </a:ext>
            </a:extLst>
          </p:cNvPr>
          <p:cNvSpPr txBox="1"/>
          <p:nvPr/>
        </p:nvSpPr>
        <p:spPr>
          <a:xfrm>
            <a:off x="6248399" y="3402585"/>
            <a:ext cx="3968710" cy="1292662"/>
          </a:xfrm>
          <a:prstGeom prst="rect">
            <a:avLst/>
          </a:prstGeom>
          <a:noFill/>
          <a:effectLst>
            <a:glow rad="127000">
              <a:schemeClr val="accent6">
                <a:lumMod val="40000"/>
                <a:lumOff val="60000"/>
              </a:schemeClr>
            </a:glow>
          </a:effectLst>
          <a:scene3d>
            <a:camera prst="perspectiveLeft">
              <a:rot lat="0" lon="20399994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Mỗi con bạch tuộc có 8 xúc tu. Hỏi 2 con bạch tuộc có bao nhiêu xúc tu?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BBC2031F-C4A6-4536-9374-5AAD20A8288E}"/>
              </a:ext>
            </a:extLst>
          </p:cNvPr>
          <p:cNvSpPr txBox="1"/>
          <p:nvPr/>
        </p:nvSpPr>
        <p:spPr>
          <a:xfrm>
            <a:off x="2603762" y="1411069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  <p:pic>
        <p:nvPicPr>
          <p:cNvPr id="211" name="Picture 210">
            <a:extLst>
              <a:ext uri="{FF2B5EF4-FFF2-40B4-BE49-F238E27FC236}">
                <a16:creationId xmlns:a16="http://schemas.microsoft.com/office/drawing/2014/main" id="{C1125B7C-C0DB-4EBE-A1F1-5AE32E335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2892" y="4626065"/>
            <a:ext cx="1790347" cy="1790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33D029-BEBD-485A-9BB0-F503D17BCC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09" y="816929"/>
            <a:ext cx="4936982" cy="2367442"/>
          </a:xfrm>
          <a:prstGeom prst="roundRect">
            <a:avLst>
              <a:gd name="adj" fmla="val 15831"/>
            </a:avLst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5193541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3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3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43" dur="175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44" dur="175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25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8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58" dur="1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59" dur="1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8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64" dur="1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65" dur="1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10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8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75" dur="1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76" dur="1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4" grpId="0" animBg="1"/>
          <p:bldP spid="208" grpId="0" animBg="1"/>
          <p:bldP spid="209" grpId="0"/>
          <p:bldP spid="2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25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10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75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75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1" grpId="0" animBg="1"/>
          <p:bldP spid="154" grpId="0" animBg="1"/>
          <p:bldP spid="208" grpId="0" animBg="1"/>
          <p:bldP spid="209" grpId="0"/>
          <p:bldP spid="21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/>
          </p:cNvSpPr>
          <p:nvPr/>
        </p:nvSpPr>
        <p:spPr>
          <a:xfrm>
            <a:off x="184150" y="172629"/>
            <a:ext cx="11823700" cy="6512743"/>
          </a:xfrm>
          <a:custGeom>
            <a:avLst/>
            <a:gdLst>
              <a:gd name="connsiteX0" fmla="*/ 0 w 11823700"/>
              <a:gd name="connsiteY0" fmla="*/ 188739 h 6512743"/>
              <a:gd name="connsiteX1" fmla="*/ 188739 w 11823700"/>
              <a:gd name="connsiteY1" fmla="*/ 0 h 6512743"/>
              <a:gd name="connsiteX2" fmla="*/ 518660 w 11823700"/>
              <a:gd name="connsiteY2" fmla="*/ 0 h 6512743"/>
              <a:gd name="connsiteX3" fmla="*/ 1306429 w 11823700"/>
              <a:gd name="connsiteY3" fmla="*/ 0 h 6512743"/>
              <a:gd name="connsiteX4" fmla="*/ 1636349 w 11823700"/>
              <a:gd name="connsiteY4" fmla="*/ 0 h 6512743"/>
              <a:gd name="connsiteX5" fmla="*/ 2538581 w 11823700"/>
              <a:gd name="connsiteY5" fmla="*/ 0 h 6512743"/>
              <a:gd name="connsiteX6" fmla="*/ 3440813 w 11823700"/>
              <a:gd name="connsiteY6" fmla="*/ 0 h 6512743"/>
              <a:gd name="connsiteX7" fmla="*/ 4114120 w 11823700"/>
              <a:gd name="connsiteY7" fmla="*/ 0 h 6512743"/>
              <a:gd name="connsiteX8" fmla="*/ 4558503 w 11823700"/>
              <a:gd name="connsiteY8" fmla="*/ 0 h 6512743"/>
              <a:gd name="connsiteX9" fmla="*/ 5231810 w 11823700"/>
              <a:gd name="connsiteY9" fmla="*/ 0 h 6512743"/>
              <a:gd name="connsiteX10" fmla="*/ 6134041 w 11823700"/>
              <a:gd name="connsiteY10" fmla="*/ 0 h 6512743"/>
              <a:gd name="connsiteX11" fmla="*/ 6921811 w 11823700"/>
              <a:gd name="connsiteY11" fmla="*/ 0 h 6512743"/>
              <a:gd name="connsiteX12" fmla="*/ 7251731 w 11823700"/>
              <a:gd name="connsiteY12" fmla="*/ 0 h 6512743"/>
              <a:gd name="connsiteX13" fmla="*/ 7925038 w 11823700"/>
              <a:gd name="connsiteY13" fmla="*/ 0 h 6512743"/>
              <a:gd name="connsiteX14" fmla="*/ 8598346 w 11823700"/>
              <a:gd name="connsiteY14" fmla="*/ 0 h 6512743"/>
              <a:gd name="connsiteX15" fmla="*/ 9271653 w 11823700"/>
              <a:gd name="connsiteY15" fmla="*/ 0 h 6512743"/>
              <a:gd name="connsiteX16" fmla="*/ 10173884 w 11823700"/>
              <a:gd name="connsiteY16" fmla="*/ 0 h 6512743"/>
              <a:gd name="connsiteX17" fmla="*/ 11634961 w 11823700"/>
              <a:gd name="connsiteY17" fmla="*/ 0 h 6512743"/>
              <a:gd name="connsiteX18" fmla="*/ 11823700 w 11823700"/>
              <a:gd name="connsiteY18" fmla="*/ 188739 h 6512743"/>
              <a:gd name="connsiteX19" fmla="*/ 11823700 w 11823700"/>
              <a:gd name="connsiteY19" fmla="*/ 686377 h 6512743"/>
              <a:gd name="connsiteX20" fmla="*/ 11823700 w 11823700"/>
              <a:gd name="connsiteY20" fmla="*/ 1429426 h 6512743"/>
              <a:gd name="connsiteX21" fmla="*/ 11823700 w 11823700"/>
              <a:gd name="connsiteY21" fmla="*/ 1988417 h 6512743"/>
              <a:gd name="connsiteX22" fmla="*/ 11823700 w 11823700"/>
              <a:gd name="connsiteY22" fmla="*/ 2792818 h 6512743"/>
              <a:gd name="connsiteX23" fmla="*/ 11823700 w 11823700"/>
              <a:gd name="connsiteY23" fmla="*/ 3351809 h 6512743"/>
              <a:gd name="connsiteX24" fmla="*/ 11823700 w 11823700"/>
              <a:gd name="connsiteY24" fmla="*/ 3910800 h 6512743"/>
              <a:gd name="connsiteX25" fmla="*/ 11823700 w 11823700"/>
              <a:gd name="connsiteY25" fmla="*/ 4531143 h 6512743"/>
              <a:gd name="connsiteX26" fmla="*/ 11823700 w 11823700"/>
              <a:gd name="connsiteY26" fmla="*/ 5212839 h 6512743"/>
              <a:gd name="connsiteX27" fmla="*/ 11823700 w 11823700"/>
              <a:gd name="connsiteY27" fmla="*/ 6324004 h 6512743"/>
              <a:gd name="connsiteX28" fmla="*/ 11634961 w 11823700"/>
              <a:gd name="connsiteY28" fmla="*/ 6512743 h 6512743"/>
              <a:gd name="connsiteX29" fmla="*/ 10961654 w 11823700"/>
              <a:gd name="connsiteY29" fmla="*/ 6512743 h 6512743"/>
              <a:gd name="connsiteX30" fmla="*/ 10059422 w 11823700"/>
              <a:gd name="connsiteY30" fmla="*/ 6512743 h 6512743"/>
              <a:gd name="connsiteX31" fmla="*/ 9386115 w 11823700"/>
              <a:gd name="connsiteY31" fmla="*/ 6512743 h 6512743"/>
              <a:gd name="connsiteX32" fmla="*/ 8941732 w 11823700"/>
              <a:gd name="connsiteY32" fmla="*/ 6512743 h 6512743"/>
              <a:gd name="connsiteX33" fmla="*/ 8497350 w 11823700"/>
              <a:gd name="connsiteY33" fmla="*/ 6512743 h 6512743"/>
              <a:gd name="connsiteX34" fmla="*/ 7595118 w 11823700"/>
              <a:gd name="connsiteY34" fmla="*/ 6512743 h 6512743"/>
              <a:gd name="connsiteX35" fmla="*/ 7036273 w 11823700"/>
              <a:gd name="connsiteY35" fmla="*/ 6512743 h 6512743"/>
              <a:gd name="connsiteX36" fmla="*/ 6477428 w 11823700"/>
              <a:gd name="connsiteY36" fmla="*/ 6512743 h 6512743"/>
              <a:gd name="connsiteX37" fmla="*/ 5689659 w 11823700"/>
              <a:gd name="connsiteY37" fmla="*/ 6512743 h 6512743"/>
              <a:gd name="connsiteX38" fmla="*/ 5359738 w 11823700"/>
              <a:gd name="connsiteY38" fmla="*/ 6512743 h 6512743"/>
              <a:gd name="connsiteX39" fmla="*/ 4571969 w 11823700"/>
              <a:gd name="connsiteY39" fmla="*/ 6512743 h 6512743"/>
              <a:gd name="connsiteX40" fmla="*/ 4242048 w 11823700"/>
              <a:gd name="connsiteY40" fmla="*/ 6512743 h 6512743"/>
              <a:gd name="connsiteX41" fmla="*/ 3339817 w 11823700"/>
              <a:gd name="connsiteY41" fmla="*/ 6512743 h 6512743"/>
              <a:gd name="connsiteX42" fmla="*/ 2437585 w 11823700"/>
              <a:gd name="connsiteY42" fmla="*/ 6512743 h 6512743"/>
              <a:gd name="connsiteX43" fmla="*/ 1535353 w 11823700"/>
              <a:gd name="connsiteY43" fmla="*/ 6512743 h 6512743"/>
              <a:gd name="connsiteX44" fmla="*/ 862046 w 11823700"/>
              <a:gd name="connsiteY44" fmla="*/ 6512743 h 6512743"/>
              <a:gd name="connsiteX45" fmla="*/ 188739 w 11823700"/>
              <a:gd name="connsiteY45" fmla="*/ 6512743 h 6512743"/>
              <a:gd name="connsiteX46" fmla="*/ 0 w 11823700"/>
              <a:gd name="connsiteY46" fmla="*/ 6324004 h 6512743"/>
              <a:gd name="connsiteX47" fmla="*/ 0 w 11823700"/>
              <a:gd name="connsiteY47" fmla="*/ 5519603 h 6512743"/>
              <a:gd name="connsiteX48" fmla="*/ 0 w 11823700"/>
              <a:gd name="connsiteY48" fmla="*/ 4776554 h 6512743"/>
              <a:gd name="connsiteX49" fmla="*/ 0 w 11823700"/>
              <a:gd name="connsiteY49" fmla="*/ 4156210 h 6512743"/>
              <a:gd name="connsiteX50" fmla="*/ 0 w 11823700"/>
              <a:gd name="connsiteY50" fmla="*/ 3351809 h 6512743"/>
              <a:gd name="connsiteX51" fmla="*/ 0 w 11823700"/>
              <a:gd name="connsiteY51" fmla="*/ 2547408 h 6512743"/>
              <a:gd name="connsiteX52" fmla="*/ 0 w 11823700"/>
              <a:gd name="connsiteY52" fmla="*/ 1865711 h 6512743"/>
              <a:gd name="connsiteX53" fmla="*/ 0 w 11823700"/>
              <a:gd name="connsiteY53" fmla="*/ 1245368 h 6512743"/>
              <a:gd name="connsiteX54" fmla="*/ 0 w 11823700"/>
              <a:gd name="connsiteY54" fmla="*/ 188739 h 651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823700" h="6512743" fill="none" extrusionOk="0">
                <a:moveTo>
                  <a:pt x="0" y="188739"/>
                </a:moveTo>
                <a:cubicBezTo>
                  <a:pt x="-10616" y="86003"/>
                  <a:pt x="86476" y="15955"/>
                  <a:pt x="188739" y="0"/>
                </a:cubicBezTo>
                <a:cubicBezTo>
                  <a:pt x="348885" y="6971"/>
                  <a:pt x="421050" y="7028"/>
                  <a:pt x="518660" y="0"/>
                </a:cubicBezTo>
                <a:cubicBezTo>
                  <a:pt x="616270" y="-7028"/>
                  <a:pt x="1004427" y="-7470"/>
                  <a:pt x="1306429" y="0"/>
                </a:cubicBezTo>
                <a:cubicBezTo>
                  <a:pt x="1608431" y="7470"/>
                  <a:pt x="1551266" y="16479"/>
                  <a:pt x="1636349" y="0"/>
                </a:cubicBezTo>
                <a:cubicBezTo>
                  <a:pt x="1721432" y="-16479"/>
                  <a:pt x="2330291" y="8939"/>
                  <a:pt x="2538581" y="0"/>
                </a:cubicBezTo>
                <a:cubicBezTo>
                  <a:pt x="2746871" y="-8939"/>
                  <a:pt x="3131913" y="-16341"/>
                  <a:pt x="3440813" y="0"/>
                </a:cubicBezTo>
                <a:cubicBezTo>
                  <a:pt x="3749713" y="16341"/>
                  <a:pt x="3841869" y="-12193"/>
                  <a:pt x="4114120" y="0"/>
                </a:cubicBezTo>
                <a:cubicBezTo>
                  <a:pt x="4386371" y="12193"/>
                  <a:pt x="4359625" y="3783"/>
                  <a:pt x="4558503" y="0"/>
                </a:cubicBezTo>
                <a:cubicBezTo>
                  <a:pt x="4757381" y="-3783"/>
                  <a:pt x="5073448" y="14805"/>
                  <a:pt x="5231810" y="0"/>
                </a:cubicBezTo>
                <a:cubicBezTo>
                  <a:pt x="5390172" y="-14805"/>
                  <a:pt x="5721282" y="-14263"/>
                  <a:pt x="6134041" y="0"/>
                </a:cubicBezTo>
                <a:cubicBezTo>
                  <a:pt x="6546800" y="14263"/>
                  <a:pt x="6742206" y="-30752"/>
                  <a:pt x="6921811" y="0"/>
                </a:cubicBezTo>
                <a:cubicBezTo>
                  <a:pt x="7101416" y="30752"/>
                  <a:pt x="7103076" y="-7661"/>
                  <a:pt x="7251731" y="0"/>
                </a:cubicBezTo>
                <a:cubicBezTo>
                  <a:pt x="7400386" y="7661"/>
                  <a:pt x="7688361" y="-9260"/>
                  <a:pt x="7925038" y="0"/>
                </a:cubicBezTo>
                <a:cubicBezTo>
                  <a:pt x="8161715" y="9260"/>
                  <a:pt x="8270935" y="-21262"/>
                  <a:pt x="8598346" y="0"/>
                </a:cubicBezTo>
                <a:cubicBezTo>
                  <a:pt x="8925757" y="21262"/>
                  <a:pt x="8989845" y="31641"/>
                  <a:pt x="9271653" y="0"/>
                </a:cubicBezTo>
                <a:cubicBezTo>
                  <a:pt x="9553461" y="-31641"/>
                  <a:pt x="9857096" y="19285"/>
                  <a:pt x="10173884" y="0"/>
                </a:cubicBezTo>
                <a:cubicBezTo>
                  <a:pt x="10490672" y="-19285"/>
                  <a:pt x="11255187" y="30462"/>
                  <a:pt x="11634961" y="0"/>
                </a:cubicBezTo>
                <a:cubicBezTo>
                  <a:pt x="11726756" y="-10281"/>
                  <a:pt x="11811242" y="66166"/>
                  <a:pt x="11823700" y="188739"/>
                </a:cubicBezTo>
                <a:cubicBezTo>
                  <a:pt x="11842236" y="315607"/>
                  <a:pt x="11817905" y="567970"/>
                  <a:pt x="11823700" y="686377"/>
                </a:cubicBezTo>
                <a:cubicBezTo>
                  <a:pt x="11829495" y="804784"/>
                  <a:pt x="11810978" y="1169567"/>
                  <a:pt x="11823700" y="1429426"/>
                </a:cubicBezTo>
                <a:cubicBezTo>
                  <a:pt x="11836422" y="1689285"/>
                  <a:pt x="11824491" y="1829291"/>
                  <a:pt x="11823700" y="1988417"/>
                </a:cubicBezTo>
                <a:cubicBezTo>
                  <a:pt x="11822909" y="2147543"/>
                  <a:pt x="11859644" y="2409010"/>
                  <a:pt x="11823700" y="2792818"/>
                </a:cubicBezTo>
                <a:cubicBezTo>
                  <a:pt x="11787756" y="3176626"/>
                  <a:pt x="11820788" y="3235359"/>
                  <a:pt x="11823700" y="3351809"/>
                </a:cubicBezTo>
                <a:cubicBezTo>
                  <a:pt x="11826612" y="3468259"/>
                  <a:pt x="11850656" y="3780481"/>
                  <a:pt x="11823700" y="3910800"/>
                </a:cubicBezTo>
                <a:cubicBezTo>
                  <a:pt x="11796744" y="4041119"/>
                  <a:pt x="11833633" y="4320396"/>
                  <a:pt x="11823700" y="4531143"/>
                </a:cubicBezTo>
                <a:cubicBezTo>
                  <a:pt x="11813767" y="4741890"/>
                  <a:pt x="11845588" y="4919432"/>
                  <a:pt x="11823700" y="5212839"/>
                </a:cubicBezTo>
                <a:cubicBezTo>
                  <a:pt x="11801812" y="5506246"/>
                  <a:pt x="11844711" y="5978363"/>
                  <a:pt x="11823700" y="6324004"/>
                </a:cubicBezTo>
                <a:cubicBezTo>
                  <a:pt x="11815665" y="6414108"/>
                  <a:pt x="11747747" y="6494353"/>
                  <a:pt x="11634961" y="6512743"/>
                </a:cubicBezTo>
                <a:cubicBezTo>
                  <a:pt x="11358912" y="6533550"/>
                  <a:pt x="11291276" y="6545763"/>
                  <a:pt x="10961654" y="6512743"/>
                </a:cubicBezTo>
                <a:cubicBezTo>
                  <a:pt x="10632032" y="6479723"/>
                  <a:pt x="10482260" y="6513857"/>
                  <a:pt x="10059422" y="6512743"/>
                </a:cubicBezTo>
                <a:cubicBezTo>
                  <a:pt x="9636584" y="6511629"/>
                  <a:pt x="9707757" y="6501671"/>
                  <a:pt x="9386115" y="6512743"/>
                </a:cubicBezTo>
                <a:cubicBezTo>
                  <a:pt x="9064473" y="6523815"/>
                  <a:pt x="9050972" y="6507926"/>
                  <a:pt x="8941732" y="6512743"/>
                </a:cubicBezTo>
                <a:cubicBezTo>
                  <a:pt x="8832492" y="6517560"/>
                  <a:pt x="8718678" y="6533617"/>
                  <a:pt x="8497350" y="6512743"/>
                </a:cubicBezTo>
                <a:cubicBezTo>
                  <a:pt x="8276022" y="6491869"/>
                  <a:pt x="7946860" y="6485711"/>
                  <a:pt x="7595118" y="6512743"/>
                </a:cubicBezTo>
                <a:cubicBezTo>
                  <a:pt x="7243376" y="6539775"/>
                  <a:pt x="7288243" y="6536317"/>
                  <a:pt x="7036273" y="6512743"/>
                </a:cubicBezTo>
                <a:cubicBezTo>
                  <a:pt x="6784304" y="6489169"/>
                  <a:pt x="6612097" y="6504574"/>
                  <a:pt x="6477428" y="6512743"/>
                </a:cubicBezTo>
                <a:cubicBezTo>
                  <a:pt x="6342760" y="6520912"/>
                  <a:pt x="5883773" y="6545393"/>
                  <a:pt x="5689659" y="6512743"/>
                </a:cubicBezTo>
                <a:cubicBezTo>
                  <a:pt x="5495545" y="6480093"/>
                  <a:pt x="5452114" y="6520285"/>
                  <a:pt x="5359738" y="6512743"/>
                </a:cubicBezTo>
                <a:cubicBezTo>
                  <a:pt x="5267362" y="6505201"/>
                  <a:pt x="4867491" y="6544434"/>
                  <a:pt x="4571969" y="6512743"/>
                </a:cubicBezTo>
                <a:cubicBezTo>
                  <a:pt x="4276447" y="6481052"/>
                  <a:pt x="4377990" y="6504301"/>
                  <a:pt x="4242048" y="6512743"/>
                </a:cubicBezTo>
                <a:cubicBezTo>
                  <a:pt x="4106106" y="6521185"/>
                  <a:pt x="3541618" y="6549334"/>
                  <a:pt x="3339817" y="6512743"/>
                </a:cubicBezTo>
                <a:cubicBezTo>
                  <a:pt x="3138016" y="6476152"/>
                  <a:pt x="2649784" y="6475232"/>
                  <a:pt x="2437585" y="6512743"/>
                </a:cubicBezTo>
                <a:cubicBezTo>
                  <a:pt x="2225386" y="6550254"/>
                  <a:pt x="1860561" y="6479889"/>
                  <a:pt x="1535353" y="6512743"/>
                </a:cubicBezTo>
                <a:cubicBezTo>
                  <a:pt x="1210145" y="6545597"/>
                  <a:pt x="1189696" y="6519576"/>
                  <a:pt x="862046" y="6512743"/>
                </a:cubicBezTo>
                <a:cubicBezTo>
                  <a:pt x="534396" y="6505910"/>
                  <a:pt x="331146" y="6518680"/>
                  <a:pt x="188739" y="6512743"/>
                </a:cubicBezTo>
                <a:cubicBezTo>
                  <a:pt x="92673" y="6522123"/>
                  <a:pt x="-6880" y="6431791"/>
                  <a:pt x="0" y="6324004"/>
                </a:cubicBezTo>
                <a:cubicBezTo>
                  <a:pt x="32749" y="6017456"/>
                  <a:pt x="-33760" y="5863541"/>
                  <a:pt x="0" y="5519603"/>
                </a:cubicBezTo>
                <a:cubicBezTo>
                  <a:pt x="33760" y="5175665"/>
                  <a:pt x="-14533" y="5033690"/>
                  <a:pt x="0" y="4776554"/>
                </a:cubicBezTo>
                <a:cubicBezTo>
                  <a:pt x="14533" y="4519418"/>
                  <a:pt x="10013" y="4340766"/>
                  <a:pt x="0" y="4156210"/>
                </a:cubicBezTo>
                <a:cubicBezTo>
                  <a:pt x="-10013" y="3971654"/>
                  <a:pt x="-39375" y="3690602"/>
                  <a:pt x="0" y="3351809"/>
                </a:cubicBezTo>
                <a:cubicBezTo>
                  <a:pt x="39375" y="3013016"/>
                  <a:pt x="-4155" y="2774749"/>
                  <a:pt x="0" y="2547408"/>
                </a:cubicBezTo>
                <a:cubicBezTo>
                  <a:pt x="4155" y="2320067"/>
                  <a:pt x="-8298" y="2020399"/>
                  <a:pt x="0" y="1865711"/>
                </a:cubicBezTo>
                <a:cubicBezTo>
                  <a:pt x="8298" y="1711023"/>
                  <a:pt x="22047" y="1404917"/>
                  <a:pt x="0" y="1245368"/>
                </a:cubicBezTo>
                <a:cubicBezTo>
                  <a:pt x="-22047" y="1085819"/>
                  <a:pt x="-20258" y="498097"/>
                  <a:pt x="0" y="188739"/>
                </a:cubicBezTo>
                <a:close/>
              </a:path>
              <a:path w="11823700" h="6512743" stroke="0" extrusionOk="0">
                <a:moveTo>
                  <a:pt x="0" y="188739"/>
                </a:moveTo>
                <a:cubicBezTo>
                  <a:pt x="-20044" y="96654"/>
                  <a:pt x="87728" y="3195"/>
                  <a:pt x="188739" y="0"/>
                </a:cubicBezTo>
                <a:cubicBezTo>
                  <a:pt x="450410" y="-6574"/>
                  <a:pt x="617820" y="26014"/>
                  <a:pt x="862046" y="0"/>
                </a:cubicBezTo>
                <a:cubicBezTo>
                  <a:pt x="1106272" y="-26014"/>
                  <a:pt x="1356959" y="-25731"/>
                  <a:pt x="1764278" y="0"/>
                </a:cubicBezTo>
                <a:cubicBezTo>
                  <a:pt x="2171597" y="25731"/>
                  <a:pt x="2125600" y="14113"/>
                  <a:pt x="2323123" y="0"/>
                </a:cubicBezTo>
                <a:cubicBezTo>
                  <a:pt x="2520646" y="-14113"/>
                  <a:pt x="2624194" y="2886"/>
                  <a:pt x="2767505" y="0"/>
                </a:cubicBezTo>
                <a:cubicBezTo>
                  <a:pt x="2910816" y="-2886"/>
                  <a:pt x="3114680" y="15909"/>
                  <a:pt x="3326350" y="0"/>
                </a:cubicBezTo>
                <a:cubicBezTo>
                  <a:pt x="3538021" y="-15909"/>
                  <a:pt x="3801143" y="-17331"/>
                  <a:pt x="4114120" y="0"/>
                </a:cubicBezTo>
                <a:cubicBezTo>
                  <a:pt x="4427097" y="17331"/>
                  <a:pt x="4317538" y="-13607"/>
                  <a:pt x="4444040" y="0"/>
                </a:cubicBezTo>
                <a:cubicBezTo>
                  <a:pt x="4570542" y="13607"/>
                  <a:pt x="4755968" y="-7282"/>
                  <a:pt x="5002885" y="0"/>
                </a:cubicBezTo>
                <a:cubicBezTo>
                  <a:pt x="5249802" y="7282"/>
                  <a:pt x="5624319" y="-32353"/>
                  <a:pt x="5790655" y="0"/>
                </a:cubicBezTo>
                <a:cubicBezTo>
                  <a:pt x="5956991" y="32353"/>
                  <a:pt x="6084915" y="17478"/>
                  <a:pt x="6235037" y="0"/>
                </a:cubicBezTo>
                <a:cubicBezTo>
                  <a:pt x="6385159" y="-17478"/>
                  <a:pt x="6481107" y="272"/>
                  <a:pt x="6564958" y="0"/>
                </a:cubicBezTo>
                <a:cubicBezTo>
                  <a:pt x="6648809" y="-272"/>
                  <a:pt x="6971674" y="2297"/>
                  <a:pt x="7123803" y="0"/>
                </a:cubicBezTo>
                <a:cubicBezTo>
                  <a:pt x="7275932" y="-2297"/>
                  <a:pt x="7370975" y="-10092"/>
                  <a:pt x="7453723" y="0"/>
                </a:cubicBezTo>
                <a:cubicBezTo>
                  <a:pt x="7536471" y="10092"/>
                  <a:pt x="7853035" y="18064"/>
                  <a:pt x="8241493" y="0"/>
                </a:cubicBezTo>
                <a:cubicBezTo>
                  <a:pt x="8629951" y="-18064"/>
                  <a:pt x="8935426" y="6695"/>
                  <a:pt x="9143724" y="0"/>
                </a:cubicBezTo>
                <a:cubicBezTo>
                  <a:pt x="9352022" y="-6695"/>
                  <a:pt x="9483191" y="-14225"/>
                  <a:pt x="9588107" y="0"/>
                </a:cubicBezTo>
                <a:cubicBezTo>
                  <a:pt x="9693023" y="14225"/>
                  <a:pt x="10005796" y="-250"/>
                  <a:pt x="10146952" y="0"/>
                </a:cubicBezTo>
                <a:cubicBezTo>
                  <a:pt x="10288108" y="250"/>
                  <a:pt x="10629724" y="-41972"/>
                  <a:pt x="11049184" y="0"/>
                </a:cubicBezTo>
                <a:cubicBezTo>
                  <a:pt x="11468644" y="41972"/>
                  <a:pt x="11356737" y="-21921"/>
                  <a:pt x="11634961" y="0"/>
                </a:cubicBezTo>
                <a:cubicBezTo>
                  <a:pt x="11754404" y="8372"/>
                  <a:pt x="11842799" y="93864"/>
                  <a:pt x="11823700" y="188739"/>
                </a:cubicBezTo>
                <a:cubicBezTo>
                  <a:pt x="11850791" y="451345"/>
                  <a:pt x="11797356" y="499704"/>
                  <a:pt x="11823700" y="809082"/>
                </a:cubicBezTo>
                <a:cubicBezTo>
                  <a:pt x="11850044" y="1118460"/>
                  <a:pt x="11839060" y="1058379"/>
                  <a:pt x="11823700" y="1306721"/>
                </a:cubicBezTo>
                <a:cubicBezTo>
                  <a:pt x="11808340" y="1555063"/>
                  <a:pt x="11814670" y="1623236"/>
                  <a:pt x="11823700" y="1865711"/>
                </a:cubicBezTo>
                <a:cubicBezTo>
                  <a:pt x="11832731" y="2108186"/>
                  <a:pt x="11844529" y="2299988"/>
                  <a:pt x="11823700" y="2486055"/>
                </a:cubicBezTo>
                <a:cubicBezTo>
                  <a:pt x="11802871" y="2672122"/>
                  <a:pt x="11820731" y="2908363"/>
                  <a:pt x="11823700" y="3290456"/>
                </a:cubicBezTo>
                <a:cubicBezTo>
                  <a:pt x="11826669" y="3672549"/>
                  <a:pt x="11831285" y="3796763"/>
                  <a:pt x="11823700" y="4033505"/>
                </a:cubicBezTo>
                <a:cubicBezTo>
                  <a:pt x="11816115" y="4270247"/>
                  <a:pt x="11836348" y="4494039"/>
                  <a:pt x="11823700" y="4715201"/>
                </a:cubicBezTo>
                <a:cubicBezTo>
                  <a:pt x="11811052" y="4936363"/>
                  <a:pt x="11795492" y="5247764"/>
                  <a:pt x="11823700" y="5458250"/>
                </a:cubicBezTo>
                <a:cubicBezTo>
                  <a:pt x="11851908" y="5668736"/>
                  <a:pt x="11807991" y="6108626"/>
                  <a:pt x="11823700" y="6324004"/>
                </a:cubicBezTo>
                <a:cubicBezTo>
                  <a:pt x="11830343" y="6427851"/>
                  <a:pt x="11743882" y="6511691"/>
                  <a:pt x="11634961" y="6512743"/>
                </a:cubicBezTo>
                <a:cubicBezTo>
                  <a:pt x="11491538" y="6522466"/>
                  <a:pt x="11462004" y="6513913"/>
                  <a:pt x="11305040" y="6512743"/>
                </a:cubicBezTo>
                <a:cubicBezTo>
                  <a:pt x="11148076" y="6511573"/>
                  <a:pt x="11065243" y="6509890"/>
                  <a:pt x="10975120" y="6512743"/>
                </a:cubicBezTo>
                <a:cubicBezTo>
                  <a:pt x="10884997" y="6515596"/>
                  <a:pt x="10711377" y="6516162"/>
                  <a:pt x="10530737" y="6512743"/>
                </a:cubicBezTo>
                <a:cubicBezTo>
                  <a:pt x="10350097" y="6509324"/>
                  <a:pt x="10247649" y="6499909"/>
                  <a:pt x="10086354" y="6512743"/>
                </a:cubicBezTo>
                <a:cubicBezTo>
                  <a:pt x="9925059" y="6525577"/>
                  <a:pt x="9753113" y="6493122"/>
                  <a:pt x="9641972" y="6512743"/>
                </a:cubicBezTo>
                <a:cubicBezTo>
                  <a:pt x="9530831" y="6532364"/>
                  <a:pt x="9385176" y="6500771"/>
                  <a:pt x="9312051" y="6512743"/>
                </a:cubicBezTo>
                <a:cubicBezTo>
                  <a:pt x="9238926" y="6524715"/>
                  <a:pt x="8709687" y="6484762"/>
                  <a:pt x="8409820" y="6512743"/>
                </a:cubicBezTo>
                <a:cubicBezTo>
                  <a:pt x="8109953" y="6540724"/>
                  <a:pt x="7916688" y="6479169"/>
                  <a:pt x="7736512" y="6512743"/>
                </a:cubicBezTo>
                <a:cubicBezTo>
                  <a:pt x="7556336" y="6546317"/>
                  <a:pt x="7345354" y="6538690"/>
                  <a:pt x="7177667" y="6512743"/>
                </a:cubicBezTo>
                <a:cubicBezTo>
                  <a:pt x="7009980" y="6486796"/>
                  <a:pt x="6702425" y="6508710"/>
                  <a:pt x="6504360" y="6512743"/>
                </a:cubicBezTo>
                <a:cubicBezTo>
                  <a:pt x="6306295" y="6516776"/>
                  <a:pt x="6190341" y="6533721"/>
                  <a:pt x="6059978" y="6512743"/>
                </a:cubicBezTo>
                <a:cubicBezTo>
                  <a:pt x="5929615" y="6491765"/>
                  <a:pt x="5512965" y="6510579"/>
                  <a:pt x="5272208" y="6512743"/>
                </a:cubicBezTo>
                <a:cubicBezTo>
                  <a:pt x="5031451" y="6514908"/>
                  <a:pt x="5036156" y="6505351"/>
                  <a:pt x="4942288" y="6512743"/>
                </a:cubicBezTo>
                <a:cubicBezTo>
                  <a:pt x="4848420" y="6520135"/>
                  <a:pt x="4559547" y="6481770"/>
                  <a:pt x="4268980" y="6512743"/>
                </a:cubicBezTo>
                <a:cubicBezTo>
                  <a:pt x="3978413" y="6543716"/>
                  <a:pt x="3737407" y="6479078"/>
                  <a:pt x="3481211" y="6512743"/>
                </a:cubicBezTo>
                <a:cubicBezTo>
                  <a:pt x="3225015" y="6546408"/>
                  <a:pt x="2983054" y="6546398"/>
                  <a:pt x="2693442" y="6512743"/>
                </a:cubicBezTo>
                <a:cubicBezTo>
                  <a:pt x="2403830" y="6479088"/>
                  <a:pt x="2312066" y="6546403"/>
                  <a:pt x="2020135" y="6512743"/>
                </a:cubicBezTo>
                <a:cubicBezTo>
                  <a:pt x="1728204" y="6479083"/>
                  <a:pt x="1635612" y="6503280"/>
                  <a:pt x="1461290" y="6512743"/>
                </a:cubicBezTo>
                <a:cubicBezTo>
                  <a:pt x="1286969" y="6522206"/>
                  <a:pt x="1137561" y="6505420"/>
                  <a:pt x="1016907" y="6512743"/>
                </a:cubicBezTo>
                <a:cubicBezTo>
                  <a:pt x="896253" y="6520066"/>
                  <a:pt x="530951" y="6529005"/>
                  <a:pt x="188739" y="6512743"/>
                </a:cubicBezTo>
                <a:cubicBezTo>
                  <a:pt x="86946" y="6510262"/>
                  <a:pt x="-1785" y="6430570"/>
                  <a:pt x="0" y="6324004"/>
                </a:cubicBezTo>
                <a:cubicBezTo>
                  <a:pt x="-23661" y="6159815"/>
                  <a:pt x="-13067" y="5900952"/>
                  <a:pt x="0" y="5580955"/>
                </a:cubicBezTo>
                <a:cubicBezTo>
                  <a:pt x="13067" y="5260958"/>
                  <a:pt x="-1397" y="5300212"/>
                  <a:pt x="0" y="5083317"/>
                </a:cubicBezTo>
                <a:cubicBezTo>
                  <a:pt x="1397" y="4866422"/>
                  <a:pt x="-10324" y="4618077"/>
                  <a:pt x="0" y="4462974"/>
                </a:cubicBezTo>
                <a:cubicBezTo>
                  <a:pt x="10324" y="4307871"/>
                  <a:pt x="-7632" y="4026279"/>
                  <a:pt x="0" y="3781278"/>
                </a:cubicBezTo>
                <a:cubicBezTo>
                  <a:pt x="7632" y="3536277"/>
                  <a:pt x="25236" y="3305388"/>
                  <a:pt x="0" y="2976876"/>
                </a:cubicBezTo>
                <a:cubicBezTo>
                  <a:pt x="-25236" y="2648364"/>
                  <a:pt x="23258" y="2346481"/>
                  <a:pt x="0" y="2172475"/>
                </a:cubicBezTo>
                <a:cubicBezTo>
                  <a:pt x="-23258" y="1998469"/>
                  <a:pt x="31659" y="1796828"/>
                  <a:pt x="0" y="1490779"/>
                </a:cubicBezTo>
                <a:cubicBezTo>
                  <a:pt x="-31659" y="1184730"/>
                  <a:pt x="22219" y="1101474"/>
                  <a:pt x="0" y="870435"/>
                </a:cubicBezTo>
                <a:cubicBezTo>
                  <a:pt x="-22219" y="639396"/>
                  <a:pt x="24495" y="396714"/>
                  <a:pt x="0" y="188739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289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HẠM DUYÊN - 9Slide.vn 4 - 9Slide.vn">
            <a:extLst>
              <a:ext uri="{FF2B5EF4-FFF2-40B4-BE49-F238E27FC236}">
                <a16:creationId xmlns:a16="http://schemas.microsoft.com/office/drawing/2014/main" id="{5D40F63E-8465-408D-9D58-AC93FFA20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07" y="4734783"/>
            <a:ext cx="1810154" cy="1981530"/>
          </a:xfrm>
          <a:prstGeom prst="rect">
            <a:avLst/>
          </a:prstGeom>
        </p:spPr>
      </p:pic>
      <p:sp>
        <p:nvSpPr>
          <p:cNvPr id="207" name="PHẠM DUYÊN - 9Slide.vn 17 - 9Slide.vn">
            <a:extLst>
              <a:ext uri="{FF2B5EF4-FFF2-40B4-BE49-F238E27FC236}">
                <a16:creationId xmlns:a16="http://schemas.microsoft.com/office/drawing/2014/main" id="{0F66E132-7254-49EB-95A2-FDE3B0D81831}"/>
              </a:ext>
            </a:extLst>
          </p:cNvPr>
          <p:cNvSpPr/>
          <p:nvPr/>
        </p:nvSpPr>
        <p:spPr>
          <a:xfrm>
            <a:off x="152400" y="2737790"/>
            <a:ext cx="3504856" cy="2051595"/>
          </a:xfrm>
          <a:custGeom>
            <a:avLst/>
            <a:gdLst>
              <a:gd name="connsiteX0" fmla="*/ 0 w 2851906"/>
              <a:gd name="connsiteY0" fmla="*/ 88902 h 533400"/>
              <a:gd name="connsiteX1" fmla="*/ 88902 w 2851906"/>
              <a:gd name="connsiteY1" fmla="*/ 0 h 533400"/>
              <a:gd name="connsiteX2" fmla="*/ 475318 w 2851906"/>
              <a:gd name="connsiteY2" fmla="*/ 0 h 533400"/>
              <a:gd name="connsiteX3" fmla="*/ 475318 w 2851906"/>
              <a:gd name="connsiteY3" fmla="*/ 0 h 533400"/>
              <a:gd name="connsiteX4" fmla="*/ 1188294 w 2851906"/>
              <a:gd name="connsiteY4" fmla="*/ 0 h 533400"/>
              <a:gd name="connsiteX5" fmla="*/ 2763004 w 2851906"/>
              <a:gd name="connsiteY5" fmla="*/ 0 h 533400"/>
              <a:gd name="connsiteX6" fmla="*/ 2851906 w 2851906"/>
              <a:gd name="connsiteY6" fmla="*/ 88902 h 533400"/>
              <a:gd name="connsiteX7" fmla="*/ 2851906 w 2851906"/>
              <a:gd name="connsiteY7" fmla="*/ 311150 h 533400"/>
              <a:gd name="connsiteX8" fmla="*/ 2851906 w 2851906"/>
              <a:gd name="connsiteY8" fmla="*/ 311150 h 533400"/>
              <a:gd name="connsiteX9" fmla="*/ 2851906 w 2851906"/>
              <a:gd name="connsiteY9" fmla="*/ 444500 h 533400"/>
              <a:gd name="connsiteX10" fmla="*/ 2851906 w 2851906"/>
              <a:gd name="connsiteY10" fmla="*/ 444498 h 533400"/>
              <a:gd name="connsiteX11" fmla="*/ 2763004 w 2851906"/>
              <a:gd name="connsiteY11" fmla="*/ 533400 h 533400"/>
              <a:gd name="connsiteX12" fmla="*/ 1188294 w 2851906"/>
              <a:gd name="connsiteY12" fmla="*/ 533400 h 533400"/>
              <a:gd name="connsiteX13" fmla="*/ 477238 w 2851906"/>
              <a:gd name="connsiteY13" fmla="*/ 814678 h 533400"/>
              <a:gd name="connsiteX14" fmla="*/ 475318 w 2851906"/>
              <a:gd name="connsiteY14" fmla="*/ 533400 h 533400"/>
              <a:gd name="connsiteX15" fmla="*/ 88902 w 2851906"/>
              <a:gd name="connsiteY15" fmla="*/ 533400 h 533400"/>
              <a:gd name="connsiteX16" fmla="*/ 0 w 2851906"/>
              <a:gd name="connsiteY16" fmla="*/ 444498 h 533400"/>
              <a:gd name="connsiteX17" fmla="*/ 0 w 2851906"/>
              <a:gd name="connsiteY17" fmla="*/ 444500 h 533400"/>
              <a:gd name="connsiteX18" fmla="*/ 0 w 2851906"/>
              <a:gd name="connsiteY18" fmla="*/ 311150 h 533400"/>
              <a:gd name="connsiteX19" fmla="*/ 0 w 2851906"/>
              <a:gd name="connsiteY19" fmla="*/ 311150 h 533400"/>
              <a:gd name="connsiteX20" fmla="*/ 0 w 2851906"/>
              <a:gd name="connsiteY20" fmla="*/ 88902 h 533400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188294 w 2851906"/>
              <a:gd name="connsiteY12" fmla="*/ 5334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089822 w 2851906"/>
              <a:gd name="connsiteY12" fmla="*/ 5379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771040"/>
              <a:gd name="connsiteX1" fmla="*/ 88902 w 2851906"/>
              <a:gd name="connsiteY1" fmla="*/ 0 h 771040"/>
              <a:gd name="connsiteX2" fmla="*/ 475318 w 2851906"/>
              <a:gd name="connsiteY2" fmla="*/ 0 h 771040"/>
              <a:gd name="connsiteX3" fmla="*/ 475318 w 2851906"/>
              <a:gd name="connsiteY3" fmla="*/ 0 h 771040"/>
              <a:gd name="connsiteX4" fmla="*/ 1188294 w 2851906"/>
              <a:gd name="connsiteY4" fmla="*/ 0 h 771040"/>
              <a:gd name="connsiteX5" fmla="*/ 2763004 w 2851906"/>
              <a:gd name="connsiteY5" fmla="*/ 0 h 771040"/>
              <a:gd name="connsiteX6" fmla="*/ 2851906 w 2851906"/>
              <a:gd name="connsiteY6" fmla="*/ 88902 h 771040"/>
              <a:gd name="connsiteX7" fmla="*/ 2851906 w 2851906"/>
              <a:gd name="connsiteY7" fmla="*/ 311150 h 771040"/>
              <a:gd name="connsiteX8" fmla="*/ 2851906 w 2851906"/>
              <a:gd name="connsiteY8" fmla="*/ 311150 h 771040"/>
              <a:gd name="connsiteX9" fmla="*/ 2851906 w 2851906"/>
              <a:gd name="connsiteY9" fmla="*/ 444500 h 771040"/>
              <a:gd name="connsiteX10" fmla="*/ 2851906 w 2851906"/>
              <a:gd name="connsiteY10" fmla="*/ 444498 h 771040"/>
              <a:gd name="connsiteX11" fmla="*/ 2763004 w 2851906"/>
              <a:gd name="connsiteY11" fmla="*/ 533400 h 771040"/>
              <a:gd name="connsiteX12" fmla="*/ 1089822 w 2851906"/>
              <a:gd name="connsiteY12" fmla="*/ 537900 h 771040"/>
              <a:gd name="connsiteX13" fmla="*/ 595341 w 2851906"/>
              <a:gd name="connsiteY13" fmla="*/ 771040 h 771040"/>
              <a:gd name="connsiteX14" fmla="*/ 727730 w 2851906"/>
              <a:gd name="connsiteY14" fmla="*/ 533400 h 771040"/>
              <a:gd name="connsiteX15" fmla="*/ 88902 w 2851906"/>
              <a:gd name="connsiteY15" fmla="*/ 533400 h 771040"/>
              <a:gd name="connsiteX16" fmla="*/ 0 w 2851906"/>
              <a:gd name="connsiteY16" fmla="*/ 444498 h 771040"/>
              <a:gd name="connsiteX17" fmla="*/ 0 w 2851906"/>
              <a:gd name="connsiteY17" fmla="*/ 444500 h 771040"/>
              <a:gd name="connsiteX18" fmla="*/ 0 w 2851906"/>
              <a:gd name="connsiteY18" fmla="*/ 311150 h 771040"/>
              <a:gd name="connsiteX19" fmla="*/ 0 w 2851906"/>
              <a:gd name="connsiteY19" fmla="*/ 311150 h 771040"/>
              <a:gd name="connsiteX20" fmla="*/ 0 w 2851906"/>
              <a:gd name="connsiteY20" fmla="*/ 88902 h 77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1906" h="771040">
                <a:moveTo>
                  <a:pt x="0" y="88902"/>
                </a:moveTo>
                <a:cubicBezTo>
                  <a:pt x="0" y="39803"/>
                  <a:pt x="39803" y="0"/>
                  <a:pt x="88902" y="0"/>
                </a:cubicBezTo>
                <a:lnTo>
                  <a:pt x="475318" y="0"/>
                </a:lnTo>
                <a:lnTo>
                  <a:pt x="475318" y="0"/>
                </a:lnTo>
                <a:lnTo>
                  <a:pt x="1188294" y="0"/>
                </a:lnTo>
                <a:lnTo>
                  <a:pt x="2763004" y="0"/>
                </a:lnTo>
                <a:cubicBezTo>
                  <a:pt x="2812103" y="0"/>
                  <a:pt x="2851906" y="39803"/>
                  <a:pt x="2851906" y="88902"/>
                </a:cubicBezTo>
                <a:lnTo>
                  <a:pt x="2851906" y="311150"/>
                </a:lnTo>
                <a:lnTo>
                  <a:pt x="2851906" y="311150"/>
                </a:lnTo>
                <a:lnTo>
                  <a:pt x="2851906" y="444500"/>
                </a:lnTo>
                <a:lnTo>
                  <a:pt x="2851906" y="444498"/>
                </a:lnTo>
                <a:cubicBezTo>
                  <a:pt x="2851906" y="493597"/>
                  <a:pt x="2812103" y="533400"/>
                  <a:pt x="2763004" y="533400"/>
                </a:cubicBezTo>
                <a:lnTo>
                  <a:pt x="1089822" y="537900"/>
                </a:lnTo>
                <a:lnTo>
                  <a:pt x="595341" y="771040"/>
                </a:lnTo>
                <a:lnTo>
                  <a:pt x="727730" y="533400"/>
                </a:lnTo>
                <a:lnTo>
                  <a:pt x="88902" y="533400"/>
                </a:lnTo>
                <a:cubicBezTo>
                  <a:pt x="39803" y="533400"/>
                  <a:pt x="0" y="493597"/>
                  <a:pt x="0" y="444498"/>
                </a:cubicBezTo>
                <a:lnTo>
                  <a:pt x="0" y="444500"/>
                </a:lnTo>
                <a:lnTo>
                  <a:pt x="0" y="311150"/>
                </a:lnTo>
                <a:lnTo>
                  <a:pt x="0" y="311150"/>
                </a:lnTo>
                <a:lnTo>
                  <a:pt x="0" y="889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perspectiveLeft" fov="6000000">
              <a:rot lat="0" lon="1200000" rev="0"/>
            </a:camera>
            <a:lightRig rig="threePt" dir="t"/>
          </a:scene3d>
          <a:sp3d extrusionH="76200" contourW="12700" prstMaterial="clear">
            <a:bevelT w="19050" h="38100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9" name="PHẠM DUYÊN - 9Slide.vn 3 - 9Slide.vn">
                <a:extLst>
                  <a:ext uri="{FF2B5EF4-FFF2-40B4-BE49-F238E27FC236}">
                    <a16:creationId xmlns:a16="http://schemas.microsoft.com/office/drawing/2014/main" id="{0E9002AC-BA48-4F56-BA5D-1D5AB8775CA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32957" y="891860"/>
              <a:ext cx="2958247" cy="57375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8247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498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Bảng </a:t>
                          </a:r>
                          <a:r>
                            <a:rPr lang="vi-VN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nhân </a:t>
                          </a:r>
                          <a:r>
                            <a:rPr lang="en-US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8</a:t>
                          </a:r>
                          <a:endParaRPr lang="vi-VN" sz="28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j-lt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   </a:t>
                          </a:r>
                          <a:r>
                            <a:rPr lang="en-US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8</a:t>
                          </a:r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1    </a:t>
                          </a:r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endParaRPr lang="vi-VN" sz="2800" dirty="0">
                            <a:solidFill>
                              <a:srgbClr val="FF0E0E"/>
                            </a:solidFill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2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E0E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3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4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5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6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48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7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56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8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64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9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72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E0E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9" name="PHẠM DUYÊN - 9Slide.vn 3 - 9Slide.vn">
                <a:extLst>
                  <a:ext uri="{FF2B5EF4-FFF2-40B4-BE49-F238E27FC236}">
                    <a16:creationId xmlns:a16="http://schemas.microsoft.com/office/drawing/2014/main" id="{0E9002AC-BA48-4F56-BA5D-1D5AB8775CA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32957" y="891860"/>
              <a:ext cx="2958247" cy="57375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8247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Bảng </a:t>
                          </a:r>
                          <a:r>
                            <a:rPr lang="vi-VN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nhân </a:t>
                          </a:r>
                          <a:r>
                            <a:rPr lang="en-US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8</a:t>
                          </a:r>
                          <a:endParaRPr lang="vi-VN" sz="28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j-lt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110465" r="-1029" b="-9279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212941" r="-1029" b="-83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309302" r="-1029" b="-7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409302" r="-1029" b="-6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509302" r="-1029" b="-5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616471" r="-1029" b="-4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708140" r="-1029" b="-330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808140" r="-1029" b="-230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918824" r="-1029" b="-1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1006977" r="-1029" b="-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PHẠM DUYÊN - 9Slide.vn 18 - 9Slide.vn">
                <a:extLst>
                  <a:ext uri="{FF2B5EF4-FFF2-40B4-BE49-F238E27FC236}">
                    <a16:creationId xmlns:a16="http://schemas.microsoft.com/office/drawing/2014/main" id="{3668F068-D8D8-48E0-99B9-6D92C8EB6E86}"/>
                  </a:ext>
                </a:extLst>
              </p:cNvPr>
              <p:cNvSpPr txBox="1"/>
              <p:nvPr/>
            </p:nvSpPr>
            <p:spPr>
              <a:xfrm>
                <a:off x="469778" y="2812785"/>
                <a:ext cx="3260049" cy="1384995"/>
              </a:xfrm>
              <a:prstGeom prst="rect">
                <a:avLst/>
              </a:prstGeom>
              <a:noFill/>
              <a:effectLst>
                <a:glow rad="127000">
                  <a:schemeClr val="accent6">
                    <a:lumMod val="40000"/>
                    <a:lumOff val="60000"/>
                  </a:schemeClr>
                </a:glow>
              </a:effectLst>
              <a:scene3d>
                <a:camera prst="perspective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Thêm 8 vào kết quả </a:t>
                </a:r>
                <a:br>
                  <a:rPr lang="en-US" sz="28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28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của </a:t>
                </a:r>
                <a:r>
                  <a:rPr lang="en-US" sz="280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8</a:t>
                </a:r>
                <a:r>
                  <a:rPr lang="vi-VN" sz="280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 </a:t>
                </a:r>
                <a:r>
                  <a:rPr lang="vi-VN" sz="280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2</a:t>
                </a:r>
                <a:r>
                  <a:rPr lang="en-US" sz="28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ta được </a:t>
                </a:r>
                <a:br>
                  <a:rPr lang="en-US" sz="28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28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kết quả của </a:t>
                </a:r>
                <a:r>
                  <a:rPr lang="en-US" sz="280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8</a:t>
                </a:r>
                <a:r>
                  <a:rPr lang="vi-VN" sz="280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3</a:t>
                </a:r>
                <a:endParaRPr lang="en-US" sz="2800" spc="-1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8" name="PHẠM DUYÊN - 9Slide.vn 18 - 9Slide.vn">
                <a:extLst>
                  <a:ext uri="{FF2B5EF4-FFF2-40B4-BE49-F238E27FC236}">
                    <a16:creationId xmlns:a16="http://schemas.microsoft.com/office/drawing/2014/main" id="{3668F068-D8D8-48E0-99B9-6D92C8EB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8" y="2812785"/>
                <a:ext cx="3260049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27000">
                  <a:schemeClr val="accent6">
                    <a:lumMod val="40000"/>
                    <a:lumOff val="6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PHẠM DUYÊN - 9Slide.vn 19 - 9Slide.vn">
            <a:extLst>
              <a:ext uri="{FF2B5EF4-FFF2-40B4-BE49-F238E27FC236}">
                <a16:creationId xmlns:a16="http://schemas.microsoft.com/office/drawing/2014/main" id="{5C0D4214-A0BF-4BE0-9595-B1EA3A87165C}"/>
              </a:ext>
            </a:extLst>
          </p:cNvPr>
          <p:cNvSpPr/>
          <p:nvPr/>
        </p:nvSpPr>
        <p:spPr>
          <a:xfrm>
            <a:off x="5970124" y="3013569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0" name="PHẠM DUYÊN - 9Slide.vn 20 - 9Slide.vn">
            <a:extLst>
              <a:ext uri="{FF2B5EF4-FFF2-40B4-BE49-F238E27FC236}">
                <a16:creationId xmlns:a16="http://schemas.microsoft.com/office/drawing/2014/main" id="{0C8F47CE-81DE-4D9F-BBA9-9CF97D305131}"/>
              </a:ext>
            </a:extLst>
          </p:cNvPr>
          <p:cNvSpPr/>
          <p:nvPr/>
        </p:nvSpPr>
        <p:spPr>
          <a:xfrm>
            <a:off x="5970124" y="3534690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1" name="PHẠM DUYÊN - 9Slide.vn 21 - 9Slide.vn">
            <a:extLst>
              <a:ext uri="{FF2B5EF4-FFF2-40B4-BE49-F238E27FC236}">
                <a16:creationId xmlns:a16="http://schemas.microsoft.com/office/drawing/2014/main" id="{A4A15574-B198-4A79-B62C-D5357CA6D7D4}"/>
              </a:ext>
            </a:extLst>
          </p:cNvPr>
          <p:cNvSpPr/>
          <p:nvPr/>
        </p:nvSpPr>
        <p:spPr>
          <a:xfrm>
            <a:off x="5970124" y="4055811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2" name="PHẠM DUYÊN - 9Slide.vn 22 - 9Slide.vn">
            <a:extLst>
              <a:ext uri="{FF2B5EF4-FFF2-40B4-BE49-F238E27FC236}">
                <a16:creationId xmlns:a16="http://schemas.microsoft.com/office/drawing/2014/main" id="{7A76CCF8-7465-4631-8FE9-1CA3DD454777}"/>
              </a:ext>
            </a:extLst>
          </p:cNvPr>
          <p:cNvSpPr/>
          <p:nvPr/>
        </p:nvSpPr>
        <p:spPr>
          <a:xfrm>
            <a:off x="5970124" y="4576932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3" name="PHẠM DUYÊN - 9Slide.vn 23 - 9Slide.vn">
            <a:extLst>
              <a:ext uri="{FF2B5EF4-FFF2-40B4-BE49-F238E27FC236}">
                <a16:creationId xmlns:a16="http://schemas.microsoft.com/office/drawing/2014/main" id="{40A287EA-B35E-47B5-9AF5-9C6C0972E6C1}"/>
              </a:ext>
            </a:extLst>
          </p:cNvPr>
          <p:cNvSpPr/>
          <p:nvPr/>
        </p:nvSpPr>
        <p:spPr>
          <a:xfrm>
            <a:off x="5970124" y="5098053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4" name="PHẠM DUYÊN - 9Slide.vn 24 - 9Slide.vn">
            <a:extLst>
              <a:ext uri="{FF2B5EF4-FFF2-40B4-BE49-F238E27FC236}">
                <a16:creationId xmlns:a16="http://schemas.microsoft.com/office/drawing/2014/main" id="{DFDAB7F3-AFEF-493B-81DF-CB2DC51CBCD7}"/>
              </a:ext>
            </a:extLst>
          </p:cNvPr>
          <p:cNvSpPr/>
          <p:nvPr/>
        </p:nvSpPr>
        <p:spPr>
          <a:xfrm>
            <a:off x="5970124" y="5619173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5" name="PHẠM DUYÊN - 9Slide.vn 25 - 9Slide.vn">
            <a:extLst>
              <a:ext uri="{FF2B5EF4-FFF2-40B4-BE49-F238E27FC236}">
                <a16:creationId xmlns:a16="http://schemas.microsoft.com/office/drawing/2014/main" id="{02509F31-C17D-4D22-973B-554E2B10C256}"/>
              </a:ext>
            </a:extLst>
          </p:cNvPr>
          <p:cNvSpPr/>
          <p:nvPr/>
        </p:nvSpPr>
        <p:spPr>
          <a:xfrm>
            <a:off x="5970124" y="2492448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  <a:endParaRPr lang="vi-VN" sz="3600" dirty="0">
              <a:solidFill>
                <a:srgbClr val="0070C0"/>
              </a:solidFill>
              <a:ea typeface="#9Slide02 Noi dung dai" panose="02000000000000000000" pitchFamily="2" charset="0"/>
            </a:endParaRPr>
          </a:p>
        </p:txBody>
      </p:sp>
      <p:sp>
        <p:nvSpPr>
          <p:cNvPr id="216" name="PHẠM DUYÊN - 9Slide.vn 26 - 9Slide.vn">
            <a:extLst>
              <a:ext uri="{FF2B5EF4-FFF2-40B4-BE49-F238E27FC236}">
                <a16:creationId xmlns:a16="http://schemas.microsoft.com/office/drawing/2014/main" id="{B7806554-5744-452D-98C7-5B163F4ED9B7}"/>
              </a:ext>
            </a:extLst>
          </p:cNvPr>
          <p:cNvSpPr/>
          <p:nvPr/>
        </p:nvSpPr>
        <p:spPr>
          <a:xfrm rot="5400000" flipH="1">
            <a:off x="6205168" y="1839988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PHẠM DUYÊN - 9Slide.vn 27 - 9Slide.vn">
            <a:extLst>
              <a:ext uri="{FF2B5EF4-FFF2-40B4-BE49-F238E27FC236}">
                <a16:creationId xmlns:a16="http://schemas.microsoft.com/office/drawing/2014/main" id="{A8F3BDC8-6657-45C0-AB49-7B2811DC3165}"/>
              </a:ext>
            </a:extLst>
          </p:cNvPr>
          <p:cNvGrpSpPr/>
          <p:nvPr/>
        </p:nvGrpSpPr>
        <p:grpSpPr>
          <a:xfrm>
            <a:off x="6690611" y="1708852"/>
            <a:ext cx="433132" cy="381901"/>
            <a:chOff x="10460752" y="1241841"/>
            <a:chExt cx="433132" cy="381901"/>
          </a:xfrm>
        </p:grpSpPr>
        <p:sp>
          <p:nvSpPr>
            <p:cNvPr id="218" name="bảng nhân 2 5 - 9Slide.vn">
              <a:extLst>
                <a:ext uri="{FF2B5EF4-FFF2-40B4-BE49-F238E27FC236}">
                  <a16:creationId xmlns:a16="http://schemas.microsoft.com/office/drawing/2014/main" id="{3BFDF083-9D62-4379-8308-DE0D573B62EB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CA8D7F20-A4FC-43FF-83A6-33031A775B1A}"/>
                </a:ext>
              </a:extLst>
            </p:cNvPr>
            <p:cNvSpPr txBox="1"/>
            <p:nvPr/>
          </p:nvSpPr>
          <p:spPr>
            <a:xfrm>
              <a:off x="10460752" y="1241841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+8</a:t>
              </a:r>
            </a:p>
          </p:txBody>
        </p:sp>
      </p:grpSp>
      <p:pic>
        <p:nvPicPr>
          <p:cNvPr id="51" name="PHẠM DUYÊN 2 - 9Slide.vn">
            <a:extLst>
              <a:ext uri="{FF2B5EF4-FFF2-40B4-BE49-F238E27FC236}">
                <a16:creationId xmlns:a16="http://schemas.microsoft.com/office/drawing/2014/main" id="{B4237CFB-2EB0-4359-A7A9-CE09811B13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7" y="131625"/>
            <a:ext cx="1528116" cy="764058"/>
          </a:xfrm>
          <a:prstGeom prst="rect">
            <a:avLst/>
          </a:prstGeom>
        </p:spPr>
      </p:pic>
      <p:sp>
        <p:nvSpPr>
          <p:cNvPr id="52" name="PHẠM DUYÊN - 9Slide.vn 2 - 9Slide.vn">
            <a:extLst>
              <a:ext uri="{FF2B5EF4-FFF2-40B4-BE49-F238E27FC236}">
                <a16:creationId xmlns:a16="http://schemas.microsoft.com/office/drawing/2014/main" id="{EBDC139A-D0DA-4947-B7A9-B8C6D8A09004}"/>
              </a:ext>
            </a:extLst>
          </p:cNvPr>
          <p:cNvSpPr txBox="1"/>
          <p:nvPr/>
        </p:nvSpPr>
        <p:spPr>
          <a:xfrm>
            <a:off x="2133600" y="226641"/>
            <a:ext cx="7924800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0" dirty="0">
                <a:solidFill>
                  <a:srgbClr val="D77245"/>
                </a:solidFill>
                <a:latin typeface="+mj-lt"/>
              </a:rPr>
              <a:t>b) </a:t>
            </a:r>
            <a:r>
              <a:rPr lang="en-US" sz="3600" spc="-200" dirty="0" err="1">
                <a:solidFill>
                  <a:srgbClr val="D77245"/>
                </a:solidFill>
                <a:latin typeface="+mj-lt"/>
              </a:rPr>
              <a:t>Hoàn</a:t>
            </a:r>
            <a:r>
              <a:rPr lang="en-US" sz="3600" spc="-200" dirty="0">
                <a:solidFill>
                  <a:srgbClr val="D77245"/>
                </a:solidFill>
                <a:latin typeface="+mj-lt"/>
              </a:rPr>
              <a:t> </a:t>
            </a:r>
            <a:r>
              <a:rPr lang="en-US" sz="3600" spc="-200" dirty="0" err="1">
                <a:solidFill>
                  <a:srgbClr val="D77245"/>
                </a:solidFill>
                <a:latin typeface="+mj-lt"/>
              </a:rPr>
              <a:t>thành</a:t>
            </a:r>
            <a:r>
              <a:rPr lang="en-US" sz="3600" spc="-200" dirty="0">
                <a:solidFill>
                  <a:srgbClr val="D77245"/>
                </a:solidFill>
                <a:latin typeface="+mj-lt"/>
              </a:rPr>
              <a:t> </a:t>
            </a:r>
            <a:r>
              <a:rPr lang="en-US" sz="3600" spc="-200" dirty="0" err="1">
                <a:solidFill>
                  <a:srgbClr val="D77245"/>
                </a:solidFill>
                <a:latin typeface="+mj-lt"/>
              </a:rPr>
              <a:t>bảng</a:t>
            </a:r>
            <a:r>
              <a:rPr lang="en-US" sz="3600" spc="-200" dirty="0">
                <a:solidFill>
                  <a:srgbClr val="D77245"/>
                </a:solidFill>
                <a:latin typeface="+mj-lt"/>
              </a:rPr>
              <a:t> </a:t>
            </a:r>
            <a:r>
              <a:rPr lang="en-US" sz="3600" spc="-200" dirty="0" err="1">
                <a:solidFill>
                  <a:srgbClr val="D77245"/>
                </a:solidFill>
                <a:latin typeface="+mj-lt"/>
              </a:rPr>
              <a:t>nhân</a:t>
            </a:r>
            <a:r>
              <a:rPr lang="en-US" sz="3600" spc="-200" dirty="0">
                <a:solidFill>
                  <a:srgbClr val="D77245"/>
                </a:solidFill>
                <a:latin typeface="+mj-lt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14089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33" dur="1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34" dur="1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25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10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1" dur="20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500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6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0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7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9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24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27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7" grpId="0" animBg="1"/>
          <p:bldP spid="208" grpId="0"/>
          <p:bldP spid="209" grpId="0" animBg="1"/>
          <p:bldP spid="209" grpId="1" animBg="1"/>
          <p:bldP spid="210" grpId="0" animBg="1"/>
          <p:bldP spid="210" grpId="1" animBg="1"/>
          <p:bldP spid="211" grpId="0" animBg="1"/>
          <p:bldP spid="211" grpId="1" animBg="1"/>
          <p:bldP spid="212" grpId="0" animBg="1"/>
          <p:bldP spid="212" grpId="1" animBg="1"/>
          <p:bldP spid="213" grpId="0" animBg="1"/>
          <p:bldP spid="213" grpId="1" animBg="1"/>
          <p:bldP spid="214" grpId="0" animBg="1"/>
          <p:bldP spid="214" grpId="1" animBg="1"/>
          <p:bldP spid="215" grpId="0" animBg="1"/>
          <p:bldP spid="215" grpId="1" animBg="1"/>
          <p:bldP spid="216" grpId="0" animBg="1"/>
          <p:bldP spid="21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25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10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1" dur="20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/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500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6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/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0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7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9" dur="5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24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4" presetClass="exit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27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7" grpId="0" animBg="1"/>
          <p:bldP spid="208" grpId="0"/>
          <p:bldP spid="209" grpId="0" animBg="1"/>
          <p:bldP spid="209" grpId="1" animBg="1"/>
          <p:bldP spid="210" grpId="0" animBg="1"/>
          <p:bldP spid="210" grpId="1" animBg="1"/>
          <p:bldP spid="211" grpId="0" animBg="1"/>
          <p:bldP spid="211" grpId="1" animBg="1"/>
          <p:bldP spid="212" grpId="0" animBg="1"/>
          <p:bldP spid="212" grpId="1" animBg="1"/>
          <p:bldP spid="213" grpId="0" animBg="1"/>
          <p:bldP spid="213" grpId="1" animBg="1"/>
          <p:bldP spid="214" grpId="0" animBg="1"/>
          <p:bldP spid="214" grpId="1" animBg="1"/>
          <p:bldP spid="215" grpId="0" animBg="1"/>
          <p:bldP spid="215" grpId="1" animBg="1"/>
          <p:bldP spid="216" grpId="0" animBg="1"/>
          <p:bldP spid="216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row: Curved Right 110">
            <a:extLst>
              <a:ext uri="{FF2B5EF4-FFF2-40B4-BE49-F238E27FC236}">
                <a16:creationId xmlns:a16="http://schemas.microsoft.com/office/drawing/2014/main" id="{0869A6FC-17EF-4DA5-AC73-1346DC8F10F6}"/>
              </a:ext>
            </a:extLst>
          </p:cNvPr>
          <p:cNvSpPr/>
          <p:nvPr/>
        </p:nvSpPr>
        <p:spPr>
          <a:xfrm>
            <a:off x="1722281" y="5079992"/>
            <a:ext cx="489067" cy="1003662"/>
          </a:xfrm>
          <a:prstGeom prst="curv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03B5AD1-E3FE-4EB8-94F6-52574C17468A}"/>
              </a:ext>
            </a:extLst>
          </p:cNvPr>
          <p:cNvGrpSpPr/>
          <p:nvPr/>
        </p:nvGrpSpPr>
        <p:grpSpPr>
          <a:xfrm>
            <a:off x="2233993" y="3276954"/>
            <a:ext cx="2675686" cy="598104"/>
            <a:chOff x="4726090" y="4684929"/>
            <a:chExt cx="2675686" cy="598104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8A0B5CFE-E563-4127-A1E7-F4D3A24EFAA8}"/>
                </a:ext>
              </a:extLst>
            </p:cNvPr>
            <p:cNvSpPr/>
            <p:nvPr/>
          </p:nvSpPr>
          <p:spPr>
            <a:xfrm>
              <a:off x="4726090" y="4684929"/>
              <a:ext cx="2675686" cy="598104"/>
            </a:xfrm>
            <a:prstGeom prst="roundRect">
              <a:avLst>
                <a:gd name="adj" fmla="val 47917"/>
              </a:avLst>
            </a:prstGeom>
            <a:solidFill>
              <a:srgbClr val="FBB0C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A8F49DFA-B2C5-47B1-A22D-FA624F021EF9}"/>
                    </a:ext>
                  </a:extLst>
                </p:cNvPr>
                <p:cNvSpPr txBox="1"/>
                <p:nvPr/>
              </p:nvSpPr>
              <p:spPr>
                <a:xfrm>
                  <a:off x="5147320" y="4691594"/>
                  <a:ext cx="183322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/>
                    <a:t>8</a:t>
                  </a:r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2 = ?</a:t>
                  </a: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A8F49DFA-B2C5-47B1-A22D-FA624F021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320" y="4691594"/>
                  <a:ext cx="1833226" cy="584775"/>
                </a:xfrm>
                <a:prstGeom prst="rect">
                  <a:avLst/>
                </a:prstGeom>
                <a:blipFill>
                  <a:blip r:embed="rId2"/>
                  <a:stretch>
                    <a:fillRect l="-8667" t="-13542" r="-6333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08C9A03-DBD2-4FDF-B8E5-136657F21D00}"/>
              </a:ext>
            </a:extLst>
          </p:cNvPr>
          <p:cNvGrpSpPr/>
          <p:nvPr/>
        </p:nvGrpSpPr>
        <p:grpSpPr>
          <a:xfrm>
            <a:off x="2233995" y="4059128"/>
            <a:ext cx="3557205" cy="598104"/>
            <a:chOff x="4726091" y="4684929"/>
            <a:chExt cx="3465895" cy="598104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32A882C2-5AFC-4D06-BEBE-15EC8BF8B4E0}"/>
                </a:ext>
              </a:extLst>
            </p:cNvPr>
            <p:cNvSpPr/>
            <p:nvPr/>
          </p:nvSpPr>
          <p:spPr>
            <a:xfrm>
              <a:off x="4726091" y="4684929"/>
              <a:ext cx="2607004" cy="598104"/>
            </a:xfrm>
            <a:prstGeom prst="roundRect">
              <a:avLst>
                <a:gd name="adj" fmla="val 4791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C9CAE3D-8C79-4EF6-B9C0-7E6CA3FB7605}"/>
                </a:ext>
              </a:extLst>
            </p:cNvPr>
            <p:cNvSpPr txBox="1"/>
            <p:nvPr/>
          </p:nvSpPr>
          <p:spPr>
            <a:xfrm>
              <a:off x="5033506" y="4691594"/>
              <a:ext cx="3158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8 + 8 = </a:t>
              </a:r>
              <a:r>
                <a:rPr lang="en-US" sz="3200">
                  <a:solidFill>
                    <a:schemeClr val="accent6"/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1A28446-584B-4F13-AA1E-4FE27E366AD3}"/>
              </a:ext>
            </a:extLst>
          </p:cNvPr>
          <p:cNvGrpSpPr/>
          <p:nvPr/>
        </p:nvGrpSpPr>
        <p:grpSpPr>
          <a:xfrm>
            <a:off x="2233993" y="4841302"/>
            <a:ext cx="2675686" cy="598104"/>
            <a:chOff x="4726090" y="4684929"/>
            <a:chExt cx="3854030" cy="598104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3A7D3F75-0377-4A2C-B594-6F0DF991443B}"/>
                </a:ext>
              </a:extLst>
            </p:cNvPr>
            <p:cNvSpPr/>
            <p:nvPr/>
          </p:nvSpPr>
          <p:spPr>
            <a:xfrm>
              <a:off x="4726090" y="4684929"/>
              <a:ext cx="3854030" cy="598104"/>
            </a:xfrm>
            <a:prstGeom prst="roundRect">
              <a:avLst>
                <a:gd name="adj" fmla="val 4791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7A7421D5-9DE6-4696-8214-00F51B814151}"/>
                    </a:ext>
                  </a:extLst>
                </p:cNvPr>
                <p:cNvSpPr txBox="1"/>
                <p:nvPr/>
              </p:nvSpPr>
              <p:spPr>
                <a:xfrm>
                  <a:off x="5147320" y="4691594"/>
                  <a:ext cx="31584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/>
                    <a:t>8</a:t>
                  </a:r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2 = </a:t>
                  </a:r>
                  <a:r>
                    <a:rPr lang="en-US" sz="3200">
                      <a:solidFill>
                        <a:srgbClr val="F62D04"/>
                      </a:solidFill>
                      <a:cs typeface="Arial" panose="020B0604020202020204" pitchFamily="34" charset="0"/>
                    </a:rPr>
                    <a:t>16</a:t>
                  </a:r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7A7421D5-9DE6-4696-8214-00F51B8141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320" y="4691594"/>
                  <a:ext cx="3158480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6944" t="-1354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4" name="PHẠM DUYÊN 71 - 9Slide.vn">
            <a:extLst>
              <a:ext uri="{FF2B5EF4-FFF2-40B4-BE49-F238E27FC236}">
                <a16:creationId xmlns:a16="http://schemas.microsoft.com/office/drawing/2014/main" id="{86BEB8FD-CCE3-4509-81DA-E5BB78A11E09}"/>
              </a:ext>
            </a:extLst>
          </p:cNvPr>
          <p:cNvSpPr/>
          <p:nvPr/>
        </p:nvSpPr>
        <p:spPr>
          <a:xfrm>
            <a:off x="3827306" y="4069386"/>
            <a:ext cx="714375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16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E638F06-112C-4B21-9102-1799C02B35F6}"/>
              </a:ext>
            </a:extLst>
          </p:cNvPr>
          <p:cNvGrpSpPr/>
          <p:nvPr/>
        </p:nvGrpSpPr>
        <p:grpSpPr>
          <a:xfrm>
            <a:off x="2233993" y="5630042"/>
            <a:ext cx="2675686" cy="598104"/>
            <a:chOff x="4726090" y="4684929"/>
            <a:chExt cx="3854030" cy="598104"/>
          </a:xfrm>
        </p:grpSpPr>
        <p:sp>
          <p:nvSpPr>
            <p:cNvPr id="205" name="Rectangle: Rounded Corners 204">
              <a:extLst>
                <a:ext uri="{FF2B5EF4-FFF2-40B4-BE49-F238E27FC236}">
                  <a16:creationId xmlns:a16="http://schemas.microsoft.com/office/drawing/2014/main" id="{02A163C5-69BD-47F8-A5B9-C9BCFAB17444}"/>
                </a:ext>
              </a:extLst>
            </p:cNvPr>
            <p:cNvSpPr/>
            <p:nvPr/>
          </p:nvSpPr>
          <p:spPr>
            <a:xfrm>
              <a:off x="4726090" y="4684929"/>
              <a:ext cx="3854030" cy="598104"/>
            </a:xfrm>
            <a:prstGeom prst="roundRect">
              <a:avLst>
                <a:gd name="adj" fmla="val 4791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702C56C8-DBE2-4AA8-B5CA-E7F3F9627554}"/>
                    </a:ext>
                  </a:extLst>
                </p:cNvPr>
                <p:cNvSpPr txBox="1"/>
                <p:nvPr/>
              </p:nvSpPr>
              <p:spPr>
                <a:xfrm>
                  <a:off x="5147320" y="4691594"/>
                  <a:ext cx="31584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>
                      <a:solidFill>
                        <a:srgbClr val="FF0000"/>
                      </a:solidFill>
                    </a:rPr>
                    <a:t>16</a:t>
                  </a:r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US" sz="3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Arial" panose="020B0604020202020204" pitchFamily="34" charset="0"/>
                    </a:rPr>
                    <a:t> 8 = </a:t>
                  </a:r>
                  <a:r>
                    <a:rPr lang="en-US" sz="3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anose="020B0604020202020204" pitchFamily="34" charset="0"/>
                    </a:rPr>
                    <a:t>2</a:t>
                  </a:r>
                </a:p>
              </p:txBody>
            </p:sp>
          </mc:Choice>
          <mc:Fallback xmlns="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702C56C8-DBE2-4AA8-B5CA-E7F3F96275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320" y="4691594"/>
                  <a:ext cx="3158480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6944" t="-1354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7" name="PHẠM DUYÊN 2 - 9Slide.vn">
            <a:extLst>
              <a:ext uri="{FF2B5EF4-FFF2-40B4-BE49-F238E27FC236}">
                <a16:creationId xmlns:a16="http://schemas.microsoft.com/office/drawing/2014/main" id="{F3A1737B-D19C-4EB2-BEA6-7A1E3B3B96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5" y="342204"/>
            <a:ext cx="1828800" cy="914400"/>
          </a:xfrm>
          <a:prstGeom prst="rect">
            <a:avLst/>
          </a:prstGeom>
        </p:spPr>
      </p:pic>
      <p:sp>
        <p:nvSpPr>
          <p:cNvPr id="208" name="Speech Bubble: Rectangle with Corners Rounded 14">
            <a:extLst>
              <a:ext uri="{FF2B5EF4-FFF2-40B4-BE49-F238E27FC236}">
                <a16:creationId xmlns:a16="http://schemas.microsoft.com/office/drawing/2014/main" id="{321C4C2B-1907-4EA5-9BF5-E420BBC5EFA0}"/>
              </a:ext>
            </a:extLst>
          </p:cNvPr>
          <p:cNvSpPr/>
          <p:nvPr/>
        </p:nvSpPr>
        <p:spPr>
          <a:xfrm flipH="1">
            <a:off x="6348187" y="3276600"/>
            <a:ext cx="4131185" cy="1875609"/>
          </a:xfrm>
          <a:custGeom>
            <a:avLst/>
            <a:gdLst>
              <a:gd name="connsiteX0" fmla="*/ 0 w 2851906"/>
              <a:gd name="connsiteY0" fmla="*/ 88902 h 533400"/>
              <a:gd name="connsiteX1" fmla="*/ 88902 w 2851906"/>
              <a:gd name="connsiteY1" fmla="*/ 0 h 533400"/>
              <a:gd name="connsiteX2" fmla="*/ 475318 w 2851906"/>
              <a:gd name="connsiteY2" fmla="*/ 0 h 533400"/>
              <a:gd name="connsiteX3" fmla="*/ 475318 w 2851906"/>
              <a:gd name="connsiteY3" fmla="*/ 0 h 533400"/>
              <a:gd name="connsiteX4" fmla="*/ 1188294 w 2851906"/>
              <a:gd name="connsiteY4" fmla="*/ 0 h 533400"/>
              <a:gd name="connsiteX5" fmla="*/ 2763004 w 2851906"/>
              <a:gd name="connsiteY5" fmla="*/ 0 h 533400"/>
              <a:gd name="connsiteX6" fmla="*/ 2851906 w 2851906"/>
              <a:gd name="connsiteY6" fmla="*/ 88902 h 533400"/>
              <a:gd name="connsiteX7" fmla="*/ 2851906 w 2851906"/>
              <a:gd name="connsiteY7" fmla="*/ 311150 h 533400"/>
              <a:gd name="connsiteX8" fmla="*/ 2851906 w 2851906"/>
              <a:gd name="connsiteY8" fmla="*/ 311150 h 533400"/>
              <a:gd name="connsiteX9" fmla="*/ 2851906 w 2851906"/>
              <a:gd name="connsiteY9" fmla="*/ 444500 h 533400"/>
              <a:gd name="connsiteX10" fmla="*/ 2851906 w 2851906"/>
              <a:gd name="connsiteY10" fmla="*/ 444498 h 533400"/>
              <a:gd name="connsiteX11" fmla="*/ 2763004 w 2851906"/>
              <a:gd name="connsiteY11" fmla="*/ 533400 h 533400"/>
              <a:gd name="connsiteX12" fmla="*/ 1188294 w 2851906"/>
              <a:gd name="connsiteY12" fmla="*/ 533400 h 533400"/>
              <a:gd name="connsiteX13" fmla="*/ 477238 w 2851906"/>
              <a:gd name="connsiteY13" fmla="*/ 814678 h 533400"/>
              <a:gd name="connsiteX14" fmla="*/ 475318 w 2851906"/>
              <a:gd name="connsiteY14" fmla="*/ 533400 h 533400"/>
              <a:gd name="connsiteX15" fmla="*/ 88902 w 2851906"/>
              <a:gd name="connsiteY15" fmla="*/ 533400 h 533400"/>
              <a:gd name="connsiteX16" fmla="*/ 0 w 2851906"/>
              <a:gd name="connsiteY16" fmla="*/ 444498 h 533400"/>
              <a:gd name="connsiteX17" fmla="*/ 0 w 2851906"/>
              <a:gd name="connsiteY17" fmla="*/ 444500 h 533400"/>
              <a:gd name="connsiteX18" fmla="*/ 0 w 2851906"/>
              <a:gd name="connsiteY18" fmla="*/ 311150 h 533400"/>
              <a:gd name="connsiteX19" fmla="*/ 0 w 2851906"/>
              <a:gd name="connsiteY19" fmla="*/ 311150 h 533400"/>
              <a:gd name="connsiteX20" fmla="*/ 0 w 2851906"/>
              <a:gd name="connsiteY20" fmla="*/ 88902 h 533400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188294 w 2851906"/>
              <a:gd name="connsiteY12" fmla="*/ 5334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089822 w 2851906"/>
              <a:gd name="connsiteY12" fmla="*/ 5379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704900"/>
              <a:gd name="connsiteX1" fmla="*/ 88902 w 2851906"/>
              <a:gd name="connsiteY1" fmla="*/ 0 h 704900"/>
              <a:gd name="connsiteX2" fmla="*/ 475318 w 2851906"/>
              <a:gd name="connsiteY2" fmla="*/ 0 h 704900"/>
              <a:gd name="connsiteX3" fmla="*/ 475318 w 2851906"/>
              <a:gd name="connsiteY3" fmla="*/ 0 h 704900"/>
              <a:gd name="connsiteX4" fmla="*/ 1188294 w 2851906"/>
              <a:gd name="connsiteY4" fmla="*/ 0 h 704900"/>
              <a:gd name="connsiteX5" fmla="*/ 2763004 w 2851906"/>
              <a:gd name="connsiteY5" fmla="*/ 0 h 704900"/>
              <a:gd name="connsiteX6" fmla="*/ 2851906 w 2851906"/>
              <a:gd name="connsiteY6" fmla="*/ 88902 h 704900"/>
              <a:gd name="connsiteX7" fmla="*/ 2851906 w 2851906"/>
              <a:gd name="connsiteY7" fmla="*/ 311150 h 704900"/>
              <a:gd name="connsiteX8" fmla="*/ 2851906 w 2851906"/>
              <a:gd name="connsiteY8" fmla="*/ 311150 h 704900"/>
              <a:gd name="connsiteX9" fmla="*/ 2851906 w 2851906"/>
              <a:gd name="connsiteY9" fmla="*/ 444500 h 704900"/>
              <a:gd name="connsiteX10" fmla="*/ 2851906 w 2851906"/>
              <a:gd name="connsiteY10" fmla="*/ 444498 h 704900"/>
              <a:gd name="connsiteX11" fmla="*/ 2763004 w 2851906"/>
              <a:gd name="connsiteY11" fmla="*/ 533400 h 704900"/>
              <a:gd name="connsiteX12" fmla="*/ 1089822 w 2851906"/>
              <a:gd name="connsiteY12" fmla="*/ 537900 h 704900"/>
              <a:gd name="connsiteX13" fmla="*/ 591213 w 2851906"/>
              <a:gd name="connsiteY13" fmla="*/ 704900 h 704900"/>
              <a:gd name="connsiteX14" fmla="*/ 727730 w 2851906"/>
              <a:gd name="connsiteY14" fmla="*/ 533400 h 704900"/>
              <a:gd name="connsiteX15" fmla="*/ 88902 w 2851906"/>
              <a:gd name="connsiteY15" fmla="*/ 533400 h 704900"/>
              <a:gd name="connsiteX16" fmla="*/ 0 w 2851906"/>
              <a:gd name="connsiteY16" fmla="*/ 444498 h 704900"/>
              <a:gd name="connsiteX17" fmla="*/ 0 w 2851906"/>
              <a:gd name="connsiteY17" fmla="*/ 444500 h 704900"/>
              <a:gd name="connsiteX18" fmla="*/ 0 w 2851906"/>
              <a:gd name="connsiteY18" fmla="*/ 311150 h 704900"/>
              <a:gd name="connsiteX19" fmla="*/ 0 w 2851906"/>
              <a:gd name="connsiteY19" fmla="*/ 311150 h 704900"/>
              <a:gd name="connsiteX20" fmla="*/ 0 w 2851906"/>
              <a:gd name="connsiteY20" fmla="*/ 88902 h 7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1906" h="704900">
                <a:moveTo>
                  <a:pt x="0" y="88902"/>
                </a:moveTo>
                <a:cubicBezTo>
                  <a:pt x="0" y="39803"/>
                  <a:pt x="39803" y="0"/>
                  <a:pt x="88902" y="0"/>
                </a:cubicBezTo>
                <a:lnTo>
                  <a:pt x="475318" y="0"/>
                </a:lnTo>
                <a:lnTo>
                  <a:pt x="475318" y="0"/>
                </a:lnTo>
                <a:lnTo>
                  <a:pt x="1188294" y="0"/>
                </a:lnTo>
                <a:lnTo>
                  <a:pt x="2763004" y="0"/>
                </a:lnTo>
                <a:cubicBezTo>
                  <a:pt x="2812103" y="0"/>
                  <a:pt x="2851906" y="39803"/>
                  <a:pt x="2851906" y="88902"/>
                </a:cubicBezTo>
                <a:lnTo>
                  <a:pt x="2851906" y="311150"/>
                </a:lnTo>
                <a:lnTo>
                  <a:pt x="2851906" y="311150"/>
                </a:lnTo>
                <a:lnTo>
                  <a:pt x="2851906" y="444500"/>
                </a:lnTo>
                <a:lnTo>
                  <a:pt x="2851906" y="444498"/>
                </a:lnTo>
                <a:cubicBezTo>
                  <a:pt x="2851906" y="493597"/>
                  <a:pt x="2812103" y="533400"/>
                  <a:pt x="2763004" y="533400"/>
                </a:cubicBezTo>
                <a:lnTo>
                  <a:pt x="1089822" y="537900"/>
                </a:lnTo>
                <a:lnTo>
                  <a:pt x="591213" y="704900"/>
                </a:lnTo>
                <a:lnTo>
                  <a:pt x="727730" y="533400"/>
                </a:lnTo>
                <a:lnTo>
                  <a:pt x="88902" y="533400"/>
                </a:lnTo>
                <a:cubicBezTo>
                  <a:pt x="39803" y="533400"/>
                  <a:pt x="0" y="493597"/>
                  <a:pt x="0" y="444498"/>
                </a:cubicBezTo>
                <a:lnTo>
                  <a:pt x="0" y="444500"/>
                </a:lnTo>
                <a:lnTo>
                  <a:pt x="0" y="311150"/>
                </a:lnTo>
                <a:lnTo>
                  <a:pt x="0" y="311150"/>
                </a:lnTo>
                <a:lnTo>
                  <a:pt x="0" y="889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perspectiveLeft" fov="6000000">
              <a:rot lat="0" lon="20999997" rev="0"/>
            </a:camera>
            <a:lightRig rig="threePt" dir="t"/>
          </a:scene3d>
          <a:sp3d extrusionH="76200" contourW="12700" prstMaterial="clear">
            <a:bevelT w="19050" h="38100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FCE3EA67-AC39-4AE6-B8C7-AFF77508E7D2}"/>
              </a:ext>
            </a:extLst>
          </p:cNvPr>
          <p:cNvSpPr txBox="1"/>
          <p:nvPr/>
        </p:nvSpPr>
        <p:spPr>
          <a:xfrm>
            <a:off x="6248399" y="3402585"/>
            <a:ext cx="3968710" cy="1292662"/>
          </a:xfrm>
          <a:prstGeom prst="rect">
            <a:avLst/>
          </a:prstGeom>
          <a:noFill/>
          <a:effectLst>
            <a:glow rad="127000">
              <a:schemeClr val="accent6">
                <a:lumMod val="40000"/>
                <a:lumOff val="60000"/>
              </a:schemeClr>
            </a:glow>
          </a:effectLst>
          <a:scene3d>
            <a:camera prst="perspectiveLeft">
              <a:rot lat="0" lon="20399994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Mỗi con bạch tuộc có 8 xúc tu. Hỏi 2 con bạch tuộc có bao nhiêu xúc tu?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BBC2031F-C4A6-4536-9374-5AAD20A8288E}"/>
              </a:ext>
            </a:extLst>
          </p:cNvPr>
          <p:cNvSpPr txBox="1"/>
          <p:nvPr/>
        </p:nvSpPr>
        <p:spPr>
          <a:xfrm>
            <a:off x="2603762" y="1411069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  <p:pic>
        <p:nvPicPr>
          <p:cNvPr id="211" name="Picture 210">
            <a:extLst>
              <a:ext uri="{FF2B5EF4-FFF2-40B4-BE49-F238E27FC236}">
                <a16:creationId xmlns:a16="http://schemas.microsoft.com/office/drawing/2014/main" id="{C1125B7C-C0DB-4EBE-A1F1-5AE32E335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2892" y="4626065"/>
            <a:ext cx="1790347" cy="1790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33D029-BEBD-485A-9BB0-F503D17BCC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09" y="816929"/>
            <a:ext cx="4936982" cy="2367442"/>
          </a:xfrm>
          <a:prstGeom prst="roundRect">
            <a:avLst>
              <a:gd name="adj" fmla="val 15831"/>
            </a:avLst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9635508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8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38" dur="175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39" dur="175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75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 1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0 - 9Slide.vn 2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10 - 9Slide.vn 3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10 - 9Slide.vn 4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10 - 9Slide.vn 5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 6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PHẠM DUYÊN 10 - 9Slide.vn 7 - 9Slide.vn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/>
          </p:cNvSpPr>
          <p:nvPr/>
        </p:nvSpPr>
        <p:spPr>
          <a:xfrm>
            <a:off x="184150" y="172629"/>
            <a:ext cx="11823700" cy="6512743"/>
          </a:xfrm>
          <a:custGeom>
            <a:avLst/>
            <a:gdLst>
              <a:gd name="connsiteX0" fmla="*/ 0 w 11823700"/>
              <a:gd name="connsiteY0" fmla="*/ 188739 h 6512743"/>
              <a:gd name="connsiteX1" fmla="*/ 188739 w 11823700"/>
              <a:gd name="connsiteY1" fmla="*/ 0 h 6512743"/>
              <a:gd name="connsiteX2" fmla="*/ 518660 w 11823700"/>
              <a:gd name="connsiteY2" fmla="*/ 0 h 6512743"/>
              <a:gd name="connsiteX3" fmla="*/ 1306429 w 11823700"/>
              <a:gd name="connsiteY3" fmla="*/ 0 h 6512743"/>
              <a:gd name="connsiteX4" fmla="*/ 1636349 w 11823700"/>
              <a:gd name="connsiteY4" fmla="*/ 0 h 6512743"/>
              <a:gd name="connsiteX5" fmla="*/ 2538581 w 11823700"/>
              <a:gd name="connsiteY5" fmla="*/ 0 h 6512743"/>
              <a:gd name="connsiteX6" fmla="*/ 3440813 w 11823700"/>
              <a:gd name="connsiteY6" fmla="*/ 0 h 6512743"/>
              <a:gd name="connsiteX7" fmla="*/ 4114120 w 11823700"/>
              <a:gd name="connsiteY7" fmla="*/ 0 h 6512743"/>
              <a:gd name="connsiteX8" fmla="*/ 4558503 w 11823700"/>
              <a:gd name="connsiteY8" fmla="*/ 0 h 6512743"/>
              <a:gd name="connsiteX9" fmla="*/ 5231810 w 11823700"/>
              <a:gd name="connsiteY9" fmla="*/ 0 h 6512743"/>
              <a:gd name="connsiteX10" fmla="*/ 6134041 w 11823700"/>
              <a:gd name="connsiteY10" fmla="*/ 0 h 6512743"/>
              <a:gd name="connsiteX11" fmla="*/ 6921811 w 11823700"/>
              <a:gd name="connsiteY11" fmla="*/ 0 h 6512743"/>
              <a:gd name="connsiteX12" fmla="*/ 7251731 w 11823700"/>
              <a:gd name="connsiteY12" fmla="*/ 0 h 6512743"/>
              <a:gd name="connsiteX13" fmla="*/ 7925038 w 11823700"/>
              <a:gd name="connsiteY13" fmla="*/ 0 h 6512743"/>
              <a:gd name="connsiteX14" fmla="*/ 8598346 w 11823700"/>
              <a:gd name="connsiteY14" fmla="*/ 0 h 6512743"/>
              <a:gd name="connsiteX15" fmla="*/ 9271653 w 11823700"/>
              <a:gd name="connsiteY15" fmla="*/ 0 h 6512743"/>
              <a:gd name="connsiteX16" fmla="*/ 10173884 w 11823700"/>
              <a:gd name="connsiteY16" fmla="*/ 0 h 6512743"/>
              <a:gd name="connsiteX17" fmla="*/ 11634961 w 11823700"/>
              <a:gd name="connsiteY17" fmla="*/ 0 h 6512743"/>
              <a:gd name="connsiteX18" fmla="*/ 11823700 w 11823700"/>
              <a:gd name="connsiteY18" fmla="*/ 188739 h 6512743"/>
              <a:gd name="connsiteX19" fmla="*/ 11823700 w 11823700"/>
              <a:gd name="connsiteY19" fmla="*/ 686377 h 6512743"/>
              <a:gd name="connsiteX20" fmla="*/ 11823700 w 11823700"/>
              <a:gd name="connsiteY20" fmla="*/ 1429426 h 6512743"/>
              <a:gd name="connsiteX21" fmla="*/ 11823700 w 11823700"/>
              <a:gd name="connsiteY21" fmla="*/ 1988417 h 6512743"/>
              <a:gd name="connsiteX22" fmla="*/ 11823700 w 11823700"/>
              <a:gd name="connsiteY22" fmla="*/ 2792818 h 6512743"/>
              <a:gd name="connsiteX23" fmla="*/ 11823700 w 11823700"/>
              <a:gd name="connsiteY23" fmla="*/ 3351809 h 6512743"/>
              <a:gd name="connsiteX24" fmla="*/ 11823700 w 11823700"/>
              <a:gd name="connsiteY24" fmla="*/ 3910800 h 6512743"/>
              <a:gd name="connsiteX25" fmla="*/ 11823700 w 11823700"/>
              <a:gd name="connsiteY25" fmla="*/ 4531143 h 6512743"/>
              <a:gd name="connsiteX26" fmla="*/ 11823700 w 11823700"/>
              <a:gd name="connsiteY26" fmla="*/ 5212839 h 6512743"/>
              <a:gd name="connsiteX27" fmla="*/ 11823700 w 11823700"/>
              <a:gd name="connsiteY27" fmla="*/ 6324004 h 6512743"/>
              <a:gd name="connsiteX28" fmla="*/ 11634961 w 11823700"/>
              <a:gd name="connsiteY28" fmla="*/ 6512743 h 6512743"/>
              <a:gd name="connsiteX29" fmla="*/ 10961654 w 11823700"/>
              <a:gd name="connsiteY29" fmla="*/ 6512743 h 6512743"/>
              <a:gd name="connsiteX30" fmla="*/ 10059422 w 11823700"/>
              <a:gd name="connsiteY30" fmla="*/ 6512743 h 6512743"/>
              <a:gd name="connsiteX31" fmla="*/ 9386115 w 11823700"/>
              <a:gd name="connsiteY31" fmla="*/ 6512743 h 6512743"/>
              <a:gd name="connsiteX32" fmla="*/ 8941732 w 11823700"/>
              <a:gd name="connsiteY32" fmla="*/ 6512743 h 6512743"/>
              <a:gd name="connsiteX33" fmla="*/ 8497350 w 11823700"/>
              <a:gd name="connsiteY33" fmla="*/ 6512743 h 6512743"/>
              <a:gd name="connsiteX34" fmla="*/ 7595118 w 11823700"/>
              <a:gd name="connsiteY34" fmla="*/ 6512743 h 6512743"/>
              <a:gd name="connsiteX35" fmla="*/ 7036273 w 11823700"/>
              <a:gd name="connsiteY35" fmla="*/ 6512743 h 6512743"/>
              <a:gd name="connsiteX36" fmla="*/ 6477428 w 11823700"/>
              <a:gd name="connsiteY36" fmla="*/ 6512743 h 6512743"/>
              <a:gd name="connsiteX37" fmla="*/ 5689659 w 11823700"/>
              <a:gd name="connsiteY37" fmla="*/ 6512743 h 6512743"/>
              <a:gd name="connsiteX38" fmla="*/ 5359738 w 11823700"/>
              <a:gd name="connsiteY38" fmla="*/ 6512743 h 6512743"/>
              <a:gd name="connsiteX39" fmla="*/ 4571969 w 11823700"/>
              <a:gd name="connsiteY39" fmla="*/ 6512743 h 6512743"/>
              <a:gd name="connsiteX40" fmla="*/ 4242048 w 11823700"/>
              <a:gd name="connsiteY40" fmla="*/ 6512743 h 6512743"/>
              <a:gd name="connsiteX41" fmla="*/ 3339817 w 11823700"/>
              <a:gd name="connsiteY41" fmla="*/ 6512743 h 6512743"/>
              <a:gd name="connsiteX42" fmla="*/ 2437585 w 11823700"/>
              <a:gd name="connsiteY42" fmla="*/ 6512743 h 6512743"/>
              <a:gd name="connsiteX43" fmla="*/ 1535353 w 11823700"/>
              <a:gd name="connsiteY43" fmla="*/ 6512743 h 6512743"/>
              <a:gd name="connsiteX44" fmla="*/ 862046 w 11823700"/>
              <a:gd name="connsiteY44" fmla="*/ 6512743 h 6512743"/>
              <a:gd name="connsiteX45" fmla="*/ 188739 w 11823700"/>
              <a:gd name="connsiteY45" fmla="*/ 6512743 h 6512743"/>
              <a:gd name="connsiteX46" fmla="*/ 0 w 11823700"/>
              <a:gd name="connsiteY46" fmla="*/ 6324004 h 6512743"/>
              <a:gd name="connsiteX47" fmla="*/ 0 w 11823700"/>
              <a:gd name="connsiteY47" fmla="*/ 5519603 h 6512743"/>
              <a:gd name="connsiteX48" fmla="*/ 0 w 11823700"/>
              <a:gd name="connsiteY48" fmla="*/ 4776554 h 6512743"/>
              <a:gd name="connsiteX49" fmla="*/ 0 w 11823700"/>
              <a:gd name="connsiteY49" fmla="*/ 4156210 h 6512743"/>
              <a:gd name="connsiteX50" fmla="*/ 0 w 11823700"/>
              <a:gd name="connsiteY50" fmla="*/ 3351809 h 6512743"/>
              <a:gd name="connsiteX51" fmla="*/ 0 w 11823700"/>
              <a:gd name="connsiteY51" fmla="*/ 2547408 h 6512743"/>
              <a:gd name="connsiteX52" fmla="*/ 0 w 11823700"/>
              <a:gd name="connsiteY52" fmla="*/ 1865711 h 6512743"/>
              <a:gd name="connsiteX53" fmla="*/ 0 w 11823700"/>
              <a:gd name="connsiteY53" fmla="*/ 1245368 h 6512743"/>
              <a:gd name="connsiteX54" fmla="*/ 0 w 11823700"/>
              <a:gd name="connsiteY54" fmla="*/ 188739 h 651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823700" h="6512743" fill="none" extrusionOk="0">
                <a:moveTo>
                  <a:pt x="0" y="188739"/>
                </a:moveTo>
                <a:cubicBezTo>
                  <a:pt x="-10616" y="86003"/>
                  <a:pt x="86476" y="15955"/>
                  <a:pt x="188739" y="0"/>
                </a:cubicBezTo>
                <a:cubicBezTo>
                  <a:pt x="348885" y="6971"/>
                  <a:pt x="421050" y="7028"/>
                  <a:pt x="518660" y="0"/>
                </a:cubicBezTo>
                <a:cubicBezTo>
                  <a:pt x="616270" y="-7028"/>
                  <a:pt x="1004427" y="-7470"/>
                  <a:pt x="1306429" y="0"/>
                </a:cubicBezTo>
                <a:cubicBezTo>
                  <a:pt x="1608431" y="7470"/>
                  <a:pt x="1551266" y="16479"/>
                  <a:pt x="1636349" y="0"/>
                </a:cubicBezTo>
                <a:cubicBezTo>
                  <a:pt x="1721432" y="-16479"/>
                  <a:pt x="2330291" y="8939"/>
                  <a:pt x="2538581" y="0"/>
                </a:cubicBezTo>
                <a:cubicBezTo>
                  <a:pt x="2746871" y="-8939"/>
                  <a:pt x="3131913" y="-16341"/>
                  <a:pt x="3440813" y="0"/>
                </a:cubicBezTo>
                <a:cubicBezTo>
                  <a:pt x="3749713" y="16341"/>
                  <a:pt x="3841869" y="-12193"/>
                  <a:pt x="4114120" y="0"/>
                </a:cubicBezTo>
                <a:cubicBezTo>
                  <a:pt x="4386371" y="12193"/>
                  <a:pt x="4359625" y="3783"/>
                  <a:pt x="4558503" y="0"/>
                </a:cubicBezTo>
                <a:cubicBezTo>
                  <a:pt x="4757381" y="-3783"/>
                  <a:pt x="5073448" y="14805"/>
                  <a:pt x="5231810" y="0"/>
                </a:cubicBezTo>
                <a:cubicBezTo>
                  <a:pt x="5390172" y="-14805"/>
                  <a:pt x="5721282" y="-14263"/>
                  <a:pt x="6134041" y="0"/>
                </a:cubicBezTo>
                <a:cubicBezTo>
                  <a:pt x="6546800" y="14263"/>
                  <a:pt x="6742206" y="-30752"/>
                  <a:pt x="6921811" y="0"/>
                </a:cubicBezTo>
                <a:cubicBezTo>
                  <a:pt x="7101416" y="30752"/>
                  <a:pt x="7103076" y="-7661"/>
                  <a:pt x="7251731" y="0"/>
                </a:cubicBezTo>
                <a:cubicBezTo>
                  <a:pt x="7400386" y="7661"/>
                  <a:pt x="7688361" y="-9260"/>
                  <a:pt x="7925038" y="0"/>
                </a:cubicBezTo>
                <a:cubicBezTo>
                  <a:pt x="8161715" y="9260"/>
                  <a:pt x="8270935" y="-21262"/>
                  <a:pt x="8598346" y="0"/>
                </a:cubicBezTo>
                <a:cubicBezTo>
                  <a:pt x="8925757" y="21262"/>
                  <a:pt x="8989845" y="31641"/>
                  <a:pt x="9271653" y="0"/>
                </a:cubicBezTo>
                <a:cubicBezTo>
                  <a:pt x="9553461" y="-31641"/>
                  <a:pt x="9857096" y="19285"/>
                  <a:pt x="10173884" y="0"/>
                </a:cubicBezTo>
                <a:cubicBezTo>
                  <a:pt x="10490672" y="-19285"/>
                  <a:pt x="11255187" y="30462"/>
                  <a:pt x="11634961" y="0"/>
                </a:cubicBezTo>
                <a:cubicBezTo>
                  <a:pt x="11726756" y="-10281"/>
                  <a:pt x="11811242" y="66166"/>
                  <a:pt x="11823700" y="188739"/>
                </a:cubicBezTo>
                <a:cubicBezTo>
                  <a:pt x="11842236" y="315607"/>
                  <a:pt x="11817905" y="567970"/>
                  <a:pt x="11823700" y="686377"/>
                </a:cubicBezTo>
                <a:cubicBezTo>
                  <a:pt x="11829495" y="804784"/>
                  <a:pt x="11810978" y="1169567"/>
                  <a:pt x="11823700" y="1429426"/>
                </a:cubicBezTo>
                <a:cubicBezTo>
                  <a:pt x="11836422" y="1689285"/>
                  <a:pt x="11824491" y="1829291"/>
                  <a:pt x="11823700" y="1988417"/>
                </a:cubicBezTo>
                <a:cubicBezTo>
                  <a:pt x="11822909" y="2147543"/>
                  <a:pt x="11859644" y="2409010"/>
                  <a:pt x="11823700" y="2792818"/>
                </a:cubicBezTo>
                <a:cubicBezTo>
                  <a:pt x="11787756" y="3176626"/>
                  <a:pt x="11820788" y="3235359"/>
                  <a:pt x="11823700" y="3351809"/>
                </a:cubicBezTo>
                <a:cubicBezTo>
                  <a:pt x="11826612" y="3468259"/>
                  <a:pt x="11850656" y="3780481"/>
                  <a:pt x="11823700" y="3910800"/>
                </a:cubicBezTo>
                <a:cubicBezTo>
                  <a:pt x="11796744" y="4041119"/>
                  <a:pt x="11833633" y="4320396"/>
                  <a:pt x="11823700" y="4531143"/>
                </a:cubicBezTo>
                <a:cubicBezTo>
                  <a:pt x="11813767" y="4741890"/>
                  <a:pt x="11845588" y="4919432"/>
                  <a:pt x="11823700" y="5212839"/>
                </a:cubicBezTo>
                <a:cubicBezTo>
                  <a:pt x="11801812" y="5506246"/>
                  <a:pt x="11844711" y="5978363"/>
                  <a:pt x="11823700" y="6324004"/>
                </a:cubicBezTo>
                <a:cubicBezTo>
                  <a:pt x="11815665" y="6414108"/>
                  <a:pt x="11747747" y="6494353"/>
                  <a:pt x="11634961" y="6512743"/>
                </a:cubicBezTo>
                <a:cubicBezTo>
                  <a:pt x="11358912" y="6533550"/>
                  <a:pt x="11291276" y="6545763"/>
                  <a:pt x="10961654" y="6512743"/>
                </a:cubicBezTo>
                <a:cubicBezTo>
                  <a:pt x="10632032" y="6479723"/>
                  <a:pt x="10482260" y="6513857"/>
                  <a:pt x="10059422" y="6512743"/>
                </a:cubicBezTo>
                <a:cubicBezTo>
                  <a:pt x="9636584" y="6511629"/>
                  <a:pt x="9707757" y="6501671"/>
                  <a:pt x="9386115" y="6512743"/>
                </a:cubicBezTo>
                <a:cubicBezTo>
                  <a:pt x="9064473" y="6523815"/>
                  <a:pt x="9050972" y="6507926"/>
                  <a:pt x="8941732" y="6512743"/>
                </a:cubicBezTo>
                <a:cubicBezTo>
                  <a:pt x="8832492" y="6517560"/>
                  <a:pt x="8718678" y="6533617"/>
                  <a:pt x="8497350" y="6512743"/>
                </a:cubicBezTo>
                <a:cubicBezTo>
                  <a:pt x="8276022" y="6491869"/>
                  <a:pt x="7946860" y="6485711"/>
                  <a:pt x="7595118" y="6512743"/>
                </a:cubicBezTo>
                <a:cubicBezTo>
                  <a:pt x="7243376" y="6539775"/>
                  <a:pt x="7288243" y="6536317"/>
                  <a:pt x="7036273" y="6512743"/>
                </a:cubicBezTo>
                <a:cubicBezTo>
                  <a:pt x="6784304" y="6489169"/>
                  <a:pt x="6612097" y="6504574"/>
                  <a:pt x="6477428" y="6512743"/>
                </a:cubicBezTo>
                <a:cubicBezTo>
                  <a:pt x="6342760" y="6520912"/>
                  <a:pt x="5883773" y="6545393"/>
                  <a:pt x="5689659" y="6512743"/>
                </a:cubicBezTo>
                <a:cubicBezTo>
                  <a:pt x="5495545" y="6480093"/>
                  <a:pt x="5452114" y="6520285"/>
                  <a:pt x="5359738" y="6512743"/>
                </a:cubicBezTo>
                <a:cubicBezTo>
                  <a:pt x="5267362" y="6505201"/>
                  <a:pt x="4867491" y="6544434"/>
                  <a:pt x="4571969" y="6512743"/>
                </a:cubicBezTo>
                <a:cubicBezTo>
                  <a:pt x="4276447" y="6481052"/>
                  <a:pt x="4377990" y="6504301"/>
                  <a:pt x="4242048" y="6512743"/>
                </a:cubicBezTo>
                <a:cubicBezTo>
                  <a:pt x="4106106" y="6521185"/>
                  <a:pt x="3541618" y="6549334"/>
                  <a:pt x="3339817" y="6512743"/>
                </a:cubicBezTo>
                <a:cubicBezTo>
                  <a:pt x="3138016" y="6476152"/>
                  <a:pt x="2649784" y="6475232"/>
                  <a:pt x="2437585" y="6512743"/>
                </a:cubicBezTo>
                <a:cubicBezTo>
                  <a:pt x="2225386" y="6550254"/>
                  <a:pt x="1860561" y="6479889"/>
                  <a:pt x="1535353" y="6512743"/>
                </a:cubicBezTo>
                <a:cubicBezTo>
                  <a:pt x="1210145" y="6545597"/>
                  <a:pt x="1189696" y="6519576"/>
                  <a:pt x="862046" y="6512743"/>
                </a:cubicBezTo>
                <a:cubicBezTo>
                  <a:pt x="534396" y="6505910"/>
                  <a:pt x="331146" y="6518680"/>
                  <a:pt x="188739" y="6512743"/>
                </a:cubicBezTo>
                <a:cubicBezTo>
                  <a:pt x="92673" y="6522123"/>
                  <a:pt x="-6880" y="6431791"/>
                  <a:pt x="0" y="6324004"/>
                </a:cubicBezTo>
                <a:cubicBezTo>
                  <a:pt x="32749" y="6017456"/>
                  <a:pt x="-33760" y="5863541"/>
                  <a:pt x="0" y="5519603"/>
                </a:cubicBezTo>
                <a:cubicBezTo>
                  <a:pt x="33760" y="5175665"/>
                  <a:pt x="-14533" y="5033690"/>
                  <a:pt x="0" y="4776554"/>
                </a:cubicBezTo>
                <a:cubicBezTo>
                  <a:pt x="14533" y="4519418"/>
                  <a:pt x="10013" y="4340766"/>
                  <a:pt x="0" y="4156210"/>
                </a:cubicBezTo>
                <a:cubicBezTo>
                  <a:pt x="-10013" y="3971654"/>
                  <a:pt x="-39375" y="3690602"/>
                  <a:pt x="0" y="3351809"/>
                </a:cubicBezTo>
                <a:cubicBezTo>
                  <a:pt x="39375" y="3013016"/>
                  <a:pt x="-4155" y="2774749"/>
                  <a:pt x="0" y="2547408"/>
                </a:cubicBezTo>
                <a:cubicBezTo>
                  <a:pt x="4155" y="2320067"/>
                  <a:pt x="-8298" y="2020399"/>
                  <a:pt x="0" y="1865711"/>
                </a:cubicBezTo>
                <a:cubicBezTo>
                  <a:pt x="8298" y="1711023"/>
                  <a:pt x="22047" y="1404917"/>
                  <a:pt x="0" y="1245368"/>
                </a:cubicBezTo>
                <a:cubicBezTo>
                  <a:pt x="-22047" y="1085819"/>
                  <a:pt x="-20258" y="498097"/>
                  <a:pt x="0" y="188739"/>
                </a:cubicBezTo>
                <a:close/>
              </a:path>
              <a:path w="11823700" h="6512743" stroke="0" extrusionOk="0">
                <a:moveTo>
                  <a:pt x="0" y="188739"/>
                </a:moveTo>
                <a:cubicBezTo>
                  <a:pt x="-20044" y="96654"/>
                  <a:pt x="87728" y="3195"/>
                  <a:pt x="188739" y="0"/>
                </a:cubicBezTo>
                <a:cubicBezTo>
                  <a:pt x="450410" y="-6574"/>
                  <a:pt x="617820" y="26014"/>
                  <a:pt x="862046" y="0"/>
                </a:cubicBezTo>
                <a:cubicBezTo>
                  <a:pt x="1106272" y="-26014"/>
                  <a:pt x="1356959" y="-25731"/>
                  <a:pt x="1764278" y="0"/>
                </a:cubicBezTo>
                <a:cubicBezTo>
                  <a:pt x="2171597" y="25731"/>
                  <a:pt x="2125600" y="14113"/>
                  <a:pt x="2323123" y="0"/>
                </a:cubicBezTo>
                <a:cubicBezTo>
                  <a:pt x="2520646" y="-14113"/>
                  <a:pt x="2624194" y="2886"/>
                  <a:pt x="2767505" y="0"/>
                </a:cubicBezTo>
                <a:cubicBezTo>
                  <a:pt x="2910816" y="-2886"/>
                  <a:pt x="3114680" y="15909"/>
                  <a:pt x="3326350" y="0"/>
                </a:cubicBezTo>
                <a:cubicBezTo>
                  <a:pt x="3538021" y="-15909"/>
                  <a:pt x="3801143" y="-17331"/>
                  <a:pt x="4114120" y="0"/>
                </a:cubicBezTo>
                <a:cubicBezTo>
                  <a:pt x="4427097" y="17331"/>
                  <a:pt x="4317538" y="-13607"/>
                  <a:pt x="4444040" y="0"/>
                </a:cubicBezTo>
                <a:cubicBezTo>
                  <a:pt x="4570542" y="13607"/>
                  <a:pt x="4755968" y="-7282"/>
                  <a:pt x="5002885" y="0"/>
                </a:cubicBezTo>
                <a:cubicBezTo>
                  <a:pt x="5249802" y="7282"/>
                  <a:pt x="5624319" y="-32353"/>
                  <a:pt x="5790655" y="0"/>
                </a:cubicBezTo>
                <a:cubicBezTo>
                  <a:pt x="5956991" y="32353"/>
                  <a:pt x="6084915" y="17478"/>
                  <a:pt x="6235037" y="0"/>
                </a:cubicBezTo>
                <a:cubicBezTo>
                  <a:pt x="6385159" y="-17478"/>
                  <a:pt x="6481107" y="272"/>
                  <a:pt x="6564958" y="0"/>
                </a:cubicBezTo>
                <a:cubicBezTo>
                  <a:pt x="6648809" y="-272"/>
                  <a:pt x="6971674" y="2297"/>
                  <a:pt x="7123803" y="0"/>
                </a:cubicBezTo>
                <a:cubicBezTo>
                  <a:pt x="7275932" y="-2297"/>
                  <a:pt x="7370975" y="-10092"/>
                  <a:pt x="7453723" y="0"/>
                </a:cubicBezTo>
                <a:cubicBezTo>
                  <a:pt x="7536471" y="10092"/>
                  <a:pt x="7853035" y="18064"/>
                  <a:pt x="8241493" y="0"/>
                </a:cubicBezTo>
                <a:cubicBezTo>
                  <a:pt x="8629951" y="-18064"/>
                  <a:pt x="8935426" y="6695"/>
                  <a:pt x="9143724" y="0"/>
                </a:cubicBezTo>
                <a:cubicBezTo>
                  <a:pt x="9352022" y="-6695"/>
                  <a:pt x="9483191" y="-14225"/>
                  <a:pt x="9588107" y="0"/>
                </a:cubicBezTo>
                <a:cubicBezTo>
                  <a:pt x="9693023" y="14225"/>
                  <a:pt x="10005796" y="-250"/>
                  <a:pt x="10146952" y="0"/>
                </a:cubicBezTo>
                <a:cubicBezTo>
                  <a:pt x="10288108" y="250"/>
                  <a:pt x="10629724" y="-41972"/>
                  <a:pt x="11049184" y="0"/>
                </a:cubicBezTo>
                <a:cubicBezTo>
                  <a:pt x="11468644" y="41972"/>
                  <a:pt x="11356737" y="-21921"/>
                  <a:pt x="11634961" y="0"/>
                </a:cubicBezTo>
                <a:cubicBezTo>
                  <a:pt x="11754404" y="8372"/>
                  <a:pt x="11842799" y="93864"/>
                  <a:pt x="11823700" y="188739"/>
                </a:cubicBezTo>
                <a:cubicBezTo>
                  <a:pt x="11850791" y="451345"/>
                  <a:pt x="11797356" y="499704"/>
                  <a:pt x="11823700" y="809082"/>
                </a:cubicBezTo>
                <a:cubicBezTo>
                  <a:pt x="11850044" y="1118460"/>
                  <a:pt x="11839060" y="1058379"/>
                  <a:pt x="11823700" y="1306721"/>
                </a:cubicBezTo>
                <a:cubicBezTo>
                  <a:pt x="11808340" y="1555063"/>
                  <a:pt x="11814670" y="1623236"/>
                  <a:pt x="11823700" y="1865711"/>
                </a:cubicBezTo>
                <a:cubicBezTo>
                  <a:pt x="11832731" y="2108186"/>
                  <a:pt x="11844529" y="2299988"/>
                  <a:pt x="11823700" y="2486055"/>
                </a:cubicBezTo>
                <a:cubicBezTo>
                  <a:pt x="11802871" y="2672122"/>
                  <a:pt x="11820731" y="2908363"/>
                  <a:pt x="11823700" y="3290456"/>
                </a:cubicBezTo>
                <a:cubicBezTo>
                  <a:pt x="11826669" y="3672549"/>
                  <a:pt x="11831285" y="3796763"/>
                  <a:pt x="11823700" y="4033505"/>
                </a:cubicBezTo>
                <a:cubicBezTo>
                  <a:pt x="11816115" y="4270247"/>
                  <a:pt x="11836348" y="4494039"/>
                  <a:pt x="11823700" y="4715201"/>
                </a:cubicBezTo>
                <a:cubicBezTo>
                  <a:pt x="11811052" y="4936363"/>
                  <a:pt x="11795492" y="5247764"/>
                  <a:pt x="11823700" y="5458250"/>
                </a:cubicBezTo>
                <a:cubicBezTo>
                  <a:pt x="11851908" y="5668736"/>
                  <a:pt x="11807991" y="6108626"/>
                  <a:pt x="11823700" y="6324004"/>
                </a:cubicBezTo>
                <a:cubicBezTo>
                  <a:pt x="11830343" y="6427851"/>
                  <a:pt x="11743882" y="6511691"/>
                  <a:pt x="11634961" y="6512743"/>
                </a:cubicBezTo>
                <a:cubicBezTo>
                  <a:pt x="11491538" y="6522466"/>
                  <a:pt x="11462004" y="6513913"/>
                  <a:pt x="11305040" y="6512743"/>
                </a:cubicBezTo>
                <a:cubicBezTo>
                  <a:pt x="11148076" y="6511573"/>
                  <a:pt x="11065243" y="6509890"/>
                  <a:pt x="10975120" y="6512743"/>
                </a:cubicBezTo>
                <a:cubicBezTo>
                  <a:pt x="10884997" y="6515596"/>
                  <a:pt x="10711377" y="6516162"/>
                  <a:pt x="10530737" y="6512743"/>
                </a:cubicBezTo>
                <a:cubicBezTo>
                  <a:pt x="10350097" y="6509324"/>
                  <a:pt x="10247649" y="6499909"/>
                  <a:pt x="10086354" y="6512743"/>
                </a:cubicBezTo>
                <a:cubicBezTo>
                  <a:pt x="9925059" y="6525577"/>
                  <a:pt x="9753113" y="6493122"/>
                  <a:pt x="9641972" y="6512743"/>
                </a:cubicBezTo>
                <a:cubicBezTo>
                  <a:pt x="9530831" y="6532364"/>
                  <a:pt x="9385176" y="6500771"/>
                  <a:pt x="9312051" y="6512743"/>
                </a:cubicBezTo>
                <a:cubicBezTo>
                  <a:pt x="9238926" y="6524715"/>
                  <a:pt x="8709687" y="6484762"/>
                  <a:pt x="8409820" y="6512743"/>
                </a:cubicBezTo>
                <a:cubicBezTo>
                  <a:pt x="8109953" y="6540724"/>
                  <a:pt x="7916688" y="6479169"/>
                  <a:pt x="7736512" y="6512743"/>
                </a:cubicBezTo>
                <a:cubicBezTo>
                  <a:pt x="7556336" y="6546317"/>
                  <a:pt x="7345354" y="6538690"/>
                  <a:pt x="7177667" y="6512743"/>
                </a:cubicBezTo>
                <a:cubicBezTo>
                  <a:pt x="7009980" y="6486796"/>
                  <a:pt x="6702425" y="6508710"/>
                  <a:pt x="6504360" y="6512743"/>
                </a:cubicBezTo>
                <a:cubicBezTo>
                  <a:pt x="6306295" y="6516776"/>
                  <a:pt x="6190341" y="6533721"/>
                  <a:pt x="6059978" y="6512743"/>
                </a:cubicBezTo>
                <a:cubicBezTo>
                  <a:pt x="5929615" y="6491765"/>
                  <a:pt x="5512965" y="6510579"/>
                  <a:pt x="5272208" y="6512743"/>
                </a:cubicBezTo>
                <a:cubicBezTo>
                  <a:pt x="5031451" y="6514908"/>
                  <a:pt x="5036156" y="6505351"/>
                  <a:pt x="4942288" y="6512743"/>
                </a:cubicBezTo>
                <a:cubicBezTo>
                  <a:pt x="4848420" y="6520135"/>
                  <a:pt x="4559547" y="6481770"/>
                  <a:pt x="4268980" y="6512743"/>
                </a:cubicBezTo>
                <a:cubicBezTo>
                  <a:pt x="3978413" y="6543716"/>
                  <a:pt x="3737407" y="6479078"/>
                  <a:pt x="3481211" y="6512743"/>
                </a:cubicBezTo>
                <a:cubicBezTo>
                  <a:pt x="3225015" y="6546408"/>
                  <a:pt x="2983054" y="6546398"/>
                  <a:pt x="2693442" y="6512743"/>
                </a:cubicBezTo>
                <a:cubicBezTo>
                  <a:pt x="2403830" y="6479088"/>
                  <a:pt x="2312066" y="6546403"/>
                  <a:pt x="2020135" y="6512743"/>
                </a:cubicBezTo>
                <a:cubicBezTo>
                  <a:pt x="1728204" y="6479083"/>
                  <a:pt x="1635612" y="6503280"/>
                  <a:pt x="1461290" y="6512743"/>
                </a:cubicBezTo>
                <a:cubicBezTo>
                  <a:pt x="1286969" y="6522206"/>
                  <a:pt x="1137561" y="6505420"/>
                  <a:pt x="1016907" y="6512743"/>
                </a:cubicBezTo>
                <a:cubicBezTo>
                  <a:pt x="896253" y="6520066"/>
                  <a:pt x="530951" y="6529005"/>
                  <a:pt x="188739" y="6512743"/>
                </a:cubicBezTo>
                <a:cubicBezTo>
                  <a:pt x="86946" y="6510262"/>
                  <a:pt x="-1785" y="6430570"/>
                  <a:pt x="0" y="6324004"/>
                </a:cubicBezTo>
                <a:cubicBezTo>
                  <a:pt x="-23661" y="6159815"/>
                  <a:pt x="-13067" y="5900952"/>
                  <a:pt x="0" y="5580955"/>
                </a:cubicBezTo>
                <a:cubicBezTo>
                  <a:pt x="13067" y="5260958"/>
                  <a:pt x="-1397" y="5300212"/>
                  <a:pt x="0" y="5083317"/>
                </a:cubicBezTo>
                <a:cubicBezTo>
                  <a:pt x="1397" y="4866422"/>
                  <a:pt x="-10324" y="4618077"/>
                  <a:pt x="0" y="4462974"/>
                </a:cubicBezTo>
                <a:cubicBezTo>
                  <a:pt x="10324" y="4307871"/>
                  <a:pt x="-7632" y="4026279"/>
                  <a:pt x="0" y="3781278"/>
                </a:cubicBezTo>
                <a:cubicBezTo>
                  <a:pt x="7632" y="3536277"/>
                  <a:pt x="25236" y="3305388"/>
                  <a:pt x="0" y="2976876"/>
                </a:cubicBezTo>
                <a:cubicBezTo>
                  <a:pt x="-25236" y="2648364"/>
                  <a:pt x="23258" y="2346481"/>
                  <a:pt x="0" y="2172475"/>
                </a:cubicBezTo>
                <a:cubicBezTo>
                  <a:pt x="-23258" y="1998469"/>
                  <a:pt x="31659" y="1796828"/>
                  <a:pt x="0" y="1490779"/>
                </a:cubicBezTo>
                <a:cubicBezTo>
                  <a:pt x="-31659" y="1184730"/>
                  <a:pt x="22219" y="1101474"/>
                  <a:pt x="0" y="870435"/>
                </a:cubicBezTo>
                <a:cubicBezTo>
                  <a:pt x="-22219" y="639396"/>
                  <a:pt x="24495" y="396714"/>
                  <a:pt x="0" y="188739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289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HẠM DUYÊN - 9Slide.vn 4 - 9Slide.vn">
            <a:extLst>
              <a:ext uri="{FF2B5EF4-FFF2-40B4-BE49-F238E27FC236}">
                <a16:creationId xmlns:a16="http://schemas.microsoft.com/office/drawing/2014/main" id="{5D40F63E-8465-408D-9D58-AC93FFA20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07" y="4734783"/>
            <a:ext cx="1810154" cy="1981530"/>
          </a:xfrm>
          <a:prstGeom prst="rect">
            <a:avLst/>
          </a:prstGeom>
        </p:spPr>
      </p:pic>
      <p:sp>
        <p:nvSpPr>
          <p:cNvPr id="113" name="PHẠM DUYÊN - 9Slide.vn 5 - 9Slide.vn">
            <a:extLst>
              <a:ext uri="{FF2B5EF4-FFF2-40B4-BE49-F238E27FC236}">
                <a16:creationId xmlns:a16="http://schemas.microsoft.com/office/drawing/2014/main" id="{E8BB7522-FDFA-47B4-96F1-8838A0373F6E}"/>
              </a:ext>
            </a:extLst>
          </p:cNvPr>
          <p:cNvSpPr/>
          <p:nvPr/>
        </p:nvSpPr>
        <p:spPr>
          <a:xfrm flipV="1">
            <a:off x="7219804" y="3306841"/>
            <a:ext cx="1066800" cy="443600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-1" fmla="*/ 0 w 2232436"/>
              <a:gd name="connsiteY0-2" fmla="*/ 227029 h 1105786"/>
              <a:gd name="connsiteX1-3" fmla="*/ 1531279 w 2232436"/>
              <a:gd name="connsiteY1-4" fmla="*/ 227029 h 1105786"/>
              <a:gd name="connsiteX2-5" fmla="*/ 1531279 w 2232436"/>
              <a:gd name="connsiteY2-6" fmla="*/ 0 h 1105786"/>
              <a:gd name="connsiteX3-7" fmla="*/ 2232436 w 2232436"/>
              <a:gd name="connsiteY3-8" fmla="*/ 552893 h 1105786"/>
              <a:gd name="connsiteX4-9" fmla="*/ 1531279 w 2232436"/>
              <a:gd name="connsiteY4-10" fmla="*/ 1105786 h 1105786"/>
              <a:gd name="connsiteX5-11" fmla="*/ 1531279 w 2232436"/>
              <a:gd name="connsiteY5-12" fmla="*/ 878757 h 1105786"/>
              <a:gd name="connsiteX6-13" fmla="*/ 0 w 2232436"/>
              <a:gd name="connsiteY6-14" fmla="*/ 878757 h 1105786"/>
              <a:gd name="connsiteX7-15" fmla="*/ 0 w 2232436"/>
              <a:gd name="connsiteY7-16" fmla="*/ 227029 h 1105786"/>
              <a:gd name="connsiteX0-17" fmla="*/ 0 w 2232436"/>
              <a:gd name="connsiteY0-18" fmla="*/ 227029 h 1105786"/>
              <a:gd name="connsiteX1-19" fmla="*/ 1531279 w 2232436"/>
              <a:gd name="connsiteY1-20" fmla="*/ 227029 h 1105786"/>
              <a:gd name="connsiteX2-21" fmla="*/ 1531279 w 2232436"/>
              <a:gd name="connsiteY2-22" fmla="*/ 0 h 1105786"/>
              <a:gd name="connsiteX3-23" fmla="*/ 2232436 w 2232436"/>
              <a:gd name="connsiteY3-24" fmla="*/ 552893 h 1105786"/>
              <a:gd name="connsiteX4-25" fmla="*/ 1531279 w 2232436"/>
              <a:gd name="connsiteY4-26" fmla="*/ 1105786 h 1105786"/>
              <a:gd name="connsiteX5-27" fmla="*/ 1531279 w 2232436"/>
              <a:gd name="connsiteY5-28" fmla="*/ 878757 h 1105786"/>
              <a:gd name="connsiteX6-29" fmla="*/ 0 w 2232436"/>
              <a:gd name="connsiteY6-30" fmla="*/ 878757 h 1105786"/>
              <a:gd name="connsiteX7-31" fmla="*/ 0 w 2232436"/>
              <a:gd name="connsiteY7-32" fmla="*/ 227029 h 1105786"/>
              <a:gd name="connsiteX0-33" fmla="*/ 0 w 2232436"/>
              <a:gd name="connsiteY0-34" fmla="*/ 227029 h 1105786"/>
              <a:gd name="connsiteX1-35" fmla="*/ 1531279 w 2232436"/>
              <a:gd name="connsiteY1-36" fmla="*/ 227029 h 1105786"/>
              <a:gd name="connsiteX2-37" fmla="*/ 1531279 w 2232436"/>
              <a:gd name="connsiteY2-38" fmla="*/ 0 h 1105786"/>
              <a:gd name="connsiteX3-39" fmla="*/ 2232436 w 2232436"/>
              <a:gd name="connsiteY3-40" fmla="*/ 552893 h 1105786"/>
              <a:gd name="connsiteX4-41" fmla="*/ 1531279 w 2232436"/>
              <a:gd name="connsiteY4-42" fmla="*/ 1105786 h 1105786"/>
              <a:gd name="connsiteX5-43" fmla="*/ 1531279 w 2232436"/>
              <a:gd name="connsiteY5-44" fmla="*/ 878757 h 1105786"/>
              <a:gd name="connsiteX6-45" fmla="*/ 0 w 2232436"/>
              <a:gd name="connsiteY6-46" fmla="*/ 878757 h 1105786"/>
              <a:gd name="connsiteX7-47" fmla="*/ 0 w 2232436"/>
              <a:gd name="connsiteY7-48" fmla="*/ 227029 h 1105786"/>
              <a:gd name="connsiteX0-49" fmla="*/ 0 w 2232436"/>
              <a:gd name="connsiteY0-50" fmla="*/ 227029 h 1105786"/>
              <a:gd name="connsiteX1-51" fmla="*/ 1531279 w 2232436"/>
              <a:gd name="connsiteY1-52" fmla="*/ 227029 h 1105786"/>
              <a:gd name="connsiteX2-53" fmla="*/ 1531279 w 2232436"/>
              <a:gd name="connsiteY2-54" fmla="*/ 0 h 1105786"/>
              <a:gd name="connsiteX3-55" fmla="*/ 2232436 w 2232436"/>
              <a:gd name="connsiteY3-56" fmla="*/ 552893 h 1105786"/>
              <a:gd name="connsiteX4-57" fmla="*/ 1531279 w 2232436"/>
              <a:gd name="connsiteY4-58" fmla="*/ 1105786 h 1105786"/>
              <a:gd name="connsiteX5-59" fmla="*/ 1531279 w 2232436"/>
              <a:gd name="connsiteY5-60" fmla="*/ 878757 h 1105786"/>
              <a:gd name="connsiteX6-61" fmla="*/ 0 w 2232436"/>
              <a:gd name="connsiteY6-62" fmla="*/ 878757 h 1105786"/>
              <a:gd name="connsiteX7-63" fmla="*/ 0 w 2232436"/>
              <a:gd name="connsiteY7-64" fmla="*/ 227029 h 1105786"/>
              <a:gd name="connsiteX0-65" fmla="*/ 42530 w 2274966"/>
              <a:gd name="connsiteY0-66" fmla="*/ 227029 h 1105786"/>
              <a:gd name="connsiteX1-67" fmla="*/ 1573809 w 2274966"/>
              <a:gd name="connsiteY1-68" fmla="*/ 227029 h 1105786"/>
              <a:gd name="connsiteX2-69" fmla="*/ 1573809 w 2274966"/>
              <a:gd name="connsiteY2-70" fmla="*/ 0 h 1105786"/>
              <a:gd name="connsiteX3-71" fmla="*/ 2274966 w 2274966"/>
              <a:gd name="connsiteY3-72" fmla="*/ 552893 h 1105786"/>
              <a:gd name="connsiteX4-73" fmla="*/ 1573809 w 2274966"/>
              <a:gd name="connsiteY4-74" fmla="*/ 1105786 h 1105786"/>
              <a:gd name="connsiteX5-75" fmla="*/ 1573809 w 2274966"/>
              <a:gd name="connsiteY5-76" fmla="*/ 878757 h 1105786"/>
              <a:gd name="connsiteX6-77" fmla="*/ 42530 w 2274966"/>
              <a:gd name="connsiteY6-78" fmla="*/ 878757 h 1105786"/>
              <a:gd name="connsiteX7-79" fmla="*/ 42530 w 2274966"/>
              <a:gd name="connsiteY7-80" fmla="*/ 227029 h 1105786"/>
              <a:gd name="connsiteX0-81" fmla="*/ 60394 w 2292830"/>
              <a:gd name="connsiteY0-82" fmla="*/ 227029 h 1105786"/>
              <a:gd name="connsiteX1-83" fmla="*/ 1591673 w 2292830"/>
              <a:gd name="connsiteY1-84" fmla="*/ 227029 h 1105786"/>
              <a:gd name="connsiteX2-85" fmla="*/ 1591673 w 2292830"/>
              <a:gd name="connsiteY2-86" fmla="*/ 0 h 1105786"/>
              <a:gd name="connsiteX3-87" fmla="*/ 2292830 w 2292830"/>
              <a:gd name="connsiteY3-88" fmla="*/ 552893 h 1105786"/>
              <a:gd name="connsiteX4-89" fmla="*/ 1591673 w 2292830"/>
              <a:gd name="connsiteY4-90" fmla="*/ 1105786 h 1105786"/>
              <a:gd name="connsiteX5-91" fmla="*/ 1591673 w 2292830"/>
              <a:gd name="connsiteY5-92" fmla="*/ 878757 h 1105786"/>
              <a:gd name="connsiteX6-93" fmla="*/ 60394 w 2292830"/>
              <a:gd name="connsiteY6-94" fmla="*/ 878757 h 1105786"/>
              <a:gd name="connsiteX7-95" fmla="*/ 60394 w 2292830"/>
              <a:gd name="connsiteY7-96" fmla="*/ 227029 h 1105786"/>
              <a:gd name="connsiteX0-97" fmla="*/ 60394 w 2292830"/>
              <a:gd name="connsiteY0-98" fmla="*/ 227029 h 1105786"/>
              <a:gd name="connsiteX1-99" fmla="*/ 1591673 w 2292830"/>
              <a:gd name="connsiteY1-100" fmla="*/ 227029 h 1105786"/>
              <a:gd name="connsiteX2-101" fmla="*/ 1591673 w 2292830"/>
              <a:gd name="connsiteY2-102" fmla="*/ 0 h 1105786"/>
              <a:gd name="connsiteX3-103" fmla="*/ 2292830 w 2292830"/>
              <a:gd name="connsiteY3-104" fmla="*/ 552893 h 1105786"/>
              <a:gd name="connsiteX4-105" fmla="*/ 1591673 w 2292830"/>
              <a:gd name="connsiteY4-106" fmla="*/ 1105786 h 1105786"/>
              <a:gd name="connsiteX5-107" fmla="*/ 1591673 w 2292830"/>
              <a:gd name="connsiteY5-108" fmla="*/ 878757 h 1105786"/>
              <a:gd name="connsiteX6-109" fmla="*/ 60394 w 2292830"/>
              <a:gd name="connsiteY6-110" fmla="*/ 878757 h 1105786"/>
              <a:gd name="connsiteX7-111" fmla="*/ 60394 w 2292830"/>
              <a:gd name="connsiteY7-112" fmla="*/ 227029 h 1105786"/>
              <a:gd name="connsiteX0-113" fmla="*/ 60394 w 2292830"/>
              <a:gd name="connsiteY0-114" fmla="*/ 227029 h 1105786"/>
              <a:gd name="connsiteX1-115" fmla="*/ 1591673 w 2292830"/>
              <a:gd name="connsiteY1-116" fmla="*/ 227029 h 1105786"/>
              <a:gd name="connsiteX2-117" fmla="*/ 1591673 w 2292830"/>
              <a:gd name="connsiteY2-118" fmla="*/ 0 h 1105786"/>
              <a:gd name="connsiteX3-119" fmla="*/ 2292830 w 2292830"/>
              <a:gd name="connsiteY3-120" fmla="*/ 552893 h 1105786"/>
              <a:gd name="connsiteX4-121" fmla="*/ 1591673 w 2292830"/>
              <a:gd name="connsiteY4-122" fmla="*/ 1105786 h 1105786"/>
              <a:gd name="connsiteX5-123" fmla="*/ 1591673 w 2292830"/>
              <a:gd name="connsiteY5-124" fmla="*/ 878757 h 1105786"/>
              <a:gd name="connsiteX6-125" fmla="*/ 60394 w 2292830"/>
              <a:gd name="connsiteY6-126" fmla="*/ 878757 h 1105786"/>
              <a:gd name="connsiteX7-127" fmla="*/ 60394 w 2292830"/>
              <a:gd name="connsiteY7-128" fmla="*/ 227029 h 11057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1 Noi dung ngan" panose="00000600000000000000" pitchFamily="2" charset="0"/>
              <a:ea typeface="思源黑体 Normal" panose="020B0400000000000000" pitchFamily="34" charset="-122"/>
            </a:endParaRPr>
          </a:p>
        </p:txBody>
      </p:sp>
      <p:graphicFrame>
        <p:nvGraphicFramePr>
          <p:cNvPr id="114" name="PHẠM DUYÊN - 9Slide.vn 6 - 9Slide.vn">
            <a:extLst>
              <a:ext uri="{FF2B5EF4-FFF2-40B4-BE49-F238E27FC236}">
                <a16:creationId xmlns:a16="http://schemas.microsoft.com/office/drawing/2014/main" id="{70F1EC52-4B72-4BF1-830C-6F220E39F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269737"/>
              </p:ext>
            </p:extLst>
          </p:nvPr>
        </p:nvGraphicFramePr>
        <p:xfrm>
          <a:off x="8452557" y="891860"/>
          <a:ext cx="2958247" cy="5737540"/>
        </p:xfrm>
        <a:graphic>
          <a:graphicData uri="http://schemas.openxmlformats.org/drawingml/2006/table">
            <a:tbl>
              <a:tblPr firstRow="1" firstCol="1" lastRow="1" bandRow="1">
                <a:tableStyleId>{2D5ABB26-0587-4C30-8999-92F81FD0307C}</a:tableStyleId>
              </a:tblPr>
              <a:tblGrid>
                <a:gridCol w="2958247">
                  <a:extLst>
                    <a:ext uri="{9D8B030D-6E8A-4147-A177-3AD203B41FA5}">
                      <a16:colId xmlns:a16="http://schemas.microsoft.com/office/drawing/2014/main" val="1880012416"/>
                    </a:ext>
                  </a:extLst>
                </a:gridCol>
              </a:tblGrid>
              <a:tr h="449898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Bảng </a:t>
                      </a:r>
                      <a:r>
                        <a:rPr lang="en-US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chia</a:t>
                      </a:r>
                      <a:r>
                        <a:rPr lang="vi-VN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 </a:t>
                      </a:r>
                      <a:r>
                        <a:rPr lang="en-US" sz="2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#9Slide02 Noi dung dai" panose="02000000000000000000" pitchFamily="2" charset="0"/>
                        </a:rPr>
                        <a:t>8</a:t>
                      </a:r>
                      <a:endParaRPr lang="vi-VN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#9Slide02 Noi dung dai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944070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algn="r"/>
                      <a:endParaRPr lang="vi-VN" sz="2800" dirty="0">
                        <a:solidFill>
                          <a:srgbClr val="FF0000"/>
                        </a:solidFill>
                        <a:latin typeface="#9Slide02 Noi dung dai" panose="02000000000000000000" pitchFamily="2" charset="0"/>
                        <a:ea typeface="#9Slide02 Noi dung dai" panose="02000000000000000000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865375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485868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84764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525265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084290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410800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177519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001392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55094"/>
                  </a:ext>
                </a:extLst>
              </a:tr>
              <a:tr h="52193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2 Noi dung dai" panose="02000000000000000000" pitchFamily="2" charset="0"/>
                        <a:ea typeface="#9Slide02 Noi dung dai" panose="02000000000000000000" pitchFamily="2" charset="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27283"/>
                  </a:ext>
                </a:extLst>
              </a:tr>
            </a:tbl>
          </a:graphicData>
        </a:graphic>
      </p:graphicFrame>
      <p:sp>
        <p:nvSpPr>
          <p:cNvPr id="115" name="PHẠM DUYÊN - 9Slide.vn 7 - 9Slide.vn">
            <a:extLst>
              <a:ext uri="{FF2B5EF4-FFF2-40B4-BE49-F238E27FC236}">
                <a16:creationId xmlns:a16="http://schemas.microsoft.com/office/drawing/2014/main" id="{B6807EC2-D105-4C4E-A118-A0DE3A5D1506}"/>
              </a:ext>
            </a:extLst>
          </p:cNvPr>
          <p:cNvSpPr txBox="1"/>
          <p:nvPr/>
        </p:nvSpPr>
        <p:spPr>
          <a:xfrm>
            <a:off x="9218183" y="1412503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8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1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6" name="PHẠM DUYÊN - 9Slide.vn 8 - 9Slide.vn">
            <a:extLst>
              <a:ext uri="{FF2B5EF4-FFF2-40B4-BE49-F238E27FC236}">
                <a16:creationId xmlns:a16="http://schemas.microsoft.com/office/drawing/2014/main" id="{18F4DE40-483F-4282-B55C-F7B75C559DBD}"/>
              </a:ext>
            </a:extLst>
          </p:cNvPr>
          <p:cNvSpPr txBox="1"/>
          <p:nvPr/>
        </p:nvSpPr>
        <p:spPr>
          <a:xfrm>
            <a:off x="9016205" y="5590095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72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9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7" name="PHẠM DUYÊN - 9Slide.vn 9 - 9Slide.vn">
            <a:extLst>
              <a:ext uri="{FF2B5EF4-FFF2-40B4-BE49-F238E27FC236}">
                <a16:creationId xmlns:a16="http://schemas.microsoft.com/office/drawing/2014/main" id="{C171D51B-5E2A-47B8-849B-894BC1BB9563}"/>
              </a:ext>
            </a:extLst>
          </p:cNvPr>
          <p:cNvSpPr txBox="1"/>
          <p:nvPr/>
        </p:nvSpPr>
        <p:spPr>
          <a:xfrm>
            <a:off x="9016205" y="5067896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64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8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8" name="PHẠM DUYÊN - 9Slide.vn 10 - 9Slide.vn">
            <a:extLst>
              <a:ext uri="{FF2B5EF4-FFF2-40B4-BE49-F238E27FC236}">
                <a16:creationId xmlns:a16="http://schemas.microsoft.com/office/drawing/2014/main" id="{EDB6394C-CC5C-4F43-87F5-C10A8E2B554C}"/>
              </a:ext>
            </a:extLst>
          </p:cNvPr>
          <p:cNvSpPr txBox="1"/>
          <p:nvPr/>
        </p:nvSpPr>
        <p:spPr>
          <a:xfrm>
            <a:off x="9016205" y="454569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56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7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9" name="PHẠM DUYÊN - 9Slide.vn 11 - 9Slide.vn">
            <a:extLst>
              <a:ext uri="{FF2B5EF4-FFF2-40B4-BE49-F238E27FC236}">
                <a16:creationId xmlns:a16="http://schemas.microsoft.com/office/drawing/2014/main" id="{FA1A5992-1C2D-4312-B245-732BA4AAC95D}"/>
              </a:ext>
            </a:extLst>
          </p:cNvPr>
          <p:cNvSpPr txBox="1"/>
          <p:nvPr/>
        </p:nvSpPr>
        <p:spPr>
          <a:xfrm>
            <a:off x="9016205" y="4023498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48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6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3" name="PHẠM DUYÊN - 9Slide.vn 12 - 9Slide.vn">
            <a:extLst>
              <a:ext uri="{FF2B5EF4-FFF2-40B4-BE49-F238E27FC236}">
                <a16:creationId xmlns:a16="http://schemas.microsoft.com/office/drawing/2014/main" id="{BEBF0FBE-C931-4655-886B-60469164E8E3}"/>
              </a:ext>
            </a:extLst>
          </p:cNvPr>
          <p:cNvSpPr txBox="1"/>
          <p:nvPr/>
        </p:nvSpPr>
        <p:spPr>
          <a:xfrm>
            <a:off x="9016205" y="3501299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40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5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4" name="PHẠM DUYÊN - 9Slide.vn 13 - 9Slide.vn">
            <a:extLst>
              <a:ext uri="{FF2B5EF4-FFF2-40B4-BE49-F238E27FC236}">
                <a16:creationId xmlns:a16="http://schemas.microsoft.com/office/drawing/2014/main" id="{FADB385D-454E-4BAB-AC81-5C1334C150BC}"/>
              </a:ext>
            </a:extLst>
          </p:cNvPr>
          <p:cNvSpPr txBox="1"/>
          <p:nvPr/>
        </p:nvSpPr>
        <p:spPr>
          <a:xfrm>
            <a:off x="9016205" y="2979100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32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4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5" name="PHẠM DUYÊN - 9Slide.vn 14 - 9Slide.vn">
            <a:extLst>
              <a:ext uri="{FF2B5EF4-FFF2-40B4-BE49-F238E27FC236}">
                <a16:creationId xmlns:a16="http://schemas.microsoft.com/office/drawing/2014/main" id="{E5BCA9FC-8BCF-4883-981A-241D959596ED}"/>
              </a:ext>
            </a:extLst>
          </p:cNvPr>
          <p:cNvSpPr txBox="1"/>
          <p:nvPr/>
        </p:nvSpPr>
        <p:spPr>
          <a:xfrm>
            <a:off x="9016205" y="2456901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24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3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05" name="PHẠM DUYÊN - 9Slide.vn 15 - 9Slide.vn">
            <a:extLst>
              <a:ext uri="{FF2B5EF4-FFF2-40B4-BE49-F238E27FC236}">
                <a16:creationId xmlns:a16="http://schemas.microsoft.com/office/drawing/2014/main" id="{5D062E70-48B3-472E-B30B-4452B7A75CEF}"/>
              </a:ext>
            </a:extLst>
          </p:cNvPr>
          <p:cNvSpPr txBox="1"/>
          <p:nvPr/>
        </p:nvSpPr>
        <p:spPr>
          <a:xfrm>
            <a:off x="9016205" y="1934702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16 </a:t>
            </a:r>
            <a:r>
              <a:rPr lang="en-US" sz="280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2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06" name="PHẠM DUYÊN - 9Slide.vn 16 - 9Slide.vn">
            <a:extLst>
              <a:ext uri="{FF2B5EF4-FFF2-40B4-BE49-F238E27FC236}">
                <a16:creationId xmlns:a16="http://schemas.microsoft.com/office/drawing/2014/main" id="{BA8C5303-1E52-4486-93E8-6BC43A104013}"/>
              </a:ext>
            </a:extLst>
          </p:cNvPr>
          <p:cNvSpPr txBox="1"/>
          <p:nvPr/>
        </p:nvSpPr>
        <p:spPr>
          <a:xfrm>
            <a:off x="9001211" y="6105150"/>
            <a:ext cx="183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80 </a:t>
            </a:r>
            <a:r>
              <a:rPr lang="en-US" sz="2800" dirty="0">
                <a:solidFill>
                  <a:srgbClr val="0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: 8 = 10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07" name="PHẠM DUYÊN - 9Slide.vn 17 - 9Slide.vn">
            <a:extLst>
              <a:ext uri="{FF2B5EF4-FFF2-40B4-BE49-F238E27FC236}">
                <a16:creationId xmlns:a16="http://schemas.microsoft.com/office/drawing/2014/main" id="{0F66E132-7254-49EB-95A2-FDE3B0D81831}"/>
              </a:ext>
            </a:extLst>
          </p:cNvPr>
          <p:cNvSpPr/>
          <p:nvPr/>
        </p:nvSpPr>
        <p:spPr>
          <a:xfrm>
            <a:off x="152400" y="2737790"/>
            <a:ext cx="3504856" cy="2051595"/>
          </a:xfrm>
          <a:custGeom>
            <a:avLst/>
            <a:gdLst>
              <a:gd name="connsiteX0" fmla="*/ 0 w 2851906"/>
              <a:gd name="connsiteY0" fmla="*/ 88902 h 533400"/>
              <a:gd name="connsiteX1" fmla="*/ 88902 w 2851906"/>
              <a:gd name="connsiteY1" fmla="*/ 0 h 533400"/>
              <a:gd name="connsiteX2" fmla="*/ 475318 w 2851906"/>
              <a:gd name="connsiteY2" fmla="*/ 0 h 533400"/>
              <a:gd name="connsiteX3" fmla="*/ 475318 w 2851906"/>
              <a:gd name="connsiteY3" fmla="*/ 0 h 533400"/>
              <a:gd name="connsiteX4" fmla="*/ 1188294 w 2851906"/>
              <a:gd name="connsiteY4" fmla="*/ 0 h 533400"/>
              <a:gd name="connsiteX5" fmla="*/ 2763004 w 2851906"/>
              <a:gd name="connsiteY5" fmla="*/ 0 h 533400"/>
              <a:gd name="connsiteX6" fmla="*/ 2851906 w 2851906"/>
              <a:gd name="connsiteY6" fmla="*/ 88902 h 533400"/>
              <a:gd name="connsiteX7" fmla="*/ 2851906 w 2851906"/>
              <a:gd name="connsiteY7" fmla="*/ 311150 h 533400"/>
              <a:gd name="connsiteX8" fmla="*/ 2851906 w 2851906"/>
              <a:gd name="connsiteY8" fmla="*/ 311150 h 533400"/>
              <a:gd name="connsiteX9" fmla="*/ 2851906 w 2851906"/>
              <a:gd name="connsiteY9" fmla="*/ 444500 h 533400"/>
              <a:gd name="connsiteX10" fmla="*/ 2851906 w 2851906"/>
              <a:gd name="connsiteY10" fmla="*/ 444498 h 533400"/>
              <a:gd name="connsiteX11" fmla="*/ 2763004 w 2851906"/>
              <a:gd name="connsiteY11" fmla="*/ 533400 h 533400"/>
              <a:gd name="connsiteX12" fmla="*/ 1188294 w 2851906"/>
              <a:gd name="connsiteY12" fmla="*/ 533400 h 533400"/>
              <a:gd name="connsiteX13" fmla="*/ 477238 w 2851906"/>
              <a:gd name="connsiteY13" fmla="*/ 814678 h 533400"/>
              <a:gd name="connsiteX14" fmla="*/ 475318 w 2851906"/>
              <a:gd name="connsiteY14" fmla="*/ 533400 h 533400"/>
              <a:gd name="connsiteX15" fmla="*/ 88902 w 2851906"/>
              <a:gd name="connsiteY15" fmla="*/ 533400 h 533400"/>
              <a:gd name="connsiteX16" fmla="*/ 0 w 2851906"/>
              <a:gd name="connsiteY16" fmla="*/ 444498 h 533400"/>
              <a:gd name="connsiteX17" fmla="*/ 0 w 2851906"/>
              <a:gd name="connsiteY17" fmla="*/ 444500 h 533400"/>
              <a:gd name="connsiteX18" fmla="*/ 0 w 2851906"/>
              <a:gd name="connsiteY18" fmla="*/ 311150 h 533400"/>
              <a:gd name="connsiteX19" fmla="*/ 0 w 2851906"/>
              <a:gd name="connsiteY19" fmla="*/ 311150 h 533400"/>
              <a:gd name="connsiteX20" fmla="*/ 0 w 2851906"/>
              <a:gd name="connsiteY20" fmla="*/ 88902 h 533400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188294 w 2851906"/>
              <a:gd name="connsiteY12" fmla="*/ 5334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814678"/>
              <a:gd name="connsiteX1" fmla="*/ 88902 w 2851906"/>
              <a:gd name="connsiteY1" fmla="*/ 0 h 814678"/>
              <a:gd name="connsiteX2" fmla="*/ 475318 w 2851906"/>
              <a:gd name="connsiteY2" fmla="*/ 0 h 814678"/>
              <a:gd name="connsiteX3" fmla="*/ 475318 w 2851906"/>
              <a:gd name="connsiteY3" fmla="*/ 0 h 814678"/>
              <a:gd name="connsiteX4" fmla="*/ 1188294 w 2851906"/>
              <a:gd name="connsiteY4" fmla="*/ 0 h 814678"/>
              <a:gd name="connsiteX5" fmla="*/ 2763004 w 2851906"/>
              <a:gd name="connsiteY5" fmla="*/ 0 h 814678"/>
              <a:gd name="connsiteX6" fmla="*/ 2851906 w 2851906"/>
              <a:gd name="connsiteY6" fmla="*/ 88902 h 814678"/>
              <a:gd name="connsiteX7" fmla="*/ 2851906 w 2851906"/>
              <a:gd name="connsiteY7" fmla="*/ 311150 h 814678"/>
              <a:gd name="connsiteX8" fmla="*/ 2851906 w 2851906"/>
              <a:gd name="connsiteY8" fmla="*/ 311150 h 814678"/>
              <a:gd name="connsiteX9" fmla="*/ 2851906 w 2851906"/>
              <a:gd name="connsiteY9" fmla="*/ 444500 h 814678"/>
              <a:gd name="connsiteX10" fmla="*/ 2851906 w 2851906"/>
              <a:gd name="connsiteY10" fmla="*/ 444498 h 814678"/>
              <a:gd name="connsiteX11" fmla="*/ 2763004 w 2851906"/>
              <a:gd name="connsiteY11" fmla="*/ 533400 h 814678"/>
              <a:gd name="connsiteX12" fmla="*/ 1089822 w 2851906"/>
              <a:gd name="connsiteY12" fmla="*/ 537900 h 814678"/>
              <a:gd name="connsiteX13" fmla="*/ 477238 w 2851906"/>
              <a:gd name="connsiteY13" fmla="*/ 814678 h 814678"/>
              <a:gd name="connsiteX14" fmla="*/ 727730 w 2851906"/>
              <a:gd name="connsiteY14" fmla="*/ 533400 h 814678"/>
              <a:gd name="connsiteX15" fmla="*/ 88902 w 2851906"/>
              <a:gd name="connsiteY15" fmla="*/ 533400 h 814678"/>
              <a:gd name="connsiteX16" fmla="*/ 0 w 2851906"/>
              <a:gd name="connsiteY16" fmla="*/ 444498 h 814678"/>
              <a:gd name="connsiteX17" fmla="*/ 0 w 2851906"/>
              <a:gd name="connsiteY17" fmla="*/ 444500 h 814678"/>
              <a:gd name="connsiteX18" fmla="*/ 0 w 2851906"/>
              <a:gd name="connsiteY18" fmla="*/ 311150 h 814678"/>
              <a:gd name="connsiteX19" fmla="*/ 0 w 2851906"/>
              <a:gd name="connsiteY19" fmla="*/ 311150 h 814678"/>
              <a:gd name="connsiteX20" fmla="*/ 0 w 2851906"/>
              <a:gd name="connsiteY20" fmla="*/ 88902 h 814678"/>
              <a:gd name="connsiteX0" fmla="*/ 0 w 2851906"/>
              <a:gd name="connsiteY0" fmla="*/ 88902 h 771040"/>
              <a:gd name="connsiteX1" fmla="*/ 88902 w 2851906"/>
              <a:gd name="connsiteY1" fmla="*/ 0 h 771040"/>
              <a:gd name="connsiteX2" fmla="*/ 475318 w 2851906"/>
              <a:gd name="connsiteY2" fmla="*/ 0 h 771040"/>
              <a:gd name="connsiteX3" fmla="*/ 475318 w 2851906"/>
              <a:gd name="connsiteY3" fmla="*/ 0 h 771040"/>
              <a:gd name="connsiteX4" fmla="*/ 1188294 w 2851906"/>
              <a:gd name="connsiteY4" fmla="*/ 0 h 771040"/>
              <a:gd name="connsiteX5" fmla="*/ 2763004 w 2851906"/>
              <a:gd name="connsiteY5" fmla="*/ 0 h 771040"/>
              <a:gd name="connsiteX6" fmla="*/ 2851906 w 2851906"/>
              <a:gd name="connsiteY6" fmla="*/ 88902 h 771040"/>
              <a:gd name="connsiteX7" fmla="*/ 2851906 w 2851906"/>
              <a:gd name="connsiteY7" fmla="*/ 311150 h 771040"/>
              <a:gd name="connsiteX8" fmla="*/ 2851906 w 2851906"/>
              <a:gd name="connsiteY8" fmla="*/ 311150 h 771040"/>
              <a:gd name="connsiteX9" fmla="*/ 2851906 w 2851906"/>
              <a:gd name="connsiteY9" fmla="*/ 444500 h 771040"/>
              <a:gd name="connsiteX10" fmla="*/ 2851906 w 2851906"/>
              <a:gd name="connsiteY10" fmla="*/ 444498 h 771040"/>
              <a:gd name="connsiteX11" fmla="*/ 2763004 w 2851906"/>
              <a:gd name="connsiteY11" fmla="*/ 533400 h 771040"/>
              <a:gd name="connsiteX12" fmla="*/ 1089822 w 2851906"/>
              <a:gd name="connsiteY12" fmla="*/ 537900 h 771040"/>
              <a:gd name="connsiteX13" fmla="*/ 595341 w 2851906"/>
              <a:gd name="connsiteY13" fmla="*/ 771040 h 771040"/>
              <a:gd name="connsiteX14" fmla="*/ 727730 w 2851906"/>
              <a:gd name="connsiteY14" fmla="*/ 533400 h 771040"/>
              <a:gd name="connsiteX15" fmla="*/ 88902 w 2851906"/>
              <a:gd name="connsiteY15" fmla="*/ 533400 h 771040"/>
              <a:gd name="connsiteX16" fmla="*/ 0 w 2851906"/>
              <a:gd name="connsiteY16" fmla="*/ 444498 h 771040"/>
              <a:gd name="connsiteX17" fmla="*/ 0 w 2851906"/>
              <a:gd name="connsiteY17" fmla="*/ 444500 h 771040"/>
              <a:gd name="connsiteX18" fmla="*/ 0 w 2851906"/>
              <a:gd name="connsiteY18" fmla="*/ 311150 h 771040"/>
              <a:gd name="connsiteX19" fmla="*/ 0 w 2851906"/>
              <a:gd name="connsiteY19" fmla="*/ 311150 h 771040"/>
              <a:gd name="connsiteX20" fmla="*/ 0 w 2851906"/>
              <a:gd name="connsiteY20" fmla="*/ 88902 h 77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51906" h="771040">
                <a:moveTo>
                  <a:pt x="0" y="88902"/>
                </a:moveTo>
                <a:cubicBezTo>
                  <a:pt x="0" y="39803"/>
                  <a:pt x="39803" y="0"/>
                  <a:pt x="88902" y="0"/>
                </a:cubicBezTo>
                <a:lnTo>
                  <a:pt x="475318" y="0"/>
                </a:lnTo>
                <a:lnTo>
                  <a:pt x="475318" y="0"/>
                </a:lnTo>
                <a:lnTo>
                  <a:pt x="1188294" y="0"/>
                </a:lnTo>
                <a:lnTo>
                  <a:pt x="2763004" y="0"/>
                </a:lnTo>
                <a:cubicBezTo>
                  <a:pt x="2812103" y="0"/>
                  <a:pt x="2851906" y="39803"/>
                  <a:pt x="2851906" y="88902"/>
                </a:cubicBezTo>
                <a:lnTo>
                  <a:pt x="2851906" y="311150"/>
                </a:lnTo>
                <a:lnTo>
                  <a:pt x="2851906" y="311150"/>
                </a:lnTo>
                <a:lnTo>
                  <a:pt x="2851906" y="444500"/>
                </a:lnTo>
                <a:lnTo>
                  <a:pt x="2851906" y="444498"/>
                </a:lnTo>
                <a:cubicBezTo>
                  <a:pt x="2851906" y="493597"/>
                  <a:pt x="2812103" y="533400"/>
                  <a:pt x="2763004" y="533400"/>
                </a:cubicBezTo>
                <a:lnTo>
                  <a:pt x="1089822" y="537900"/>
                </a:lnTo>
                <a:lnTo>
                  <a:pt x="595341" y="771040"/>
                </a:lnTo>
                <a:lnTo>
                  <a:pt x="727730" y="533400"/>
                </a:lnTo>
                <a:lnTo>
                  <a:pt x="88902" y="533400"/>
                </a:lnTo>
                <a:cubicBezTo>
                  <a:pt x="39803" y="533400"/>
                  <a:pt x="0" y="493597"/>
                  <a:pt x="0" y="444498"/>
                </a:cubicBezTo>
                <a:lnTo>
                  <a:pt x="0" y="444500"/>
                </a:lnTo>
                <a:lnTo>
                  <a:pt x="0" y="311150"/>
                </a:lnTo>
                <a:lnTo>
                  <a:pt x="0" y="311150"/>
                </a:lnTo>
                <a:lnTo>
                  <a:pt x="0" y="889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perspectiveLeft" fov="6000000">
              <a:rot lat="0" lon="1200000" rev="0"/>
            </a:camera>
            <a:lightRig rig="threePt" dir="t"/>
          </a:scene3d>
          <a:sp3d extrusionH="76200" contourW="12700" prstMaterial="clear">
            <a:bevelT w="19050" h="38100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9" name="PHẠM DUYÊN - 9Slide.vn 3 - 9Slide.vn">
                <a:extLst>
                  <a:ext uri="{FF2B5EF4-FFF2-40B4-BE49-F238E27FC236}">
                    <a16:creationId xmlns:a16="http://schemas.microsoft.com/office/drawing/2014/main" id="{0E9002AC-BA48-4F56-BA5D-1D5AB8775C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564852"/>
                  </p:ext>
                </p:extLst>
              </p:nvPr>
            </p:nvGraphicFramePr>
            <p:xfrm>
              <a:off x="4032957" y="891860"/>
              <a:ext cx="2958247" cy="57375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8247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498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Bảng </a:t>
                          </a:r>
                          <a:r>
                            <a:rPr lang="vi-VN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nhân </a:t>
                          </a:r>
                          <a:r>
                            <a:rPr lang="en-US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8</a:t>
                          </a:r>
                          <a:endParaRPr lang="vi-VN" sz="28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j-lt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   </a:t>
                          </a:r>
                          <a:r>
                            <a:rPr lang="en-US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8</a:t>
                          </a:r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 1    </a:t>
                          </a:r>
                          <a:r>
                            <a:rPr lang="vi-VN" sz="2800"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endParaRPr lang="vi-VN" sz="2800" dirty="0">
                            <a:solidFill>
                              <a:srgbClr val="FF0E0E"/>
                            </a:solidFill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2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E0E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3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4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32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5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6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48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7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56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8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64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9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72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E0E"/>
                              </a:solidFill>
                              <a:effectLst/>
                              <a:uLnTx/>
                              <a:uFillTx/>
                              <a:latin typeface="#9Slide02 Noi dung dai" panose="02000000000000000000" pitchFamily="2" charset="0"/>
                              <a:ea typeface="#9Slide02 Noi dung dai" panose="02000000000000000000" pitchFamily="2" charset="0"/>
                              <a:cs typeface="+mn-cs"/>
                            </a:rPr>
                            <a:t>80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E0E"/>
                            </a:solidFill>
                            <a:effectLst/>
                            <a:uLnTx/>
                            <a:uFillTx/>
                            <a:latin typeface="#9Slide02 Noi dung dai" panose="02000000000000000000" pitchFamily="2" charset="0"/>
                            <a:ea typeface="#9Slide02 Noi dung dai" panose="02000000000000000000" pitchFamily="2" charset="0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9" name="PHẠM DUYÊN - 9Slide.vn 3 - 9Slide.vn">
                <a:extLst>
                  <a:ext uri="{FF2B5EF4-FFF2-40B4-BE49-F238E27FC236}">
                    <a16:creationId xmlns:a16="http://schemas.microsoft.com/office/drawing/2014/main" id="{0E9002AC-BA48-4F56-BA5D-1D5AB8775C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564852"/>
                  </p:ext>
                </p:extLst>
              </p:nvPr>
            </p:nvGraphicFramePr>
            <p:xfrm>
              <a:off x="4032957" y="891860"/>
              <a:ext cx="2958247" cy="57375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8247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Bảng </a:t>
                          </a:r>
                          <a:r>
                            <a:rPr lang="vi-VN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nhân </a:t>
                          </a:r>
                          <a:r>
                            <a:rPr lang="en-US" sz="2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j-lt"/>
                              <a:ea typeface="#9Slide02 Noi dung dai" panose="02000000000000000000" pitchFamily="2" charset="0"/>
                            </a:rPr>
                            <a:t>8</a:t>
                          </a:r>
                          <a:endParaRPr lang="vi-VN" sz="28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j-lt"/>
                            <a:ea typeface="#9Slide02 Noi dung dai" panose="02000000000000000000" pitchFamily="2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110465" r="-1029" b="-9279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212941" r="-1029" b="-83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309302" r="-1029" b="-7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409302" r="-1029" b="-6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509302" r="-1029" b="-5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616471" r="-1029" b="-4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708140" r="-1029" b="-330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808140" r="-1029" b="-230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918824" r="-1029" b="-1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21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2" t="-1006977" r="-1029" b="-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PHẠM DUYÊN - 9Slide.vn 18 - 9Slide.vn">
                <a:extLst>
                  <a:ext uri="{FF2B5EF4-FFF2-40B4-BE49-F238E27FC236}">
                    <a16:creationId xmlns:a16="http://schemas.microsoft.com/office/drawing/2014/main" id="{3668F068-D8D8-48E0-99B9-6D92C8EB6E86}"/>
                  </a:ext>
                </a:extLst>
              </p:cNvPr>
              <p:cNvSpPr txBox="1"/>
              <p:nvPr/>
            </p:nvSpPr>
            <p:spPr>
              <a:xfrm>
                <a:off x="469778" y="2812785"/>
                <a:ext cx="3260049" cy="1384995"/>
              </a:xfrm>
              <a:prstGeom prst="rect">
                <a:avLst/>
              </a:prstGeom>
              <a:noFill/>
              <a:effectLst>
                <a:glow rad="127000">
                  <a:schemeClr val="accent6">
                    <a:lumMod val="40000"/>
                    <a:lumOff val="60000"/>
                  </a:schemeClr>
                </a:glow>
              </a:effectLst>
              <a:scene3d>
                <a:camera prst="perspective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spc="-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Thêm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8 </a:t>
                </a:r>
                <a:r>
                  <a:rPr lang="en-US" sz="2800" spc="-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vào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800" spc="-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kết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800" spc="-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quả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b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2800" spc="-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của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8</a:t>
                </a:r>
                <a:r>
                  <a:rPr lang="vi-VN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 2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ta </a:t>
                </a:r>
                <a:r>
                  <a:rPr lang="en-US" sz="2800" spc="-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được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b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2800" spc="-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kết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800" spc="-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quả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800" spc="-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của</a:t>
                </a:r>
                <a:r>
                  <a:rPr lang="en-US" sz="2800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8</a:t>
                </a:r>
                <a:r>
                  <a:rPr lang="vi-VN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#9Slide02 Noi dung dai" panose="02000000000000000000" pitchFamily="2" charset="0"/>
                    <a:ea typeface="#9Slide02 Noi dung dai" panose="02000000000000000000" pitchFamily="2" charset="0"/>
                  </a:rPr>
                  <a:t>3</a:t>
                </a:r>
                <a:endParaRPr lang="en-US" sz="2800" spc="-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8" name="PHẠM DUYÊN - 9Slide.vn 18 - 9Slide.vn">
                <a:extLst>
                  <a:ext uri="{FF2B5EF4-FFF2-40B4-BE49-F238E27FC236}">
                    <a16:creationId xmlns:a16="http://schemas.microsoft.com/office/drawing/2014/main" id="{3668F068-D8D8-48E0-99B9-6D92C8EB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8" y="2812785"/>
                <a:ext cx="3260049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27000">
                  <a:schemeClr val="accent6">
                    <a:lumMod val="40000"/>
                    <a:lumOff val="6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PHẠM DUYÊN - 9Slide.vn 19 - 9Slide.vn">
            <a:extLst>
              <a:ext uri="{FF2B5EF4-FFF2-40B4-BE49-F238E27FC236}">
                <a16:creationId xmlns:a16="http://schemas.microsoft.com/office/drawing/2014/main" id="{5C0D4214-A0BF-4BE0-9595-B1EA3A87165C}"/>
              </a:ext>
            </a:extLst>
          </p:cNvPr>
          <p:cNvSpPr/>
          <p:nvPr/>
        </p:nvSpPr>
        <p:spPr>
          <a:xfrm>
            <a:off x="5970124" y="3013569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0" name="PHẠM DUYÊN - 9Slide.vn 20 - 9Slide.vn">
            <a:extLst>
              <a:ext uri="{FF2B5EF4-FFF2-40B4-BE49-F238E27FC236}">
                <a16:creationId xmlns:a16="http://schemas.microsoft.com/office/drawing/2014/main" id="{0C8F47CE-81DE-4D9F-BBA9-9CF97D305131}"/>
              </a:ext>
            </a:extLst>
          </p:cNvPr>
          <p:cNvSpPr/>
          <p:nvPr/>
        </p:nvSpPr>
        <p:spPr>
          <a:xfrm>
            <a:off x="5970124" y="3534690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1" name="PHẠM DUYÊN - 9Slide.vn 21 - 9Slide.vn">
            <a:extLst>
              <a:ext uri="{FF2B5EF4-FFF2-40B4-BE49-F238E27FC236}">
                <a16:creationId xmlns:a16="http://schemas.microsoft.com/office/drawing/2014/main" id="{A4A15574-B198-4A79-B62C-D5357CA6D7D4}"/>
              </a:ext>
            </a:extLst>
          </p:cNvPr>
          <p:cNvSpPr/>
          <p:nvPr/>
        </p:nvSpPr>
        <p:spPr>
          <a:xfrm>
            <a:off x="5970124" y="4055811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2" name="PHẠM DUYÊN - 9Slide.vn 22 - 9Slide.vn">
            <a:extLst>
              <a:ext uri="{FF2B5EF4-FFF2-40B4-BE49-F238E27FC236}">
                <a16:creationId xmlns:a16="http://schemas.microsoft.com/office/drawing/2014/main" id="{7A76CCF8-7465-4631-8FE9-1CA3DD454777}"/>
              </a:ext>
            </a:extLst>
          </p:cNvPr>
          <p:cNvSpPr/>
          <p:nvPr/>
        </p:nvSpPr>
        <p:spPr>
          <a:xfrm>
            <a:off x="5970124" y="4576932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3" name="PHẠM DUYÊN - 9Slide.vn 23 - 9Slide.vn">
            <a:extLst>
              <a:ext uri="{FF2B5EF4-FFF2-40B4-BE49-F238E27FC236}">
                <a16:creationId xmlns:a16="http://schemas.microsoft.com/office/drawing/2014/main" id="{40A287EA-B35E-47B5-9AF5-9C6C0972E6C1}"/>
              </a:ext>
            </a:extLst>
          </p:cNvPr>
          <p:cNvSpPr/>
          <p:nvPr/>
        </p:nvSpPr>
        <p:spPr>
          <a:xfrm>
            <a:off x="5970124" y="5098053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4" name="PHẠM DUYÊN - 9Slide.vn 24 - 9Slide.vn">
            <a:extLst>
              <a:ext uri="{FF2B5EF4-FFF2-40B4-BE49-F238E27FC236}">
                <a16:creationId xmlns:a16="http://schemas.microsoft.com/office/drawing/2014/main" id="{DFDAB7F3-AFEF-493B-81DF-CB2DC51CBCD7}"/>
              </a:ext>
            </a:extLst>
          </p:cNvPr>
          <p:cNvSpPr/>
          <p:nvPr/>
        </p:nvSpPr>
        <p:spPr>
          <a:xfrm>
            <a:off x="5970124" y="5619173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</a:p>
        </p:txBody>
      </p:sp>
      <p:sp>
        <p:nvSpPr>
          <p:cNvPr id="215" name="PHẠM DUYÊN - 9Slide.vn 25 - 9Slide.vn">
            <a:extLst>
              <a:ext uri="{FF2B5EF4-FFF2-40B4-BE49-F238E27FC236}">
                <a16:creationId xmlns:a16="http://schemas.microsoft.com/office/drawing/2014/main" id="{02509F31-C17D-4D22-973B-554E2B10C256}"/>
              </a:ext>
            </a:extLst>
          </p:cNvPr>
          <p:cNvSpPr/>
          <p:nvPr/>
        </p:nvSpPr>
        <p:spPr>
          <a:xfrm>
            <a:off x="5970124" y="2492448"/>
            <a:ext cx="545840" cy="41595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0070C0"/>
                </a:solidFill>
                <a:ea typeface="#9Slide02 Noi dung dai" panose="02000000000000000000" pitchFamily="2" charset="0"/>
              </a:rPr>
              <a:t>?</a:t>
            </a:r>
            <a:endParaRPr lang="vi-VN" sz="3600" dirty="0">
              <a:solidFill>
                <a:srgbClr val="0070C0"/>
              </a:solidFill>
              <a:ea typeface="#9Slide02 Noi dung dai" panose="02000000000000000000" pitchFamily="2" charset="0"/>
            </a:endParaRPr>
          </a:p>
        </p:txBody>
      </p:sp>
      <p:sp>
        <p:nvSpPr>
          <p:cNvPr id="216" name="PHẠM DUYÊN - 9Slide.vn 26 - 9Slide.vn">
            <a:extLst>
              <a:ext uri="{FF2B5EF4-FFF2-40B4-BE49-F238E27FC236}">
                <a16:creationId xmlns:a16="http://schemas.microsoft.com/office/drawing/2014/main" id="{B7806554-5744-452D-98C7-5B163F4ED9B7}"/>
              </a:ext>
            </a:extLst>
          </p:cNvPr>
          <p:cNvSpPr/>
          <p:nvPr/>
        </p:nvSpPr>
        <p:spPr>
          <a:xfrm rot="5400000" flipH="1">
            <a:off x="6205168" y="1839988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PHẠM DUYÊN - 9Slide.vn 27 - 9Slide.vn">
            <a:extLst>
              <a:ext uri="{FF2B5EF4-FFF2-40B4-BE49-F238E27FC236}">
                <a16:creationId xmlns:a16="http://schemas.microsoft.com/office/drawing/2014/main" id="{A8F3BDC8-6657-45C0-AB49-7B2811DC3165}"/>
              </a:ext>
            </a:extLst>
          </p:cNvPr>
          <p:cNvGrpSpPr/>
          <p:nvPr/>
        </p:nvGrpSpPr>
        <p:grpSpPr>
          <a:xfrm>
            <a:off x="6690611" y="1708852"/>
            <a:ext cx="433132" cy="381901"/>
            <a:chOff x="10460752" y="1241841"/>
            <a:chExt cx="433132" cy="381901"/>
          </a:xfrm>
        </p:grpSpPr>
        <p:sp>
          <p:nvSpPr>
            <p:cNvPr id="218" name="bảng nhân 2 5 - 9Slide.vn">
              <a:extLst>
                <a:ext uri="{FF2B5EF4-FFF2-40B4-BE49-F238E27FC236}">
                  <a16:creationId xmlns:a16="http://schemas.microsoft.com/office/drawing/2014/main" id="{3BFDF083-9D62-4379-8308-DE0D573B62EB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CA8D7F20-A4FC-43FF-83A6-33031A775B1A}"/>
                </a:ext>
              </a:extLst>
            </p:cNvPr>
            <p:cNvSpPr txBox="1"/>
            <p:nvPr/>
          </p:nvSpPr>
          <p:spPr>
            <a:xfrm>
              <a:off x="10460752" y="1241841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+8</a:t>
              </a:r>
            </a:p>
          </p:txBody>
        </p:sp>
      </p:grpSp>
      <p:pic>
        <p:nvPicPr>
          <p:cNvPr id="51" name="PHẠM DUYÊN 2 - 9Slide.vn">
            <a:extLst>
              <a:ext uri="{FF2B5EF4-FFF2-40B4-BE49-F238E27FC236}">
                <a16:creationId xmlns:a16="http://schemas.microsoft.com/office/drawing/2014/main" id="{B4237CFB-2EB0-4359-A7A9-CE09811B13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7" y="131625"/>
            <a:ext cx="1528116" cy="764058"/>
          </a:xfrm>
          <a:prstGeom prst="rect">
            <a:avLst/>
          </a:prstGeom>
        </p:spPr>
      </p:pic>
      <p:sp>
        <p:nvSpPr>
          <p:cNvPr id="52" name="PHẠM DUYÊN - 9Slide.vn 2 - 9Slide.vn">
            <a:extLst>
              <a:ext uri="{FF2B5EF4-FFF2-40B4-BE49-F238E27FC236}">
                <a16:creationId xmlns:a16="http://schemas.microsoft.com/office/drawing/2014/main" id="{EBDC139A-D0DA-4947-B7A9-B8C6D8A09004}"/>
              </a:ext>
            </a:extLst>
          </p:cNvPr>
          <p:cNvSpPr txBox="1"/>
          <p:nvPr/>
        </p:nvSpPr>
        <p:spPr>
          <a:xfrm>
            <a:off x="2133600" y="226641"/>
            <a:ext cx="7924800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0">
                <a:solidFill>
                  <a:srgbClr val="D77245"/>
                </a:solidFill>
                <a:latin typeface="+mj-lt"/>
              </a:rPr>
              <a:t>b) Hoàn thành bảng nhân 8, bảng chia 8.</a:t>
            </a:r>
          </a:p>
        </p:txBody>
      </p:sp>
    </p:spTree>
    <p:extLst>
      <p:ext uri="{BB962C8B-B14F-4D97-AF65-F5344CB8AC3E}">
        <p14:creationId xmlns:p14="http://schemas.microsoft.com/office/powerpoint/2010/main" val="401494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/>
          <p:bldP spid="116" grpId="0"/>
          <p:bldP spid="117" grpId="0"/>
          <p:bldP spid="118" grpId="0"/>
          <p:bldP spid="119" grpId="0"/>
          <p:bldP spid="153" grpId="0"/>
          <p:bldP spid="154" grpId="0"/>
          <p:bldP spid="155" grpId="0"/>
          <p:bldP spid="20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 animBg="1"/>
          <p:bldP spid="115" grpId="0"/>
          <p:bldP spid="116" grpId="0"/>
          <p:bldP spid="117" grpId="0"/>
          <p:bldP spid="118" grpId="0"/>
          <p:bldP spid="119" grpId="0"/>
          <p:bldP spid="153" grpId="0"/>
          <p:bldP spid="154" grpId="0"/>
          <p:bldP spid="155" grpId="0"/>
          <p:bldP spid="20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PHẠM DUYÊN 9 - 9Slide.vn">
            <a:extLst>
              <a:ext uri="{FF2B5EF4-FFF2-40B4-BE49-F238E27FC236}">
                <a16:creationId xmlns:a16="http://schemas.microsoft.com/office/drawing/2014/main" id="{074D57EA-D7C3-478B-BE29-B43D212EA6D7}"/>
              </a:ext>
            </a:extLst>
          </p:cNvPr>
          <p:cNvGrpSpPr/>
          <p:nvPr/>
        </p:nvGrpSpPr>
        <p:grpSpPr>
          <a:xfrm>
            <a:off x="-7929" y="6248400"/>
            <a:ext cx="2865430" cy="654348"/>
            <a:chOff x="0" y="5779052"/>
            <a:chExt cx="3205332" cy="1091649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7CD5CC1-6A90-4728-90F2-1B678E91D8FF}"/>
                </a:ext>
              </a:extLst>
            </p:cNvPr>
            <p:cNvSpPr/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47A43A-4719-4F36-BC46-FA79C40CEAF8}"/>
                </a:ext>
              </a:extLst>
            </p:cNvPr>
            <p:cNvSpPr/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6" name="PHẠM DUYÊN 10 - 9Slide.vn">
            <a:extLst>
              <a:ext uri="{FF2B5EF4-FFF2-40B4-BE49-F238E27FC236}">
                <a16:creationId xmlns:a16="http://schemas.microsoft.com/office/drawing/2014/main" id="{9ACF7FEB-BFAE-4FBA-9AF2-827AE0C3FB3D}"/>
              </a:ext>
            </a:extLst>
          </p:cNvPr>
          <p:cNvGrpSpPr/>
          <p:nvPr/>
        </p:nvGrpSpPr>
        <p:grpSpPr>
          <a:xfrm>
            <a:off x="9131560" y="6223854"/>
            <a:ext cx="3060439" cy="629092"/>
            <a:chOff x="4940748" y="6017019"/>
            <a:chExt cx="4819120" cy="99060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F774B11-1CFC-4B38-BD75-2E653A54DCE0}"/>
                </a:ext>
              </a:extLst>
            </p:cNvPr>
            <p:cNvSpPr/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D497CD7-BFB1-4F31-B0AC-85C7865F3741}"/>
                </a:ext>
              </a:extLst>
            </p:cNvPr>
            <p:cNvSpPr/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9" name="PHẠM DUYÊN 3 - 9Slide.vn">
            <a:extLst>
              <a:ext uri="{FF2B5EF4-FFF2-40B4-BE49-F238E27FC236}">
                <a16:creationId xmlns:a16="http://schemas.microsoft.com/office/drawing/2014/main" id="{1B839562-6B76-4AF4-A7F8-D57511A74FB3}"/>
              </a:ext>
            </a:extLst>
          </p:cNvPr>
          <p:cNvGrpSpPr>
            <a:grpSpLocks/>
          </p:cNvGrpSpPr>
          <p:nvPr/>
        </p:nvGrpSpPr>
        <p:grpSpPr>
          <a:xfrm>
            <a:off x="2276608" y="-144673"/>
            <a:ext cx="482600" cy="1578454"/>
            <a:chOff x="2428081" y="209157"/>
            <a:chExt cx="238919" cy="781443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5A814C9-B872-463A-B615-9D31F9BF51B7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Star: 5 Points 90">
              <a:extLst>
                <a:ext uri="{FF2B5EF4-FFF2-40B4-BE49-F238E27FC236}">
                  <a16:creationId xmlns:a16="http://schemas.microsoft.com/office/drawing/2014/main" id="{1A508C25-096A-4A40-9760-215375302C22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62CBD92-5C85-4478-8E43-19B1CB0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Star: 5 Points 92">
              <a:extLst>
                <a:ext uri="{FF2B5EF4-FFF2-40B4-BE49-F238E27FC236}">
                  <a16:creationId xmlns:a16="http://schemas.microsoft.com/office/drawing/2014/main" id="{30C78455-80E4-4033-B10C-491120CDCA6B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PHẠM DUYÊN 5 - 9Slide.vn">
            <a:extLst>
              <a:ext uri="{FF2B5EF4-FFF2-40B4-BE49-F238E27FC236}">
                <a16:creationId xmlns:a16="http://schemas.microsoft.com/office/drawing/2014/main" id="{B9914B2A-2B9B-4DEB-925C-97600ED60F50}"/>
              </a:ext>
            </a:extLst>
          </p:cNvPr>
          <p:cNvGrpSpPr>
            <a:grpSpLocks/>
          </p:cNvGrpSpPr>
          <p:nvPr/>
        </p:nvGrpSpPr>
        <p:grpSpPr>
          <a:xfrm>
            <a:off x="222250" y="-148079"/>
            <a:ext cx="482600" cy="891442"/>
            <a:chOff x="2428081" y="549275"/>
            <a:chExt cx="238919" cy="441325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801D268-7FF0-4554-AB17-9BECF57238BE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Star: 5 Points 95">
              <a:extLst>
                <a:ext uri="{FF2B5EF4-FFF2-40B4-BE49-F238E27FC236}">
                  <a16:creationId xmlns:a16="http://schemas.microsoft.com/office/drawing/2014/main" id="{2035C4FB-1846-41D2-B194-6828AFD9A108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CC8D757-8631-466F-BD2B-48173F4101FA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Star: 5 Points 97">
              <a:extLst>
                <a:ext uri="{FF2B5EF4-FFF2-40B4-BE49-F238E27FC236}">
                  <a16:creationId xmlns:a16="http://schemas.microsoft.com/office/drawing/2014/main" id="{B7CC1368-CB3E-4F53-9C6A-C84AB0C14243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PHẠM DUYÊN 6 - 9Slide.vn">
            <a:extLst>
              <a:ext uri="{FF2B5EF4-FFF2-40B4-BE49-F238E27FC236}">
                <a16:creationId xmlns:a16="http://schemas.microsoft.com/office/drawing/2014/main" id="{81465512-6327-4E22-811C-1D208E87FDD6}"/>
              </a:ext>
            </a:extLst>
          </p:cNvPr>
          <p:cNvGrpSpPr>
            <a:grpSpLocks/>
          </p:cNvGrpSpPr>
          <p:nvPr/>
        </p:nvGrpSpPr>
        <p:grpSpPr>
          <a:xfrm>
            <a:off x="762000" y="-141627"/>
            <a:ext cx="873973" cy="1812292"/>
            <a:chOff x="2145928" y="228600"/>
            <a:chExt cx="873973" cy="1812292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DC70821-9A50-46D6-8BC5-C74B68AD10C3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26847C0-7CF4-4855-A24C-375A8D19DB79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A8B18ED8-774F-470E-BE13-0376A4E4FBEE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45928" y="1422711"/>
              <a:ext cx="873973" cy="618181"/>
              <a:chOff x="1066800" y="1081855"/>
              <a:chExt cx="873973" cy="618181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A1BD76F0-E145-42F7-8BD5-DDD9361094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13224" y="1090240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73650D3-C96A-4155-A3DF-CF282869CA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5538" y="1081855"/>
                <a:ext cx="609796" cy="609796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F1C0CA"/>
              </a:solidFill>
              <a:ln>
                <a:solidFill>
                  <a:srgbClr val="EEBE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AD04539-7BD0-47B4-8FC7-516558950C5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800" y="1233397"/>
                <a:ext cx="873973" cy="334369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6" name="PHẠM DUYÊN 7 - 9Slide.vn">
            <a:extLst>
              <a:ext uri="{FF2B5EF4-FFF2-40B4-BE49-F238E27FC236}">
                <a16:creationId xmlns:a16="http://schemas.microsoft.com/office/drawing/2014/main" id="{D95E7F72-73D1-4F7C-8600-55E1DE20D4F1}"/>
              </a:ext>
            </a:extLst>
          </p:cNvPr>
          <p:cNvGrpSpPr>
            <a:grpSpLocks/>
          </p:cNvGrpSpPr>
          <p:nvPr/>
        </p:nvGrpSpPr>
        <p:grpSpPr>
          <a:xfrm>
            <a:off x="1583616" y="-152400"/>
            <a:ext cx="1198436" cy="935554"/>
            <a:chOff x="2320888" y="1047097"/>
            <a:chExt cx="1198436" cy="935554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C8395BD-222D-4FD2-B6A6-D8B9EF67F98F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31D0D88-A5D1-4958-9154-7721A98F6838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881943B-2192-4B78-A88A-3A05E239FE83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759AE17-234A-4B79-8216-79B00DE97D5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B98433B-14E3-4057-BB6C-0199829917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2" name="PHẠM DUYÊN 11 - 9Slide.vn">
            <a:extLst>
              <a:ext uri="{FF2B5EF4-FFF2-40B4-BE49-F238E27FC236}">
                <a16:creationId xmlns:a16="http://schemas.microsoft.com/office/drawing/2014/main" id="{89763542-96DC-466A-911E-52C8658F0B81}"/>
              </a:ext>
            </a:extLst>
          </p:cNvPr>
          <p:cNvGrpSpPr>
            <a:grpSpLocks/>
          </p:cNvGrpSpPr>
          <p:nvPr/>
        </p:nvGrpSpPr>
        <p:grpSpPr>
          <a:xfrm>
            <a:off x="9982200" y="-152400"/>
            <a:ext cx="482600" cy="1578454"/>
            <a:chOff x="2428081" y="209157"/>
            <a:chExt cx="238919" cy="781443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CADD8F-5A0A-444E-92F7-BC574921F618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209157"/>
              <a:ext cx="0" cy="568718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Star: 5 Points 113">
              <a:extLst>
                <a:ext uri="{FF2B5EF4-FFF2-40B4-BE49-F238E27FC236}">
                  <a16:creationId xmlns:a16="http://schemas.microsoft.com/office/drawing/2014/main" id="{8AC5E812-E787-4897-9F82-D3C8AF82FBC1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4931CC9-CF73-42F8-88EB-D1C5F58D92B2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209157"/>
              <a:ext cx="0" cy="568718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Star: 5 Points 115">
              <a:extLst>
                <a:ext uri="{FF2B5EF4-FFF2-40B4-BE49-F238E27FC236}">
                  <a16:creationId xmlns:a16="http://schemas.microsoft.com/office/drawing/2014/main" id="{5EFF6571-8CC2-4945-AB9E-B4A08E4EA9A1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PHẠM DUYÊN 12 - 9Slide.vn">
            <a:extLst>
              <a:ext uri="{FF2B5EF4-FFF2-40B4-BE49-F238E27FC236}">
                <a16:creationId xmlns:a16="http://schemas.microsoft.com/office/drawing/2014/main" id="{AF710105-3D95-48F0-BEB6-D1E757D773A4}"/>
              </a:ext>
            </a:extLst>
          </p:cNvPr>
          <p:cNvGrpSpPr>
            <a:grpSpLocks/>
          </p:cNvGrpSpPr>
          <p:nvPr/>
        </p:nvGrpSpPr>
        <p:grpSpPr>
          <a:xfrm>
            <a:off x="11492341" y="-152400"/>
            <a:ext cx="482600" cy="891442"/>
            <a:chOff x="2428081" y="549275"/>
            <a:chExt cx="238919" cy="441325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3D3AD3F-3E44-476C-96F2-CCB9CF7690B0}"/>
                </a:ext>
              </a:extLst>
            </p:cNvPr>
            <p:cNvCxnSpPr>
              <a:cxnSpLocks/>
            </p:cNvCxnSpPr>
            <p:nvPr/>
          </p:nvCxnSpPr>
          <p:spPr>
            <a:xfrm>
              <a:off x="2550319" y="549275"/>
              <a:ext cx="0" cy="228600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Star: 5 Points 118">
              <a:extLst>
                <a:ext uri="{FF2B5EF4-FFF2-40B4-BE49-F238E27FC236}">
                  <a16:creationId xmlns:a16="http://schemas.microsoft.com/office/drawing/2014/main" id="{019AAA4B-770B-4140-874D-C3DB3BE73BC3}"/>
                </a:ext>
              </a:extLst>
            </p:cNvPr>
            <p:cNvSpPr>
              <a:spLocks/>
            </p:cNvSpPr>
            <p:nvPr/>
          </p:nvSpPr>
          <p:spPr>
            <a:xfrm>
              <a:off x="2438400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767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19B3717-D6B7-4F7F-B968-221597B335C0}"/>
                </a:ext>
              </a:extLst>
            </p:cNvPr>
            <p:cNvCxnSpPr>
              <a:cxnSpLocks/>
            </p:cNvCxnSpPr>
            <p:nvPr/>
          </p:nvCxnSpPr>
          <p:spPr>
            <a:xfrm>
              <a:off x="2542381" y="549275"/>
              <a:ext cx="0" cy="228600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Star: 5 Points 120">
              <a:extLst>
                <a:ext uri="{FF2B5EF4-FFF2-40B4-BE49-F238E27FC236}">
                  <a16:creationId xmlns:a16="http://schemas.microsoft.com/office/drawing/2014/main" id="{1437867B-35B6-471B-8541-641700D30EE4}"/>
                </a:ext>
              </a:extLst>
            </p:cNvPr>
            <p:cNvSpPr>
              <a:spLocks/>
            </p:cNvSpPr>
            <p:nvPr/>
          </p:nvSpPr>
          <p:spPr>
            <a:xfrm>
              <a:off x="2428081" y="762000"/>
              <a:ext cx="228600" cy="228600"/>
            </a:xfrm>
            <a:prstGeom prst="star5">
              <a:avLst>
                <a:gd name="adj" fmla="val 20982"/>
                <a:gd name="hf" fmla="val 105146"/>
                <a:gd name="vf" fmla="val 110557"/>
              </a:avLst>
            </a:prstGeom>
            <a:solidFill>
              <a:srgbClr val="F2BE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PHẠM DUYÊN 13 - 9Slide.vn">
            <a:extLst>
              <a:ext uri="{FF2B5EF4-FFF2-40B4-BE49-F238E27FC236}">
                <a16:creationId xmlns:a16="http://schemas.microsoft.com/office/drawing/2014/main" id="{CA36B72C-6A00-4684-8EF0-2907A2EF628F}"/>
              </a:ext>
            </a:extLst>
          </p:cNvPr>
          <p:cNvGrpSpPr>
            <a:grpSpLocks/>
          </p:cNvGrpSpPr>
          <p:nvPr/>
        </p:nvGrpSpPr>
        <p:grpSpPr>
          <a:xfrm>
            <a:off x="10386545" y="-152400"/>
            <a:ext cx="1577974" cy="2639334"/>
            <a:chOff x="2011410" y="228600"/>
            <a:chExt cx="1149762" cy="1923104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8242BF0-C2B4-41D5-97D9-81E8331FDA69}"/>
                </a:ext>
              </a:extLst>
            </p:cNvPr>
            <p:cNvCxnSpPr>
              <a:cxnSpLocks/>
            </p:cNvCxnSpPr>
            <p:nvPr/>
          </p:nvCxnSpPr>
          <p:spPr>
            <a:xfrm>
              <a:off x="2553373" y="228600"/>
              <a:ext cx="0" cy="1194111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C7B1A11-9526-439B-9A13-BAE2DD9E0CE9}"/>
                </a:ext>
              </a:extLst>
            </p:cNvPr>
            <p:cNvCxnSpPr>
              <a:cxnSpLocks/>
            </p:cNvCxnSpPr>
            <p:nvPr/>
          </p:nvCxnSpPr>
          <p:spPr>
            <a:xfrm>
              <a:off x="2527977" y="228600"/>
              <a:ext cx="0" cy="1194111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ADAAE62-9834-4FF3-AA00-7ACEF828BC55}"/>
                </a:ext>
              </a:extLst>
            </p:cNvPr>
            <p:cNvGrpSpPr>
              <a:grpSpLocks/>
            </p:cNvGrpSpPr>
            <p:nvPr/>
          </p:nvGrpSpPr>
          <p:grpSpPr>
            <a:xfrm>
              <a:off x="2011410" y="1311900"/>
              <a:ext cx="1149762" cy="839804"/>
              <a:chOff x="932282" y="971044"/>
              <a:chExt cx="1149762" cy="839804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7E32B1C-3E77-4126-B3EB-7C752DE0761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413" y="979429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D41CF7DC-8E4B-4CA5-8962-7D3B82A6B5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54727" y="971044"/>
                <a:ext cx="831419" cy="831419"/>
              </a:xfrm>
              <a:custGeom>
                <a:avLst/>
                <a:gdLst>
                  <a:gd name="connsiteX0" fmla="*/ 304898 w 609796"/>
                  <a:gd name="connsiteY0" fmla="*/ 0 h 609796"/>
                  <a:gd name="connsiteX1" fmla="*/ 609796 w 609796"/>
                  <a:gd name="connsiteY1" fmla="*/ 304898 h 609796"/>
                  <a:gd name="connsiteX2" fmla="*/ 304898 w 609796"/>
                  <a:gd name="connsiteY2" fmla="*/ 609796 h 609796"/>
                  <a:gd name="connsiteX3" fmla="*/ 0 w 609796"/>
                  <a:gd name="connsiteY3" fmla="*/ 304898 h 609796"/>
                  <a:gd name="connsiteX4" fmla="*/ 304898 w 609796"/>
                  <a:gd name="connsiteY4" fmla="*/ 0 h 6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796" h="609796">
                    <a:moveTo>
                      <a:pt x="304898" y="0"/>
                    </a:moveTo>
                    <a:cubicBezTo>
                      <a:pt x="473289" y="0"/>
                      <a:pt x="609796" y="136507"/>
                      <a:pt x="609796" y="304898"/>
                    </a:cubicBezTo>
                    <a:cubicBezTo>
                      <a:pt x="609796" y="473289"/>
                      <a:pt x="473289" y="609796"/>
                      <a:pt x="304898" y="609796"/>
                    </a:cubicBezTo>
                    <a:cubicBezTo>
                      <a:pt x="136507" y="609796"/>
                      <a:pt x="0" y="473289"/>
                      <a:pt x="0" y="304898"/>
                    </a:cubicBezTo>
                    <a:cubicBezTo>
                      <a:pt x="0" y="136507"/>
                      <a:pt x="136507" y="0"/>
                      <a:pt x="304898" y="0"/>
                    </a:cubicBezTo>
                    <a:close/>
                  </a:path>
                </a:pathLst>
              </a:custGeom>
              <a:solidFill>
                <a:srgbClr val="9DDC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28ED822-9201-462A-BB30-A963DCBF32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2282" y="1172635"/>
                <a:ext cx="1149762" cy="455892"/>
              </a:xfrm>
              <a:custGeom>
                <a:avLst/>
                <a:gdLst>
                  <a:gd name="connsiteX0" fmla="*/ 716797 w 873973"/>
                  <a:gd name="connsiteY0" fmla="*/ 0 h 334369"/>
                  <a:gd name="connsiteX1" fmla="*/ 744798 w 873973"/>
                  <a:gd name="connsiteY1" fmla="*/ 6339 h 334369"/>
                  <a:gd name="connsiteX2" fmla="*/ 873301 w 873973"/>
                  <a:gd name="connsiteY2" fmla="*/ 103729 h 334369"/>
                  <a:gd name="connsiteX3" fmla="*/ 763469 w 873973"/>
                  <a:gd name="connsiteY3" fmla="*/ 237497 h 334369"/>
                  <a:gd name="connsiteX4" fmla="*/ 721588 w 873973"/>
                  <a:gd name="connsiteY4" fmla="*/ 257021 h 334369"/>
                  <a:gd name="connsiteX5" fmla="*/ 721266 w 873973"/>
                  <a:gd name="connsiteY5" fmla="*/ 257569 h 334369"/>
                  <a:gd name="connsiteX6" fmla="*/ 702848 w 873973"/>
                  <a:gd name="connsiteY6" fmla="*/ 265991 h 334369"/>
                  <a:gd name="connsiteX7" fmla="*/ 460350 w 873973"/>
                  <a:gd name="connsiteY7" fmla="*/ 325342 h 334369"/>
                  <a:gd name="connsiteX8" fmla="*/ 209522 w 873973"/>
                  <a:gd name="connsiteY8" fmla="*/ 327911 h 334369"/>
                  <a:gd name="connsiteX9" fmla="*/ 164491 w 873973"/>
                  <a:gd name="connsiteY9" fmla="*/ 319927 h 334369"/>
                  <a:gd name="connsiteX10" fmla="*/ 166470 w 873973"/>
                  <a:gd name="connsiteY10" fmla="*/ 322189 h 334369"/>
                  <a:gd name="connsiteX11" fmla="*/ 144335 w 873973"/>
                  <a:gd name="connsiteY11" fmla="*/ 318188 h 334369"/>
                  <a:gd name="connsiteX12" fmla="*/ 672 w 873973"/>
                  <a:gd name="connsiteY12" fmla="*/ 216857 h 334369"/>
                  <a:gd name="connsiteX13" fmla="*/ 61203 w 873973"/>
                  <a:gd name="connsiteY13" fmla="*/ 114454 h 334369"/>
                  <a:gd name="connsiteX14" fmla="*/ 100154 w 873973"/>
                  <a:gd name="connsiteY14" fmla="*/ 89673 h 334369"/>
                  <a:gd name="connsiteX15" fmla="*/ 100785 w 873973"/>
                  <a:gd name="connsiteY15" fmla="*/ 89697 h 334369"/>
                  <a:gd name="connsiteX16" fmla="*/ 96861 w 873973"/>
                  <a:gd name="connsiteY16" fmla="*/ 126395 h 334369"/>
                  <a:gd name="connsiteX17" fmla="*/ 71771 w 873973"/>
                  <a:gd name="connsiteY17" fmla="*/ 146804 h 334369"/>
                  <a:gd name="connsiteX18" fmla="*/ 49001 w 873973"/>
                  <a:gd name="connsiteY18" fmla="*/ 199889 h 334369"/>
                  <a:gd name="connsiteX19" fmla="*/ 124078 w 873973"/>
                  <a:gd name="connsiteY19" fmla="*/ 262347 h 334369"/>
                  <a:gd name="connsiteX20" fmla="*/ 124913 w 873973"/>
                  <a:gd name="connsiteY20" fmla="*/ 262565 h 334369"/>
                  <a:gd name="connsiteX21" fmla="*/ 123880 w 873973"/>
                  <a:gd name="connsiteY21" fmla="*/ 260804 h 334369"/>
                  <a:gd name="connsiteX22" fmla="*/ 170649 w 873973"/>
                  <a:gd name="connsiteY22" fmla="*/ 272759 h 334369"/>
                  <a:gd name="connsiteX23" fmla="*/ 450002 w 873973"/>
                  <a:gd name="connsiteY23" fmla="*/ 275448 h 334369"/>
                  <a:gd name="connsiteX24" fmla="*/ 718479 w 873973"/>
                  <a:gd name="connsiteY24" fmla="*/ 203999 h 334369"/>
                  <a:gd name="connsiteX25" fmla="*/ 743612 w 873973"/>
                  <a:gd name="connsiteY25" fmla="*/ 190083 h 334369"/>
                  <a:gd name="connsiteX26" fmla="*/ 743695 w 873973"/>
                  <a:gd name="connsiteY26" fmla="*/ 189314 h 334369"/>
                  <a:gd name="connsiteX27" fmla="*/ 761381 w 873973"/>
                  <a:gd name="connsiteY27" fmla="*/ 179331 h 334369"/>
                  <a:gd name="connsiteX28" fmla="*/ 816092 w 873973"/>
                  <a:gd name="connsiteY28" fmla="*/ 100266 h 334369"/>
                  <a:gd name="connsiteX29" fmla="*/ 749048 w 873973"/>
                  <a:gd name="connsiteY29" fmla="*/ 40686 h 334369"/>
                  <a:gd name="connsiteX30" fmla="*/ 731787 w 873973"/>
                  <a:gd name="connsiteY30" fmla="*/ 35621 h 334369"/>
                  <a:gd name="connsiteX31" fmla="*/ 724421 w 873973"/>
                  <a:gd name="connsiteY31" fmla="*/ 13245 h 3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73973" h="334369">
                    <a:moveTo>
                      <a:pt x="716797" y="0"/>
                    </a:moveTo>
                    <a:lnTo>
                      <a:pt x="744798" y="6339"/>
                    </a:lnTo>
                    <a:cubicBezTo>
                      <a:pt x="818895" y="26923"/>
                      <a:pt x="867108" y="60692"/>
                      <a:pt x="873301" y="103729"/>
                    </a:cubicBezTo>
                    <a:cubicBezTo>
                      <a:pt x="879907" y="149635"/>
                      <a:pt x="837452" y="197393"/>
                      <a:pt x="763469" y="237497"/>
                    </a:cubicBezTo>
                    <a:lnTo>
                      <a:pt x="721588" y="257021"/>
                    </a:lnTo>
                    <a:lnTo>
                      <a:pt x="721266" y="257569"/>
                    </a:lnTo>
                    <a:lnTo>
                      <a:pt x="702848" y="265991"/>
                    </a:lnTo>
                    <a:cubicBezTo>
                      <a:pt x="635067" y="292753"/>
                      <a:pt x="551720" y="313874"/>
                      <a:pt x="460350" y="325342"/>
                    </a:cubicBezTo>
                    <a:cubicBezTo>
                      <a:pt x="368981" y="336810"/>
                      <a:pt x="282563" y="336998"/>
                      <a:pt x="209522" y="327911"/>
                    </a:cubicBezTo>
                    <a:lnTo>
                      <a:pt x="164491" y="319927"/>
                    </a:lnTo>
                    <a:lnTo>
                      <a:pt x="166470" y="322189"/>
                    </a:lnTo>
                    <a:lnTo>
                      <a:pt x="144335" y="318188"/>
                    </a:lnTo>
                    <a:cubicBezTo>
                      <a:pt x="61696" y="298125"/>
                      <a:pt x="7279" y="262763"/>
                      <a:pt x="672" y="216857"/>
                    </a:cubicBezTo>
                    <a:cubicBezTo>
                      <a:pt x="-4282" y="182427"/>
                      <a:pt x="18361" y="146956"/>
                      <a:pt x="61203" y="114454"/>
                    </a:cubicBezTo>
                    <a:lnTo>
                      <a:pt x="100154" y="89673"/>
                    </a:lnTo>
                    <a:lnTo>
                      <a:pt x="100785" y="89697"/>
                    </a:lnTo>
                    <a:lnTo>
                      <a:pt x="96861" y="126395"/>
                    </a:lnTo>
                    <a:lnTo>
                      <a:pt x="71771" y="146804"/>
                    </a:lnTo>
                    <a:cubicBezTo>
                      <a:pt x="54723" y="164407"/>
                      <a:pt x="46487" y="182415"/>
                      <a:pt x="49001" y="199889"/>
                    </a:cubicBezTo>
                    <a:cubicBezTo>
                      <a:pt x="52773" y="226100"/>
                      <a:pt x="80200" y="247390"/>
                      <a:pt x="124078" y="262347"/>
                    </a:cubicBezTo>
                    <a:lnTo>
                      <a:pt x="124913" y="262565"/>
                    </a:lnTo>
                    <a:lnTo>
                      <a:pt x="123880" y="260804"/>
                    </a:lnTo>
                    <a:lnTo>
                      <a:pt x="170649" y="272759"/>
                    </a:lnTo>
                    <a:cubicBezTo>
                      <a:pt x="244111" y="286864"/>
                      <a:pt x="343033" y="288875"/>
                      <a:pt x="450002" y="275448"/>
                    </a:cubicBezTo>
                    <a:cubicBezTo>
                      <a:pt x="556973" y="262022"/>
                      <a:pt x="651738" y="235700"/>
                      <a:pt x="718479" y="203999"/>
                    </a:cubicBezTo>
                    <a:lnTo>
                      <a:pt x="743612" y="190083"/>
                    </a:lnTo>
                    <a:lnTo>
                      <a:pt x="743695" y="189314"/>
                    </a:lnTo>
                    <a:lnTo>
                      <a:pt x="761381" y="179331"/>
                    </a:lnTo>
                    <a:cubicBezTo>
                      <a:pt x="799445" y="153889"/>
                      <a:pt x="819864" y="126477"/>
                      <a:pt x="816092" y="100266"/>
                    </a:cubicBezTo>
                    <a:cubicBezTo>
                      <a:pt x="812556" y="75692"/>
                      <a:pt x="788229" y="55445"/>
                      <a:pt x="749048" y="40686"/>
                    </a:cubicBezTo>
                    <a:lnTo>
                      <a:pt x="731787" y="35621"/>
                    </a:lnTo>
                    <a:lnTo>
                      <a:pt x="724421" y="132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9" name="PHẠM DUYÊN 7 - 9Slide.vn">
            <a:extLst>
              <a:ext uri="{FF2B5EF4-FFF2-40B4-BE49-F238E27FC236}">
                <a16:creationId xmlns:a16="http://schemas.microsoft.com/office/drawing/2014/main" id="{1E660FA6-03E1-4711-8FBC-C0202D6D1DB9}"/>
              </a:ext>
            </a:extLst>
          </p:cNvPr>
          <p:cNvGrpSpPr>
            <a:grpSpLocks/>
          </p:cNvGrpSpPr>
          <p:nvPr/>
        </p:nvGrpSpPr>
        <p:grpSpPr>
          <a:xfrm>
            <a:off x="7882297" y="-148238"/>
            <a:ext cx="1876916" cy="1465206"/>
            <a:chOff x="2320888" y="1047097"/>
            <a:chExt cx="1198436" cy="935554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79BA610-BE4C-4EEA-89D6-BE4E21566B98}"/>
                </a:ext>
              </a:extLst>
            </p:cNvPr>
            <p:cNvCxnSpPr>
              <a:cxnSpLocks/>
            </p:cNvCxnSpPr>
            <p:nvPr/>
          </p:nvCxnSpPr>
          <p:spPr>
            <a:xfrm>
              <a:off x="2920996" y="1047097"/>
              <a:ext cx="0" cy="382212"/>
            </a:xfrm>
            <a:prstGeom prst="line">
              <a:avLst/>
            </a:prstGeom>
            <a:ln w="28575" cap="rnd">
              <a:solidFill>
                <a:srgbClr val="76717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43A4274-04B6-4048-9067-665BE4C3356C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047097"/>
              <a:ext cx="0" cy="382212"/>
            </a:xfrm>
            <a:prstGeom prst="line">
              <a:avLst/>
            </a:prstGeom>
            <a:ln w="285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D33491A0-816C-40C0-96D4-408AAFE13992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0888" y="1376146"/>
              <a:ext cx="1198436" cy="606505"/>
              <a:chOff x="2457057" y="1767725"/>
              <a:chExt cx="1198436" cy="606505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384BB18-D61B-4434-87F8-71DFFBC453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26571" y="1789950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rgbClr val="767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6D7CF99-83EB-4FF5-BDC8-C717890CB99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7057" y="1767725"/>
                <a:ext cx="1128922" cy="584280"/>
              </a:xfrm>
              <a:custGeom>
                <a:avLst/>
                <a:gdLst>
                  <a:gd name="connsiteX0" fmla="*/ 789565 w 1551565"/>
                  <a:gd name="connsiteY0" fmla="*/ 0 h 925512"/>
                  <a:gd name="connsiteX1" fmla="*/ 1018562 w 1551565"/>
                  <a:gd name="connsiteY1" fmla="*/ 66955 h 925512"/>
                  <a:gd name="connsiteX2" fmla="*/ 1047453 w 1551565"/>
                  <a:gd name="connsiteY2" fmla="*/ 97204 h 925512"/>
                  <a:gd name="connsiteX3" fmla="*/ 1083422 w 1551565"/>
                  <a:gd name="connsiteY3" fmla="*/ 93663 h 925512"/>
                  <a:gd name="connsiteX4" fmla="*/ 1317494 w 1551565"/>
                  <a:gd name="connsiteY4" fmla="*/ 322263 h 925512"/>
                  <a:gd name="connsiteX5" fmla="*/ 1364667 w 1551565"/>
                  <a:gd name="connsiteY5" fmla="*/ 326907 h 925512"/>
                  <a:gd name="connsiteX6" fmla="*/ 1551565 w 1551565"/>
                  <a:gd name="connsiteY6" fmla="*/ 550863 h 925512"/>
                  <a:gd name="connsiteX7" fmla="*/ 1317493 w 1551565"/>
                  <a:gd name="connsiteY7" fmla="*/ 779463 h 925512"/>
                  <a:gd name="connsiteX8" fmla="*/ 1270320 w 1551565"/>
                  <a:gd name="connsiteY8" fmla="*/ 774819 h 925512"/>
                  <a:gd name="connsiteX9" fmla="*/ 1255699 w 1551565"/>
                  <a:gd name="connsiteY9" fmla="*/ 770386 h 925512"/>
                  <a:gd name="connsiteX10" fmla="*/ 1227872 w 1551565"/>
                  <a:gd name="connsiteY10" fmla="*/ 792809 h 925512"/>
                  <a:gd name="connsiteX11" fmla="*/ 1097000 w 1551565"/>
                  <a:gd name="connsiteY11" fmla="*/ 831850 h 925512"/>
                  <a:gd name="connsiteX12" fmla="*/ 966128 w 1551565"/>
                  <a:gd name="connsiteY12" fmla="*/ 792809 h 925512"/>
                  <a:gd name="connsiteX13" fmla="*/ 952901 w 1551565"/>
                  <a:gd name="connsiteY13" fmla="*/ 781070 h 925512"/>
                  <a:gd name="connsiteX14" fmla="*/ 951739 w 1551565"/>
                  <a:gd name="connsiteY14" fmla="*/ 785893 h 925512"/>
                  <a:gd name="connsiteX15" fmla="*/ 700395 w 1551565"/>
                  <a:gd name="connsiteY15" fmla="*/ 925512 h 925512"/>
                  <a:gd name="connsiteX16" fmla="*/ 547881 w 1551565"/>
                  <a:gd name="connsiteY16" fmla="*/ 886471 h 925512"/>
                  <a:gd name="connsiteX17" fmla="*/ 496676 w 1551565"/>
                  <a:gd name="connsiteY17" fmla="*/ 847479 h 925512"/>
                  <a:gd name="connsiteX18" fmla="*/ 467977 w 1551565"/>
                  <a:gd name="connsiteY18" fmla="*/ 863694 h 925512"/>
                  <a:gd name="connsiteX19" fmla="*/ 404712 w 1551565"/>
                  <a:gd name="connsiteY19" fmla="*/ 874398 h 925512"/>
                  <a:gd name="connsiteX20" fmla="*/ 289783 w 1551565"/>
                  <a:gd name="connsiteY20" fmla="*/ 834503 h 925512"/>
                  <a:gd name="connsiteX21" fmla="*/ 264602 w 1551565"/>
                  <a:gd name="connsiteY21" fmla="*/ 803204 h 925512"/>
                  <a:gd name="connsiteX22" fmla="*/ 228600 w 1551565"/>
                  <a:gd name="connsiteY22" fmla="*/ 806450 h 925512"/>
                  <a:gd name="connsiteX23" fmla="*/ 0 w 1551565"/>
                  <a:gd name="connsiteY23" fmla="*/ 624681 h 925512"/>
                  <a:gd name="connsiteX24" fmla="*/ 182529 w 1551565"/>
                  <a:gd name="connsiteY24" fmla="*/ 446605 h 925512"/>
                  <a:gd name="connsiteX25" fmla="*/ 223594 w 1551565"/>
                  <a:gd name="connsiteY25" fmla="*/ 443313 h 925512"/>
                  <a:gd name="connsiteX26" fmla="*/ 218065 w 1551565"/>
                  <a:gd name="connsiteY26" fmla="*/ 415925 h 925512"/>
                  <a:gd name="connsiteX27" fmla="*/ 446665 w 1551565"/>
                  <a:gd name="connsiteY27" fmla="*/ 187325 h 925512"/>
                  <a:gd name="connsiteX28" fmla="*/ 471082 w 1551565"/>
                  <a:gd name="connsiteY28" fmla="*/ 191016 h 925512"/>
                  <a:gd name="connsiteX29" fmla="*/ 472294 w 1551565"/>
                  <a:gd name="connsiteY29" fmla="*/ 182529 h 925512"/>
                  <a:gd name="connsiteX30" fmla="*/ 789565 w 1551565"/>
                  <a:gd name="connsiteY30" fmla="*/ 0 h 92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51565" h="925512">
                    <a:moveTo>
                      <a:pt x="789565" y="0"/>
                    </a:moveTo>
                    <a:cubicBezTo>
                      <a:pt x="878994" y="0"/>
                      <a:pt x="959956" y="25587"/>
                      <a:pt x="1018562" y="66955"/>
                    </a:cubicBezTo>
                    <a:lnTo>
                      <a:pt x="1047453" y="97204"/>
                    </a:lnTo>
                    <a:lnTo>
                      <a:pt x="1083422" y="93663"/>
                    </a:lnTo>
                    <a:cubicBezTo>
                      <a:pt x="1212696" y="93663"/>
                      <a:pt x="1317494" y="196011"/>
                      <a:pt x="1317494" y="322263"/>
                    </a:cubicBezTo>
                    <a:lnTo>
                      <a:pt x="1364667" y="326907"/>
                    </a:lnTo>
                    <a:cubicBezTo>
                      <a:pt x="1471329" y="348223"/>
                      <a:pt x="1551565" y="440393"/>
                      <a:pt x="1551565" y="550863"/>
                    </a:cubicBezTo>
                    <a:cubicBezTo>
                      <a:pt x="1551565" y="677115"/>
                      <a:pt x="1446767" y="779463"/>
                      <a:pt x="1317493" y="779463"/>
                    </a:cubicBezTo>
                    <a:cubicBezTo>
                      <a:pt x="1301334" y="779463"/>
                      <a:pt x="1285557" y="777864"/>
                      <a:pt x="1270320" y="774819"/>
                    </a:cubicBezTo>
                    <a:lnTo>
                      <a:pt x="1255699" y="770386"/>
                    </a:lnTo>
                    <a:lnTo>
                      <a:pt x="1227872" y="792809"/>
                    </a:lnTo>
                    <a:cubicBezTo>
                      <a:pt x="1190514" y="817457"/>
                      <a:pt x="1145478" y="831850"/>
                      <a:pt x="1097000" y="831850"/>
                    </a:cubicBezTo>
                    <a:cubicBezTo>
                      <a:pt x="1048522" y="831850"/>
                      <a:pt x="1003487" y="817457"/>
                      <a:pt x="966128" y="792809"/>
                    </a:cubicBezTo>
                    <a:lnTo>
                      <a:pt x="952901" y="781070"/>
                    </a:lnTo>
                    <a:lnTo>
                      <a:pt x="951739" y="785893"/>
                    </a:lnTo>
                    <a:cubicBezTo>
                      <a:pt x="910328" y="867941"/>
                      <a:pt x="813384" y="925512"/>
                      <a:pt x="700395" y="925512"/>
                    </a:cubicBezTo>
                    <a:cubicBezTo>
                      <a:pt x="643901" y="925512"/>
                      <a:pt x="591417" y="911119"/>
                      <a:pt x="547881" y="886471"/>
                    </a:cubicBezTo>
                    <a:lnTo>
                      <a:pt x="496676" y="847479"/>
                    </a:lnTo>
                    <a:lnTo>
                      <a:pt x="467977" y="863694"/>
                    </a:lnTo>
                    <a:cubicBezTo>
                      <a:pt x="448532" y="870587"/>
                      <a:pt x="427153" y="874398"/>
                      <a:pt x="404712" y="874398"/>
                    </a:cubicBezTo>
                    <a:cubicBezTo>
                      <a:pt x="359829" y="874398"/>
                      <a:pt x="319196" y="859152"/>
                      <a:pt x="289783" y="834503"/>
                    </a:cubicBezTo>
                    <a:lnTo>
                      <a:pt x="264602" y="803204"/>
                    </a:lnTo>
                    <a:lnTo>
                      <a:pt x="228600" y="806450"/>
                    </a:lnTo>
                    <a:cubicBezTo>
                      <a:pt x="102348" y="806450"/>
                      <a:pt x="0" y="725069"/>
                      <a:pt x="0" y="624681"/>
                    </a:cubicBezTo>
                    <a:cubicBezTo>
                      <a:pt x="0" y="536842"/>
                      <a:pt x="78360" y="463554"/>
                      <a:pt x="182529" y="446605"/>
                    </a:cubicBezTo>
                    <a:lnTo>
                      <a:pt x="223594" y="443313"/>
                    </a:lnTo>
                    <a:lnTo>
                      <a:pt x="218065" y="415925"/>
                    </a:lnTo>
                    <a:cubicBezTo>
                      <a:pt x="218065" y="289673"/>
                      <a:pt x="320413" y="187325"/>
                      <a:pt x="446665" y="187325"/>
                    </a:cubicBezTo>
                    <a:lnTo>
                      <a:pt x="471082" y="191016"/>
                    </a:lnTo>
                    <a:lnTo>
                      <a:pt x="472294" y="182529"/>
                    </a:lnTo>
                    <a:cubicBezTo>
                      <a:pt x="502492" y="78360"/>
                      <a:pt x="633065" y="0"/>
                      <a:pt x="7895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5F2ED2F-7567-4D2C-B65B-EF3F345F4DF8}"/>
              </a:ext>
            </a:extLst>
          </p:cNvPr>
          <p:cNvGrpSpPr/>
          <p:nvPr/>
        </p:nvGrpSpPr>
        <p:grpSpPr>
          <a:xfrm>
            <a:off x="1642448" y="821560"/>
            <a:ext cx="8907104" cy="5373579"/>
            <a:chOff x="1642448" y="821560"/>
            <a:chExt cx="8907104" cy="5373579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CDE1B2A4-A4AB-473B-95BD-314B75E02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2448" y="821560"/>
              <a:ext cx="8907104" cy="5214880"/>
            </a:xfrm>
            <a:prstGeom prst="rect">
              <a:avLst/>
            </a:prstGeom>
          </p:spPr>
        </p:pic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779E49B-B45B-4403-9121-4788BB69CDDA}"/>
                </a:ext>
              </a:extLst>
            </p:cNvPr>
            <p:cNvSpPr/>
            <p:nvPr/>
          </p:nvSpPr>
          <p:spPr>
            <a:xfrm rot="2882448">
              <a:off x="3189619" y="5877739"/>
              <a:ext cx="317400" cy="317400"/>
            </a:xfrm>
            <a:custGeom>
              <a:avLst/>
              <a:gdLst>
                <a:gd name="connsiteX0" fmla="*/ 0 w 317400"/>
                <a:gd name="connsiteY0" fmla="*/ 0 h 317400"/>
                <a:gd name="connsiteX1" fmla="*/ 317400 w 317400"/>
                <a:gd name="connsiteY1" fmla="*/ 0 h 317400"/>
                <a:gd name="connsiteX2" fmla="*/ 317400 w 317400"/>
                <a:gd name="connsiteY2" fmla="*/ 317400 h 317400"/>
                <a:gd name="connsiteX3" fmla="*/ 0 w 317400"/>
                <a:gd name="connsiteY3" fmla="*/ 317400 h 317400"/>
                <a:gd name="connsiteX4" fmla="*/ 0 w 317400"/>
                <a:gd name="connsiteY4" fmla="*/ 0 h 3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400" h="317400" extrusionOk="0">
                  <a:moveTo>
                    <a:pt x="0" y="0"/>
                  </a:moveTo>
                  <a:cubicBezTo>
                    <a:pt x="91276" y="-12912"/>
                    <a:pt x="245906" y="3951"/>
                    <a:pt x="317400" y="0"/>
                  </a:cubicBezTo>
                  <a:cubicBezTo>
                    <a:pt x="319909" y="84074"/>
                    <a:pt x="318228" y="169601"/>
                    <a:pt x="317400" y="317400"/>
                  </a:cubicBezTo>
                  <a:cubicBezTo>
                    <a:pt x="232330" y="330860"/>
                    <a:pt x="78219" y="317041"/>
                    <a:pt x="0" y="317400"/>
                  </a:cubicBezTo>
                  <a:cubicBezTo>
                    <a:pt x="12276" y="223475"/>
                    <a:pt x="10870" y="63558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rgbClr val="E7819D"/>
              </a:solidFill>
              <a:extLst>
                <a:ext uri="{C807C97D-BFC1-408E-A445-0C87EB9F89A2}">
                  <ask:lineSketchStyleProps xmlns:ask="http://schemas.microsoft.com/office/drawing/2018/sketchyshapes" sd="227650855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979A47F-0D45-482F-93F7-45A855A379C9}"/>
                </a:ext>
              </a:extLst>
            </p:cNvPr>
            <p:cNvSpPr/>
            <p:nvPr/>
          </p:nvSpPr>
          <p:spPr>
            <a:xfrm rot="2882448">
              <a:off x="3693199" y="5237833"/>
              <a:ext cx="602664" cy="602664"/>
            </a:xfrm>
            <a:custGeom>
              <a:avLst/>
              <a:gdLst>
                <a:gd name="connsiteX0" fmla="*/ 0 w 602664"/>
                <a:gd name="connsiteY0" fmla="*/ 0 h 602664"/>
                <a:gd name="connsiteX1" fmla="*/ 602664 w 602664"/>
                <a:gd name="connsiteY1" fmla="*/ 0 h 602664"/>
                <a:gd name="connsiteX2" fmla="*/ 602664 w 602664"/>
                <a:gd name="connsiteY2" fmla="*/ 602664 h 602664"/>
                <a:gd name="connsiteX3" fmla="*/ 0 w 602664"/>
                <a:gd name="connsiteY3" fmla="*/ 602664 h 602664"/>
                <a:gd name="connsiteX4" fmla="*/ 0 w 602664"/>
                <a:gd name="connsiteY4" fmla="*/ 0 h 6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664" h="602664" extrusionOk="0">
                  <a:moveTo>
                    <a:pt x="0" y="0"/>
                  </a:moveTo>
                  <a:cubicBezTo>
                    <a:pt x="213594" y="-27662"/>
                    <a:pt x="475848" y="-20174"/>
                    <a:pt x="602664" y="0"/>
                  </a:cubicBezTo>
                  <a:cubicBezTo>
                    <a:pt x="618930" y="182189"/>
                    <a:pt x="588626" y="458330"/>
                    <a:pt x="602664" y="602664"/>
                  </a:cubicBezTo>
                  <a:cubicBezTo>
                    <a:pt x="372477" y="583690"/>
                    <a:pt x="177483" y="616019"/>
                    <a:pt x="0" y="602664"/>
                  </a:cubicBezTo>
                  <a:cubicBezTo>
                    <a:pt x="4315" y="330152"/>
                    <a:pt x="-25768" y="252202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rgbClr val="E7819D"/>
              </a:solidFill>
              <a:extLst>
                <a:ext uri="{C807C97D-BFC1-408E-A445-0C87EB9F89A2}">
                  <ask:lineSketchStyleProps xmlns:ask="http://schemas.microsoft.com/office/drawing/2018/sketchyshapes" sd="227650855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Jellyfish.PD 12 - 9Slide.vn">
            <a:extLst>
              <a:ext uri="{FF2B5EF4-FFF2-40B4-BE49-F238E27FC236}">
                <a16:creationId xmlns:a16="http://schemas.microsoft.com/office/drawing/2014/main" id="{492C8CBA-2CE4-49F4-A3DE-4011459A5E89}"/>
              </a:ext>
            </a:extLst>
          </p:cNvPr>
          <p:cNvSpPr txBox="1"/>
          <p:nvPr/>
        </p:nvSpPr>
        <p:spPr>
          <a:xfrm>
            <a:off x="2714050" y="2644170"/>
            <a:ext cx="6763900" cy="156966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EC598"/>
              </a:contourClr>
            </a:sp3d>
          </a:bodyPr>
          <a:lstStyle/>
          <a:p>
            <a:pPr algn="ctr"/>
            <a:r>
              <a:rPr lang="en-US" altLang="zh-CN" sz="9600">
                <a:ln w="25400">
                  <a:solidFill>
                    <a:srgbClr val="DB5F7A"/>
                  </a:solidFill>
                </a:ln>
                <a:solidFill>
                  <a:schemeClr val="bg1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latin typeface="#9Slide07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</a:t>
            </a:r>
            <a:endParaRPr lang="zh-CN" altLang="en-US" sz="9600" dirty="0">
              <a:ln w="25400">
                <a:solidFill>
                  <a:srgbClr val="DB5F7A"/>
                </a:solidFill>
              </a:ln>
              <a:solidFill>
                <a:schemeClr val="bg1"/>
              </a:solidFill>
              <a:effectLst>
                <a:glow>
                  <a:srgbClr val="FEC598"/>
                </a:glow>
                <a:outerShdw dist="63500" dir="21540000" rotWithShape="0">
                  <a:srgbClr val="FBD0E4">
                    <a:alpha val="69000"/>
                  </a:srgbClr>
                </a:outerShdw>
                <a:reflection endPos="0" dir="5400000" sy="-100000" algn="bl" rotWithShape="0"/>
              </a:effectLst>
              <a:latin typeface="#9Slide07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4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PHẠM DUYÊN 10 - 9Slide.vn">
            <a:extLst>
              <a:ext uri="{FF2B5EF4-FFF2-40B4-BE49-F238E27FC236}">
                <a16:creationId xmlns:a16="http://schemas.microsoft.com/office/drawing/2014/main" id="{02E5E980-C0CC-4FC5-80DE-E8A8341874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652420" y="5050471"/>
            <a:ext cx="4819120" cy="990600"/>
            <a:chOff x="4940748" y="6017019"/>
            <a:chExt cx="4819120" cy="9906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8FCD4E8-F8B4-4696-9659-D700826B73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60EBBE-CE3D-4135-B6BD-98E78AAA9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PHẠM DUYÊN 1 - 9Slide.vn">
            <a:extLst>
              <a:ext uri="{FF2B5EF4-FFF2-40B4-BE49-F238E27FC236}">
                <a16:creationId xmlns:a16="http://schemas.microsoft.com/office/drawing/2014/main" id="{71D8665D-9C21-49AD-9903-D1203741533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4422062"/>
            <a:ext cx="10493861" cy="2261420"/>
            <a:chOff x="-4264" y="2620171"/>
            <a:chExt cx="10074957" cy="18868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8384FB2-D933-41E6-AF4B-660B954499D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2620171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8E8648-B1D0-470C-8C56-CB5D86A749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058400" y="3048000"/>
              <a:ext cx="12293" cy="11733"/>
            </a:xfrm>
            <a:custGeom>
              <a:avLst/>
              <a:gdLst>
                <a:gd name="connsiteX0" fmla="*/ 0 w 12293"/>
                <a:gd name="connsiteY0" fmla="*/ 0 h 11733"/>
                <a:gd name="connsiteX1" fmla="*/ 12293 w 12293"/>
                <a:gd name="connsiteY1" fmla="*/ 0 h 11733"/>
                <a:gd name="connsiteX2" fmla="*/ 10967 w 12293"/>
                <a:gd name="connsiteY2" fmla="*/ 11733 h 11733"/>
                <a:gd name="connsiteX3" fmla="*/ 0 w 12293"/>
                <a:gd name="connsiteY3" fmla="*/ 4598 h 11733"/>
                <a:gd name="connsiteX4" fmla="*/ 0 w 12293"/>
                <a:gd name="connsiteY4" fmla="*/ 0 h 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3" h="11733">
                  <a:moveTo>
                    <a:pt x="0" y="0"/>
                  </a:moveTo>
                  <a:lnTo>
                    <a:pt x="12293" y="0"/>
                  </a:lnTo>
                  <a:lnTo>
                    <a:pt x="10967" y="11733"/>
                  </a:lnTo>
                  <a:lnTo>
                    <a:pt x="0" y="45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93DF65-8EB7-41DD-AC2C-4DA413031C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4264" y="2671803"/>
              <a:ext cx="8582464" cy="1835217"/>
            </a:xfrm>
            <a:custGeom>
              <a:avLst/>
              <a:gdLst>
                <a:gd name="connsiteX0" fmla="*/ 4242548 w 8582464"/>
                <a:gd name="connsiteY0" fmla="*/ 0 h 1835217"/>
                <a:gd name="connsiteX1" fmla="*/ 3596851 w 8582464"/>
                <a:gd name="connsiteY1" fmla="*/ 238656 h 1835217"/>
                <a:gd name="connsiteX2" fmla="*/ 3546946 w 8582464"/>
                <a:gd name="connsiteY2" fmla="*/ 292628 h 1835217"/>
                <a:gd name="connsiteX3" fmla="*/ 3514488 w 8582464"/>
                <a:gd name="connsiteY3" fmla="*/ 268733 h 1835217"/>
                <a:gd name="connsiteX4" fmla="*/ 3003937 w 8582464"/>
                <a:gd name="connsiteY4" fmla="*/ 129573 h 1835217"/>
                <a:gd name="connsiteX5" fmla="*/ 2162545 w 8582464"/>
                <a:gd name="connsiteY5" fmla="*/ 627230 h 1835217"/>
                <a:gd name="connsiteX6" fmla="*/ 2118529 w 8582464"/>
                <a:gd name="connsiteY6" fmla="*/ 753758 h 1835217"/>
                <a:gd name="connsiteX7" fmla="*/ 2090548 w 8582464"/>
                <a:gd name="connsiteY7" fmla="*/ 738824 h 1835217"/>
                <a:gd name="connsiteX8" fmla="*/ 1768007 w 8582464"/>
                <a:gd name="connsiteY8" fmla="*/ 674791 h 1835217"/>
                <a:gd name="connsiteX9" fmla="*/ 956210 w 8582464"/>
                <a:gd name="connsiteY9" fmla="*/ 1325398 h 1835217"/>
                <a:gd name="connsiteX10" fmla="*/ 955685 w 8582464"/>
                <a:gd name="connsiteY10" fmla="*/ 1330529 h 1835217"/>
                <a:gd name="connsiteX11" fmla="*/ 943082 w 8582464"/>
                <a:gd name="connsiteY11" fmla="*/ 1324425 h 1835217"/>
                <a:gd name="connsiteX12" fmla="*/ 677238 w 8582464"/>
                <a:gd name="connsiteY12" fmla="*/ 1276533 h 1835217"/>
                <a:gd name="connsiteX13" fmla="*/ 8143 w 8582464"/>
                <a:gd name="connsiteY13" fmla="*/ 1763139 h 1835217"/>
                <a:gd name="connsiteX14" fmla="*/ 0 w 8582464"/>
                <a:gd name="connsiteY14" fmla="*/ 1835217 h 1835217"/>
                <a:gd name="connsiteX15" fmla="*/ 8582464 w 8582464"/>
                <a:gd name="connsiteY15" fmla="*/ 1835217 h 1835217"/>
                <a:gd name="connsiteX16" fmla="*/ 8582464 w 8582464"/>
                <a:gd name="connsiteY16" fmla="*/ 1068992 h 1835217"/>
                <a:gd name="connsiteX17" fmla="*/ 8502958 w 8582464"/>
                <a:gd name="connsiteY17" fmla="*/ 1038049 h 1835217"/>
                <a:gd name="connsiteX18" fmla="*/ 8191984 w 8582464"/>
                <a:gd name="connsiteY18" fmla="*/ 993032 h 1835217"/>
                <a:gd name="connsiteX19" fmla="*/ 7881011 w 8582464"/>
                <a:gd name="connsiteY19" fmla="*/ 1038048 h 1835217"/>
                <a:gd name="connsiteX20" fmla="*/ 7880982 w 8582464"/>
                <a:gd name="connsiteY20" fmla="*/ 1038060 h 1835217"/>
                <a:gd name="connsiteX21" fmla="*/ 7880872 w 8582464"/>
                <a:gd name="connsiteY21" fmla="*/ 1037091 h 1835217"/>
                <a:gd name="connsiteX22" fmla="*/ 7098190 w 8582464"/>
                <a:gd name="connsiteY22" fmla="*/ 467878 h 1835217"/>
                <a:gd name="connsiteX23" fmla="*/ 6315509 w 8582464"/>
                <a:gd name="connsiteY23" fmla="*/ 1037091 h 1835217"/>
                <a:gd name="connsiteX24" fmla="*/ 6309533 w 8582464"/>
                <a:gd name="connsiteY24" fmla="*/ 1089981 h 1835217"/>
                <a:gd name="connsiteX25" fmla="*/ 6242601 w 8582464"/>
                <a:gd name="connsiteY25" fmla="*/ 1046434 h 1835217"/>
                <a:gd name="connsiteX26" fmla="*/ 6026099 w 8582464"/>
                <a:gd name="connsiteY26" fmla="*/ 970587 h 1835217"/>
                <a:gd name="connsiteX27" fmla="*/ 5919566 w 8582464"/>
                <a:gd name="connsiteY27" fmla="*/ 961004 h 1835217"/>
                <a:gd name="connsiteX28" fmla="*/ 5891830 w 8582464"/>
                <a:gd name="connsiteY28" fmla="*/ 881273 h 1835217"/>
                <a:gd name="connsiteX29" fmla="*/ 5155700 w 8582464"/>
                <a:gd name="connsiteY29" fmla="*/ 445876 h 1835217"/>
                <a:gd name="connsiteX30" fmla="*/ 5057799 w 8582464"/>
                <a:gd name="connsiteY30" fmla="*/ 454682 h 1835217"/>
                <a:gd name="connsiteX31" fmla="*/ 4999748 w 8582464"/>
                <a:gd name="connsiteY31" fmla="*/ 359247 h 1835217"/>
                <a:gd name="connsiteX32" fmla="*/ 4242548 w 8582464"/>
                <a:gd name="connsiteY32" fmla="*/ 0 h 183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82464" h="1835217">
                  <a:moveTo>
                    <a:pt x="4242548" y="0"/>
                  </a:moveTo>
                  <a:cubicBezTo>
                    <a:pt x="3990388" y="0"/>
                    <a:pt x="3762101" y="91202"/>
                    <a:pt x="3596851" y="238656"/>
                  </a:cubicBezTo>
                  <a:lnTo>
                    <a:pt x="3546946" y="292628"/>
                  </a:lnTo>
                  <a:lnTo>
                    <a:pt x="3514488" y="268733"/>
                  </a:lnTo>
                  <a:cubicBezTo>
                    <a:pt x="3368749" y="180875"/>
                    <a:pt x="3193057" y="129573"/>
                    <a:pt x="3003937" y="129573"/>
                  </a:cubicBezTo>
                  <a:cubicBezTo>
                    <a:pt x="2625697" y="129573"/>
                    <a:pt x="2301169" y="334777"/>
                    <a:pt x="2162545" y="627230"/>
                  </a:cubicBezTo>
                  <a:lnTo>
                    <a:pt x="2118529" y="753758"/>
                  </a:lnTo>
                  <a:lnTo>
                    <a:pt x="2090548" y="738824"/>
                  </a:lnTo>
                  <a:cubicBezTo>
                    <a:pt x="1991413" y="697591"/>
                    <a:pt x="1882418" y="674791"/>
                    <a:pt x="1768007" y="674791"/>
                  </a:cubicBezTo>
                  <a:cubicBezTo>
                    <a:pt x="1367572" y="674791"/>
                    <a:pt x="1033478" y="954096"/>
                    <a:pt x="956210" y="1325398"/>
                  </a:cubicBezTo>
                  <a:lnTo>
                    <a:pt x="955685" y="1330529"/>
                  </a:lnTo>
                  <a:lnTo>
                    <a:pt x="943082" y="1324425"/>
                  </a:lnTo>
                  <a:cubicBezTo>
                    <a:pt x="861372" y="1293586"/>
                    <a:pt x="771537" y="1276533"/>
                    <a:pt x="677238" y="1276533"/>
                  </a:cubicBezTo>
                  <a:cubicBezTo>
                    <a:pt x="347192" y="1276533"/>
                    <a:pt x="71827" y="1485433"/>
                    <a:pt x="8143" y="1763139"/>
                  </a:cubicBezTo>
                  <a:lnTo>
                    <a:pt x="0" y="1835217"/>
                  </a:lnTo>
                  <a:lnTo>
                    <a:pt x="8582464" y="1835217"/>
                  </a:lnTo>
                  <a:lnTo>
                    <a:pt x="8582464" y="1068992"/>
                  </a:lnTo>
                  <a:lnTo>
                    <a:pt x="8502958" y="1038049"/>
                  </a:lnTo>
                  <a:cubicBezTo>
                    <a:pt x="8407377" y="1009061"/>
                    <a:pt x="8302292" y="993032"/>
                    <a:pt x="8191984" y="993032"/>
                  </a:cubicBezTo>
                  <a:cubicBezTo>
                    <a:pt x="8081677" y="993032"/>
                    <a:pt x="7976592" y="1009061"/>
                    <a:pt x="7881011" y="1038048"/>
                  </a:cubicBezTo>
                  <a:lnTo>
                    <a:pt x="7880982" y="1038060"/>
                  </a:lnTo>
                  <a:lnTo>
                    <a:pt x="7880872" y="1037091"/>
                  </a:lnTo>
                  <a:cubicBezTo>
                    <a:pt x="7806377" y="712242"/>
                    <a:pt x="7484265" y="467878"/>
                    <a:pt x="7098190" y="467878"/>
                  </a:cubicBezTo>
                  <a:cubicBezTo>
                    <a:pt x="6712116" y="467878"/>
                    <a:pt x="6390004" y="712242"/>
                    <a:pt x="6315509" y="1037091"/>
                  </a:cubicBezTo>
                  <a:lnTo>
                    <a:pt x="6309533" y="1089981"/>
                  </a:lnTo>
                  <a:lnTo>
                    <a:pt x="6242601" y="1046434"/>
                  </a:lnTo>
                  <a:cubicBezTo>
                    <a:pt x="6176888" y="1010805"/>
                    <a:pt x="6103903" y="984794"/>
                    <a:pt x="6026099" y="970587"/>
                  </a:cubicBezTo>
                  <a:lnTo>
                    <a:pt x="5919566" y="961004"/>
                  </a:lnTo>
                  <a:lnTo>
                    <a:pt x="5891830" y="881273"/>
                  </a:lnTo>
                  <a:cubicBezTo>
                    <a:pt x="5770548" y="625409"/>
                    <a:pt x="5486620" y="445876"/>
                    <a:pt x="5155700" y="445876"/>
                  </a:cubicBezTo>
                  <a:lnTo>
                    <a:pt x="5057799" y="454682"/>
                  </a:lnTo>
                  <a:lnTo>
                    <a:pt x="4999748" y="359247"/>
                  </a:lnTo>
                  <a:cubicBezTo>
                    <a:pt x="4835647" y="142503"/>
                    <a:pt x="4557748" y="0"/>
                    <a:pt x="4242548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2 - 9Slide.vn">
            <a:extLst>
              <a:ext uri="{FF2B5EF4-FFF2-40B4-BE49-F238E27FC236}">
                <a16:creationId xmlns:a16="http://schemas.microsoft.com/office/drawing/2014/main" id="{7A63CDD3-9D77-404D-AD95-78BF8193F8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7520860" y="5147572"/>
            <a:ext cx="4642638" cy="1735830"/>
            <a:chOff x="0" y="5779052"/>
            <a:chExt cx="3141832" cy="1078949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0EC9E8-4925-45B6-A4A4-586259136A3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1" y="5779052"/>
              <a:ext cx="2959673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77F372-0485-4233-B6AA-93238385E1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044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8 - 9Slide.vn">
            <a:extLst>
              <a:ext uri="{FF2B5EF4-FFF2-40B4-BE49-F238E27FC236}">
                <a16:creationId xmlns:a16="http://schemas.microsoft.com/office/drawing/2014/main" id="{3C9A9B85-F333-48C0-A1E1-C6CC2084EEA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48077" y="5121432"/>
            <a:ext cx="10088922" cy="1761969"/>
            <a:chOff x="2406694" y="4553085"/>
            <a:chExt cx="10088922" cy="16876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7715C1A-CBA6-48E3-A2B8-34E5BD47EF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9343" y="4553085"/>
              <a:ext cx="10006273" cy="168764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7E2EA23-0E8B-495E-AA9A-BE6EA67470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06694" y="4614929"/>
              <a:ext cx="10006273" cy="1604613"/>
            </a:xfrm>
            <a:custGeom>
              <a:avLst/>
              <a:gdLst>
                <a:gd name="connsiteX0" fmla="*/ 3901393 w 10006273"/>
                <a:gd name="connsiteY0" fmla="*/ 0 h 1687643"/>
                <a:gd name="connsiteX1" fmla="*/ 4597705 w 10006273"/>
                <a:gd name="connsiteY1" fmla="*/ 330359 h 1687643"/>
                <a:gd name="connsiteX2" fmla="*/ 4651088 w 10006273"/>
                <a:gd name="connsiteY2" fmla="*/ 418120 h 1687643"/>
                <a:gd name="connsiteX3" fmla="*/ 4741116 w 10006273"/>
                <a:gd name="connsiteY3" fmla="*/ 410022 h 1687643"/>
                <a:gd name="connsiteX4" fmla="*/ 5418052 w 10006273"/>
                <a:gd name="connsiteY4" fmla="*/ 810408 h 1687643"/>
                <a:gd name="connsiteX5" fmla="*/ 5443558 w 10006273"/>
                <a:gd name="connsiteY5" fmla="*/ 883727 h 1687643"/>
                <a:gd name="connsiteX6" fmla="*/ 5541524 w 10006273"/>
                <a:gd name="connsiteY6" fmla="*/ 892540 h 1687643"/>
                <a:gd name="connsiteX7" fmla="*/ 5740617 w 10006273"/>
                <a:gd name="connsiteY7" fmla="*/ 962288 h 1687643"/>
                <a:gd name="connsiteX8" fmla="*/ 5802167 w 10006273"/>
                <a:gd name="connsiteY8" fmla="*/ 1002333 h 1687643"/>
                <a:gd name="connsiteX9" fmla="*/ 5807662 w 10006273"/>
                <a:gd name="connsiteY9" fmla="*/ 953696 h 1687643"/>
                <a:gd name="connsiteX10" fmla="*/ 6527406 w 10006273"/>
                <a:gd name="connsiteY10" fmla="*/ 430255 h 1687643"/>
                <a:gd name="connsiteX11" fmla="*/ 7247150 w 10006273"/>
                <a:gd name="connsiteY11" fmla="*/ 953696 h 1687643"/>
                <a:gd name="connsiteX12" fmla="*/ 7247251 w 10006273"/>
                <a:gd name="connsiteY12" fmla="*/ 954587 h 1687643"/>
                <a:gd name="connsiteX13" fmla="*/ 7247278 w 10006273"/>
                <a:gd name="connsiteY13" fmla="*/ 954576 h 1687643"/>
                <a:gd name="connsiteX14" fmla="*/ 7533245 w 10006273"/>
                <a:gd name="connsiteY14" fmla="*/ 913180 h 1687643"/>
                <a:gd name="connsiteX15" fmla="*/ 8052735 w 10006273"/>
                <a:gd name="connsiteY15" fmla="*/ 1067469 h 1687643"/>
                <a:gd name="connsiteX16" fmla="*/ 8096289 w 10006273"/>
                <a:gd name="connsiteY16" fmla="*/ 1105319 h 1687643"/>
                <a:gd name="connsiteX17" fmla="*/ 8147222 w 10006273"/>
                <a:gd name="connsiteY17" fmla="*/ 1004873 h 1687643"/>
                <a:gd name="connsiteX18" fmla="*/ 8750032 w 10006273"/>
                <a:gd name="connsiteY18" fmla="*/ 661785 h 1687643"/>
                <a:gd name="connsiteX19" fmla="*/ 9476996 w 10006273"/>
                <a:gd name="connsiteY19" fmla="*/ 1439955 h 1687643"/>
                <a:gd name="connsiteX20" fmla="*/ 9991037 w 10006273"/>
                <a:gd name="connsiteY20" fmla="*/ 1667876 h 1687643"/>
                <a:gd name="connsiteX21" fmla="*/ 10006273 w 10006273"/>
                <a:gd name="connsiteY21" fmla="*/ 1687643 h 1687643"/>
                <a:gd name="connsiteX22" fmla="*/ 0 w 10006273"/>
                <a:gd name="connsiteY22" fmla="*/ 1687643 h 1687643"/>
                <a:gd name="connsiteX23" fmla="*/ 7488 w 10006273"/>
                <a:gd name="connsiteY23" fmla="*/ 1621361 h 1687643"/>
                <a:gd name="connsiteX24" fmla="*/ 622780 w 10006273"/>
                <a:gd name="connsiteY24" fmla="*/ 1173884 h 1687643"/>
                <a:gd name="connsiteX25" fmla="*/ 867246 w 10006273"/>
                <a:gd name="connsiteY25" fmla="*/ 1217925 h 1687643"/>
                <a:gd name="connsiteX26" fmla="*/ 878836 w 10006273"/>
                <a:gd name="connsiteY26" fmla="*/ 1223538 h 1687643"/>
                <a:gd name="connsiteX27" fmla="*/ 879319 w 10006273"/>
                <a:gd name="connsiteY27" fmla="*/ 1218820 h 1687643"/>
                <a:gd name="connsiteX28" fmla="*/ 1625837 w 10006273"/>
                <a:gd name="connsiteY28" fmla="*/ 620529 h 1687643"/>
                <a:gd name="connsiteX29" fmla="*/ 1922442 w 10006273"/>
                <a:gd name="connsiteY29" fmla="*/ 679413 h 1687643"/>
                <a:gd name="connsiteX30" fmla="*/ 1948172 w 10006273"/>
                <a:gd name="connsiteY30" fmla="*/ 693146 h 1687643"/>
                <a:gd name="connsiteX31" fmla="*/ 1988649 w 10006273"/>
                <a:gd name="connsiteY31" fmla="*/ 576793 h 1687643"/>
                <a:gd name="connsiteX32" fmla="*/ 2762382 w 10006273"/>
                <a:gd name="connsiteY32" fmla="*/ 119154 h 1687643"/>
                <a:gd name="connsiteX33" fmla="*/ 3231879 w 10006273"/>
                <a:gd name="connsiteY33" fmla="*/ 247123 h 1687643"/>
                <a:gd name="connsiteX34" fmla="*/ 3261727 w 10006273"/>
                <a:gd name="connsiteY34" fmla="*/ 269097 h 1687643"/>
                <a:gd name="connsiteX35" fmla="*/ 3307619 w 10006273"/>
                <a:gd name="connsiteY35" fmla="*/ 219465 h 1687643"/>
                <a:gd name="connsiteX36" fmla="*/ 3901393 w 10006273"/>
                <a:gd name="connsiteY36" fmla="*/ 0 h 168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006273" h="1687643">
                  <a:moveTo>
                    <a:pt x="3901393" y="0"/>
                  </a:moveTo>
                  <a:cubicBezTo>
                    <a:pt x="4191247" y="0"/>
                    <a:pt x="4446800" y="131044"/>
                    <a:pt x="4597705" y="330359"/>
                  </a:cubicBezTo>
                  <a:lnTo>
                    <a:pt x="4651088" y="418120"/>
                  </a:lnTo>
                  <a:lnTo>
                    <a:pt x="4741116" y="410022"/>
                  </a:lnTo>
                  <a:cubicBezTo>
                    <a:pt x="5045426" y="410022"/>
                    <a:pt x="5306523" y="575118"/>
                    <a:pt x="5418052" y="810408"/>
                  </a:cubicBezTo>
                  <a:lnTo>
                    <a:pt x="5443558" y="883727"/>
                  </a:lnTo>
                  <a:lnTo>
                    <a:pt x="5541524" y="892540"/>
                  </a:lnTo>
                  <a:cubicBezTo>
                    <a:pt x="5613072" y="905604"/>
                    <a:pt x="5680188" y="929524"/>
                    <a:pt x="5740617" y="962288"/>
                  </a:cubicBezTo>
                  <a:lnTo>
                    <a:pt x="5802167" y="1002333"/>
                  </a:lnTo>
                  <a:lnTo>
                    <a:pt x="5807662" y="953696"/>
                  </a:lnTo>
                  <a:cubicBezTo>
                    <a:pt x="5876167" y="654969"/>
                    <a:pt x="6172377" y="430255"/>
                    <a:pt x="6527406" y="430255"/>
                  </a:cubicBezTo>
                  <a:cubicBezTo>
                    <a:pt x="6882435" y="430255"/>
                    <a:pt x="7178645" y="654969"/>
                    <a:pt x="7247150" y="953696"/>
                  </a:cubicBezTo>
                  <a:lnTo>
                    <a:pt x="7247251" y="954587"/>
                  </a:lnTo>
                  <a:lnTo>
                    <a:pt x="7247278" y="954576"/>
                  </a:lnTo>
                  <a:cubicBezTo>
                    <a:pt x="7335173" y="927920"/>
                    <a:pt x="7431808" y="913180"/>
                    <a:pt x="7533245" y="913180"/>
                  </a:cubicBezTo>
                  <a:cubicBezTo>
                    <a:pt x="7736119" y="913180"/>
                    <a:pt x="7919786" y="972141"/>
                    <a:pt x="8052735" y="1067469"/>
                  </a:cubicBezTo>
                  <a:lnTo>
                    <a:pt x="8096289" y="1105319"/>
                  </a:lnTo>
                  <a:lnTo>
                    <a:pt x="8147222" y="1004873"/>
                  </a:lnTo>
                  <a:cubicBezTo>
                    <a:pt x="8277863" y="797878"/>
                    <a:pt x="8499100" y="661785"/>
                    <a:pt x="8750032" y="661785"/>
                  </a:cubicBezTo>
                  <a:cubicBezTo>
                    <a:pt x="9151523" y="661785"/>
                    <a:pt x="9476996" y="1010184"/>
                    <a:pt x="9476996" y="1439955"/>
                  </a:cubicBezTo>
                  <a:cubicBezTo>
                    <a:pt x="9677742" y="1439955"/>
                    <a:pt x="9859482" y="1527055"/>
                    <a:pt x="9991037" y="1667876"/>
                  </a:cubicBezTo>
                  <a:lnTo>
                    <a:pt x="10006273" y="1687643"/>
                  </a:lnTo>
                  <a:lnTo>
                    <a:pt x="0" y="1687643"/>
                  </a:lnTo>
                  <a:lnTo>
                    <a:pt x="7488" y="1621361"/>
                  </a:lnTo>
                  <a:cubicBezTo>
                    <a:pt x="66051" y="1365986"/>
                    <a:pt x="319274" y="1173884"/>
                    <a:pt x="622780" y="1173884"/>
                  </a:cubicBezTo>
                  <a:cubicBezTo>
                    <a:pt x="709496" y="1173884"/>
                    <a:pt x="792107" y="1189566"/>
                    <a:pt x="867246" y="1217925"/>
                  </a:cubicBezTo>
                  <a:lnTo>
                    <a:pt x="878836" y="1223538"/>
                  </a:lnTo>
                  <a:lnTo>
                    <a:pt x="879319" y="1218820"/>
                  </a:lnTo>
                  <a:cubicBezTo>
                    <a:pt x="950373" y="877375"/>
                    <a:pt x="1257602" y="620529"/>
                    <a:pt x="1625837" y="620529"/>
                  </a:cubicBezTo>
                  <a:cubicBezTo>
                    <a:pt x="1731048" y="620529"/>
                    <a:pt x="1831278" y="641496"/>
                    <a:pt x="1922442" y="679413"/>
                  </a:cubicBezTo>
                  <a:lnTo>
                    <a:pt x="1948172" y="693146"/>
                  </a:lnTo>
                  <a:lnTo>
                    <a:pt x="1988649" y="576793"/>
                  </a:lnTo>
                  <a:cubicBezTo>
                    <a:pt x="2116126" y="307857"/>
                    <a:pt x="2414558" y="119154"/>
                    <a:pt x="2762382" y="119154"/>
                  </a:cubicBezTo>
                  <a:cubicBezTo>
                    <a:pt x="2936295" y="119154"/>
                    <a:pt x="3097859" y="166330"/>
                    <a:pt x="3231879" y="247123"/>
                  </a:cubicBezTo>
                  <a:lnTo>
                    <a:pt x="3261727" y="269097"/>
                  </a:lnTo>
                  <a:lnTo>
                    <a:pt x="3307619" y="219465"/>
                  </a:lnTo>
                  <a:cubicBezTo>
                    <a:pt x="3459580" y="83868"/>
                    <a:pt x="3669510" y="0"/>
                    <a:pt x="3901393" y="0"/>
                  </a:cubicBezTo>
                  <a:close/>
                </a:path>
              </a:pathLst>
            </a:custGeom>
            <a:solidFill>
              <a:srgbClr val="9D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9 - 9Slide.vn">
            <a:extLst>
              <a:ext uri="{FF2B5EF4-FFF2-40B4-BE49-F238E27FC236}">
                <a16:creationId xmlns:a16="http://schemas.microsoft.com/office/drawing/2014/main" id="{DBAF6EBC-9E6A-4DCC-AEEF-645FE1D435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5855252"/>
            <a:ext cx="3442996" cy="1091649"/>
            <a:chOff x="0" y="5779052"/>
            <a:chExt cx="3205332" cy="109164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3FCF2C-0E82-4A57-AEF5-9D3D4DFD383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00" y="57790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781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E82335A-5AE3-4A17-AD24-AECE7EAFB1A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817152"/>
              <a:ext cx="3141832" cy="1053549"/>
            </a:xfrm>
            <a:custGeom>
              <a:avLst/>
              <a:gdLst>
                <a:gd name="connsiteX0" fmla="*/ 1787761 w 3141832"/>
                <a:gd name="connsiteY0" fmla="*/ 0 h 1053549"/>
                <a:gd name="connsiteX1" fmla="*/ 2362200 w 3141832"/>
                <a:gd name="connsiteY1" fmla="*/ 463137 h 1053549"/>
                <a:gd name="connsiteX2" fmla="*/ 2353215 w 3141832"/>
                <a:gd name="connsiteY2" fmla="*/ 520641 h 1053549"/>
                <a:gd name="connsiteX3" fmla="*/ 2451624 w 3141832"/>
                <a:gd name="connsiteY3" fmla="*/ 496013 h 1053549"/>
                <a:gd name="connsiteX4" fmla="*/ 2567393 w 3141832"/>
                <a:gd name="connsiteY4" fmla="*/ 486603 h 1053549"/>
                <a:gd name="connsiteX5" fmla="*/ 3141832 w 3141832"/>
                <a:gd name="connsiteY5" fmla="*/ 949740 h 1053549"/>
                <a:gd name="connsiteX6" fmla="*/ 3130161 w 3141832"/>
                <a:gd name="connsiteY6" fmla="*/ 1043078 h 1053549"/>
                <a:gd name="connsiteX7" fmla="*/ 3126130 w 3141832"/>
                <a:gd name="connsiteY7" fmla="*/ 1053549 h 1053549"/>
                <a:gd name="connsiteX8" fmla="*/ 0 w 3141832"/>
                <a:gd name="connsiteY8" fmla="*/ 1053549 h 1053549"/>
                <a:gd name="connsiteX9" fmla="*/ 0 w 3141832"/>
                <a:gd name="connsiteY9" fmla="*/ 597209 h 1053549"/>
                <a:gd name="connsiteX10" fmla="*/ 33768 w 3141832"/>
                <a:gd name="connsiteY10" fmla="*/ 571192 h 1053549"/>
                <a:gd name="connsiteX11" fmla="*/ 330326 w 3141832"/>
                <a:gd name="connsiteY11" fmla="*/ 486603 h 1053549"/>
                <a:gd name="connsiteX12" fmla="*/ 401591 w 3141832"/>
                <a:gd name="connsiteY12" fmla="*/ 493312 h 1053549"/>
                <a:gd name="connsiteX13" fmla="*/ 443908 w 3141832"/>
                <a:gd name="connsiteY13" fmla="*/ 420508 h 1053549"/>
                <a:gd name="connsiteX14" fmla="*/ 883734 w 3141832"/>
                <a:gd name="connsiteY14" fmla="*/ 202135 h 1053549"/>
                <a:gd name="connsiteX15" fmla="*/ 1180292 w 3141832"/>
                <a:gd name="connsiteY15" fmla="*/ 286724 h 1053549"/>
                <a:gd name="connsiteX16" fmla="*/ 1239434 w 3141832"/>
                <a:gd name="connsiteY16" fmla="*/ 332290 h 1053549"/>
                <a:gd name="connsiteX17" fmla="*/ 1258464 w 3141832"/>
                <a:gd name="connsiteY17" fmla="*/ 282863 h 1053549"/>
                <a:gd name="connsiteX18" fmla="*/ 1787761 w 3141832"/>
                <a:gd name="connsiteY18" fmla="*/ 0 h 105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832" h="1053549">
                  <a:moveTo>
                    <a:pt x="1787761" y="0"/>
                  </a:moveTo>
                  <a:cubicBezTo>
                    <a:pt x="2105015" y="0"/>
                    <a:pt x="2362200" y="207353"/>
                    <a:pt x="2362200" y="463137"/>
                  </a:cubicBezTo>
                  <a:lnTo>
                    <a:pt x="2353215" y="520641"/>
                  </a:lnTo>
                  <a:lnTo>
                    <a:pt x="2451624" y="496013"/>
                  </a:lnTo>
                  <a:cubicBezTo>
                    <a:pt x="2489018" y="489843"/>
                    <a:pt x="2527736" y="486603"/>
                    <a:pt x="2567393" y="486603"/>
                  </a:cubicBezTo>
                  <a:cubicBezTo>
                    <a:pt x="2884647" y="486603"/>
                    <a:pt x="3141832" y="693956"/>
                    <a:pt x="3141832" y="949740"/>
                  </a:cubicBezTo>
                  <a:cubicBezTo>
                    <a:pt x="3141832" y="981713"/>
                    <a:pt x="3137814" y="1012930"/>
                    <a:pt x="3130161" y="1043078"/>
                  </a:cubicBezTo>
                  <a:lnTo>
                    <a:pt x="3126130" y="1053549"/>
                  </a:lnTo>
                  <a:lnTo>
                    <a:pt x="0" y="1053549"/>
                  </a:lnTo>
                  <a:lnTo>
                    <a:pt x="0" y="597209"/>
                  </a:lnTo>
                  <a:lnTo>
                    <a:pt x="33768" y="571192"/>
                  </a:lnTo>
                  <a:cubicBezTo>
                    <a:pt x="118422" y="517787"/>
                    <a:pt x="220474" y="486603"/>
                    <a:pt x="330326" y="486603"/>
                  </a:cubicBezTo>
                  <a:lnTo>
                    <a:pt x="401591" y="493312"/>
                  </a:lnTo>
                  <a:lnTo>
                    <a:pt x="443908" y="420508"/>
                  </a:lnTo>
                  <a:cubicBezTo>
                    <a:pt x="539227" y="288757"/>
                    <a:pt x="700648" y="202135"/>
                    <a:pt x="883734" y="202135"/>
                  </a:cubicBezTo>
                  <a:cubicBezTo>
                    <a:pt x="993586" y="202135"/>
                    <a:pt x="1095638" y="233319"/>
                    <a:pt x="1180292" y="286724"/>
                  </a:cubicBezTo>
                  <a:lnTo>
                    <a:pt x="1239434" y="332290"/>
                  </a:lnTo>
                  <a:lnTo>
                    <a:pt x="1258464" y="282863"/>
                  </a:lnTo>
                  <a:cubicBezTo>
                    <a:pt x="1345669" y="116636"/>
                    <a:pt x="1549821" y="0"/>
                    <a:pt x="1787761" y="0"/>
                  </a:cubicBezTo>
                  <a:close/>
                </a:path>
              </a:pathLst>
            </a:custGeom>
            <a:solidFill>
              <a:srgbClr val="E8F3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0" name="PHẠM DUYÊN 10 - 9Slide.vn">
            <a:extLst>
              <a:ext uri="{FF2B5EF4-FFF2-40B4-BE49-F238E27FC236}">
                <a16:creationId xmlns:a16="http://schemas.microsoft.com/office/drawing/2014/main" id="{D6DB30E8-4DF3-4152-BEBB-E4BC2CC4A7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53209" y="5867400"/>
            <a:ext cx="4819120" cy="990600"/>
            <a:chOff x="4940748" y="6017019"/>
            <a:chExt cx="4819120" cy="9906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851C270-3F02-4DFA-96D5-C7339AF621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5189" y="6017019"/>
              <a:ext cx="4814679" cy="9906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39202C4-666D-4A49-8C0F-7FACBBC171E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940748" y="6093219"/>
              <a:ext cx="4736471" cy="914400"/>
            </a:xfrm>
            <a:custGeom>
              <a:avLst/>
              <a:gdLst>
                <a:gd name="connsiteX0" fmla="*/ 2931939 w 4814679"/>
                <a:gd name="connsiteY0" fmla="*/ 0 h 990600"/>
                <a:gd name="connsiteX1" fmla="*/ 3628251 w 4814679"/>
                <a:gd name="connsiteY1" fmla="*/ 330359 h 990600"/>
                <a:gd name="connsiteX2" fmla="*/ 3681634 w 4814679"/>
                <a:gd name="connsiteY2" fmla="*/ 418120 h 990600"/>
                <a:gd name="connsiteX3" fmla="*/ 3771662 w 4814679"/>
                <a:gd name="connsiteY3" fmla="*/ 410022 h 990600"/>
                <a:gd name="connsiteX4" fmla="*/ 4448598 w 4814679"/>
                <a:gd name="connsiteY4" fmla="*/ 810408 h 990600"/>
                <a:gd name="connsiteX5" fmla="*/ 4474104 w 4814679"/>
                <a:gd name="connsiteY5" fmla="*/ 883727 h 990600"/>
                <a:gd name="connsiteX6" fmla="*/ 4572070 w 4814679"/>
                <a:gd name="connsiteY6" fmla="*/ 892540 h 990600"/>
                <a:gd name="connsiteX7" fmla="*/ 4771163 w 4814679"/>
                <a:gd name="connsiteY7" fmla="*/ 962288 h 990600"/>
                <a:gd name="connsiteX8" fmla="*/ 4814679 w 4814679"/>
                <a:gd name="connsiteY8" fmla="*/ 990600 h 990600"/>
                <a:gd name="connsiteX9" fmla="*/ 0 w 4814679"/>
                <a:gd name="connsiteY9" fmla="*/ 990600 h 990600"/>
                <a:gd name="connsiteX10" fmla="*/ 4701 w 4814679"/>
                <a:gd name="connsiteY10" fmla="*/ 981290 h 990600"/>
                <a:gd name="connsiteX11" fmla="*/ 656383 w 4814679"/>
                <a:gd name="connsiteY11" fmla="*/ 620529 h 990600"/>
                <a:gd name="connsiteX12" fmla="*/ 952988 w 4814679"/>
                <a:gd name="connsiteY12" fmla="*/ 679413 h 990600"/>
                <a:gd name="connsiteX13" fmla="*/ 978718 w 4814679"/>
                <a:gd name="connsiteY13" fmla="*/ 693146 h 990600"/>
                <a:gd name="connsiteX14" fmla="*/ 1019195 w 4814679"/>
                <a:gd name="connsiteY14" fmla="*/ 576793 h 990600"/>
                <a:gd name="connsiteX15" fmla="*/ 1792928 w 4814679"/>
                <a:gd name="connsiteY15" fmla="*/ 119154 h 990600"/>
                <a:gd name="connsiteX16" fmla="*/ 2262425 w 4814679"/>
                <a:gd name="connsiteY16" fmla="*/ 247123 h 990600"/>
                <a:gd name="connsiteX17" fmla="*/ 2292273 w 4814679"/>
                <a:gd name="connsiteY17" fmla="*/ 269097 h 990600"/>
                <a:gd name="connsiteX18" fmla="*/ 2338165 w 4814679"/>
                <a:gd name="connsiteY18" fmla="*/ 219465 h 990600"/>
                <a:gd name="connsiteX19" fmla="*/ 2931939 w 4814679"/>
                <a:gd name="connsiteY19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14679" h="990600">
                  <a:moveTo>
                    <a:pt x="2931939" y="0"/>
                  </a:moveTo>
                  <a:cubicBezTo>
                    <a:pt x="3221793" y="0"/>
                    <a:pt x="3477346" y="131044"/>
                    <a:pt x="3628251" y="330359"/>
                  </a:cubicBezTo>
                  <a:lnTo>
                    <a:pt x="3681634" y="418120"/>
                  </a:lnTo>
                  <a:lnTo>
                    <a:pt x="3771662" y="410022"/>
                  </a:lnTo>
                  <a:cubicBezTo>
                    <a:pt x="4075972" y="410022"/>
                    <a:pt x="4337069" y="575118"/>
                    <a:pt x="4448598" y="810408"/>
                  </a:cubicBezTo>
                  <a:lnTo>
                    <a:pt x="4474104" y="883727"/>
                  </a:lnTo>
                  <a:lnTo>
                    <a:pt x="4572070" y="892540"/>
                  </a:lnTo>
                  <a:cubicBezTo>
                    <a:pt x="4643618" y="905604"/>
                    <a:pt x="4710734" y="929524"/>
                    <a:pt x="4771163" y="962288"/>
                  </a:cubicBezTo>
                  <a:lnTo>
                    <a:pt x="4814679" y="990600"/>
                  </a:lnTo>
                  <a:lnTo>
                    <a:pt x="0" y="990600"/>
                  </a:lnTo>
                  <a:lnTo>
                    <a:pt x="4701" y="981290"/>
                  </a:lnTo>
                  <a:cubicBezTo>
                    <a:pt x="138347" y="765005"/>
                    <a:pt x="380207" y="620529"/>
                    <a:pt x="656383" y="620529"/>
                  </a:cubicBezTo>
                  <a:cubicBezTo>
                    <a:pt x="761594" y="620529"/>
                    <a:pt x="861824" y="641496"/>
                    <a:pt x="952988" y="679413"/>
                  </a:cubicBezTo>
                  <a:lnTo>
                    <a:pt x="978718" y="693146"/>
                  </a:lnTo>
                  <a:lnTo>
                    <a:pt x="1019195" y="576793"/>
                  </a:lnTo>
                  <a:cubicBezTo>
                    <a:pt x="1146672" y="307857"/>
                    <a:pt x="1445104" y="119154"/>
                    <a:pt x="1792928" y="119154"/>
                  </a:cubicBezTo>
                  <a:cubicBezTo>
                    <a:pt x="1966841" y="119154"/>
                    <a:pt x="2128405" y="166330"/>
                    <a:pt x="2262425" y="247123"/>
                  </a:cubicBezTo>
                  <a:lnTo>
                    <a:pt x="2292273" y="269097"/>
                  </a:lnTo>
                  <a:lnTo>
                    <a:pt x="2338165" y="219465"/>
                  </a:lnTo>
                  <a:cubicBezTo>
                    <a:pt x="2490126" y="83868"/>
                    <a:pt x="2700056" y="0"/>
                    <a:pt x="2931939" y="0"/>
                  </a:cubicBezTo>
                  <a:close/>
                </a:path>
              </a:pathLst>
            </a:custGeom>
            <a:solidFill>
              <a:srgbClr val="EEBE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28A79E-6551-46E5-8DCC-D8F779109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5590" y="336736"/>
            <a:ext cx="11480820" cy="6184528"/>
          </a:xfrm>
          <a:custGeom>
            <a:avLst/>
            <a:gdLst>
              <a:gd name="connsiteX0" fmla="*/ 0 w 11480820"/>
              <a:gd name="connsiteY0" fmla="*/ 299826 h 6184528"/>
              <a:gd name="connsiteX1" fmla="*/ 299826 w 11480820"/>
              <a:gd name="connsiteY1" fmla="*/ 0 h 6184528"/>
              <a:gd name="connsiteX2" fmla="*/ 871087 w 11480820"/>
              <a:gd name="connsiteY2" fmla="*/ 0 h 6184528"/>
              <a:gd name="connsiteX3" fmla="*/ 1442349 w 11480820"/>
              <a:gd name="connsiteY3" fmla="*/ 0 h 6184528"/>
              <a:gd name="connsiteX4" fmla="*/ 2122422 w 11480820"/>
              <a:gd name="connsiteY4" fmla="*/ 0 h 6184528"/>
              <a:gd name="connsiteX5" fmla="*/ 3020118 w 11480820"/>
              <a:gd name="connsiteY5" fmla="*/ 0 h 6184528"/>
              <a:gd name="connsiteX6" fmla="*/ 3482568 w 11480820"/>
              <a:gd name="connsiteY6" fmla="*/ 0 h 6184528"/>
              <a:gd name="connsiteX7" fmla="*/ 4271452 w 11480820"/>
              <a:gd name="connsiteY7" fmla="*/ 0 h 6184528"/>
              <a:gd name="connsiteX8" fmla="*/ 5060337 w 11480820"/>
              <a:gd name="connsiteY8" fmla="*/ 0 h 6184528"/>
              <a:gd name="connsiteX9" fmla="*/ 5413975 w 11480820"/>
              <a:gd name="connsiteY9" fmla="*/ 0 h 6184528"/>
              <a:gd name="connsiteX10" fmla="*/ 6311671 w 11480820"/>
              <a:gd name="connsiteY10" fmla="*/ 0 h 6184528"/>
              <a:gd name="connsiteX11" fmla="*/ 7209368 w 11480820"/>
              <a:gd name="connsiteY11" fmla="*/ 0 h 6184528"/>
              <a:gd name="connsiteX12" fmla="*/ 7889441 w 11480820"/>
              <a:gd name="connsiteY12" fmla="*/ 0 h 6184528"/>
              <a:gd name="connsiteX13" fmla="*/ 8351890 w 11480820"/>
              <a:gd name="connsiteY13" fmla="*/ 0 h 6184528"/>
              <a:gd name="connsiteX14" fmla="*/ 9031963 w 11480820"/>
              <a:gd name="connsiteY14" fmla="*/ 0 h 6184528"/>
              <a:gd name="connsiteX15" fmla="*/ 9929660 w 11480820"/>
              <a:gd name="connsiteY15" fmla="*/ 0 h 6184528"/>
              <a:gd name="connsiteX16" fmla="*/ 11180994 w 11480820"/>
              <a:gd name="connsiteY16" fmla="*/ 0 h 6184528"/>
              <a:gd name="connsiteX17" fmla="*/ 11480820 w 11480820"/>
              <a:gd name="connsiteY17" fmla="*/ 299826 h 6184528"/>
              <a:gd name="connsiteX18" fmla="*/ 11480820 w 11480820"/>
              <a:gd name="connsiteY18" fmla="*/ 886238 h 6184528"/>
              <a:gd name="connsiteX19" fmla="*/ 11480820 w 11480820"/>
              <a:gd name="connsiteY19" fmla="*/ 1584347 h 6184528"/>
              <a:gd name="connsiteX20" fmla="*/ 11480820 w 11480820"/>
              <a:gd name="connsiteY20" fmla="*/ 2394155 h 6184528"/>
              <a:gd name="connsiteX21" fmla="*/ 11480820 w 11480820"/>
              <a:gd name="connsiteY21" fmla="*/ 3203962 h 6184528"/>
              <a:gd name="connsiteX22" fmla="*/ 11480820 w 11480820"/>
              <a:gd name="connsiteY22" fmla="*/ 4013769 h 6184528"/>
              <a:gd name="connsiteX23" fmla="*/ 11480820 w 11480820"/>
              <a:gd name="connsiteY23" fmla="*/ 4600181 h 6184528"/>
              <a:gd name="connsiteX24" fmla="*/ 11480820 w 11480820"/>
              <a:gd name="connsiteY24" fmla="*/ 5186593 h 6184528"/>
              <a:gd name="connsiteX25" fmla="*/ 11480820 w 11480820"/>
              <a:gd name="connsiteY25" fmla="*/ 5884702 h 6184528"/>
              <a:gd name="connsiteX26" fmla="*/ 11180994 w 11480820"/>
              <a:gd name="connsiteY26" fmla="*/ 6184528 h 6184528"/>
              <a:gd name="connsiteX27" fmla="*/ 10718544 w 11480820"/>
              <a:gd name="connsiteY27" fmla="*/ 6184528 h 6184528"/>
              <a:gd name="connsiteX28" fmla="*/ 10256095 w 11480820"/>
              <a:gd name="connsiteY28" fmla="*/ 6184528 h 6184528"/>
              <a:gd name="connsiteX29" fmla="*/ 9684833 w 11480820"/>
              <a:gd name="connsiteY29" fmla="*/ 6184528 h 6184528"/>
              <a:gd name="connsiteX30" fmla="*/ 9004760 w 11480820"/>
              <a:gd name="connsiteY30" fmla="*/ 6184528 h 6184528"/>
              <a:gd name="connsiteX31" fmla="*/ 8433499 w 11480820"/>
              <a:gd name="connsiteY31" fmla="*/ 6184528 h 6184528"/>
              <a:gd name="connsiteX32" fmla="*/ 7535803 w 11480820"/>
              <a:gd name="connsiteY32" fmla="*/ 6184528 h 6184528"/>
              <a:gd name="connsiteX33" fmla="*/ 6746918 w 11480820"/>
              <a:gd name="connsiteY33" fmla="*/ 6184528 h 6184528"/>
              <a:gd name="connsiteX34" fmla="*/ 6175657 w 11480820"/>
              <a:gd name="connsiteY34" fmla="*/ 6184528 h 6184528"/>
              <a:gd name="connsiteX35" fmla="*/ 5277960 w 11480820"/>
              <a:gd name="connsiteY35" fmla="*/ 6184528 h 6184528"/>
              <a:gd name="connsiteX36" fmla="*/ 4597887 w 11480820"/>
              <a:gd name="connsiteY36" fmla="*/ 6184528 h 6184528"/>
              <a:gd name="connsiteX37" fmla="*/ 4135438 w 11480820"/>
              <a:gd name="connsiteY37" fmla="*/ 6184528 h 6184528"/>
              <a:gd name="connsiteX38" fmla="*/ 3672988 w 11480820"/>
              <a:gd name="connsiteY38" fmla="*/ 6184528 h 6184528"/>
              <a:gd name="connsiteX39" fmla="*/ 2775292 w 11480820"/>
              <a:gd name="connsiteY39" fmla="*/ 6184528 h 6184528"/>
              <a:gd name="connsiteX40" fmla="*/ 2204030 w 11480820"/>
              <a:gd name="connsiteY40" fmla="*/ 6184528 h 6184528"/>
              <a:gd name="connsiteX41" fmla="*/ 1632769 w 11480820"/>
              <a:gd name="connsiteY41" fmla="*/ 6184528 h 6184528"/>
              <a:gd name="connsiteX42" fmla="*/ 299826 w 11480820"/>
              <a:gd name="connsiteY42" fmla="*/ 6184528 h 6184528"/>
              <a:gd name="connsiteX43" fmla="*/ 0 w 11480820"/>
              <a:gd name="connsiteY43" fmla="*/ 5884702 h 6184528"/>
              <a:gd name="connsiteX44" fmla="*/ 0 w 11480820"/>
              <a:gd name="connsiteY44" fmla="*/ 5074895 h 6184528"/>
              <a:gd name="connsiteX45" fmla="*/ 0 w 11480820"/>
              <a:gd name="connsiteY45" fmla="*/ 4265088 h 6184528"/>
              <a:gd name="connsiteX46" fmla="*/ 0 w 11480820"/>
              <a:gd name="connsiteY46" fmla="*/ 3455281 h 6184528"/>
              <a:gd name="connsiteX47" fmla="*/ 0 w 11480820"/>
              <a:gd name="connsiteY47" fmla="*/ 2645474 h 6184528"/>
              <a:gd name="connsiteX48" fmla="*/ 0 w 11480820"/>
              <a:gd name="connsiteY48" fmla="*/ 1947364 h 6184528"/>
              <a:gd name="connsiteX49" fmla="*/ 0 w 11480820"/>
              <a:gd name="connsiteY49" fmla="*/ 1360952 h 6184528"/>
              <a:gd name="connsiteX50" fmla="*/ 0 w 11480820"/>
              <a:gd name="connsiteY50" fmla="*/ 299826 h 61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80820" h="6184528" fill="none" extrusionOk="0">
                <a:moveTo>
                  <a:pt x="0" y="299826"/>
                </a:moveTo>
                <a:cubicBezTo>
                  <a:pt x="-14287" y="108659"/>
                  <a:pt x="107431" y="-23379"/>
                  <a:pt x="299826" y="0"/>
                </a:cubicBezTo>
                <a:cubicBezTo>
                  <a:pt x="515395" y="20326"/>
                  <a:pt x="740255" y="-22133"/>
                  <a:pt x="871087" y="0"/>
                </a:cubicBezTo>
                <a:cubicBezTo>
                  <a:pt x="1001919" y="22133"/>
                  <a:pt x="1211601" y="-19405"/>
                  <a:pt x="1442349" y="0"/>
                </a:cubicBezTo>
                <a:cubicBezTo>
                  <a:pt x="1673097" y="19405"/>
                  <a:pt x="1863175" y="-20471"/>
                  <a:pt x="2122422" y="0"/>
                </a:cubicBezTo>
                <a:cubicBezTo>
                  <a:pt x="2381669" y="20471"/>
                  <a:pt x="2590243" y="43635"/>
                  <a:pt x="3020118" y="0"/>
                </a:cubicBezTo>
                <a:cubicBezTo>
                  <a:pt x="3449993" y="-43635"/>
                  <a:pt x="3376501" y="-22468"/>
                  <a:pt x="3482568" y="0"/>
                </a:cubicBezTo>
                <a:cubicBezTo>
                  <a:pt x="3588635" y="22468"/>
                  <a:pt x="3991197" y="543"/>
                  <a:pt x="4271452" y="0"/>
                </a:cubicBezTo>
                <a:cubicBezTo>
                  <a:pt x="4551707" y="-543"/>
                  <a:pt x="4840214" y="11846"/>
                  <a:pt x="5060337" y="0"/>
                </a:cubicBezTo>
                <a:cubicBezTo>
                  <a:pt x="5280461" y="-11846"/>
                  <a:pt x="5320769" y="-15835"/>
                  <a:pt x="5413975" y="0"/>
                </a:cubicBezTo>
                <a:cubicBezTo>
                  <a:pt x="5507181" y="15835"/>
                  <a:pt x="5941614" y="11304"/>
                  <a:pt x="6311671" y="0"/>
                </a:cubicBezTo>
                <a:cubicBezTo>
                  <a:pt x="6681728" y="-11304"/>
                  <a:pt x="6820280" y="21081"/>
                  <a:pt x="7209368" y="0"/>
                </a:cubicBezTo>
                <a:cubicBezTo>
                  <a:pt x="7598456" y="-21081"/>
                  <a:pt x="7648006" y="9101"/>
                  <a:pt x="7889441" y="0"/>
                </a:cubicBezTo>
                <a:cubicBezTo>
                  <a:pt x="8130876" y="-9101"/>
                  <a:pt x="8213036" y="13804"/>
                  <a:pt x="8351890" y="0"/>
                </a:cubicBezTo>
                <a:cubicBezTo>
                  <a:pt x="8490744" y="-13804"/>
                  <a:pt x="8714064" y="-11776"/>
                  <a:pt x="9031963" y="0"/>
                </a:cubicBezTo>
                <a:cubicBezTo>
                  <a:pt x="9349862" y="11776"/>
                  <a:pt x="9679728" y="-28773"/>
                  <a:pt x="9929660" y="0"/>
                </a:cubicBezTo>
                <a:cubicBezTo>
                  <a:pt x="10179592" y="28773"/>
                  <a:pt x="10812393" y="44529"/>
                  <a:pt x="11180994" y="0"/>
                </a:cubicBezTo>
                <a:cubicBezTo>
                  <a:pt x="11354460" y="17107"/>
                  <a:pt x="11493180" y="102674"/>
                  <a:pt x="11480820" y="299826"/>
                </a:cubicBezTo>
                <a:cubicBezTo>
                  <a:pt x="11464171" y="447043"/>
                  <a:pt x="11456896" y="608941"/>
                  <a:pt x="11480820" y="886238"/>
                </a:cubicBezTo>
                <a:cubicBezTo>
                  <a:pt x="11504744" y="1163535"/>
                  <a:pt x="11515578" y="1321747"/>
                  <a:pt x="11480820" y="1584347"/>
                </a:cubicBezTo>
                <a:cubicBezTo>
                  <a:pt x="11446062" y="1846947"/>
                  <a:pt x="11505702" y="2136473"/>
                  <a:pt x="11480820" y="2394155"/>
                </a:cubicBezTo>
                <a:cubicBezTo>
                  <a:pt x="11455938" y="2651837"/>
                  <a:pt x="11455652" y="2859659"/>
                  <a:pt x="11480820" y="3203962"/>
                </a:cubicBezTo>
                <a:cubicBezTo>
                  <a:pt x="11505988" y="3548265"/>
                  <a:pt x="11465521" y="3850205"/>
                  <a:pt x="11480820" y="4013769"/>
                </a:cubicBezTo>
                <a:cubicBezTo>
                  <a:pt x="11496119" y="4177333"/>
                  <a:pt x="11467523" y="4323919"/>
                  <a:pt x="11480820" y="4600181"/>
                </a:cubicBezTo>
                <a:cubicBezTo>
                  <a:pt x="11494117" y="4876443"/>
                  <a:pt x="11470378" y="5039604"/>
                  <a:pt x="11480820" y="5186593"/>
                </a:cubicBezTo>
                <a:cubicBezTo>
                  <a:pt x="11491262" y="5333582"/>
                  <a:pt x="11472678" y="5603730"/>
                  <a:pt x="11480820" y="5884702"/>
                </a:cubicBezTo>
                <a:cubicBezTo>
                  <a:pt x="11463801" y="6036952"/>
                  <a:pt x="11355974" y="6211244"/>
                  <a:pt x="11180994" y="6184528"/>
                </a:cubicBezTo>
                <a:cubicBezTo>
                  <a:pt x="11045535" y="6165281"/>
                  <a:pt x="10882696" y="6202065"/>
                  <a:pt x="10718544" y="6184528"/>
                </a:cubicBezTo>
                <a:cubicBezTo>
                  <a:pt x="10554392" y="6166992"/>
                  <a:pt x="10433376" y="6190889"/>
                  <a:pt x="10256095" y="6184528"/>
                </a:cubicBezTo>
                <a:cubicBezTo>
                  <a:pt x="10078814" y="6178167"/>
                  <a:pt x="9879899" y="6197816"/>
                  <a:pt x="9684833" y="6184528"/>
                </a:cubicBezTo>
                <a:cubicBezTo>
                  <a:pt x="9489767" y="6171240"/>
                  <a:pt x="9284611" y="6172244"/>
                  <a:pt x="9004760" y="6184528"/>
                </a:cubicBezTo>
                <a:cubicBezTo>
                  <a:pt x="8724909" y="6196812"/>
                  <a:pt x="8598156" y="6156161"/>
                  <a:pt x="8433499" y="6184528"/>
                </a:cubicBezTo>
                <a:cubicBezTo>
                  <a:pt x="8268842" y="6212895"/>
                  <a:pt x="7791533" y="6215909"/>
                  <a:pt x="7535803" y="6184528"/>
                </a:cubicBezTo>
                <a:cubicBezTo>
                  <a:pt x="7280073" y="6153147"/>
                  <a:pt x="6978220" y="6148118"/>
                  <a:pt x="6746918" y="6184528"/>
                </a:cubicBezTo>
                <a:cubicBezTo>
                  <a:pt x="6515616" y="6220938"/>
                  <a:pt x="6367113" y="6194552"/>
                  <a:pt x="6175657" y="6184528"/>
                </a:cubicBezTo>
                <a:cubicBezTo>
                  <a:pt x="5984201" y="6174504"/>
                  <a:pt x="5586573" y="6205638"/>
                  <a:pt x="5277960" y="6184528"/>
                </a:cubicBezTo>
                <a:cubicBezTo>
                  <a:pt x="4969347" y="6163418"/>
                  <a:pt x="4818915" y="6166978"/>
                  <a:pt x="4597887" y="6184528"/>
                </a:cubicBezTo>
                <a:cubicBezTo>
                  <a:pt x="4376859" y="6202078"/>
                  <a:pt x="4312832" y="6194150"/>
                  <a:pt x="4135438" y="6184528"/>
                </a:cubicBezTo>
                <a:cubicBezTo>
                  <a:pt x="3958044" y="6174906"/>
                  <a:pt x="3822476" y="6162937"/>
                  <a:pt x="3672988" y="6184528"/>
                </a:cubicBezTo>
                <a:cubicBezTo>
                  <a:pt x="3523500" y="6206120"/>
                  <a:pt x="3185239" y="6209693"/>
                  <a:pt x="2775292" y="6184528"/>
                </a:cubicBezTo>
                <a:cubicBezTo>
                  <a:pt x="2365345" y="6159363"/>
                  <a:pt x="2436308" y="6188169"/>
                  <a:pt x="2204030" y="6184528"/>
                </a:cubicBezTo>
                <a:cubicBezTo>
                  <a:pt x="1971752" y="6180887"/>
                  <a:pt x="1770912" y="6163613"/>
                  <a:pt x="1632769" y="6184528"/>
                </a:cubicBezTo>
                <a:cubicBezTo>
                  <a:pt x="1494626" y="6205443"/>
                  <a:pt x="773019" y="6153711"/>
                  <a:pt x="299826" y="6184528"/>
                </a:cubicBezTo>
                <a:cubicBezTo>
                  <a:pt x="130910" y="6191637"/>
                  <a:pt x="21696" y="6049600"/>
                  <a:pt x="0" y="5884702"/>
                </a:cubicBezTo>
                <a:cubicBezTo>
                  <a:pt x="-2730" y="5610756"/>
                  <a:pt x="33894" y="5360417"/>
                  <a:pt x="0" y="5074895"/>
                </a:cubicBezTo>
                <a:cubicBezTo>
                  <a:pt x="-33894" y="4789373"/>
                  <a:pt x="-14490" y="4624022"/>
                  <a:pt x="0" y="4265088"/>
                </a:cubicBezTo>
                <a:cubicBezTo>
                  <a:pt x="14490" y="3906154"/>
                  <a:pt x="7566" y="3709525"/>
                  <a:pt x="0" y="3455281"/>
                </a:cubicBezTo>
                <a:cubicBezTo>
                  <a:pt x="-7566" y="3201037"/>
                  <a:pt x="9138" y="2945099"/>
                  <a:pt x="0" y="2645474"/>
                </a:cubicBezTo>
                <a:cubicBezTo>
                  <a:pt x="-9138" y="2345849"/>
                  <a:pt x="33694" y="2274730"/>
                  <a:pt x="0" y="1947364"/>
                </a:cubicBezTo>
                <a:cubicBezTo>
                  <a:pt x="-33694" y="1619998"/>
                  <a:pt x="-13347" y="1521050"/>
                  <a:pt x="0" y="1360952"/>
                </a:cubicBezTo>
                <a:cubicBezTo>
                  <a:pt x="13347" y="1200854"/>
                  <a:pt x="-20182" y="640918"/>
                  <a:pt x="0" y="299826"/>
                </a:cubicBezTo>
                <a:close/>
              </a:path>
              <a:path w="11480820" h="6184528" stroke="0" extrusionOk="0">
                <a:moveTo>
                  <a:pt x="0" y="299826"/>
                </a:moveTo>
                <a:cubicBezTo>
                  <a:pt x="-28430" y="151474"/>
                  <a:pt x="148887" y="14504"/>
                  <a:pt x="299826" y="0"/>
                </a:cubicBezTo>
                <a:cubicBezTo>
                  <a:pt x="546171" y="1739"/>
                  <a:pt x="772747" y="32299"/>
                  <a:pt x="979899" y="0"/>
                </a:cubicBezTo>
                <a:cubicBezTo>
                  <a:pt x="1187051" y="-32299"/>
                  <a:pt x="1509082" y="24889"/>
                  <a:pt x="1877595" y="0"/>
                </a:cubicBezTo>
                <a:cubicBezTo>
                  <a:pt x="2246108" y="-24889"/>
                  <a:pt x="2330253" y="-11021"/>
                  <a:pt x="2448857" y="0"/>
                </a:cubicBezTo>
                <a:cubicBezTo>
                  <a:pt x="2567461" y="11021"/>
                  <a:pt x="2788810" y="19891"/>
                  <a:pt x="2911306" y="0"/>
                </a:cubicBezTo>
                <a:cubicBezTo>
                  <a:pt x="3033802" y="-19891"/>
                  <a:pt x="3300390" y="15731"/>
                  <a:pt x="3482568" y="0"/>
                </a:cubicBezTo>
                <a:cubicBezTo>
                  <a:pt x="3664746" y="-15731"/>
                  <a:pt x="4079406" y="20631"/>
                  <a:pt x="4271452" y="0"/>
                </a:cubicBezTo>
                <a:cubicBezTo>
                  <a:pt x="4463498" y="-20631"/>
                  <a:pt x="4455635" y="-2310"/>
                  <a:pt x="4625090" y="0"/>
                </a:cubicBezTo>
                <a:cubicBezTo>
                  <a:pt x="4794545" y="2310"/>
                  <a:pt x="4970602" y="-8760"/>
                  <a:pt x="5196352" y="0"/>
                </a:cubicBezTo>
                <a:cubicBezTo>
                  <a:pt x="5422102" y="8760"/>
                  <a:pt x="5792325" y="13953"/>
                  <a:pt x="5985236" y="0"/>
                </a:cubicBezTo>
                <a:cubicBezTo>
                  <a:pt x="6178147" y="-13953"/>
                  <a:pt x="6278898" y="10814"/>
                  <a:pt x="6447686" y="0"/>
                </a:cubicBezTo>
                <a:cubicBezTo>
                  <a:pt x="6616474" y="-10814"/>
                  <a:pt x="6658436" y="-14014"/>
                  <a:pt x="6801324" y="0"/>
                </a:cubicBezTo>
                <a:cubicBezTo>
                  <a:pt x="6944212" y="14014"/>
                  <a:pt x="7237069" y="-8223"/>
                  <a:pt x="7372585" y="0"/>
                </a:cubicBezTo>
                <a:cubicBezTo>
                  <a:pt x="7508101" y="8223"/>
                  <a:pt x="7647170" y="16278"/>
                  <a:pt x="7726223" y="0"/>
                </a:cubicBezTo>
                <a:cubicBezTo>
                  <a:pt x="7805276" y="-16278"/>
                  <a:pt x="8235824" y="26456"/>
                  <a:pt x="8515108" y="0"/>
                </a:cubicBezTo>
                <a:cubicBezTo>
                  <a:pt x="8794392" y="-26456"/>
                  <a:pt x="9185099" y="-23662"/>
                  <a:pt x="9412804" y="0"/>
                </a:cubicBezTo>
                <a:cubicBezTo>
                  <a:pt x="9640509" y="23662"/>
                  <a:pt x="9775317" y="12717"/>
                  <a:pt x="9875254" y="0"/>
                </a:cubicBezTo>
                <a:cubicBezTo>
                  <a:pt x="9975191" y="-12717"/>
                  <a:pt x="10200814" y="-14761"/>
                  <a:pt x="10446515" y="0"/>
                </a:cubicBezTo>
                <a:cubicBezTo>
                  <a:pt x="10692216" y="14761"/>
                  <a:pt x="10838613" y="5567"/>
                  <a:pt x="11180994" y="0"/>
                </a:cubicBezTo>
                <a:cubicBezTo>
                  <a:pt x="11350148" y="-10450"/>
                  <a:pt x="11493914" y="124083"/>
                  <a:pt x="11480820" y="299826"/>
                </a:cubicBezTo>
                <a:cubicBezTo>
                  <a:pt x="11464066" y="630915"/>
                  <a:pt x="11498065" y="807155"/>
                  <a:pt x="11480820" y="997936"/>
                </a:cubicBezTo>
                <a:cubicBezTo>
                  <a:pt x="11463576" y="1188717"/>
                  <a:pt x="11480551" y="1373091"/>
                  <a:pt x="11480820" y="1528499"/>
                </a:cubicBezTo>
                <a:cubicBezTo>
                  <a:pt x="11481089" y="1683907"/>
                  <a:pt x="11470261" y="1864513"/>
                  <a:pt x="11480820" y="2059062"/>
                </a:cubicBezTo>
                <a:cubicBezTo>
                  <a:pt x="11491379" y="2253611"/>
                  <a:pt x="11495340" y="2400009"/>
                  <a:pt x="11480820" y="2645474"/>
                </a:cubicBezTo>
                <a:cubicBezTo>
                  <a:pt x="11466300" y="2890939"/>
                  <a:pt x="11454659" y="3151887"/>
                  <a:pt x="11480820" y="3287735"/>
                </a:cubicBezTo>
                <a:cubicBezTo>
                  <a:pt x="11506981" y="3423583"/>
                  <a:pt x="11479353" y="3769055"/>
                  <a:pt x="11480820" y="4097542"/>
                </a:cubicBezTo>
                <a:cubicBezTo>
                  <a:pt x="11482287" y="4426029"/>
                  <a:pt x="11488030" y="4512951"/>
                  <a:pt x="11480820" y="4851500"/>
                </a:cubicBezTo>
                <a:cubicBezTo>
                  <a:pt x="11473610" y="5190049"/>
                  <a:pt x="11460556" y="5461753"/>
                  <a:pt x="11480820" y="5884702"/>
                </a:cubicBezTo>
                <a:cubicBezTo>
                  <a:pt x="11486505" y="6045997"/>
                  <a:pt x="11369520" y="6217611"/>
                  <a:pt x="11180994" y="6184528"/>
                </a:cubicBezTo>
                <a:cubicBezTo>
                  <a:pt x="10965989" y="6182393"/>
                  <a:pt x="10731762" y="6150420"/>
                  <a:pt x="10392109" y="6184528"/>
                </a:cubicBezTo>
                <a:cubicBezTo>
                  <a:pt x="10052457" y="6218636"/>
                  <a:pt x="9998758" y="6158181"/>
                  <a:pt x="9712036" y="6184528"/>
                </a:cubicBezTo>
                <a:cubicBezTo>
                  <a:pt x="9425314" y="6210875"/>
                  <a:pt x="9358786" y="6163515"/>
                  <a:pt x="9031963" y="6184528"/>
                </a:cubicBezTo>
                <a:cubicBezTo>
                  <a:pt x="8705140" y="6205541"/>
                  <a:pt x="8827650" y="6178584"/>
                  <a:pt x="8678325" y="6184528"/>
                </a:cubicBezTo>
                <a:cubicBezTo>
                  <a:pt x="8529000" y="6190472"/>
                  <a:pt x="8311625" y="6190466"/>
                  <a:pt x="8215876" y="6184528"/>
                </a:cubicBezTo>
                <a:cubicBezTo>
                  <a:pt x="8120127" y="6178590"/>
                  <a:pt x="7912775" y="6186987"/>
                  <a:pt x="7753426" y="6184528"/>
                </a:cubicBezTo>
                <a:cubicBezTo>
                  <a:pt x="7594077" y="6182070"/>
                  <a:pt x="7470305" y="6173341"/>
                  <a:pt x="7290976" y="6184528"/>
                </a:cubicBezTo>
                <a:cubicBezTo>
                  <a:pt x="7111647" y="6195716"/>
                  <a:pt x="7083161" y="6173548"/>
                  <a:pt x="6937338" y="6184528"/>
                </a:cubicBezTo>
                <a:cubicBezTo>
                  <a:pt x="6791515" y="6195508"/>
                  <a:pt x="6419147" y="6182115"/>
                  <a:pt x="6039642" y="6184528"/>
                </a:cubicBezTo>
                <a:cubicBezTo>
                  <a:pt x="5660137" y="6186941"/>
                  <a:pt x="5523635" y="6208302"/>
                  <a:pt x="5359569" y="6184528"/>
                </a:cubicBezTo>
                <a:cubicBezTo>
                  <a:pt x="5195503" y="6160754"/>
                  <a:pt x="5038152" y="6162760"/>
                  <a:pt x="4788308" y="6184528"/>
                </a:cubicBezTo>
                <a:cubicBezTo>
                  <a:pt x="4538464" y="6206296"/>
                  <a:pt x="4354387" y="6211457"/>
                  <a:pt x="4108235" y="6184528"/>
                </a:cubicBezTo>
                <a:cubicBezTo>
                  <a:pt x="3862083" y="6157599"/>
                  <a:pt x="3807092" y="6202571"/>
                  <a:pt x="3645785" y="6184528"/>
                </a:cubicBezTo>
                <a:cubicBezTo>
                  <a:pt x="3484478" y="6166486"/>
                  <a:pt x="3119195" y="6150579"/>
                  <a:pt x="2856900" y="6184528"/>
                </a:cubicBezTo>
                <a:cubicBezTo>
                  <a:pt x="2594605" y="6218477"/>
                  <a:pt x="2601355" y="6197348"/>
                  <a:pt x="2503263" y="6184528"/>
                </a:cubicBezTo>
                <a:cubicBezTo>
                  <a:pt x="2405171" y="6171708"/>
                  <a:pt x="1983507" y="6207763"/>
                  <a:pt x="1823190" y="6184528"/>
                </a:cubicBezTo>
                <a:cubicBezTo>
                  <a:pt x="1662873" y="6161293"/>
                  <a:pt x="1234849" y="6157841"/>
                  <a:pt x="1034305" y="6184528"/>
                </a:cubicBezTo>
                <a:cubicBezTo>
                  <a:pt x="833761" y="6211215"/>
                  <a:pt x="611682" y="6156054"/>
                  <a:pt x="299826" y="6184528"/>
                </a:cubicBezTo>
                <a:cubicBezTo>
                  <a:pt x="134994" y="6189937"/>
                  <a:pt x="-17683" y="6035933"/>
                  <a:pt x="0" y="5884702"/>
                </a:cubicBezTo>
                <a:cubicBezTo>
                  <a:pt x="21337" y="5772275"/>
                  <a:pt x="11604" y="5540462"/>
                  <a:pt x="0" y="5354139"/>
                </a:cubicBezTo>
                <a:cubicBezTo>
                  <a:pt x="-11604" y="5167816"/>
                  <a:pt x="-27829" y="4868882"/>
                  <a:pt x="0" y="4656029"/>
                </a:cubicBezTo>
                <a:cubicBezTo>
                  <a:pt x="27829" y="4443176"/>
                  <a:pt x="-27620" y="4201427"/>
                  <a:pt x="0" y="3902071"/>
                </a:cubicBezTo>
                <a:cubicBezTo>
                  <a:pt x="27620" y="3602715"/>
                  <a:pt x="-7861" y="3360262"/>
                  <a:pt x="0" y="3203962"/>
                </a:cubicBezTo>
                <a:cubicBezTo>
                  <a:pt x="7861" y="3047662"/>
                  <a:pt x="4993" y="2771398"/>
                  <a:pt x="0" y="2617550"/>
                </a:cubicBezTo>
                <a:cubicBezTo>
                  <a:pt x="-4993" y="2463702"/>
                  <a:pt x="26018" y="2348614"/>
                  <a:pt x="0" y="2086986"/>
                </a:cubicBezTo>
                <a:cubicBezTo>
                  <a:pt x="-26018" y="1825358"/>
                  <a:pt x="-9325" y="1674260"/>
                  <a:pt x="0" y="1444726"/>
                </a:cubicBezTo>
                <a:cubicBezTo>
                  <a:pt x="9325" y="1215192"/>
                  <a:pt x="17233" y="550329"/>
                  <a:pt x="0" y="29982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E7819D"/>
            </a:solidFill>
            <a:extLst>
              <a:ext uri="{C807C97D-BFC1-408E-A445-0C87EB9F89A2}">
                <ask:lineSketchStyleProps xmlns:ask="http://schemas.microsoft.com/office/drawing/2018/sketchyshapes" sd="312950784">
                  <a:prstGeom prst="roundRect">
                    <a:avLst>
                      <a:gd name="adj" fmla="val 48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PHẠM DUYÊN 2 - 9Slide.vn">
            <a:extLst>
              <a:ext uri="{FF2B5EF4-FFF2-40B4-BE49-F238E27FC236}">
                <a16:creationId xmlns:a16="http://schemas.microsoft.com/office/drawing/2014/main" id="{8B6BD6CB-CA37-431A-99BE-7EFDCF2AB255}"/>
              </a:ext>
            </a:extLst>
          </p:cNvPr>
          <p:cNvGrpSpPr>
            <a:grpSpLocks/>
          </p:cNvGrpSpPr>
          <p:nvPr/>
        </p:nvGrpSpPr>
        <p:grpSpPr>
          <a:xfrm>
            <a:off x="322511" y="409068"/>
            <a:ext cx="1354884" cy="1024482"/>
            <a:chOff x="281210" y="219888"/>
            <a:chExt cx="1354884" cy="1024482"/>
          </a:xfrm>
        </p:grpSpPr>
        <p:pic>
          <p:nvPicPr>
            <p:cNvPr id="43" name="2">
              <a:extLst>
                <a:ext uri="{FF2B5EF4-FFF2-40B4-BE49-F238E27FC236}">
                  <a16:creationId xmlns:a16="http://schemas.microsoft.com/office/drawing/2014/main" id="{0DC58BBB-5BBB-40A0-AA67-625DD07B8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44" name="91">
              <a:extLst>
                <a:ext uri="{FF2B5EF4-FFF2-40B4-BE49-F238E27FC236}">
                  <a16:creationId xmlns:a16="http://schemas.microsoft.com/office/drawing/2014/main" id="{D042A1D1-B56F-4DDF-9B9B-EE34A741E9E2}"/>
                </a:ext>
              </a:extLst>
            </p:cNvPr>
            <p:cNvSpPr txBox="1">
              <a:spLocks/>
            </p:cNvSpPr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chemeClr val="accent6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A65E29A-4364-4C50-9727-A443E9864443}"/>
              </a:ext>
            </a:extLst>
          </p:cNvPr>
          <p:cNvGrpSpPr/>
          <p:nvPr/>
        </p:nvGrpSpPr>
        <p:grpSpPr>
          <a:xfrm>
            <a:off x="1620793" y="533978"/>
            <a:ext cx="1198607" cy="783193"/>
            <a:chOff x="930039" y="409881"/>
            <a:chExt cx="1198607" cy="783193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860B9597-3EC5-40F4-AE0A-AEFF0F9C9070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1" name="PHẠM DUYÊN 3 - 9Slide.vn">
              <a:extLst>
                <a:ext uri="{FF2B5EF4-FFF2-40B4-BE49-F238E27FC236}">
                  <a16:creationId xmlns:a16="http://schemas.microsoft.com/office/drawing/2014/main" id="{207396BF-7E51-4FE0-9F9D-3AE160BA8F43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112" name="PHẠM DUYÊN 3 - 9Slide.vn">
              <a:extLst>
                <a:ext uri="{FF2B5EF4-FFF2-40B4-BE49-F238E27FC236}">
                  <a16:creationId xmlns:a16="http://schemas.microsoft.com/office/drawing/2014/main" id="{AC742357-51B3-45DC-9181-383C88D452F7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82CE5FE3-80E1-4ED4-A6DF-AF26712A2581}"/>
              </a:ext>
            </a:extLst>
          </p:cNvPr>
          <p:cNvSpPr txBox="1"/>
          <p:nvPr/>
        </p:nvSpPr>
        <p:spPr>
          <a:xfrm>
            <a:off x="989764" y="2170616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63BDE0CA-B803-4216-A228-D4B210E6D5DB}"/>
              </a:ext>
            </a:extLst>
          </p:cNvPr>
          <p:cNvSpPr txBox="1"/>
          <p:nvPr/>
        </p:nvSpPr>
        <p:spPr>
          <a:xfrm>
            <a:off x="988161" y="4687669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b)</a:t>
            </a:r>
          </a:p>
        </p:txBody>
      </p:sp>
      <p:graphicFrame>
        <p:nvGraphicFramePr>
          <p:cNvPr id="50" name="PHẠM DUYÊN 1 - 9Slide.vn">
            <a:extLst>
              <a:ext uri="{FF2B5EF4-FFF2-40B4-BE49-F238E27FC236}">
                <a16:creationId xmlns:a16="http://schemas.microsoft.com/office/drawing/2014/main" id="{09E5B493-48E2-4862-9585-5C0EBA088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90767"/>
              </p:ext>
            </p:extLst>
          </p:nvPr>
        </p:nvGraphicFramePr>
        <p:xfrm>
          <a:off x="1941608" y="1447800"/>
          <a:ext cx="85601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2415249596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1053453373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301096018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1693890224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4075669249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3951425383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330852236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98871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50651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accent6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255566"/>
                  </a:ext>
                </a:extLst>
              </a:tr>
            </a:tbl>
          </a:graphicData>
        </a:graphic>
      </p:graphicFrame>
      <p:sp>
        <p:nvSpPr>
          <p:cNvPr id="51" name="PHẠM DUYÊN 71 - 9Slide.vn">
            <a:extLst>
              <a:ext uri="{FF2B5EF4-FFF2-40B4-BE49-F238E27FC236}">
                <a16:creationId xmlns:a16="http://schemas.microsoft.com/office/drawing/2014/main" id="{3CCC950E-F3A6-400F-85AB-512676ABD5F6}"/>
              </a:ext>
            </a:extLst>
          </p:cNvPr>
          <p:cNvSpPr/>
          <p:nvPr/>
        </p:nvSpPr>
        <p:spPr>
          <a:xfrm>
            <a:off x="5586902" y="2982293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2" name="PHẠM DUYÊN 71 - 9Slide.vn">
            <a:extLst>
              <a:ext uri="{FF2B5EF4-FFF2-40B4-BE49-F238E27FC236}">
                <a16:creationId xmlns:a16="http://schemas.microsoft.com/office/drawing/2014/main" id="{4771B8A0-3EFE-46CB-B840-D512C0582397}"/>
              </a:ext>
            </a:extLst>
          </p:cNvPr>
          <p:cNvSpPr/>
          <p:nvPr/>
        </p:nvSpPr>
        <p:spPr>
          <a:xfrm>
            <a:off x="6569326" y="2982293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3" name="PHẠM DUYÊN 71 - 9Slide.vn">
            <a:extLst>
              <a:ext uri="{FF2B5EF4-FFF2-40B4-BE49-F238E27FC236}">
                <a16:creationId xmlns:a16="http://schemas.microsoft.com/office/drawing/2014/main" id="{FCAEACE5-7B97-46C7-AED2-885477A551A7}"/>
              </a:ext>
            </a:extLst>
          </p:cNvPr>
          <p:cNvSpPr/>
          <p:nvPr/>
        </p:nvSpPr>
        <p:spPr>
          <a:xfrm>
            <a:off x="9516599" y="2982293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55" name="PHẠM DUYÊN 71 - 9Slide.vn">
            <a:extLst>
              <a:ext uri="{FF2B5EF4-FFF2-40B4-BE49-F238E27FC236}">
                <a16:creationId xmlns:a16="http://schemas.microsoft.com/office/drawing/2014/main" id="{ADC003D8-7449-4EC8-BC2F-87068782AC1D}"/>
              </a:ext>
            </a:extLst>
          </p:cNvPr>
          <p:cNvSpPr/>
          <p:nvPr/>
        </p:nvSpPr>
        <p:spPr>
          <a:xfrm>
            <a:off x="7551750" y="2982293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6" name="PHẠM DUYÊN 71 - 9Slide.vn">
            <a:extLst>
              <a:ext uri="{FF2B5EF4-FFF2-40B4-BE49-F238E27FC236}">
                <a16:creationId xmlns:a16="http://schemas.microsoft.com/office/drawing/2014/main" id="{8E6FD3AE-BE29-4DF6-ADCA-AB8F2899056F}"/>
              </a:ext>
            </a:extLst>
          </p:cNvPr>
          <p:cNvSpPr/>
          <p:nvPr/>
        </p:nvSpPr>
        <p:spPr>
          <a:xfrm>
            <a:off x="8534174" y="2982293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40</a:t>
            </a:r>
          </a:p>
        </p:txBody>
      </p:sp>
      <p:graphicFrame>
        <p:nvGraphicFramePr>
          <p:cNvPr id="57" name="PHẠM DUYÊN 1 - 9Slide.vn">
            <a:extLst>
              <a:ext uri="{FF2B5EF4-FFF2-40B4-BE49-F238E27FC236}">
                <a16:creationId xmlns:a16="http://schemas.microsoft.com/office/drawing/2014/main" id="{255E0826-6A2A-45E0-9C51-FAE02F38E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53540"/>
              </p:ext>
            </p:extLst>
          </p:nvPr>
        </p:nvGraphicFramePr>
        <p:xfrm>
          <a:off x="1941608" y="3984305"/>
          <a:ext cx="85601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2415249596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1053453373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301096018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1693890224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4075669249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3951425383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330852236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98871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50651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accent6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255566"/>
                  </a:ext>
                </a:extLst>
              </a:tr>
            </a:tbl>
          </a:graphicData>
        </a:graphic>
      </p:graphicFrame>
      <p:sp>
        <p:nvSpPr>
          <p:cNvPr id="58" name="PHẠM DUYÊN 71 - 9Slide.vn">
            <a:extLst>
              <a:ext uri="{FF2B5EF4-FFF2-40B4-BE49-F238E27FC236}">
                <a16:creationId xmlns:a16="http://schemas.microsoft.com/office/drawing/2014/main" id="{5D21A13D-816B-469D-A8B9-941A70D15466}"/>
              </a:ext>
            </a:extLst>
          </p:cNvPr>
          <p:cNvSpPr/>
          <p:nvPr/>
        </p:nvSpPr>
        <p:spPr>
          <a:xfrm>
            <a:off x="5586902" y="5518798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PHẠM DUYÊN 71 - 9Slide.vn">
            <a:extLst>
              <a:ext uri="{FF2B5EF4-FFF2-40B4-BE49-F238E27FC236}">
                <a16:creationId xmlns:a16="http://schemas.microsoft.com/office/drawing/2014/main" id="{1D998CE9-02B2-41DE-822D-927BE9335DA0}"/>
              </a:ext>
            </a:extLst>
          </p:cNvPr>
          <p:cNvSpPr/>
          <p:nvPr/>
        </p:nvSpPr>
        <p:spPr>
          <a:xfrm>
            <a:off x="6569326" y="5518798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PHẠM DUYÊN 71 - 9Slide.vn">
            <a:extLst>
              <a:ext uri="{FF2B5EF4-FFF2-40B4-BE49-F238E27FC236}">
                <a16:creationId xmlns:a16="http://schemas.microsoft.com/office/drawing/2014/main" id="{6AA24643-BB37-48F8-93BE-286A31EE3A4A}"/>
              </a:ext>
            </a:extLst>
          </p:cNvPr>
          <p:cNvSpPr/>
          <p:nvPr/>
        </p:nvSpPr>
        <p:spPr>
          <a:xfrm>
            <a:off x="9516599" y="5518798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" name="PHẠM DUYÊN 71 - 9Slide.vn">
            <a:extLst>
              <a:ext uri="{FF2B5EF4-FFF2-40B4-BE49-F238E27FC236}">
                <a16:creationId xmlns:a16="http://schemas.microsoft.com/office/drawing/2014/main" id="{69C6564A-9DF0-4E0C-8460-0F4690A7CC98}"/>
              </a:ext>
            </a:extLst>
          </p:cNvPr>
          <p:cNvSpPr/>
          <p:nvPr/>
        </p:nvSpPr>
        <p:spPr>
          <a:xfrm>
            <a:off x="7551750" y="5518798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PHẠM DUYÊN 71 - 9Slide.vn">
            <a:extLst>
              <a:ext uri="{FF2B5EF4-FFF2-40B4-BE49-F238E27FC236}">
                <a16:creationId xmlns:a16="http://schemas.microsoft.com/office/drawing/2014/main" id="{3A600637-6D6D-4BE6-90F6-28616BF774BC}"/>
              </a:ext>
            </a:extLst>
          </p:cNvPr>
          <p:cNvSpPr/>
          <p:nvPr/>
        </p:nvSpPr>
        <p:spPr>
          <a:xfrm>
            <a:off x="8534174" y="5518798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9217704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8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8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7" grpId="0"/>
          <p:bldP spid="208" grpId="0"/>
          <p:bldP spid="51" grpId="0" animBg="1"/>
          <p:bldP spid="52" grpId="0" animBg="1"/>
          <p:bldP spid="53" grpId="0" animBg="1"/>
          <p:bldP spid="55" grpId="0" animBg="1"/>
          <p:bldP spid="56" grpId="0" animBg="1"/>
          <p:bldP spid="58" grpId="0" animBg="1"/>
          <p:bldP spid="59" grpId="0" animBg="1"/>
          <p:bldP spid="60" grpId="0" animBg="1"/>
          <p:bldP spid="62" grpId="0" animBg="1"/>
          <p:bldP spid="6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3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8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8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7" grpId="0"/>
          <p:bldP spid="208" grpId="0"/>
          <p:bldP spid="51" grpId="0" animBg="1"/>
          <p:bldP spid="52" grpId="0" animBg="1"/>
          <p:bldP spid="53" grpId="0" animBg="1"/>
          <p:bldP spid="55" grpId="0" animBg="1"/>
          <p:bldP spid="56" grpId="0" animBg="1"/>
          <p:bldP spid="58" grpId="0" animBg="1"/>
          <p:bldP spid="59" grpId="0" animBg="1"/>
          <p:bldP spid="60" grpId="0" animBg="1"/>
          <p:bldP spid="62" grpId="0" animBg="1"/>
          <p:bldP spid="63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286</TotalTime>
  <Words>519</Words>
  <Application>Microsoft Office PowerPoint</Application>
  <PresentationFormat>Widescreen</PresentationFormat>
  <Paragraphs>154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#9Slide07 Cadena</vt:lpstr>
      <vt:lpstr>Cambria Math</vt:lpstr>
      <vt:lpstr>#9Slide02 Noi dung dai</vt:lpstr>
      <vt:lpstr>#9Slide03 Sofia Pro Soft</vt:lpstr>
      <vt:lpstr>#9Slide03 Sofia Pro Soft Bold</vt:lpstr>
      <vt:lpstr>#9Slide03 HelveBold</vt:lpstr>
      <vt:lpstr>UTM Cabaret</vt:lpstr>
      <vt:lpstr>#9Slide01 Noi dung ngan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Latitude 3520</cp:lastModifiedBy>
  <cp:revision>132</cp:revision>
  <dcterms:created xsi:type="dcterms:W3CDTF">2022-03-09T07:35:41Z</dcterms:created>
  <dcterms:modified xsi:type="dcterms:W3CDTF">2022-10-05T16:36:46Z</dcterms:modified>
  <cp:category>9Slide.vn</cp:category>
</cp:coreProperties>
</file>