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1" r:id="rId6"/>
    <p:sldId id="262" r:id="rId7"/>
    <p:sldId id="263" r:id="rId8"/>
    <p:sldId id="264" r:id="rId9"/>
  </p:sldIdLst>
  <p:sldSz cx="12192000" cy="6858000"/>
  <p:notesSz cx="6858000" cy="9144000"/>
  <p:embeddedFontLst>
    <p:embeddedFont>
      <p:font typeface="#9Slide03 HelveBold" panose="02040603050506020204" pitchFamily="18" charset="0"/>
      <p:bold r:id="rId10"/>
    </p:embeddedFont>
    <p:embeddedFont>
      <p:font typeface="#9Slide03 Sofia Pro Soft" panose="020B0000000000000000" pitchFamily="34" charset="0"/>
      <p:regular r:id="rId11"/>
    </p:embeddedFont>
    <p:embeddedFont>
      <p:font typeface="#9Slide03 Sofia Pro Soft Bold" panose="020B0000000000000000" pitchFamily="34" charset="0"/>
      <p:bold r:id="rId12"/>
    </p:embeddedFont>
    <p:embeddedFont>
      <p:font typeface="#9Slide07 Cadena" panose="02000503000000020004" pitchFamily="2" charset="0"/>
      <p:bold r:id="rId13"/>
    </p:embeddedFont>
    <p:embeddedFont>
      <p:font typeface="Cambria Math" panose="02040503050406030204" pitchFamily="18" charset="0"/>
      <p:regular r:id="rId14"/>
    </p:embeddedFont>
    <p:embeddedFont>
      <p:font typeface="UTM Cabaret" panose="02040603050506020204" pitchFamily="18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CAF9"/>
    <a:srgbClr val="FFAA11"/>
    <a:srgbClr val="416CC5"/>
    <a:srgbClr val="F2BE22"/>
    <a:srgbClr val="262626"/>
    <a:srgbClr val="E7819D"/>
    <a:srgbClr val="EBB5A9"/>
    <a:srgbClr val="E8F3F9"/>
    <a:srgbClr val="9DDCE7"/>
    <a:srgbClr val="EEBE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5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94F7B-944E-4736-9295-61CD98A549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F2A82E-ED46-4FC3-91FC-36D468AA48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B82784-34B6-4EBA-B516-77B163ACEA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683550-004A-4A07-80DF-A485BB2E8309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1827B3-8DBC-491A-96E0-B1FB37714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CAA0C4-1217-48B7-9553-0F3EEA105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2E5C90-5362-4FD3-929E-995F1B54C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208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06A97-F3A4-4C2A-B7BE-6BCF76B7E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646547-BDD3-4AD3-B12E-7A92A181A8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F237C-6A6B-40E5-934A-F6A13198E6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683550-004A-4A07-80DF-A485BB2E8309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70A980-2FD0-4584-8664-C6795AD55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C3DB36-F88A-4119-B5FD-219B11302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2E5C90-5362-4FD3-929E-995F1B54C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979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5FEC73-F36B-44ED-A5B3-7FC9C6AB58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D3F055-C9D2-4283-B811-3250B549B1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3D5E88-4133-4063-A8D2-C4FD4D3FDE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683550-004A-4A07-80DF-A485BB2E8309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58CBE2-7FCE-4969-8C93-A61E7D905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BA59D8-0A5D-4BD8-96AE-2067B7F07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2E5C90-5362-4FD3-929E-995F1B54C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305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22ED2-8407-4470-A78B-5D4C2AA5D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793F2-1385-4D3C-AFE6-2998DCDEF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0016A5-2FDD-43D8-8FDF-8B6C3961CF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683550-004A-4A07-80DF-A485BB2E8309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7D9DBA-4E56-4D9E-88B5-72687C045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04D6B7-518D-430E-95C1-52CB438DE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2E5C90-5362-4FD3-929E-995F1B54C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310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47142-5906-4838-9A2D-B216F5723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49ABBD-25F8-4A12-A4BC-CBC52368D4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25169A-A684-4AB4-9A7E-CEA177F719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683550-004A-4A07-80DF-A485BB2E8309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6BA96-CF99-4CA4-A10C-DABA81C54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BE4C56-D8D8-45F6-9395-682146551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2E5C90-5362-4FD3-929E-995F1B54C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64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8D79B-B0FC-4A7C-9880-EA87135F0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7ACFD0-E1DA-4F6A-94AF-A5392A2BE6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A9C0F2-0E58-4BD9-A3B6-C58A3EF84C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6B5D9C-7688-430C-B527-4850AAE7B2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683550-004A-4A07-80DF-A485BB2E8309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6C70F0-73D0-495B-BF1A-C672314AB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3C1739-B1E2-47AC-BEAA-1E65C23D9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2E5C90-5362-4FD3-929E-995F1B54C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256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18ED8-2FE2-4F21-BFBC-D4D2B1C9E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8311E-9054-4467-B53F-C21811C396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C0AF11-6AD8-4497-889F-14DAC5187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7FFFA6-FD61-4262-8111-0B7979604B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68EE56-6ABA-4B03-9ADA-83761E00D1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01F17B-16AD-4A7A-83B6-46175F7FDF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683550-004A-4A07-80DF-A485BB2E8309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4FA1D8D-F546-48AD-B415-48600696F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5D9342-7435-489D-9CDC-9C7FC1729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2E5C90-5362-4FD3-929E-995F1B54C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421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01C0A-87B0-4D18-A417-DDAD0F382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62D897-6B7C-41A1-A254-1ADAE6752E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683550-004A-4A07-80DF-A485BB2E8309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B9CB-FEFF-4F81-85E4-1E3308F13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2583F1-C6E5-470A-A361-7D31F3F03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2E5C90-5362-4FD3-929E-995F1B54C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514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5178ED-92FC-484D-9DF4-6B92B42D39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683550-004A-4A07-80DF-A485BB2E8309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45A648-2467-45A4-8295-79714F84F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9E2D00-66F2-43CF-9931-193D47134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2E5C90-5362-4FD3-929E-995F1B54C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806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72A99-2C0C-4189-80CB-297A1EBA4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5E737F-E5EB-47F8-878B-FBC474B39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0D0073-EB58-4B16-BAF7-AFC31000A8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F2BF47-5599-456A-BA44-FF870C00E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683550-004A-4A07-80DF-A485BB2E8309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0AED44-D641-4B1E-B55B-587218147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BEBC63-EC8D-4852-B671-DE94FEAEB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2E5C90-5362-4FD3-929E-995F1B54C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216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93E4C-2846-4961-ADA2-2A9E3549A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590BD5-24D1-4860-8CF2-29F2C9FA27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651EEE-6D39-4060-B0D1-392BE89753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AA4DE5-8826-42A2-BB61-1701C74C42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683550-004A-4A07-80DF-A485BB2E8309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B3AA51-96B4-43C0-AAB8-EB4BB1E9A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A8AADF-B78F-4F2F-96CC-48AE6CA3B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2E5C90-5362-4FD3-929E-995F1B54C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888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9Slide.vn - 2019">
            <a:extLst>
              <a:ext uri="{FF2B5EF4-FFF2-40B4-BE49-F238E27FC236}">
                <a16:creationId xmlns:a16="http://schemas.microsoft.com/office/drawing/2014/main" id="{F917FCB6-A788-49C6-986C-670F4B08EEC7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8" name="PHẠM DUYÊN">
            <a:extLst>
              <a:ext uri="{FF2B5EF4-FFF2-40B4-BE49-F238E27FC236}">
                <a16:creationId xmlns:a16="http://schemas.microsoft.com/office/drawing/2014/main" id="{D0813C7E-D9C3-4A18-847D-1742CFB7E6B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6E4FA"/>
              </a:gs>
              <a:gs pos="53000">
                <a:srgbClr val="E7EAFB"/>
              </a:gs>
              <a:gs pos="83000">
                <a:srgbClr val="F2E5FA"/>
              </a:gs>
              <a:gs pos="100000">
                <a:srgbClr val="FCDEFA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774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7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" name="PHẠM DUYÊN 10 - 9Slide.vn">
            <a:extLst>
              <a:ext uri="{FF2B5EF4-FFF2-40B4-BE49-F238E27FC236}">
                <a16:creationId xmlns:a16="http://schemas.microsoft.com/office/drawing/2014/main" id="{BFF47DD2-3CAC-496D-B487-5F814008425B}"/>
              </a:ext>
            </a:extLst>
          </p:cNvPr>
          <p:cNvGrpSpPr>
            <a:grpSpLocks/>
          </p:cNvGrpSpPr>
          <p:nvPr/>
        </p:nvGrpSpPr>
        <p:grpSpPr>
          <a:xfrm>
            <a:off x="5652420" y="5050471"/>
            <a:ext cx="4819120" cy="990600"/>
            <a:chOff x="4940748" y="6017019"/>
            <a:chExt cx="4819120" cy="990600"/>
          </a:xfrm>
        </p:grpSpPr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975B72E7-AA6D-4DAE-92FC-51BFF0C779FE}"/>
                </a:ext>
              </a:extLst>
            </p:cNvPr>
            <p:cNvSpPr>
              <a:spLocks/>
            </p:cNvSpPr>
            <p:nvPr/>
          </p:nvSpPr>
          <p:spPr>
            <a:xfrm>
              <a:off x="4945189" y="6017019"/>
              <a:ext cx="4814679" cy="990600"/>
            </a:xfrm>
            <a:custGeom>
              <a:avLst/>
              <a:gdLst>
                <a:gd name="connsiteX0" fmla="*/ 2931939 w 4814679"/>
                <a:gd name="connsiteY0" fmla="*/ 0 h 990600"/>
                <a:gd name="connsiteX1" fmla="*/ 3628251 w 4814679"/>
                <a:gd name="connsiteY1" fmla="*/ 330359 h 990600"/>
                <a:gd name="connsiteX2" fmla="*/ 3681634 w 4814679"/>
                <a:gd name="connsiteY2" fmla="*/ 418120 h 990600"/>
                <a:gd name="connsiteX3" fmla="*/ 3771662 w 4814679"/>
                <a:gd name="connsiteY3" fmla="*/ 410022 h 990600"/>
                <a:gd name="connsiteX4" fmla="*/ 4448598 w 4814679"/>
                <a:gd name="connsiteY4" fmla="*/ 810408 h 990600"/>
                <a:gd name="connsiteX5" fmla="*/ 4474104 w 4814679"/>
                <a:gd name="connsiteY5" fmla="*/ 883727 h 990600"/>
                <a:gd name="connsiteX6" fmla="*/ 4572070 w 4814679"/>
                <a:gd name="connsiteY6" fmla="*/ 892540 h 990600"/>
                <a:gd name="connsiteX7" fmla="*/ 4771163 w 4814679"/>
                <a:gd name="connsiteY7" fmla="*/ 962288 h 990600"/>
                <a:gd name="connsiteX8" fmla="*/ 4814679 w 4814679"/>
                <a:gd name="connsiteY8" fmla="*/ 990600 h 990600"/>
                <a:gd name="connsiteX9" fmla="*/ 0 w 4814679"/>
                <a:gd name="connsiteY9" fmla="*/ 990600 h 990600"/>
                <a:gd name="connsiteX10" fmla="*/ 4701 w 4814679"/>
                <a:gd name="connsiteY10" fmla="*/ 981290 h 990600"/>
                <a:gd name="connsiteX11" fmla="*/ 656383 w 4814679"/>
                <a:gd name="connsiteY11" fmla="*/ 620529 h 990600"/>
                <a:gd name="connsiteX12" fmla="*/ 952988 w 4814679"/>
                <a:gd name="connsiteY12" fmla="*/ 679413 h 990600"/>
                <a:gd name="connsiteX13" fmla="*/ 978718 w 4814679"/>
                <a:gd name="connsiteY13" fmla="*/ 693146 h 990600"/>
                <a:gd name="connsiteX14" fmla="*/ 1019195 w 4814679"/>
                <a:gd name="connsiteY14" fmla="*/ 576793 h 990600"/>
                <a:gd name="connsiteX15" fmla="*/ 1792928 w 4814679"/>
                <a:gd name="connsiteY15" fmla="*/ 119154 h 990600"/>
                <a:gd name="connsiteX16" fmla="*/ 2262425 w 4814679"/>
                <a:gd name="connsiteY16" fmla="*/ 247123 h 990600"/>
                <a:gd name="connsiteX17" fmla="*/ 2292273 w 4814679"/>
                <a:gd name="connsiteY17" fmla="*/ 269097 h 990600"/>
                <a:gd name="connsiteX18" fmla="*/ 2338165 w 4814679"/>
                <a:gd name="connsiteY18" fmla="*/ 219465 h 990600"/>
                <a:gd name="connsiteX19" fmla="*/ 2931939 w 4814679"/>
                <a:gd name="connsiteY19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14679" h="990600">
                  <a:moveTo>
                    <a:pt x="2931939" y="0"/>
                  </a:moveTo>
                  <a:cubicBezTo>
                    <a:pt x="3221793" y="0"/>
                    <a:pt x="3477346" y="131044"/>
                    <a:pt x="3628251" y="330359"/>
                  </a:cubicBezTo>
                  <a:lnTo>
                    <a:pt x="3681634" y="418120"/>
                  </a:lnTo>
                  <a:lnTo>
                    <a:pt x="3771662" y="410022"/>
                  </a:lnTo>
                  <a:cubicBezTo>
                    <a:pt x="4075972" y="410022"/>
                    <a:pt x="4337069" y="575118"/>
                    <a:pt x="4448598" y="810408"/>
                  </a:cubicBezTo>
                  <a:lnTo>
                    <a:pt x="4474104" y="883727"/>
                  </a:lnTo>
                  <a:lnTo>
                    <a:pt x="4572070" y="892540"/>
                  </a:lnTo>
                  <a:cubicBezTo>
                    <a:pt x="4643618" y="905604"/>
                    <a:pt x="4710734" y="929524"/>
                    <a:pt x="4771163" y="962288"/>
                  </a:cubicBezTo>
                  <a:lnTo>
                    <a:pt x="4814679" y="990600"/>
                  </a:lnTo>
                  <a:lnTo>
                    <a:pt x="0" y="990600"/>
                  </a:lnTo>
                  <a:lnTo>
                    <a:pt x="4701" y="981290"/>
                  </a:lnTo>
                  <a:cubicBezTo>
                    <a:pt x="138347" y="765005"/>
                    <a:pt x="380207" y="620529"/>
                    <a:pt x="656383" y="620529"/>
                  </a:cubicBezTo>
                  <a:cubicBezTo>
                    <a:pt x="761594" y="620529"/>
                    <a:pt x="861824" y="641496"/>
                    <a:pt x="952988" y="679413"/>
                  </a:cubicBezTo>
                  <a:lnTo>
                    <a:pt x="978718" y="693146"/>
                  </a:lnTo>
                  <a:lnTo>
                    <a:pt x="1019195" y="576793"/>
                  </a:lnTo>
                  <a:cubicBezTo>
                    <a:pt x="1146672" y="307857"/>
                    <a:pt x="1445104" y="119154"/>
                    <a:pt x="1792928" y="119154"/>
                  </a:cubicBezTo>
                  <a:cubicBezTo>
                    <a:pt x="1966841" y="119154"/>
                    <a:pt x="2128405" y="166330"/>
                    <a:pt x="2262425" y="247123"/>
                  </a:cubicBezTo>
                  <a:lnTo>
                    <a:pt x="2292273" y="269097"/>
                  </a:lnTo>
                  <a:lnTo>
                    <a:pt x="2338165" y="219465"/>
                  </a:lnTo>
                  <a:cubicBezTo>
                    <a:pt x="2490126" y="83868"/>
                    <a:pt x="2700056" y="0"/>
                    <a:pt x="2931939" y="0"/>
                  </a:cubicBezTo>
                  <a:close/>
                </a:path>
              </a:pathLst>
            </a:custGeom>
            <a:solidFill>
              <a:srgbClr val="E78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A5C9B8C9-0533-4D89-8F54-43BB37A1EAC9}"/>
                </a:ext>
              </a:extLst>
            </p:cNvPr>
            <p:cNvSpPr>
              <a:spLocks/>
            </p:cNvSpPr>
            <p:nvPr/>
          </p:nvSpPr>
          <p:spPr>
            <a:xfrm>
              <a:off x="4940748" y="6093219"/>
              <a:ext cx="4736471" cy="914400"/>
            </a:xfrm>
            <a:custGeom>
              <a:avLst/>
              <a:gdLst>
                <a:gd name="connsiteX0" fmla="*/ 2931939 w 4814679"/>
                <a:gd name="connsiteY0" fmla="*/ 0 h 990600"/>
                <a:gd name="connsiteX1" fmla="*/ 3628251 w 4814679"/>
                <a:gd name="connsiteY1" fmla="*/ 330359 h 990600"/>
                <a:gd name="connsiteX2" fmla="*/ 3681634 w 4814679"/>
                <a:gd name="connsiteY2" fmla="*/ 418120 h 990600"/>
                <a:gd name="connsiteX3" fmla="*/ 3771662 w 4814679"/>
                <a:gd name="connsiteY3" fmla="*/ 410022 h 990600"/>
                <a:gd name="connsiteX4" fmla="*/ 4448598 w 4814679"/>
                <a:gd name="connsiteY4" fmla="*/ 810408 h 990600"/>
                <a:gd name="connsiteX5" fmla="*/ 4474104 w 4814679"/>
                <a:gd name="connsiteY5" fmla="*/ 883727 h 990600"/>
                <a:gd name="connsiteX6" fmla="*/ 4572070 w 4814679"/>
                <a:gd name="connsiteY6" fmla="*/ 892540 h 990600"/>
                <a:gd name="connsiteX7" fmla="*/ 4771163 w 4814679"/>
                <a:gd name="connsiteY7" fmla="*/ 962288 h 990600"/>
                <a:gd name="connsiteX8" fmla="*/ 4814679 w 4814679"/>
                <a:gd name="connsiteY8" fmla="*/ 990600 h 990600"/>
                <a:gd name="connsiteX9" fmla="*/ 0 w 4814679"/>
                <a:gd name="connsiteY9" fmla="*/ 990600 h 990600"/>
                <a:gd name="connsiteX10" fmla="*/ 4701 w 4814679"/>
                <a:gd name="connsiteY10" fmla="*/ 981290 h 990600"/>
                <a:gd name="connsiteX11" fmla="*/ 656383 w 4814679"/>
                <a:gd name="connsiteY11" fmla="*/ 620529 h 990600"/>
                <a:gd name="connsiteX12" fmla="*/ 952988 w 4814679"/>
                <a:gd name="connsiteY12" fmla="*/ 679413 h 990600"/>
                <a:gd name="connsiteX13" fmla="*/ 978718 w 4814679"/>
                <a:gd name="connsiteY13" fmla="*/ 693146 h 990600"/>
                <a:gd name="connsiteX14" fmla="*/ 1019195 w 4814679"/>
                <a:gd name="connsiteY14" fmla="*/ 576793 h 990600"/>
                <a:gd name="connsiteX15" fmla="*/ 1792928 w 4814679"/>
                <a:gd name="connsiteY15" fmla="*/ 119154 h 990600"/>
                <a:gd name="connsiteX16" fmla="*/ 2262425 w 4814679"/>
                <a:gd name="connsiteY16" fmla="*/ 247123 h 990600"/>
                <a:gd name="connsiteX17" fmla="*/ 2292273 w 4814679"/>
                <a:gd name="connsiteY17" fmla="*/ 269097 h 990600"/>
                <a:gd name="connsiteX18" fmla="*/ 2338165 w 4814679"/>
                <a:gd name="connsiteY18" fmla="*/ 219465 h 990600"/>
                <a:gd name="connsiteX19" fmla="*/ 2931939 w 4814679"/>
                <a:gd name="connsiteY19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14679" h="990600">
                  <a:moveTo>
                    <a:pt x="2931939" y="0"/>
                  </a:moveTo>
                  <a:cubicBezTo>
                    <a:pt x="3221793" y="0"/>
                    <a:pt x="3477346" y="131044"/>
                    <a:pt x="3628251" y="330359"/>
                  </a:cubicBezTo>
                  <a:lnTo>
                    <a:pt x="3681634" y="418120"/>
                  </a:lnTo>
                  <a:lnTo>
                    <a:pt x="3771662" y="410022"/>
                  </a:lnTo>
                  <a:cubicBezTo>
                    <a:pt x="4075972" y="410022"/>
                    <a:pt x="4337069" y="575118"/>
                    <a:pt x="4448598" y="810408"/>
                  </a:cubicBezTo>
                  <a:lnTo>
                    <a:pt x="4474104" y="883727"/>
                  </a:lnTo>
                  <a:lnTo>
                    <a:pt x="4572070" y="892540"/>
                  </a:lnTo>
                  <a:cubicBezTo>
                    <a:pt x="4643618" y="905604"/>
                    <a:pt x="4710734" y="929524"/>
                    <a:pt x="4771163" y="962288"/>
                  </a:cubicBezTo>
                  <a:lnTo>
                    <a:pt x="4814679" y="990600"/>
                  </a:lnTo>
                  <a:lnTo>
                    <a:pt x="0" y="990600"/>
                  </a:lnTo>
                  <a:lnTo>
                    <a:pt x="4701" y="981290"/>
                  </a:lnTo>
                  <a:cubicBezTo>
                    <a:pt x="138347" y="765005"/>
                    <a:pt x="380207" y="620529"/>
                    <a:pt x="656383" y="620529"/>
                  </a:cubicBezTo>
                  <a:cubicBezTo>
                    <a:pt x="761594" y="620529"/>
                    <a:pt x="861824" y="641496"/>
                    <a:pt x="952988" y="679413"/>
                  </a:cubicBezTo>
                  <a:lnTo>
                    <a:pt x="978718" y="693146"/>
                  </a:lnTo>
                  <a:lnTo>
                    <a:pt x="1019195" y="576793"/>
                  </a:lnTo>
                  <a:cubicBezTo>
                    <a:pt x="1146672" y="307857"/>
                    <a:pt x="1445104" y="119154"/>
                    <a:pt x="1792928" y="119154"/>
                  </a:cubicBezTo>
                  <a:cubicBezTo>
                    <a:pt x="1966841" y="119154"/>
                    <a:pt x="2128405" y="166330"/>
                    <a:pt x="2262425" y="247123"/>
                  </a:cubicBezTo>
                  <a:lnTo>
                    <a:pt x="2292273" y="269097"/>
                  </a:lnTo>
                  <a:lnTo>
                    <a:pt x="2338165" y="219465"/>
                  </a:lnTo>
                  <a:cubicBezTo>
                    <a:pt x="2490126" y="83868"/>
                    <a:pt x="2700056" y="0"/>
                    <a:pt x="2931939" y="0"/>
                  </a:cubicBezTo>
                  <a:close/>
                </a:path>
              </a:pathLst>
            </a:custGeom>
            <a:solidFill>
              <a:srgbClr val="E8F3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08" name="PHẠM DUYÊN 1 - 9Slide.vn">
            <a:extLst>
              <a:ext uri="{FF2B5EF4-FFF2-40B4-BE49-F238E27FC236}">
                <a16:creationId xmlns:a16="http://schemas.microsoft.com/office/drawing/2014/main" id="{45DF5D77-053F-41C2-8E39-38B6D6BAD7A2}"/>
              </a:ext>
            </a:extLst>
          </p:cNvPr>
          <p:cNvGrpSpPr>
            <a:grpSpLocks/>
          </p:cNvGrpSpPr>
          <p:nvPr/>
        </p:nvGrpSpPr>
        <p:grpSpPr>
          <a:xfrm>
            <a:off x="0" y="4422062"/>
            <a:ext cx="10493861" cy="2261420"/>
            <a:chOff x="-4264" y="2620171"/>
            <a:chExt cx="10074957" cy="1886849"/>
          </a:xfrm>
        </p:grpSpPr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EA2A6750-798C-47A0-85CD-563E8A6CFF86}"/>
                </a:ext>
              </a:extLst>
            </p:cNvPr>
            <p:cNvSpPr>
              <a:spLocks/>
            </p:cNvSpPr>
            <p:nvPr/>
          </p:nvSpPr>
          <p:spPr>
            <a:xfrm flipH="1">
              <a:off x="0" y="2620171"/>
              <a:ext cx="8582464" cy="1835217"/>
            </a:xfrm>
            <a:custGeom>
              <a:avLst/>
              <a:gdLst>
                <a:gd name="connsiteX0" fmla="*/ 4242548 w 8582464"/>
                <a:gd name="connsiteY0" fmla="*/ 0 h 1835217"/>
                <a:gd name="connsiteX1" fmla="*/ 3596851 w 8582464"/>
                <a:gd name="connsiteY1" fmla="*/ 238656 h 1835217"/>
                <a:gd name="connsiteX2" fmla="*/ 3546946 w 8582464"/>
                <a:gd name="connsiteY2" fmla="*/ 292628 h 1835217"/>
                <a:gd name="connsiteX3" fmla="*/ 3514488 w 8582464"/>
                <a:gd name="connsiteY3" fmla="*/ 268733 h 1835217"/>
                <a:gd name="connsiteX4" fmla="*/ 3003937 w 8582464"/>
                <a:gd name="connsiteY4" fmla="*/ 129573 h 1835217"/>
                <a:gd name="connsiteX5" fmla="*/ 2162545 w 8582464"/>
                <a:gd name="connsiteY5" fmla="*/ 627230 h 1835217"/>
                <a:gd name="connsiteX6" fmla="*/ 2118529 w 8582464"/>
                <a:gd name="connsiteY6" fmla="*/ 753758 h 1835217"/>
                <a:gd name="connsiteX7" fmla="*/ 2090548 w 8582464"/>
                <a:gd name="connsiteY7" fmla="*/ 738824 h 1835217"/>
                <a:gd name="connsiteX8" fmla="*/ 1768007 w 8582464"/>
                <a:gd name="connsiteY8" fmla="*/ 674791 h 1835217"/>
                <a:gd name="connsiteX9" fmla="*/ 956210 w 8582464"/>
                <a:gd name="connsiteY9" fmla="*/ 1325398 h 1835217"/>
                <a:gd name="connsiteX10" fmla="*/ 955685 w 8582464"/>
                <a:gd name="connsiteY10" fmla="*/ 1330529 h 1835217"/>
                <a:gd name="connsiteX11" fmla="*/ 943082 w 8582464"/>
                <a:gd name="connsiteY11" fmla="*/ 1324425 h 1835217"/>
                <a:gd name="connsiteX12" fmla="*/ 677238 w 8582464"/>
                <a:gd name="connsiteY12" fmla="*/ 1276533 h 1835217"/>
                <a:gd name="connsiteX13" fmla="*/ 8143 w 8582464"/>
                <a:gd name="connsiteY13" fmla="*/ 1763139 h 1835217"/>
                <a:gd name="connsiteX14" fmla="*/ 0 w 8582464"/>
                <a:gd name="connsiteY14" fmla="*/ 1835217 h 1835217"/>
                <a:gd name="connsiteX15" fmla="*/ 8582464 w 8582464"/>
                <a:gd name="connsiteY15" fmla="*/ 1835217 h 1835217"/>
                <a:gd name="connsiteX16" fmla="*/ 8582464 w 8582464"/>
                <a:gd name="connsiteY16" fmla="*/ 1068992 h 1835217"/>
                <a:gd name="connsiteX17" fmla="*/ 8502958 w 8582464"/>
                <a:gd name="connsiteY17" fmla="*/ 1038049 h 1835217"/>
                <a:gd name="connsiteX18" fmla="*/ 8191984 w 8582464"/>
                <a:gd name="connsiteY18" fmla="*/ 993032 h 1835217"/>
                <a:gd name="connsiteX19" fmla="*/ 7881011 w 8582464"/>
                <a:gd name="connsiteY19" fmla="*/ 1038048 h 1835217"/>
                <a:gd name="connsiteX20" fmla="*/ 7880982 w 8582464"/>
                <a:gd name="connsiteY20" fmla="*/ 1038060 h 1835217"/>
                <a:gd name="connsiteX21" fmla="*/ 7880872 w 8582464"/>
                <a:gd name="connsiteY21" fmla="*/ 1037091 h 1835217"/>
                <a:gd name="connsiteX22" fmla="*/ 7098190 w 8582464"/>
                <a:gd name="connsiteY22" fmla="*/ 467878 h 1835217"/>
                <a:gd name="connsiteX23" fmla="*/ 6315509 w 8582464"/>
                <a:gd name="connsiteY23" fmla="*/ 1037091 h 1835217"/>
                <a:gd name="connsiteX24" fmla="*/ 6309533 w 8582464"/>
                <a:gd name="connsiteY24" fmla="*/ 1089981 h 1835217"/>
                <a:gd name="connsiteX25" fmla="*/ 6242601 w 8582464"/>
                <a:gd name="connsiteY25" fmla="*/ 1046434 h 1835217"/>
                <a:gd name="connsiteX26" fmla="*/ 6026099 w 8582464"/>
                <a:gd name="connsiteY26" fmla="*/ 970587 h 1835217"/>
                <a:gd name="connsiteX27" fmla="*/ 5919566 w 8582464"/>
                <a:gd name="connsiteY27" fmla="*/ 961004 h 1835217"/>
                <a:gd name="connsiteX28" fmla="*/ 5891830 w 8582464"/>
                <a:gd name="connsiteY28" fmla="*/ 881273 h 1835217"/>
                <a:gd name="connsiteX29" fmla="*/ 5155700 w 8582464"/>
                <a:gd name="connsiteY29" fmla="*/ 445876 h 1835217"/>
                <a:gd name="connsiteX30" fmla="*/ 5057799 w 8582464"/>
                <a:gd name="connsiteY30" fmla="*/ 454682 h 1835217"/>
                <a:gd name="connsiteX31" fmla="*/ 4999748 w 8582464"/>
                <a:gd name="connsiteY31" fmla="*/ 359247 h 1835217"/>
                <a:gd name="connsiteX32" fmla="*/ 4242548 w 8582464"/>
                <a:gd name="connsiteY32" fmla="*/ 0 h 1835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582464" h="1835217">
                  <a:moveTo>
                    <a:pt x="4242548" y="0"/>
                  </a:moveTo>
                  <a:cubicBezTo>
                    <a:pt x="3990388" y="0"/>
                    <a:pt x="3762101" y="91202"/>
                    <a:pt x="3596851" y="238656"/>
                  </a:cubicBezTo>
                  <a:lnTo>
                    <a:pt x="3546946" y="292628"/>
                  </a:lnTo>
                  <a:lnTo>
                    <a:pt x="3514488" y="268733"/>
                  </a:lnTo>
                  <a:cubicBezTo>
                    <a:pt x="3368749" y="180875"/>
                    <a:pt x="3193057" y="129573"/>
                    <a:pt x="3003937" y="129573"/>
                  </a:cubicBezTo>
                  <a:cubicBezTo>
                    <a:pt x="2625697" y="129573"/>
                    <a:pt x="2301169" y="334777"/>
                    <a:pt x="2162545" y="627230"/>
                  </a:cubicBezTo>
                  <a:lnTo>
                    <a:pt x="2118529" y="753758"/>
                  </a:lnTo>
                  <a:lnTo>
                    <a:pt x="2090548" y="738824"/>
                  </a:lnTo>
                  <a:cubicBezTo>
                    <a:pt x="1991413" y="697591"/>
                    <a:pt x="1882418" y="674791"/>
                    <a:pt x="1768007" y="674791"/>
                  </a:cubicBezTo>
                  <a:cubicBezTo>
                    <a:pt x="1367572" y="674791"/>
                    <a:pt x="1033478" y="954096"/>
                    <a:pt x="956210" y="1325398"/>
                  </a:cubicBezTo>
                  <a:lnTo>
                    <a:pt x="955685" y="1330529"/>
                  </a:lnTo>
                  <a:lnTo>
                    <a:pt x="943082" y="1324425"/>
                  </a:lnTo>
                  <a:cubicBezTo>
                    <a:pt x="861372" y="1293586"/>
                    <a:pt x="771537" y="1276533"/>
                    <a:pt x="677238" y="1276533"/>
                  </a:cubicBezTo>
                  <a:cubicBezTo>
                    <a:pt x="347192" y="1276533"/>
                    <a:pt x="71827" y="1485433"/>
                    <a:pt x="8143" y="1763139"/>
                  </a:cubicBezTo>
                  <a:lnTo>
                    <a:pt x="0" y="1835217"/>
                  </a:lnTo>
                  <a:lnTo>
                    <a:pt x="8582464" y="1835217"/>
                  </a:lnTo>
                  <a:lnTo>
                    <a:pt x="8582464" y="1068992"/>
                  </a:lnTo>
                  <a:lnTo>
                    <a:pt x="8502958" y="1038049"/>
                  </a:lnTo>
                  <a:cubicBezTo>
                    <a:pt x="8407377" y="1009061"/>
                    <a:pt x="8302292" y="993032"/>
                    <a:pt x="8191984" y="993032"/>
                  </a:cubicBezTo>
                  <a:cubicBezTo>
                    <a:pt x="8081677" y="993032"/>
                    <a:pt x="7976592" y="1009061"/>
                    <a:pt x="7881011" y="1038048"/>
                  </a:cubicBezTo>
                  <a:lnTo>
                    <a:pt x="7880982" y="1038060"/>
                  </a:lnTo>
                  <a:lnTo>
                    <a:pt x="7880872" y="1037091"/>
                  </a:lnTo>
                  <a:cubicBezTo>
                    <a:pt x="7806377" y="712242"/>
                    <a:pt x="7484265" y="467878"/>
                    <a:pt x="7098190" y="467878"/>
                  </a:cubicBezTo>
                  <a:cubicBezTo>
                    <a:pt x="6712116" y="467878"/>
                    <a:pt x="6390004" y="712242"/>
                    <a:pt x="6315509" y="1037091"/>
                  </a:cubicBezTo>
                  <a:lnTo>
                    <a:pt x="6309533" y="1089981"/>
                  </a:lnTo>
                  <a:lnTo>
                    <a:pt x="6242601" y="1046434"/>
                  </a:lnTo>
                  <a:cubicBezTo>
                    <a:pt x="6176888" y="1010805"/>
                    <a:pt x="6103903" y="984794"/>
                    <a:pt x="6026099" y="970587"/>
                  </a:cubicBezTo>
                  <a:lnTo>
                    <a:pt x="5919566" y="961004"/>
                  </a:lnTo>
                  <a:lnTo>
                    <a:pt x="5891830" y="881273"/>
                  </a:lnTo>
                  <a:cubicBezTo>
                    <a:pt x="5770548" y="625409"/>
                    <a:pt x="5486620" y="445876"/>
                    <a:pt x="5155700" y="445876"/>
                  </a:cubicBezTo>
                  <a:lnTo>
                    <a:pt x="5057799" y="454682"/>
                  </a:lnTo>
                  <a:lnTo>
                    <a:pt x="4999748" y="359247"/>
                  </a:lnTo>
                  <a:cubicBezTo>
                    <a:pt x="4835647" y="142503"/>
                    <a:pt x="4557748" y="0"/>
                    <a:pt x="424254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EB6DBACA-15F2-47F2-A422-A07219700A07}"/>
                </a:ext>
              </a:extLst>
            </p:cNvPr>
            <p:cNvSpPr>
              <a:spLocks/>
            </p:cNvSpPr>
            <p:nvPr/>
          </p:nvSpPr>
          <p:spPr>
            <a:xfrm>
              <a:off x="10058400" y="3048000"/>
              <a:ext cx="12293" cy="11733"/>
            </a:xfrm>
            <a:custGeom>
              <a:avLst/>
              <a:gdLst>
                <a:gd name="connsiteX0" fmla="*/ 0 w 12293"/>
                <a:gd name="connsiteY0" fmla="*/ 0 h 11733"/>
                <a:gd name="connsiteX1" fmla="*/ 12293 w 12293"/>
                <a:gd name="connsiteY1" fmla="*/ 0 h 11733"/>
                <a:gd name="connsiteX2" fmla="*/ 10967 w 12293"/>
                <a:gd name="connsiteY2" fmla="*/ 11733 h 11733"/>
                <a:gd name="connsiteX3" fmla="*/ 0 w 12293"/>
                <a:gd name="connsiteY3" fmla="*/ 4598 h 11733"/>
                <a:gd name="connsiteX4" fmla="*/ 0 w 12293"/>
                <a:gd name="connsiteY4" fmla="*/ 0 h 11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93" h="11733">
                  <a:moveTo>
                    <a:pt x="0" y="0"/>
                  </a:moveTo>
                  <a:lnTo>
                    <a:pt x="12293" y="0"/>
                  </a:lnTo>
                  <a:lnTo>
                    <a:pt x="10967" y="11733"/>
                  </a:lnTo>
                  <a:lnTo>
                    <a:pt x="0" y="45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DDC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3F9D9A34-4B1D-4108-8A56-0D53E45E6CD4}"/>
                </a:ext>
              </a:extLst>
            </p:cNvPr>
            <p:cNvSpPr>
              <a:spLocks/>
            </p:cNvSpPr>
            <p:nvPr/>
          </p:nvSpPr>
          <p:spPr>
            <a:xfrm flipH="1">
              <a:off x="-4264" y="2671803"/>
              <a:ext cx="8582464" cy="1835217"/>
            </a:xfrm>
            <a:custGeom>
              <a:avLst/>
              <a:gdLst>
                <a:gd name="connsiteX0" fmla="*/ 4242548 w 8582464"/>
                <a:gd name="connsiteY0" fmla="*/ 0 h 1835217"/>
                <a:gd name="connsiteX1" fmla="*/ 3596851 w 8582464"/>
                <a:gd name="connsiteY1" fmla="*/ 238656 h 1835217"/>
                <a:gd name="connsiteX2" fmla="*/ 3546946 w 8582464"/>
                <a:gd name="connsiteY2" fmla="*/ 292628 h 1835217"/>
                <a:gd name="connsiteX3" fmla="*/ 3514488 w 8582464"/>
                <a:gd name="connsiteY3" fmla="*/ 268733 h 1835217"/>
                <a:gd name="connsiteX4" fmla="*/ 3003937 w 8582464"/>
                <a:gd name="connsiteY4" fmla="*/ 129573 h 1835217"/>
                <a:gd name="connsiteX5" fmla="*/ 2162545 w 8582464"/>
                <a:gd name="connsiteY5" fmla="*/ 627230 h 1835217"/>
                <a:gd name="connsiteX6" fmla="*/ 2118529 w 8582464"/>
                <a:gd name="connsiteY6" fmla="*/ 753758 h 1835217"/>
                <a:gd name="connsiteX7" fmla="*/ 2090548 w 8582464"/>
                <a:gd name="connsiteY7" fmla="*/ 738824 h 1835217"/>
                <a:gd name="connsiteX8" fmla="*/ 1768007 w 8582464"/>
                <a:gd name="connsiteY8" fmla="*/ 674791 h 1835217"/>
                <a:gd name="connsiteX9" fmla="*/ 956210 w 8582464"/>
                <a:gd name="connsiteY9" fmla="*/ 1325398 h 1835217"/>
                <a:gd name="connsiteX10" fmla="*/ 955685 w 8582464"/>
                <a:gd name="connsiteY10" fmla="*/ 1330529 h 1835217"/>
                <a:gd name="connsiteX11" fmla="*/ 943082 w 8582464"/>
                <a:gd name="connsiteY11" fmla="*/ 1324425 h 1835217"/>
                <a:gd name="connsiteX12" fmla="*/ 677238 w 8582464"/>
                <a:gd name="connsiteY12" fmla="*/ 1276533 h 1835217"/>
                <a:gd name="connsiteX13" fmla="*/ 8143 w 8582464"/>
                <a:gd name="connsiteY13" fmla="*/ 1763139 h 1835217"/>
                <a:gd name="connsiteX14" fmla="*/ 0 w 8582464"/>
                <a:gd name="connsiteY14" fmla="*/ 1835217 h 1835217"/>
                <a:gd name="connsiteX15" fmla="*/ 8582464 w 8582464"/>
                <a:gd name="connsiteY15" fmla="*/ 1835217 h 1835217"/>
                <a:gd name="connsiteX16" fmla="*/ 8582464 w 8582464"/>
                <a:gd name="connsiteY16" fmla="*/ 1068992 h 1835217"/>
                <a:gd name="connsiteX17" fmla="*/ 8502958 w 8582464"/>
                <a:gd name="connsiteY17" fmla="*/ 1038049 h 1835217"/>
                <a:gd name="connsiteX18" fmla="*/ 8191984 w 8582464"/>
                <a:gd name="connsiteY18" fmla="*/ 993032 h 1835217"/>
                <a:gd name="connsiteX19" fmla="*/ 7881011 w 8582464"/>
                <a:gd name="connsiteY19" fmla="*/ 1038048 h 1835217"/>
                <a:gd name="connsiteX20" fmla="*/ 7880982 w 8582464"/>
                <a:gd name="connsiteY20" fmla="*/ 1038060 h 1835217"/>
                <a:gd name="connsiteX21" fmla="*/ 7880872 w 8582464"/>
                <a:gd name="connsiteY21" fmla="*/ 1037091 h 1835217"/>
                <a:gd name="connsiteX22" fmla="*/ 7098190 w 8582464"/>
                <a:gd name="connsiteY22" fmla="*/ 467878 h 1835217"/>
                <a:gd name="connsiteX23" fmla="*/ 6315509 w 8582464"/>
                <a:gd name="connsiteY23" fmla="*/ 1037091 h 1835217"/>
                <a:gd name="connsiteX24" fmla="*/ 6309533 w 8582464"/>
                <a:gd name="connsiteY24" fmla="*/ 1089981 h 1835217"/>
                <a:gd name="connsiteX25" fmla="*/ 6242601 w 8582464"/>
                <a:gd name="connsiteY25" fmla="*/ 1046434 h 1835217"/>
                <a:gd name="connsiteX26" fmla="*/ 6026099 w 8582464"/>
                <a:gd name="connsiteY26" fmla="*/ 970587 h 1835217"/>
                <a:gd name="connsiteX27" fmla="*/ 5919566 w 8582464"/>
                <a:gd name="connsiteY27" fmla="*/ 961004 h 1835217"/>
                <a:gd name="connsiteX28" fmla="*/ 5891830 w 8582464"/>
                <a:gd name="connsiteY28" fmla="*/ 881273 h 1835217"/>
                <a:gd name="connsiteX29" fmla="*/ 5155700 w 8582464"/>
                <a:gd name="connsiteY29" fmla="*/ 445876 h 1835217"/>
                <a:gd name="connsiteX30" fmla="*/ 5057799 w 8582464"/>
                <a:gd name="connsiteY30" fmla="*/ 454682 h 1835217"/>
                <a:gd name="connsiteX31" fmla="*/ 4999748 w 8582464"/>
                <a:gd name="connsiteY31" fmla="*/ 359247 h 1835217"/>
                <a:gd name="connsiteX32" fmla="*/ 4242548 w 8582464"/>
                <a:gd name="connsiteY32" fmla="*/ 0 h 1835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582464" h="1835217">
                  <a:moveTo>
                    <a:pt x="4242548" y="0"/>
                  </a:moveTo>
                  <a:cubicBezTo>
                    <a:pt x="3990388" y="0"/>
                    <a:pt x="3762101" y="91202"/>
                    <a:pt x="3596851" y="238656"/>
                  </a:cubicBezTo>
                  <a:lnTo>
                    <a:pt x="3546946" y="292628"/>
                  </a:lnTo>
                  <a:lnTo>
                    <a:pt x="3514488" y="268733"/>
                  </a:lnTo>
                  <a:cubicBezTo>
                    <a:pt x="3368749" y="180875"/>
                    <a:pt x="3193057" y="129573"/>
                    <a:pt x="3003937" y="129573"/>
                  </a:cubicBezTo>
                  <a:cubicBezTo>
                    <a:pt x="2625697" y="129573"/>
                    <a:pt x="2301169" y="334777"/>
                    <a:pt x="2162545" y="627230"/>
                  </a:cubicBezTo>
                  <a:lnTo>
                    <a:pt x="2118529" y="753758"/>
                  </a:lnTo>
                  <a:lnTo>
                    <a:pt x="2090548" y="738824"/>
                  </a:lnTo>
                  <a:cubicBezTo>
                    <a:pt x="1991413" y="697591"/>
                    <a:pt x="1882418" y="674791"/>
                    <a:pt x="1768007" y="674791"/>
                  </a:cubicBezTo>
                  <a:cubicBezTo>
                    <a:pt x="1367572" y="674791"/>
                    <a:pt x="1033478" y="954096"/>
                    <a:pt x="956210" y="1325398"/>
                  </a:cubicBezTo>
                  <a:lnTo>
                    <a:pt x="955685" y="1330529"/>
                  </a:lnTo>
                  <a:lnTo>
                    <a:pt x="943082" y="1324425"/>
                  </a:lnTo>
                  <a:cubicBezTo>
                    <a:pt x="861372" y="1293586"/>
                    <a:pt x="771537" y="1276533"/>
                    <a:pt x="677238" y="1276533"/>
                  </a:cubicBezTo>
                  <a:cubicBezTo>
                    <a:pt x="347192" y="1276533"/>
                    <a:pt x="71827" y="1485433"/>
                    <a:pt x="8143" y="1763139"/>
                  </a:cubicBezTo>
                  <a:lnTo>
                    <a:pt x="0" y="1835217"/>
                  </a:lnTo>
                  <a:lnTo>
                    <a:pt x="8582464" y="1835217"/>
                  </a:lnTo>
                  <a:lnTo>
                    <a:pt x="8582464" y="1068992"/>
                  </a:lnTo>
                  <a:lnTo>
                    <a:pt x="8502958" y="1038049"/>
                  </a:lnTo>
                  <a:cubicBezTo>
                    <a:pt x="8407377" y="1009061"/>
                    <a:pt x="8302292" y="993032"/>
                    <a:pt x="8191984" y="993032"/>
                  </a:cubicBezTo>
                  <a:cubicBezTo>
                    <a:pt x="8081677" y="993032"/>
                    <a:pt x="7976592" y="1009061"/>
                    <a:pt x="7881011" y="1038048"/>
                  </a:cubicBezTo>
                  <a:lnTo>
                    <a:pt x="7880982" y="1038060"/>
                  </a:lnTo>
                  <a:lnTo>
                    <a:pt x="7880872" y="1037091"/>
                  </a:lnTo>
                  <a:cubicBezTo>
                    <a:pt x="7806377" y="712242"/>
                    <a:pt x="7484265" y="467878"/>
                    <a:pt x="7098190" y="467878"/>
                  </a:cubicBezTo>
                  <a:cubicBezTo>
                    <a:pt x="6712116" y="467878"/>
                    <a:pt x="6390004" y="712242"/>
                    <a:pt x="6315509" y="1037091"/>
                  </a:cubicBezTo>
                  <a:lnTo>
                    <a:pt x="6309533" y="1089981"/>
                  </a:lnTo>
                  <a:lnTo>
                    <a:pt x="6242601" y="1046434"/>
                  </a:lnTo>
                  <a:cubicBezTo>
                    <a:pt x="6176888" y="1010805"/>
                    <a:pt x="6103903" y="984794"/>
                    <a:pt x="6026099" y="970587"/>
                  </a:cubicBezTo>
                  <a:lnTo>
                    <a:pt x="5919566" y="961004"/>
                  </a:lnTo>
                  <a:lnTo>
                    <a:pt x="5891830" y="881273"/>
                  </a:lnTo>
                  <a:cubicBezTo>
                    <a:pt x="5770548" y="625409"/>
                    <a:pt x="5486620" y="445876"/>
                    <a:pt x="5155700" y="445876"/>
                  </a:cubicBezTo>
                  <a:lnTo>
                    <a:pt x="5057799" y="454682"/>
                  </a:lnTo>
                  <a:lnTo>
                    <a:pt x="4999748" y="359247"/>
                  </a:lnTo>
                  <a:cubicBezTo>
                    <a:pt x="4835647" y="142503"/>
                    <a:pt x="4557748" y="0"/>
                    <a:pt x="4242548" y="0"/>
                  </a:cubicBezTo>
                  <a:close/>
                </a:path>
              </a:pathLst>
            </a:custGeom>
            <a:solidFill>
              <a:srgbClr val="EEBE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77" name="PHẠM DUYÊN 2 - 9Slide.vn">
            <a:extLst>
              <a:ext uri="{FF2B5EF4-FFF2-40B4-BE49-F238E27FC236}">
                <a16:creationId xmlns:a16="http://schemas.microsoft.com/office/drawing/2014/main" id="{498122ED-62DE-4552-8843-DA9BA3FA454A}"/>
              </a:ext>
            </a:extLst>
          </p:cNvPr>
          <p:cNvGrpSpPr>
            <a:grpSpLocks/>
          </p:cNvGrpSpPr>
          <p:nvPr/>
        </p:nvGrpSpPr>
        <p:grpSpPr>
          <a:xfrm flipH="1">
            <a:off x="7520860" y="5147572"/>
            <a:ext cx="4642638" cy="1735830"/>
            <a:chOff x="0" y="5779052"/>
            <a:chExt cx="3141832" cy="1078949"/>
          </a:xfrm>
        </p:grpSpPr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78A382C3-183F-4310-885A-C3F1FB5A2722}"/>
                </a:ext>
              </a:extLst>
            </p:cNvPr>
            <p:cNvSpPr>
              <a:spLocks/>
            </p:cNvSpPr>
            <p:nvPr/>
          </p:nvSpPr>
          <p:spPr>
            <a:xfrm>
              <a:off x="63501" y="5779052"/>
              <a:ext cx="2959673" cy="1053549"/>
            </a:xfrm>
            <a:custGeom>
              <a:avLst/>
              <a:gdLst>
                <a:gd name="connsiteX0" fmla="*/ 1787761 w 3141832"/>
                <a:gd name="connsiteY0" fmla="*/ 0 h 1053549"/>
                <a:gd name="connsiteX1" fmla="*/ 2362200 w 3141832"/>
                <a:gd name="connsiteY1" fmla="*/ 463137 h 1053549"/>
                <a:gd name="connsiteX2" fmla="*/ 2353215 w 3141832"/>
                <a:gd name="connsiteY2" fmla="*/ 520641 h 1053549"/>
                <a:gd name="connsiteX3" fmla="*/ 2451624 w 3141832"/>
                <a:gd name="connsiteY3" fmla="*/ 496013 h 1053549"/>
                <a:gd name="connsiteX4" fmla="*/ 2567393 w 3141832"/>
                <a:gd name="connsiteY4" fmla="*/ 486603 h 1053549"/>
                <a:gd name="connsiteX5" fmla="*/ 3141832 w 3141832"/>
                <a:gd name="connsiteY5" fmla="*/ 949740 h 1053549"/>
                <a:gd name="connsiteX6" fmla="*/ 3130161 w 3141832"/>
                <a:gd name="connsiteY6" fmla="*/ 1043078 h 1053549"/>
                <a:gd name="connsiteX7" fmla="*/ 3126130 w 3141832"/>
                <a:gd name="connsiteY7" fmla="*/ 1053549 h 1053549"/>
                <a:gd name="connsiteX8" fmla="*/ 0 w 3141832"/>
                <a:gd name="connsiteY8" fmla="*/ 1053549 h 1053549"/>
                <a:gd name="connsiteX9" fmla="*/ 0 w 3141832"/>
                <a:gd name="connsiteY9" fmla="*/ 597209 h 1053549"/>
                <a:gd name="connsiteX10" fmla="*/ 33768 w 3141832"/>
                <a:gd name="connsiteY10" fmla="*/ 571192 h 1053549"/>
                <a:gd name="connsiteX11" fmla="*/ 330326 w 3141832"/>
                <a:gd name="connsiteY11" fmla="*/ 486603 h 1053549"/>
                <a:gd name="connsiteX12" fmla="*/ 401591 w 3141832"/>
                <a:gd name="connsiteY12" fmla="*/ 493312 h 1053549"/>
                <a:gd name="connsiteX13" fmla="*/ 443908 w 3141832"/>
                <a:gd name="connsiteY13" fmla="*/ 420508 h 1053549"/>
                <a:gd name="connsiteX14" fmla="*/ 883734 w 3141832"/>
                <a:gd name="connsiteY14" fmla="*/ 202135 h 1053549"/>
                <a:gd name="connsiteX15" fmla="*/ 1180292 w 3141832"/>
                <a:gd name="connsiteY15" fmla="*/ 286724 h 1053549"/>
                <a:gd name="connsiteX16" fmla="*/ 1239434 w 3141832"/>
                <a:gd name="connsiteY16" fmla="*/ 332290 h 1053549"/>
                <a:gd name="connsiteX17" fmla="*/ 1258464 w 3141832"/>
                <a:gd name="connsiteY17" fmla="*/ 282863 h 1053549"/>
                <a:gd name="connsiteX18" fmla="*/ 1787761 w 3141832"/>
                <a:gd name="connsiteY18" fmla="*/ 0 h 105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1832" h="1053549">
                  <a:moveTo>
                    <a:pt x="1787761" y="0"/>
                  </a:moveTo>
                  <a:cubicBezTo>
                    <a:pt x="2105015" y="0"/>
                    <a:pt x="2362200" y="207353"/>
                    <a:pt x="2362200" y="463137"/>
                  </a:cubicBezTo>
                  <a:lnTo>
                    <a:pt x="2353215" y="520641"/>
                  </a:lnTo>
                  <a:lnTo>
                    <a:pt x="2451624" y="496013"/>
                  </a:lnTo>
                  <a:cubicBezTo>
                    <a:pt x="2489018" y="489843"/>
                    <a:pt x="2527736" y="486603"/>
                    <a:pt x="2567393" y="486603"/>
                  </a:cubicBezTo>
                  <a:cubicBezTo>
                    <a:pt x="2884647" y="486603"/>
                    <a:pt x="3141832" y="693956"/>
                    <a:pt x="3141832" y="949740"/>
                  </a:cubicBezTo>
                  <a:cubicBezTo>
                    <a:pt x="3141832" y="981713"/>
                    <a:pt x="3137814" y="1012930"/>
                    <a:pt x="3130161" y="1043078"/>
                  </a:cubicBezTo>
                  <a:lnTo>
                    <a:pt x="3126130" y="1053549"/>
                  </a:lnTo>
                  <a:lnTo>
                    <a:pt x="0" y="1053549"/>
                  </a:lnTo>
                  <a:lnTo>
                    <a:pt x="0" y="597209"/>
                  </a:lnTo>
                  <a:lnTo>
                    <a:pt x="33768" y="571192"/>
                  </a:lnTo>
                  <a:cubicBezTo>
                    <a:pt x="118422" y="517787"/>
                    <a:pt x="220474" y="486603"/>
                    <a:pt x="330326" y="486603"/>
                  </a:cubicBezTo>
                  <a:lnTo>
                    <a:pt x="401591" y="493312"/>
                  </a:lnTo>
                  <a:lnTo>
                    <a:pt x="443908" y="420508"/>
                  </a:lnTo>
                  <a:cubicBezTo>
                    <a:pt x="539227" y="288757"/>
                    <a:pt x="700648" y="202135"/>
                    <a:pt x="883734" y="202135"/>
                  </a:cubicBezTo>
                  <a:cubicBezTo>
                    <a:pt x="993586" y="202135"/>
                    <a:pt x="1095638" y="233319"/>
                    <a:pt x="1180292" y="286724"/>
                  </a:cubicBezTo>
                  <a:lnTo>
                    <a:pt x="1239434" y="332290"/>
                  </a:lnTo>
                  <a:lnTo>
                    <a:pt x="1258464" y="282863"/>
                  </a:lnTo>
                  <a:cubicBezTo>
                    <a:pt x="1345669" y="116636"/>
                    <a:pt x="1549821" y="0"/>
                    <a:pt x="1787761" y="0"/>
                  </a:cubicBezTo>
                  <a:close/>
                </a:path>
              </a:pathLst>
            </a:custGeom>
            <a:solidFill>
              <a:srgbClr val="E78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877B998E-CEA8-4338-A2ED-9F708D46C7B0}"/>
                </a:ext>
              </a:extLst>
            </p:cNvPr>
            <p:cNvSpPr>
              <a:spLocks/>
            </p:cNvSpPr>
            <p:nvPr/>
          </p:nvSpPr>
          <p:spPr>
            <a:xfrm>
              <a:off x="0" y="5804452"/>
              <a:ext cx="3141832" cy="1053549"/>
            </a:xfrm>
            <a:custGeom>
              <a:avLst/>
              <a:gdLst>
                <a:gd name="connsiteX0" fmla="*/ 1787761 w 3141832"/>
                <a:gd name="connsiteY0" fmla="*/ 0 h 1053549"/>
                <a:gd name="connsiteX1" fmla="*/ 2362200 w 3141832"/>
                <a:gd name="connsiteY1" fmla="*/ 463137 h 1053549"/>
                <a:gd name="connsiteX2" fmla="*/ 2353215 w 3141832"/>
                <a:gd name="connsiteY2" fmla="*/ 520641 h 1053549"/>
                <a:gd name="connsiteX3" fmla="*/ 2451624 w 3141832"/>
                <a:gd name="connsiteY3" fmla="*/ 496013 h 1053549"/>
                <a:gd name="connsiteX4" fmla="*/ 2567393 w 3141832"/>
                <a:gd name="connsiteY4" fmla="*/ 486603 h 1053549"/>
                <a:gd name="connsiteX5" fmla="*/ 3141832 w 3141832"/>
                <a:gd name="connsiteY5" fmla="*/ 949740 h 1053549"/>
                <a:gd name="connsiteX6" fmla="*/ 3130161 w 3141832"/>
                <a:gd name="connsiteY6" fmla="*/ 1043078 h 1053549"/>
                <a:gd name="connsiteX7" fmla="*/ 3126130 w 3141832"/>
                <a:gd name="connsiteY7" fmla="*/ 1053549 h 1053549"/>
                <a:gd name="connsiteX8" fmla="*/ 0 w 3141832"/>
                <a:gd name="connsiteY8" fmla="*/ 1053549 h 1053549"/>
                <a:gd name="connsiteX9" fmla="*/ 0 w 3141832"/>
                <a:gd name="connsiteY9" fmla="*/ 597209 h 1053549"/>
                <a:gd name="connsiteX10" fmla="*/ 33768 w 3141832"/>
                <a:gd name="connsiteY10" fmla="*/ 571192 h 1053549"/>
                <a:gd name="connsiteX11" fmla="*/ 330326 w 3141832"/>
                <a:gd name="connsiteY11" fmla="*/ 486603 h 1053549"/>
                <a:gd name="connsiteX12" fmla="*/ 401591 w 3141832"/>
                <a:gd name="connsiteY12" fmla="*/ 493312 h 1053549"/>
                <a:gd name="connsiteX13" fmla="*/ 443908 w 3141832"/>
                <a:gd name="connsiteY13" fmla="*/ 420508 h 1053549"/>
                <a:gd name="connsiteX14" fmla="*/ 883734 w 3141832"/>
                <a:gd name="connsiteY14" fmla="*/ 202135 h 1053549"/>
                <a:gd name="connsiteX15" fmla="*/ 1180292 w 3141832"/>
                <a:gd name="connsiteY15" fmla="*/ 286724 h 1053549"/>
                <a:gd name="connsiteX16" fmla="*/ 1239434 w 3141832"/>
                <a:gd name="connsiteY16" fmla="*/ 332290 h 1053549"/>
                <a:gd name="connsiteX17" fmla="*/ 1258464 w 3141832"/>
                <a:gd name="connsiteY17" fmla="*/ 282863 h 1053549"/>
                <a:gd name="connsiteX18" fmla="*/ 1787761 w 3141832"/>
                <a:gd name="connsiteY18" fmla="*/ 0 h 105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1832" h="1053549">
                  <a:moveTo>
                    <a:pt x="1787761" y="0"/>
                  </a:moveTo>
                  <a:cubicBezTo>
                    <a:pt x="2105015" y="0"/>
                    <a:pt x="2362200" y="207353"/>
                    <a:pt x="2362200" y="463137"/>
                  </a:cubicBezTo>
                  <a:lnTo>
                    <a:pt x="2353215" y="520641"/>
                  </a:lnTo>
                  <a:lnTo>
                    <a:pt x="2451624" y="496013"/>
                  </a:lnTo>
                  <a:cubicBezTo>
                    <a:pt x="2489018" y="489843"/>
                    <a:pt x="2527736" y="486603"/>
                    <a:pt x="2567393" y="486603"/>
                  </a:cubicBezTo>
                  <a:cubicBezTo>
                    <a:pt x="2884647" y="486603"/>
                    <a:pt x="3141832" y="693956"/>
                    <a:pt x="3141832" y="949740"/>
                  </a:cubicBezTo>
                  <a:cubicBezTo>
                    <a:pt x="3141832" y="981713"/>
                    <a:pt x="3137814" y="1012930"/>
                    <a:pt x="3130161" y="1043078"/>
                  </a:cubicBezTo>
                  <a:lnTo>
                    <a:pt x="3126130" y="1053549"/>
                  </a:lnTo>
                  <a:lnTo>
                    <a:pt x="0" y="1053549"/>
                  </a:lnTo>
                  <a:lnTo>
                    <a:pt x="0" y="597209"/>
                  </a:lnTo>
                  <a:lnTo>
                    <a:pt x="33768" y="571192"/>
                  </a:lnTo>
                  <a:cubicBezTo>
                    <a:pt x="118422" y="517787"/>
                    <a:pt x="220474" y="486603"/>
                    <a:pt x="330326" y="486603"/>
                  </a:cubicBezTo>
                  <a:lnTo>
                    <a:pt x="401591" y="493312"/>
                  </a:lnTo>
                  <a:lnTo>
                    <a:pt x="443908" y="420508"/>
                  </a:lnTo>
                  <a:cubicBezTo>
                    <a:pt x="539227" y="288757"/>
                    <a:pt x="700648" y="202135"/>
                    <a:pt x="883734" y="202135"/>
                  </a:cubicBezTo>
                  <a:cubicBezTo>
                    <a:pt x="993586" y="202135"/>
                    <a:pt x="1095638" y="233319"/>
                    <a:pt x="1180292" y="286724"/>
                  </a:cubicBezTo>
                  <a:lnTo>
                    <a:pt x="1239434" y="332290"/>
                  </a:lnTo>
                  <a:lnTo>
                    <a:pt x="1258464" y="282863"/>
                  </a:lnTo>
                  <a:cubicBezTo>
                    <a:pt x="1345669" y="116636"/>
                    <a:pt x="1549821" y="0"/>
                    <a:pt x="1787761" y="0"/>
                  </a:cubicBezTo>
                  <a:close/>
                </a:path>
              </a:pathLst>
            </a:custGeom>
            <a:solidFill>
              <a:srgbClr val="E8F3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30" name="PHẠM DUYÊN 3 - 9Slide.vn">
            <a:extLst>
              <a:ext uri="{FF2B5EF4-FFF2-40B4-BE49-F238E27FC236}">
                <a16:creationId xmlns:a16="http://schemas.microsoft.com/office/drawing/2014/main" id="{34A2E6CA-7D82-4966-A331-A43338456753}"/>
              </a:ext>
            </a:extLst>
          </p:cNvPr>
          <p:cNvGrpSpPr>
            <a:grpSpLocks/>
          </p:cNvGrpSpPr>
          <p:nvPr/>
        </p:nvGrpSpPr>
        <p:grpSpPr>
          <a:xfrm>
            <a:off x="2276608" y="-144673"/>
            <a:ext cx="482600" cy="1578454"/>
            <a:chOff x="2428081" y="209157"/>
            <a:chExt cx="238919" cy="781443"/>
          </a:xfrm>
        </p:grpSpPr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652E609-918E-412B-9074-9B22A42A5B2F}"/>
                </a:ext>
              </a:extLst>
            </p:cNvPr>
            <p:cNvCxnSpPr>
              <a:cxnSpLocks/>
            </p:cNvCxnSpPr>
            <p:nvPr/>
          </p:nvCxnSpPr>
          <p:spPr>
            <a:xfrm>
              <a:off x="2550319" y="209157"/>
              <a:ext cx="0" cy="568718"/>
            </a:xfrm>
            <a:prstGeom prst="line">
              <a:avLst/>
            </a:prstGeom>
            <a:ln w="28575" cap="rnd">
              <a:solidFill>
                <a:srgbClr val="76717A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Star: 5 Points 131">
              <a:extLst>
                <a:ext uri="{FF2B5EF4-FFF2-40B4-BE49-F238E27FC236}">
                  <a16:creationId xmlns:a16="http://schemas.microsoft.com/office/drawing/2014/main" id="{C1A557B3-A264-40AA-BB66-2A6566C111CF}"/>
                </a:ext>
              </a:extLst>
            </p:cNvPr>
            <p:cNvSpPr>
              <a:spLocks/>
            </p:cNvSpPr>
            <p:nvPr/>
          </p:nvSpPr>
          <p:spPr>
            <a:xfrm>
              <a:off x="2438400" y="762000"/>
              <a:ext cx="228600" cy="228600"/>
            </a:xfrm>
            <a:prstGeom prst="star5">
              <a:avLst>
                <a:gd name="adj" fmla="val 20982"/>
                <a:gd name="hf" fmla="val 105146"/>
                <a:gd name="vf" fmla="val 110557"/>
              </a:avLst>
            </a:prstGeom>
            <a:solidFill>
              <a:srgbClr val="7671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02E99F0C-30F4-465D-9817-1DFE8088A935}"/>
                </a:ext>
              </a:extLst>
            </p:cNvPr>
            <p:cNvCxnSpPr>
              <a:cxnSpLocks/>
            </p:cNvCxnSpPr>
            <p:nvPr/>
          </p:nvCxnSpPr>
          <p:spPr>
            <a:xfrm>
              <a:off x="2542381" y="209157"/>
              <a:ext cx="0" cy="568718"/>
            </a:xfrm>
            <a:prstGeom prst="line">
              <a:avLst/>
            </a:prstGeom>
            <a:ln w="28575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Star: 5 Points 133">
              <a:extLst>
                <a:ext uri="{FF2B5EF4-FFF2-40B4-BE49-F238E27FC236}">
                  <a16:creationId xmlns:a16="http://schemas.microsoft.com/office/drawing/2014/main" id="{FECF32A1-F30E-4379-906E-FECAAD8121B9}"/>
                </a:ext>
              </a:extLst>
            </p:cNvPr>
            <p:cNvSpPr>
              <a:spLocks/>
            </p:cNvSpPr>
            <p:nvPr/>
          </p:nvSpPr>
          <p:spPr>
            <a:xfrm>
              <a:off x="2428081" y="762000"/>
              <a:ext cx="228600" cy="228600"/>
            </a:xfrm>
            <a:prstGeom prst="star5">
              <a:avLst>
                <a:gd name="adj" fmla="val 20982"/>
                <a:gd name="hf" fmla="val 105146"/>
                <a:gd name="vf" fmla="val 110557"/>
              </a:avLst>
            </a:prstGeom>
            <a:solidFill>
              <a:srgbClr val="F2BE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PHẠM DUYÊN 5 - 9Slide.vn">
            <a:extLst>
              <a:ext uri="{FF2B5EF4-FFF2-40B4-BE49-F238E27FC236}">
                <a16:creationId xmlns:a16="http://schemas.microsoft.com/office/drawing/2014/main" id="{D1474597-310E-472C-9146-345796F29464}"/>
              </a:ext>
            </a:extLst>
          </p:cNvPr>
          <p:cNvGrpSpPr>
            <a:grpSpLocks/>
          </p:cNvGrpSpPr>
          <p:nvPr/>
        </p:nvGrpSpPr>
        <p:grpSpPr>
          <a:xfrm>
            <a:off x="222250" y="-148079"/>
            <a:ext cx="482600" cy="891442"/>
            <a:chOff x="2428081" y="549275"/>
            <a:chExt cx="238919" cy="441325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ED882B0-8EFE-4E04-92C2-7D725B1B966D}"/>
                </a:ext>
              </a:extLst>
            </p:cNvPr>
            <p:cNvCxnSpPr>
              <a:cxnSpLocks/>
            </p:cNvCxnSpPr>
            <p:nvPr/>
          </p:nvCxnSpPr>
          <p:spPr>
            <a:xfrm>
              <a:off x="2550319" y="549275"/>
              <a:ext cx="0" cy="228600"/>
            </a:xfrm>
            <a:prstGeom prst="line">
              <a:avLst/>
            </a:prstGeom>
            <a:ln w="28575" cap="rnd">
              <a:solidFill>
                <a:srgbClr val="76717A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Star: 5 Points 7">
              <a:extLst>
                <a:ext uri="{FF2B5EF4-FFF2-40B4-BE49-F238E27FC236}">
                  <a16:creationId xmlns:a16="http://schemas.microsoft.com/office/drawing/2014/main" id="{30FC275C-0B2E-4947-90D0-F2172C09DEA5}"/>
                </a:ext>
              </a:extLst>
            </p:cNvPr>
            <p:cNvSpPr>
              <a:spLocks/>
            </p:cNvSpPr>
            <p:nvPr/>
          </p:nvSpPr>
          <p:spPr>
            <a:xfrm>
              <a:off x="2438400" y="762000"/>
              <a:ext cx="228600" cy="228600"/>
            </a:xfrm>
            <a:prstGeom prst="star5">
              <a:avLst>
                <a:gd name="adj" fmla="val 20982"/>
                <a:gd name="hf" fmla="val 105146"/>
                <a:gd name="vf" fmla="val 110557"/>
              </a:avLst>
            </a:prstGeom>
            <a:solidFill>
              <a:srgbClr val="7671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CE0B91F-4A5A-45DC-96D7-7BFB57DF5558}"/>
                </a:ext>
              </a:extLst>
            </p:cNvPr>
            <p:cNvCxnSpPr>
              <a:cxnSpLocks/>
            </p:cNvCxnSpPr>
            <p:nvPr/>
          </p:nvCxnSpPr>
          <p:spPr>
            <a:xfrm>
              <a:off x="2542381" y="549275"/>
              <a:ext cx="0" cy="228600"/>
            </a:xfrm>
            <a:prstGeom prst="line">
              <a:avLst/>
            </a:prstGeom>
            <a:ln w="28575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Star: 5 Points 6">
              <a:extLst>
                <a:ext uri="{FF2B5EF4-FFF2-40B4-BE49-F238E27FC236}">
                  <a16:creationId xmlns:a16="http://schemas.microsoft.com/office/drawing/2014/main" id="{78280137-0684-4647-AB10-54AFCD5A40F9}"/>
                </a:ext>
              </a:extLst>
            </p:cNvPr>
            <p:cNvSpPr>
              <a:spLocks/>
            </p:cNvSpPr>
            <p:nvPr/>
          </p:nvSpPr>
          <p:spPr>
            <a:xfrm>
              <a:off x="2428081" y="762000"/>
              <a:ext cx="228600" cy="228600"/>
            </a:xfrm>
            <a:prstGeom prst="star5">
              <a:avLst>
                <a:gd name="adj" fmla="val 20982"/>
                <a:gd name="hf" fmla="val 105146"/>
                <a:gd name="vf" fmla="val 110557"/>
              </a:avLst>
            </a:prstGeom>
            <a:solidFill>
              <a:srgbClr val="F2BE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PHẠM DUYÊN 6 - 9Slide.vn">
            <a:extLst>
              <a:ext uri="{FF2B5EF4-FFF2-40B4-BE49-F238E27FC236}">
                <a16:creationId xmlns:a16="http://schemas.microsoft.com/office/drawing/2014/main" id="{7C314FE6-2D4F-4385-9AA9-69E8C5FB7E8C}"/>
              </a:ext>
            </a:extLst>
          </p:cNvPr>
          <p:cNvGrpSpPr>
            <a:grpSpLocks/>
          </p:cNvGrpSpPr>
          <p:nvPr/>
        </p:nvGrpSpPr>
        <p:grpSpPr>
          <a:xfrm>
            <a:off x="762000" y="-141627"/>
            <a:ext cx="873973" cy="1812292"/>
            <a:chOff x="2145928" y="228600"/>
            <a:chExt cx="873973" cy="1812292"/>
          </a:xfrm>
        </p:grpSpPr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A5F5DB2E-54D3-4E68-B15F-BDD0FA04BEF4}"/>
                </a:ext>
              </a:extLst>
            </p:cNvPr>
            <p:cNvCxnSpPr>
              <a:cxnSpLocks/>
            </p:cNvCxnSpPr>
            <p:nvPr/>
          </p:nvCxnSpPr>
          <p:spPr>
            <a:xfrm>
              <a:off x="2553373" y="228600"/>
              <a:ext cx="0" cy="1194111"/>
            </a:xfrm>
            <a:prstGeom prst="line">
              <a:avLst/>
            </a:prstGeom>
            <a:ln w="28575" cap="rnd">
              <a:solidFill>
                <a:srgbClr val="76717A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BFDFF894-C28D-42A1-9A63-7D7F968EDFC5}"/>
                </a:ext>
              </a:extLst>
            </p:cNvPr>
            <p:cNvCxnSpPr>
              <a:cxnSpLocks/>
            </p:cNvCxnSpPr>
            <p:nvPr/>
          </p:nvCxnSpPr>
          <p:spPr>
            <a:xfrm>
              <a:off x="2527977" y="228600"/>
              <a:ext cx="0" cy="1194111"/>
            </a:xfrm>
            <a:prstGeom prst="line">
              <a:avLst/>
            </a:prstGeom>
            <a:ln w="28575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CE2BAD71-B4EC-415D-B124-E1D008672029}"/>
                </a:ext>
              </a:extLst>
            </p:cNvPr>
            <p:cNvGrpSpPr>
              <a:grpSpLocks/>
            </p:cNvGrpSpPr>
            <p:nvPr/>
          </p:nvGrpSpPr>
          <p:grpSpPr>
            <a:xfrm>
              <a:off x="2145928" y="1422711"/>
              <a:ext cx="873973" cy="618181"/>
              <a:chOff x="1066800" y="1081855"/>
              <a:chExt cx="873973" cy="618181"/>
            </a:xfrm>
          </p:grpSpPr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D4197DC5-EC13-4369-9648-D02D6380D35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213224" y="1090240"/>
                <a:ext cx="609796" cy="609796"/>
              </a:xfrm>
              <a:custGeom>
                <a:avLst/>
                <a:gdLst>
                  <a:gd name="connsiteX0" fmla="*/ 304898 w 609796"/>
                  <a:gd name="connsiteY0" fmla="*/ 0 h 609796"/>
                  <a:gd name="connsiteX1" fmla="*/ 609796 w 609796"/>
                  <a:gd name="connsiteY1" fmla="*/ 304898 h 609796"/>
                  <a:gd name="connsiteX2" fmla="*/ 304898 w 609796"/>
                  <a:gd name="connsiteY2" fmla="*/ 609796 h 609796"/>
                  <a:gd name="connsiteX3" fmla="*/ 0 w 609796"/>
                  <a:gd name="connsiteY3" fmla="*/ 304898 h 609796"/>
                  <a:gd name="connsiteX4" fmla="*/ 304898 w 609796"/>
                  <a:gd name="connsiteY4" fmla="*/ 0 h 609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9796" h="609796">
                    <a:moveTo>
                      <a:pt x="304898" y="0"/>
                    </a:moveTo>
                    <a:cubicBezTo>
                      <a:pt x="473289" y="0"/>
                      <a:pt x="609796" y="136507"/>
                      <a:pt x="609796" y="304898"/>
                    </a:cubicBezTo>
                    <a:cubicBezTo>
                      <a:pt x="609796" y="473289"/>
                      <a:pt x="473289" y="609796"/>
                      <a:pt x="304898" y="609796"/>
                    </a:cubicBezTo>
                    <a:cubicBezTo>
                      <a:pt x="136507" y="609796"/>
                      <a:pt x="0" y="473289"/>
                      <a:pt x="0" y="304898"/>
                    </a:cubicBezTo>
                    <a:cubicBezTo>
                      <a:pt x="0" y="136507"/>
                      <a:pt x="136507" y="0"/>
                      <a:pt x="304898" y="0"/>
                    </a:cubicBezTo>
                    <a:close/>
                  </a:path>
                </a:pathLst>
              </a:custGeom>
              <a:solidFill>
                <a:srgbClr val="7671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65BE373E-47F8-46FE-AE4E-99A6F8B6543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165538" y="1081855"/>
                <a:ext cx="609796" cy="609796"/>
              </a:xfrm>
              <a:custGeom>
                <a:avLst/>
                <a:gdLst>
                  <a:gd name="connsiteX0" fmla="*/ 304898 w 609796"/>
                  <a:gd name="connsiteY0" fmla="*/ 0 h 609796"/>
                  <a:gd name="connsiteX1" fmla="*/ 609796 w 609796"/>
                  <a:gd name="connsiteY1" fmla="*/ 304898 h 609796"/>
                  <a:gd name="connsiteX2" fmla="*/ 304898 w 609796"/>
                  <a:gd name="connsiteY2" fmla="*/ 609796 h 609796"/>
                  <a:gd name="connsiteX3" fmla="*/ 0 w 609796"/>
                  <a:gd name="connsiteY3" fmla="*/ 304898 h 609796"/>
                  <a:gd name="connsiteX4" fmla="*/ 304898 w 609796"/>
                  <a:gd name="connsiteY4" fmla="*/ 0 h 609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9796" h="609796">
                    <a:moveTo>
                      <a:pt x="304898" y="0"/>
                    </a:moveTo>
                    <a:cubicBezTo>
                      <a:pt x="473289" y="0"/>
                      <a:pt x="609796" y="136507"/>
                      <a:pt x="609796" y="304898"/>
                    </a:cubicBezTo>
                    <a:cubicBezTo>
                      <a:pt x="609796" y="473289"/>
                      <a:pt x="473289" y="609796"/>
                      <a:pt x="304898" y="609796"/>
                    </a:cubicBezTo>
                    <a:cubicBezTo>
                      <a:pt x="136507" y="609796"/>
                      <a:pt x="0" y="473289"/>
                      <a:pt x="0" y="304898"/>
                    </a:cubicBezTo>
                    <a:cubicBezTo>
                      <a:pt x="0" y="136507"/>
                      <a:pt x="136507" y="0"/>
                      <a:pt x="304898" y="0"/>
                    </a:cubicBezTo>
                    <a:close/>
                  </a:path>
                </a:pathLst>
              </a:custGeom>
              <a:solidFill>
                <a:srgbClr val="F1C0CA"/>
              </a:solidFill>
              <a:ln>
                <a:solidFill>
                  <a:srgbClr val="EEBE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3BE8358C-8FF2-4A0C-B27D-4384A04CF47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066800" y="1233397"/>
                <a:ext cx="873973" cy="334369"/>
              </a:xfrm>
              <a:custGeom>
                <a:avLst/>
                <a:gdLst>
                  <a:gd name="connsiteX0" fmla="*/ 716797 w 873973"/>
                  <a:gd name="connsiteY0" fmla="*/ 0 h 334369"/>
                  <a:gd name="connsiteX1" fmla="*/ 744798 w 873973"/>
                  <a:gd name="connsiteY1" fmla="*/ 6339 h 334369"/>
                  <a:gd name="connsiteX2" fmla="*/ 873301 w 873973"/>
                  <a:gd name="connsiteY2" fmla="*/ 103729 h 334369"/>
                  <a:gd name="connsiteX3" fmla="*/ 763469 w 873973"/>
                  <a:gd name="connsiteY3" fmla="*/ 237497 h 334369"/>
                  <a:gd name="connsiteX4" fmla="*/ 721588 w 873973"/>
                  <a:gd name="connsiteY4" fmla="*/ 257021 h 334369"/>
                  <a:gd name="connsiteX5" fmla="*/ 721266 w 873973"/>
                  <a:gd name="connsiteY5" fmla="*/ 257569 h 334369"/>
                  <a:gd name="connsiteX6" fmla="*/ 702848 w 873973"/>
                  <a:gd name="connsiteY6" fmla="*/ 265991 h 334369"/>
                  <a:gd name="connsiteX7" fmla="*/ 460350 w 873973"/>
                  <a:gd name="connsiteY7" fmla="*/ 325342 h 334369"/>
                  <a:gd name="connsiteX8" fmla="*/ 209522 w 873973"/>
                  <a:gd name="connsiteY8" fmla="*/ 327911 h 334369"/>
                  <a:gd name="connsiteX9" fmla="*/ 164491 w 873973"/>
                  <a:gd name="connsiteY9" fmla="*/ 319927 h 334369"/>
                  <a:gd name="connsiteX10" fmla="*/ 166470 w 873973"/>
                  <a:gd name="connsiteY10" fmla="*/ 322189 h 334369"/>
                  <a:gd name="connsiteX11" fmla="*/ 144335 w 873973"/>
                  <a:gd name="connsiteY11" fmla="*/ 318188 h 334369"/>
                  <a:gd name="connsiteX12" fmla="*/ 672 w 873973"/>
                  <a:gd name="connsiteY12" fmla="*/ 216857 h 334369"/>
                  <a:gd name="connsiteX13" fmla="*/ 61203 w 873973"/>
                  <a:gd name="connsiteY13" fmla="*/ 114454 h 334369"/>
                  <a:gd name="connsiteX14" fmla="*/ 100154 w 873973"/>
                  <a:gd name="connsiteY14" fmla="*/ 89673 h 334369"/>
                  <a:gd name="connsiteX15" fmla="*/ 100785 w 873973"/>
                  <a:gd name="connsiteY15" fmla="*/ 89697 h 334369"/>
                  <a:gd name="connsiteX16" fmla="*/ 96861 w 873973"/>
                  <a:gd name="connsiteY16" fmla="*/ 126395 h 334369"/>
                  <a:gd name="connsiteX17" fmla="*/ 71771 w 873973"/>
                  <a:gd name="connsiteY17" fmla="*/ 146804 h 334369"/>
                  <a:gd name="connsiteX18" fmla="*/ 49001 w 873973"/>
                  <a:gd name="connsiteY18" fmla="*/ 199889 h 334369"/>
                  <a:gd name="connsiteX19" fmla="*/ 124078 w 873973"/>
                  <a:gd name="connsiteY19" fmla="*/ 262347 h 334369"/>
                  <a:gd name="connsiteX20" fmla="*/ 124913 w 873973"/>
                  <a:gd name="connsiteY20" fmla="*/ 262565 h 334369"/>
                  <a:gd name="connsiteX21" fmla="*/ 123880 w 873973"/>
                  <a:gd name="connsiteY21" fmla="*/ 260804 h 334369"/>
                  <a:gd name="connsiteX22" fmla="*/ 170649 w 873973"/>
                  <a:gd name="connsiteY22" fmla="*/ 272759 h 334369"/>
                  <a:gd name="connsiteX23" fmla="*/ 450002 w 873973"/>
                  <a:gd name="connsiteY23" fmla="*/ 275448 h 334369"/>
                  <a:gd name="connsiteX24" fmla="*/ 718479 w 873973"/>
                  <a:gd name="connsiteY24" fmla="*/ 203999 h 334369"/>
                  <a:gd name="connsiteX25" fmla="*/ 743612 w 873973"/>
                  <a:gd name="connsiteY25" fmla="*/ 190083 h 334369"/>
                  <a:gd name="connsiteX26" fmla="*/ 743695 w 873973"/>
                  <a:gd name="connsiteY26" fmla="*/ 189314 h 334369"/>
                  <a:gd name="connsiteX27" fmla="*/ 761381 w 873973"/>
                  <a:gd name="connsiteY27" fmla="*/ 179331 h 334369"/>
                  <a:gd name="connsiteX28" fmla="*/ 816092 w 873973"/>
                  <a:gd name="connsiteY28" fmla="*/ 100266 h 334369"/>
                  <a:gd name="connsiteX29" fmla="*/ 749048 w 873973"/>
                  <a:gd name="connsiteY29" fmla="*/ 40686 h 334369"/>
                  <a:gd name="connsiteX30" fmla="*/ 731787 w 873973"/>
                  <a:gd name="connsiteY30" fmla="*/ 35621 h 334369"/>
                  <a:gd name="connsiteX31" fmla="*/ 724421 w 873973"/>
                  <a:gd name="connsiteY31" fmla="*/ 13245 h 334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873973" h="334369">
                    <a:moveTo>
                      <a:pt x="716797" y="0"/>
                    </a:moveTo>
                    <a:lnTo>
                      <a:pt x="744798" y="6339"/>
                    </a:lnTo>
                    <a:cubicBezTo>
                      <a:pt x="818895" y="26923"/>
                      <a:pt x="867108" y="60692"/>
                      <a:pt x="873301" y="103729"/>
                    </a:cubicBezTo>
                    <a:cubicBezTo>
                      <a:pt x="879907" y="149635"/>
                      <a:pt x="837452" y="197393"/>
                      <a:pt x="763469" y="237497"/>
                    </a:cubicBezTo>
                    <a:lnTo>
                      <a:pt x="721588" y="257021"/>
                    </a:lnTo>
                    <a:lnTo>
                      <a:pt x="721266" y="257569"/>
                    </a:lnTo>
                    <a:lnTo>
                      <a:pt x="702848" y="265991"/>
                    </a:lnTo>
                    <a:cubicBezTo>
                      <a:pt x="635067" y="292753"/>
                      <a:pt x="551720" y="313874"/>
                      <a:pt x="460350" y="325342"/>
                    </a:cubicBezTo>
                    <a:cubicBezTo>
                      <a:pt x="368981" y="336810"/>
                      <a:pt x="282563" y="336998"/>
                      <a:pt x="209522" y="327911"/>
                    </a:cubicBezTo>
                    <a:lnTo>
                      <a:pt x="164491" y="319927"/>
                    </a:lnTo>
                    <a:lnTo>
                      <a:pt x="166470" y="322189"/>
                    </a:lnTo>
                    <a:lnTo>
                      <a:pt x="144335" y="318188"/>
                    </a:lnTo>
                    <a:cubicBezTo>
                      <a:pt x="61696" y="298125"/>
                      <a:pt x="7279" y="262763"/>
                      <a:pt x="672" y="216857"/>
                    </a:cubicBezTo>
                    <a:cubicBezTo>
                      <a:pt x="-4282" y="182427"/>
                      <a:pt x="18361" y="146956"/>
                      <a:pt x="61203" y="114454"/>
                    </a:cubicBezTo>
                    <a:lnTo>
                      <a:pt x="100154" y="89673"/>
                    </a:lnTo>
                    <a:lnTo>
                      <a:pt x="100785" y="89697"/>
                    </a:lnTo>
                    <a:lnTo>
                      <a:pt x="96861" y="126395"/>
                    </a:lnTo>
                    <a:lnTo>
                      <a:pt x="71771" y="146804"/>
                    </a:lnTo>
                    <a:cubicBezTo>
                      <a:pt x="54723" y="164407"/>
                      <a:pt x="46487" y="182415"/>
                      <a:pt x="49001" y="199889"/>
                    </a:cubicBezTo>
                    <a:cubicBezTo>
                      <a:pt x="52773" y="226100"/>
                      <a:pt x="80200" y="247390"/>
                      <a:pt x="124078" y="262347"/>
                    </a:cubicBezTo>
                    <a:lnTo>
                      <a:pt x="124913" y="262565"/>
                    </a:lnTo>
                    <a:lnTo>
                      <a:pt x="123880" y="260804"/>
                    </a:lnTo>
                    <a:lnTo>
                      <a:pt x="170649" y="272759"/>
                    </a:lnTo>
                    <a:cubicBezTo>
                      <a:pt x="244111" y="286864"/>
                      <a:pt x="343033" y="288875"/>
                      <a:pt x="450002" y="275448"/>
                    </a:cubicBezTo>
                    <a:cubicBezTo>
                      <a:pt x="556973" y="262022"/>
                      <a:pt x="651738" y="235700"/>
                      <a:pt x="718479" y="203999"/>
                    </a:cubicBezTo>
                    <a:lnTo>
                      <a:pt x="743612" y="190083"/>
                    </a:lnTo>
                    <a:lnTo>
                      <a:pt x="743695" y="189314"/>
                    </a:lnTo>
                    <a:lnTo>
                      <a:pt x="761381" y="179331"/>
                    </a:lnTo>
                    <a:cubicBezTo>
                      <a:pt x="799445" y="153889"/>
                      <a:pt x="819864" y="126477"/>
                      <a:pt x="816092" y="100266"/>
                    </a:cubicBezTo>
                    <a:cubicBezTo>
                      <a:pt x="812556" y="75692"/>
                      <a:pt x="788229" y="55445"/>
                      <a:pt x="749048" y="40686"/>
                    </a:cubicBezTo>
                    <a:lnTo>
                      <a:pt x="731787" y="35621"/>
                    </a:lnTo>
                    <a:lnTo>
                      <a:pt x="724421" y="1324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24" name="PHẠM DUYÊN 7 - 9Slide.vn">
            <a:extLst>
              <a:ext uri="{FF2B5EF4-FFF2-40B4-BE49-F238E27FC236}">
                <a16:creationId xmlns:a16="http://schemas.microsoft.com/office/drawing/2014/main" id="{41FE29C9-EFE2-4196-9A19-F2FFD22381CD}"/>
              </a:ext>
            </a:extLst>
          </p:cNvPr>
          <p:cNvGrpSpPr>
            <a:grpSpLocks/>
          </p:cNvGrpSpPr>
          <p:nvPr/>
        </p:nvGrpSpPr>
        <p:grpSpPr>
          <a:xfrm>
            <a:off x="1583616" y="-152400"/>
            <a:ext cx="1198436" cy="935554"/>
            <a:chOff x="2320888" y="1047097"/>
            <a:chExt cx="1198436" cy="935554"/>
          </a:xfrm>
        </p:grpSpPr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FD79A8C0-1F74-4748-B301-D83F0892E77C}"/>
                </a:ext>
              </a:extLst>
            </p:cNvPr>
            <p:cNvCxnSpPr>
              <a:cxnSpLocks/>
            </p:cNvCxnSpPr>
            <p:nvPr/>
          </p:nvCxnSpPr>
          <p:spPr>
            <a:xfrm>
              <a:off x="2920996" y="1047097"/>
              <a:ext cx="0" cy="382212"/>
            </a:xfrm>
            <a:prstGeom prst="line">
              <a:avLst/>
            </a:prstGeom>
            <a:ln w="28575" cap="rnd">
              <a:solidFill>
                <a:srgbClr val="76717A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167B8363-AADD-42DC-B9C8-3E27C8A1FE53}"/>
                </a:ext>
              </a:extLst>
            </p:cNvPr>
            <p:cNvCxnSpPr>
              <a:cxnSpLocks/>
            </p:cNvCxnSpPr>
            <p:nvPr/>
          </p:nvCxnSpPr>
          <p:spPr>
            <a:xfrm>
              <a:off x="2895600" y="1047097"/>
              <a:ext cx="0" cy="382212"/>
            </a:xfrm>
            <a:prstGeom prst="line">
              <a:avLst/>
            </a:prstGeom>
            <a:ln w="28575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0ACF1FCB-5DDA-47A2-AABD-899785859ED0}"/>
                </a:ext>
              </a:extLst>
            </p:cNvPr>
            <p:cNvGrpSpPr>
              <a:grpSpLocks/>
            </p:cNvGrpSpPr>
            <p:nvPr/>
          </p:nvGrpSpPr>
          <p:grpSpPr>
            <a:xfrm>
              <a:off x="2320888" y="1376146"/>
              <a:ext cx="1198436" cy="606505"/>
              <a:chOff x="2457057" y="1767725"/>
              <a:chExt cx="1198436" cy="606505"/>
            </a:xfrm>
          </p:grpSpPr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B446EBE0-E266-4022-B2DD-49445EFA460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526571" y="1789950"/>
                <a:ext cx="1128922" cy="584280"/>
              </a:xfrm>
              <a:custGeom>
                <a:avLst/>
                <a:gdLst>
                  <a:gd name="connsiteX0" fmla="*/ 789565 w 1551565"/>
                  <a:gd name="connsiteY0" fmla="*/ 0 h 925512"/>
                  <a:gd name="connsiteX1" fmla="*/ 1018562 w 1551565"/>
                  <a:gd name="connsiteY1" fmla="*/ 66955 h 925512"/>
                  <a:gd name="connsiteX2" fmla="*/ 1047453 w 1551565"/>
                  <a:gd name="connsiteY2" fmla="*/ 97204 h 925512"/>
                  <a:gd name="connsiteX3" fmla="*/ 1083422 w 1551565"/>
                  <a:gd name="connsiteY3" fmla="*/ 93663 h 925512"/>
                  <a:gd name="connsiteX4" fmla="*/ 1317494 w 1551565"/>
                  <a:gd name="connsiteY4" fmla="*/ 322263 h 925512"/>
                  <a:gd name="connsiteX5" fmla="*/ 1364667 w 1551565"/>
                  <a:gd name="connsiteY5" fmla="*/ 326907 h 925512"/>
                  <a:gd name="connsiteX6" fmla="*/ 1551565 w 1551565"/>
                  <a:gd name="connsiteY6" fmla="*/ 550863 h 925512"/>
                  <a:gd name="connsiteX7" fmla="*/ 1317493 w 1551565"/>
                  <a:gd name="connsiteY7" fmla="*/ 779463 h 925512"/>
                  <a:gd name="connsiteX8" fmla="*/ 1270320 w 1551565"/>
                  <a:gd name="connsiteY8" fmla="*/ 774819 h 925512"/>
                  <a:gd name="connsiteX9" fmla="*/ 1255699 w 1551565"/>
                  <a:gd name="connsiteY9" fmla="*/ 770386 h 925512"/>
                  <a:gd name="connsiteX10" fmla="*/ 1227872 w 1551565"/>
                  <a:gd name="connsiteY10" fmla="*/ 792809 h 925512"/>
                  <a:gd name="connsiteX11" fmla="*/ 1097000 w 1551565"/>
                  <a:gd name="connsiteY11" fmla="*/ 831850 h 925512"/>
                  <a:gd name="connsiteX12" fmla="*/ 966128 w 1551565"/>
                  <a:gd name="connsiteY12" fmla="*/ 792809 h 925512"/>
                  <a:gd name="connsiteX13" fmla="*/ 952901 w 1551565"/>
                  <a:gd name="connsiteY13" fmla="*/ 781070 h 925512"/>
                  <a:gd name="connsiteX14" fmla="*/ 951739 w 1551565"/>
                  <a:gd name="connsiteY14" fmla="*/ 785893 h 925512"/>
                  <a:gd name="connsiteX15" fmla="*/ 700395 w 1551565"/>
                  <a:gd name="connsiteY15" fmla="*/ 925512 h 925512"/>
                  <a:gd name="connsiteX16" fmla="*/ 547881 w 1551565"/>
                  <a:gd name="connsiteY16" fmla="*/ 886471 h 925512"/>
                  <a:gd name="connsiteX17" fmla="*/ 496676 w 1551565"/>
                  <a:gd name="connsiteY17" fmla="*/ 847479 h 925512"/>
                  <a:gd name="connsiteX18" fmla="*/ 467977 w 1551565"/>
                  <a:gd name="connsiteY18" fmla="*/ 863694 h 925512"/>
                  <a:gd name="connsiteX19" fmla="*/ 404712 w 1551565"/>
                  <a:gd name="connsiteY19" fmla="*/ 874398 h 925512"/>
                  <a:gd name="connsiteX20" fmla="*/ 289783 w 1551565"/>
                  <a:gd name="connsiteY20" fmla="*/ 834503 h 925512"/>
                  <a:gd name="connsiteX21" fmla="*/ 264602 w 1551565"/>
                  <a:gd name="connsiteY21" fmla="*/ 803204 h 925512"/>
                  <a:gd name="connsiteX22" fmla="*/ 228600 w 1551565"/>
                  <a:gd name="connsiteY22" fmla="*/ 806450 h 925512"/>
                  <a:gd name="connsiteX23" fmla="*/ 0 w 1551565"/>
                  <a:gd name="connsiteY23" fmla="*/ 624681 h 925512"/>
                  <a:gd name="connsiteX24" fmla="*/ 182529 w 1551565"/>
                  <a:gd name="connsiteY24" fmla="*/ 446605 h 925512"/>
                  <a:gd name="connsiteX25" fmla="*/ 223594 w 1551565"/>
                  <a:gd name="connsiteY25" fmla="*/ 443313 h 925512"/>
                  <a:gd name="connsiteX26" fmla="*/ 218065 w 1551565"/>
                  <a:gd name="connsiteY26" fmla="*/ 415925 h 925512"/>
                  <a:gd name="connsiteX27" fmla="*/ 446665 w 1551565"/>
                  <a:gd name="connsiteY27" fmla="*/ 187325 h 925512"/>
                  <a:gd name="connsiteX28" fmla="*/ 471082 w 1551565"/>
                  <a:gd name="connsiteY28" fmla="*/ 191016 h 925512"/>
                  <a:gd name="connsiteX29" fmla="*/ 472294 w 1551565"/>
                  <a:gd name="connsiteY29" fmla="*/ 182529 h 925512"/>
                  <a:gd name="connsiteX30" fmla="*/ 789565 w 1551565"/>
                  <a:gd name="connsiteY30" fmla="*/ 0 h 925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551565" h="925512">
                    <a:moveTo>
                      <a:pt x="789565" y="0"/>
                    </a:moveTo>
                    <a:cubicBezTo>
                      <a:pt x="878994" y="0"/>
                      <a:pt x="959956" y="25587"/>
                      <a:pt x="1018562" y="66955"/>
                    </a:cubicBezTo>
                    <a:lnTo>
                      <a:pt x="1047453" y="97204"/>
                    </a:lnTo>
                    <a:lnTo>
                      <a:pt x="1083422" y="93663"/>
                    </a:lnTo>
                    <a:cubicBezTo>
                      <a:pt x="1212696" y="93663"/>
                      <a:pt x="1317494" y="196011"/>
                      <a:pt x="1317494" y="322263"/>
                    </a:cubicBezTo>
                    <a:lnTo>
                      <a:pt x="1364667" y="326907"/>
                    </a:lnTo>
                    <a:cubicBezTo>
                      <a:pt x="1471329" y="348223"/>
                      <a:pt x="1551565" y="440393"/>
                      <a:pt x="1551565" y="550863"/>
                    </a:cubicBezTo>
                    <a:cubicBezTo>
                      <a:pt x="1551565" y="677115"/>
                      <a:pt x="1446767" y="779463"/>
                      <a:pt x="1317493" y="779463"/>
                    </a:cubicBezTo>
                    <a:cubicBezTo>
                      <a:pt x="1301334" y="779463"/>
                      <a:pt x="1285557" y="777864"/>
                      <a:pt x="1270320" y="774819"/>
                    </a:cubicBezTo>
                    <a:lnTo>
                      <a:pt x="1255699" y="770386"/>
                    </a:lnTo>
                    <a:lnTo>
                      <a:pt x="1227872" y="792809"/>
                    </a:lnTo>
                    <a:cubicBezTo>
                      <a:pt x="1190514" y="817457"/>
                      <a:pt x="1145478" y="831850"/>
                      <a:pt x="1097000" y="831850"/>
                    </a:cubicBezTo>
                    <a:cubicBezTo>
                      <a:pt x="1048522" y="831850"/>
                      <a:pt x="1003487" y="817457"/>
                      <a:pt x="966128" y="792809"/>
                    </a:cubicBezTo>
                    <a:lnTo>
                      <a:pt x="952901" y="781070"/>
                    </a:lnTo>
                    <a:lnTo>
                      <a:pt x="951739" y="785893"/>
                    </a:lnTo>
                    <a:cubicBezTo>
                      <a:pt x="910328" y="867941"/>
                      <a:pt x="813384" y="925512"/>
                      <a:pt x="700395" y="925512"/>
                    </a:cubicBezTo>
                    <a:cubicBezTo>
                      <a:pt x="643901" y="925512"/>
                      <a:pt x="591417" y="911119"/>
                      <a:pt x="547881" y="886471"/>
                    </a:cubicBezTo>
                    <a:lnTo>
                      <a:pt x="496676" y="847479"/>
                    </a:lnTo>
                    <a:lnTo>
                      <a:pt x="467977" y="863694"/>
                    </a:lnTo>
                    <a:cubicBezTo>
                      <a:pt x="448532" y="870587"/>
                      <a:pt x="427153" y="874398"/>
                      <a:pt x="404712" y="874398"/>
                    </a:cubicBezTo>
                    <a:cubicBezTo>
                      <a:pt x="359829" y="874398"/>
                      <a:pt x="319196" y="859152"/>
                      <a:pt x="289783" y="834503"/>
                    </a:cubicBezTo>
                    <a:lnTo>
                      <a:pt x="264602" y="803204"/>
                    </a:lnTo>
                    <a:lnTo>
                      <a:pt x="228600" y="806450"/>
                    </a:lnTo>
                    <a:cubicBezTo>
                      <a:pt x="102348" y="806450"/>
                      <a:pt x="0" y="725069"/>
                      <a:pt x="0" y="624681"/>
                    </a:cubicBezTo>
                    <a:cubicBezTo>
                      <a:pt x="0" y="536842"/>
                      <a:pt x="78360" y="463554"/>
                      <a:pt x="182529" y="446605"/>
                    </a:cubicBezTo>
                    <a:lnTo>
                      <a:pt x="223594" y="443313"/>
                    </a:lnTo>
                    <a:lnTo>
                      <a:pt x="218065" y="415925"/>
                    </a:lnTo>
                    <a:cubicBezTo>
                      <a:pt x="218065" y="289673"/>
                      <a:pt x="320413" y="187325"/>
                      <a:pt x="446665" y="187325"/>
                    </a:cubicBezTo>
                    <a:lnTo>
                      <a:pt x="471082" y="191016"/>
                    </a:lnTo>
                    <a:lnTo>
                      <a:pt x="472294" y="182529"/>
                    </a:lnTo>
                    <a:cubicBezTo>
                      <a:pt x="502492" y="78360"/>
                      <a:pt x="633065" y="0"/>
                      <a:pt x="789565" y="0"/>
                    </a:cubicBezTo>
                    <a:close/>
                  </a:path>
                </a:pathLst>
              </a:custGeom>
              <a:solidFill>
                <a:srgbClr val="7671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11CEE723-C9EB-44F8-A73F-F6B9A52AC3C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457057" y="1767725"/>
                <a:ext cx="1128922" cy="584280"/>
              </a:xfrm>
              <a:custGeom>
                <a:avLst/>
                <a:gdLst>
                  <a:gd name="connsiteX0" fmla="*/ 789565 w 1551565"/>
                  <a:gd name="connsiteY0" fmla="*/ 0 h 925512"/>
                  <a:gd name="connsiteX1" fmla="*/ 1018562 w 1551565"/>
                  <a:gd name="connsiteY1" fmla="*/ 66955 h 925512"/>
                  <a:gd name="connsiteX2" fmla="*/ 1047453 w 1551565"/>
                  <a:gd name="connsiteY2" fmla="*/ 97204 h 925512"/>
                  <a:gd name="connsiteX3" fmla="*/ 1083422 w 1551565"/>
                  <a:gd name="connsiteY3" fmla="*/ 93663 h 925512"/>
                  <a:gd name="connsiteX4" fmla="*/ 1317494 w 1551565"/>
                  <a:gd name="connsiteY4" fmla="*/ 322263 h 925512"/>
                  <a:gd name="connsiteX5" fmla="*/ 1364667 w 1551565"/>
                  <a:gd name="connsiteY5" fmla="*/ 326907 h 925512"/>
                  <a:gd name="connsiteX6" fmla="*/ 1551565 w 1551565"/>
                  <a:gd name="connsiteY6" fmla="*/ 550863 h 925512"/>
                  <a:gd name="connsiteX7" fmla="*/ 1317493 w 1551565"/>
                  <a:gd name="connsiteY7" fmla="*/ 779463 h 925512"/>
                  <a:gd name="connsiteX8" fmla="*/ 1270320 w 1551565"/>
                  <a:gd name="connsiteY8" fmla="*/ 774819 h 925512"/>
                  <a:gd name="connsiteX9" fmla="*/ 1255699 w 1551565"/>
                  <a:gd name="connsiteY9" fmla="*/ 770386 h 925512"/>
                  <a:gd name="connsiteX10" fmla="*/ 1227872 w 1551565"/>
                  <a:gd name="connsiteY10" fmla="*/ 792809 h 925512"/>
                  <a:gd name="connsiteX11" fmla="*/ 1097000 w 1551565"/>
                  <a:gd name="connsiteY11" fmla="*/ 831850 h 925512"/>
                  <a:gd name="connsiteX12" fmla="*/ 966128 w 1551565"/>
                  <a:gd name="connsiteY12" fmla="*/ 792809 h 925512"/>
                  <a:gd name="connsiteX13" fmla="*/ 952901 w 1551565"/>
                  <a:gd name="connsiteY13" fmla="*/ 781070 h 925512"/>
                  <a:gd name="connsiteX14" fmla="*/ 951739 w 1551565"/>
                  <a:gd name="connsiteY14" fmla="*/ 785893 h 925512"/>
                  <a:gd name="connsiteX15" fmla="*/ 700395 w 1551565"/>
                  <a:gd name="connsiteY15" fmla="*/ 925512 h 925512"/>
                  <a:gd name="connsiteX16" fmla="*/ 547881 w 1551565"/>
                  <a:gd name="connsiteY16" fmla="*/ 886471 h 925512"/>
                  <a:gd name="connsiteX17" fmla="*/ 496676 w 1551565"/>
                  <a:gd name="connsiteY17" fmla="*/ 847479 h 925512"/>
                  <a:gd name="connsiteX18" fmla="*/ 467977 w 1551565"/>
                  <a:gd name="connsiteY18" fmla="*/ 863694 h 925512"/>
                  <a:gd name="connsiteX19" fmla="*/ 404712 w 1551565"/>
                  <a:gd name="connsiteY19" fmla="*/ 874398 h 925512"/>
                  <a:gd name="connsiteX20" fmla="*/ 289783 w 1551565"/>
                  <a:gd name="connsiteY20" fmla="*/ 834503 h 925512"/>
                  <a:gd name="connsiteX21" fmla="*/ 264602 w 1551565"/>
                  <a:gd name="connsiteY21" fmla="*/ 803204 h 925512"/>
                  <a:gd name="connsiteX22" fmla="*/ 228600 w 1551565"/>
                  <a:gd name="connsiteY22" fmla="*/ 806450 h 925512"/>
                  <a:gd name="connsiteX23" fmla="*/ 0 w 1551565"/>
                  <a:gd name="connsiteY23" fmla="*/ 624681 h 925512"/>
                  <a:gd name="connsiteX24" fmla="*/ 182529 w 1551565"/>
                  <a:gd name="connsiteY24" fmla="*/ 446605 h 925512"/>
                  <a:gd name="connsiteX25" fmla="*/ 223594 w 1551565"/>
                  <a:gd name="connsiteY25" fmla="*/ 443313 h 925512"/>
                  <a:gd name="connsiteX26" fmla="*/ 218065 w 1551565"/>
                  <a:gd name="connsiteY26" fmla="*/ 415925 h 925512"/>
                  <a:gd name="connsiteX27" fmla="*/ 446665 w 1551565"/>
                  <a:gd name="connsiteY27" fmla="*/ 187325 h 925512"/>
                  <a:gd name="connsiteX28" fmla="*/ 471082 w 1551565"/>
                  <a:gd name="connsiteY28" fmla="*/ 191016 h 925512"/>
                  <a:gd name="connsiteX29" fmla="*/ 472294 w 1551565"/>
                  <a:gd name="connsiteY29" fmla="*/ 182529 h 925512"/>
                  <a:gd name="connsiteX30" fmla="*/ 789565 w 1551565"/>
                  <a:gd name="connsiteY30" fmla="*/ 0 h 925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551565" h="925512">
                    <a:moveTo>
                      <a:pt x="789565" y="0"/>
                    </a:moveTo>
                    <a:cubicBezTo>
                      <a:pt x="878994" y="0"/>
                      <a:pt x="959956" y="25587"/>
                      <a:pt x="1018562" y="66955"/>
                    </a:cubicBezTo>
                    <a:lnTo>
                      <a:pt x="1047453" y="97204"/>
                    </a:lnTo>
                    <a:lnTo>
                      <a:pt x="1083422" y="93663"/>
                    </a:lnTo>
                    <a:cubicBezTo>
                      <a:pt x="1212696" y="93663"/>
                      <a:pt x="1317494" y="196011"/>
                      <a:pt x="1317494" y="322263"/>
                    </a:cubicBezTo>
                    <a:lnTo>
                      <a:pt x="1364667" y="326907"/>
                    </a:lnTo>
                    <a:cubicBezTo>
                      <a:pt x="1471329" y="348223"/>
                      <a:pt x="1551565" y="440393"/>
                      <a:pt x="1551565" y="550863"/>
                    </a:cubicBezTo>
                    <a:cubicBezTo>
                      <a:pt x="1551565" y="677115"/>
                      <a:pt x="1446767" y="779463"/>
                      <a:pt x="1317493" y="779463"/>
                    </a:cubicBezTo>
                    <a:cubicBezTo>
                      <a:pt x="1301334" y="779463"/>
                      <a:pt x="1285557" y="777864"/>
                      <a:pt x="1270320" y="774819"/>
                    </a:cubicBezTo>
                    <a:lnTo>
                      <a:pt x="1255699" y="770386"/>
                    </a:lnTo>
                    <a:lnTo>
                      <a:pt x="1227872" y="792809"/>
                    </a:lnTo>
                    <a:cubicBezTo>
                      <a:pt x="1190514" y="817457"/>
                      <a:pt x="1145478" y="831850"/>
                      <a:pt x="1097000" y="831850"/>
                    </a:cubicBezTo>
                    <a:cubicBezTo>
                      <a:pt x="1048522" y="831850"/>
                      <a:pt x="1003487" y="817457"/>
                      <a:pt x="966128" y="792809"/>
                    </a:cubicBezTo>
                    <a:lnTo>
                      <a:pt x="952901" y="781070"/>
                    </a:lnTo>
                    <a:lnTo>
                      <a:pt x="951739" y="785893"/>
                    </a:lnTo>
                    <a:cubicBezTo>
                      <a:pt x="910328" y="867941"/>
                      <a:pt x="813384" y="925512"/>
                      <a:pt x="700395" y="925512"/>
                    </a:cubicBezTo>
                    <a:cubicBezTo>
                      <a:pt x="643901" y="925512"/>
                      <a:pt x="591417" y="911119"/>
                      <a:pt x="547881" y="886471"/>
                    </a:cubicBezTo>
                    <a:lnTo>
                      <a:pt x="496676" y="847479"/>
                    </a:lnTo>
                    <a:lnTo>
                      <a:pt x="467977" y="863694"/>
                    </a:lnTo>
                    <a:cubicBezTo>
                      <a:pt x="448532" y="870587"/>
                      <a:pt x="427153" y="874398"/>
                      <a:pt x="404712" y="874398"/>
                    </a:cubicBezTo>
                    <a:cubicBezTo>
                      <a:pt x="359829" y="874398"/>
                      <a:pt x="319196" y="859152"/>
                      <a:pt x="289783" y="834503"/>
                    </a:cubicBezTo>
                    <a:lnTo>
                      <a:pt x="264602" y="803204"/>
                    </a:lnTo>
                    <a:lnTo>
                      <a:pt x="228600" y="806450"/>
                    </a:lnTo>
                    <a:cubicBezTo>
                      <a:pt x="102348" y="806450"/>
                      <a:pt x="0" y="725069"/>
                      <a:pt x="0" y="624681"/>
                    </a:cubicBezTo>
                    <a:cubicBezTo>
                      <a:pt x="0" y="536842"/>
                      <a:pt x="78360" y="463554"/>
                      <a:pt x="182529" y="446605"/>
                    </a:cubicBezTo>
                    <a:lnTo>
                      <a:pt x="223594" y="443313"/>
                    </a:lnTo>
                    <a:lnTo>
                      <a:pt x="218065" y="415925"/>
                    </a:lnTo>
                    <a:cubicBezTo>
                      <a:pt x="218065" y="289673"/>
                      <a:pt x="320413" y="187325"/>
                      <a:pt x="446665" y="187325"/>
                    </a:cubicBezTo>
                    <a:lnTo>
                      <a:pt x="471082" y="191016"/>
                    </a:lnTo>
                    <a:lnTo>
                      <a:pt x="472294" y="182529"/>
                    </a:lnTo>
                    <a:cubicBezTo>
                      <a:pt x="502492" y="78360"/>
                      <a:pt x="633065" y="0"/>
                      <a:pt x="78956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57" name="PHẠM DUYÊN 8 - 9Slide.vn">
            <a:extLst>
              <a:ext uri="{FF2B5EF4-FFF2-40B4-BE49-F238E27FC236}">
                <a16:creationId xmlns:a16="http://schemas.microsoft.com/office/drawing/2014/main" id="{FDFA9926-F7D1-4AB6-A290-46A2CE30CC5F}"/>
              </a:ext>
            </a:extLst>
          </p:cNvPr>
          <p:cNvGrpSpPr>
            <a:grpSpLocks/>
          </p:cNvGrpSpPr>
          <p:nvPr/>
        </p:nvGrpSpPr>
        <p:grpSpPr>
          <a:xfrm>
            <a:off x="2148077" y="5121432"/>
            <a:ext cx="10088922" cy="1761969"/>
            <a:chOff x="2406694" y="4553085"/>
            <a:chExt cx="10088922" cy="1687643"/>
          </a:xfrm>
        </p:grpSpPr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D794E1FE-7944-44B8-B567-CA11A7A16873}"/>
                </a:ext>
              </a:extLst>
            </p:cNvPr>
            <p:cNvSpPr>
              <a:spLocks/>
            </p:cNvSpPr>
            <p:nvPr/>
          </p:nvSpPr>
          <p:spPr>
            <a:xfrm>
              <a:off x="2489343" y="4553085"/>
              <a:ext cx="10006273" cy="1687643"/>
            </a:xfrm>
            <a:custGeom>
              <a:avLst/>
              <a:gdLst>
                <a:gd name="connsiteX0" fmla="*/ 3901393 w 10006273"/>
                <a:gd name="connsiteY0" fmla="*/ 0 h 1687643"/>
                <a:gd name="connsiteX1" fmla="*/ 4597705 w 10006273"/>
                <a:gd name="connsiteY1" fmla="*/ 330359 h 1687643"/>
                <a:gd name="connsiteX2" fmla="*/ 4651088 w 10006273"/>
                <a:gd name="connsiteY2" fmla="*/ 418120 h 1687643"/>
                <a:gd name="connsiteX3" fmla="*/ 4741116 w 10006273"/>
                <a:gd name="connsiteY3" fmla="*/ 410022 h 1687643"/>
                <a:gd name="connsiteX4" fmla="*/ 5418052 w 10006273"/>
                <a:gd name="connsiteY4" fmla="*/ 810408 h 1687643"/>
                <a:gd name="connsiteX5" fmla="*/ 5443558 w 10006273"/>
                <a:gd name="connsiteY5" fmla="*/ 883727 h 1687643"/>
                <a:gd name="connsiteX6" fmla="*/ 5541524 w 10006273"/>
                <a:gd name="connsiteY6" fmla="*/ 892540 h 1687643"/>
                <a:gd name="connsiteX7" fmla="*/ 5740617 w 10006273"/>
                <a:gd name="connsiteY7" fmla="*/ 962288 h 1687643"/>
                <a:gd name="connsiteX8" fmla="*/ 5802167 w 10006273"/>
                <a:gd name="connsiteY8" fmla="*/ 1002333 h 1687643"/>
                <a:gd name="connsiteX9" fmla="*/ 5807662 w 10006273"/>
                <a:gd name="connsiteY9" fmla="*/ 953696 h 1687643"/>
                <a:gd name="connsiteX10" fmla="*/ 6527406 w 10006273"/>
                <a:gd name="connsiteY10" fmla="*/ 430255 h 1687643"/>
                <a:gd name="connsiteX11" fmla="*/ 7247150 w 10006273"/>
                <a:gd name="connsiteY11" fmla="*/ 953696 h 1687643"/>
                <a:gd name="connsiteX12" fmla="*/ 7247251 w 10006273"/>
                <a:gd name="connsiteY12" fmla="*/ 954587 h 1687643"/>
                <a:gd name="connsiteX13" fmla="*/ 7247278 w 10006273"/>
                <a:gd name="connsiteY13" fmla="*/ 954576 h 1687643"/>
                <a:gd name="connsiteX14" fmla="*/ 7533245 w 10006273"/>
                <a:gd name="connsiteY14" fmla="*/ 913180 h 1687643"/>
                <a:gd name="connsiteX15" fmla="*/ 8052735 w 10006273"/>
                <a:gd name="connsiteY15" fmla="*/ 1067469 h 1687643"/>
                <a:gd name="connsiteX16" fmla="*/ 8096289 w 10006273"/>
                <a:gd name="connsiteY16" fmla="*/ 1105319 h 1687643"/>
                <a:gd name="connsiteX17" fmla="*/ 8147222 w 10006273"/>
                <a:gd name="connsiteY17" fmla="*/ 1004873 h 1687643"/>
                <a:gd name="connsiteX18" fmla="*/ 8750032 w 10006273"/>
                <a:gd name="connsiteY18" fmla="*/ 661785 h 1687643"/>
                <a:gd name="connsiteX19" fmla="*/ 9476996 w 10006273"/>
                <a:gd name="connsiteY19" fmla="*/ 1439955 h 1687643"/>
                <a:gd name="connsiteX20" fmla="*/ 9991037 w 10006273"/>
                <a:gd name="connsiteY20" fmla="*/ 1667876 h 1687643"/>
                <a:gd name="connsiteX21" fmla="*/ 10006273 w 10006273"/>
                <a:gd name="connsiteY21" fmla="*/ 1687643 h 1687643"/>
                <a:gd name="connsiteX22" fmla="*/ 0 w 10006273"/>
                <a:gd name="connsiteY22" fmla="*/ 1687643 h 1687643"/>
                <a:gd name="connsiteX23" fmla="*/ 7488 w 10006273"/>
                <a:gd name="connsiteY23" fmla="*/ 1621361 h 1687643"/>
                <a:gd name="connsiteX24" fmla="*/ 622780 w 10006273"/>
                <a:gd name="connsiteY24" fmla="*/ 1173884 h 1687643"/>
                <a:gd name="connsiteX25" fmla="*/ 867246 w 10006273"/>
                <a:gd name="connsiteY25" fmla="*/ 1217925 h 1687643"/>
                <a:gd name="connsiteX26" fmla="*/ 878836 w 10006273"/>
                <a:gd name="connsiteY26" fmla="*/ 1223538 h 1687643"/>
                <a:gd name="connsiteX27" fmla="*/ 879319 w 10006273"/>
                <a:gd name="connsiteY27" fmla="*/ 1218820 h 1687643"/>
                <a:gd name="connsiteX28" fmla="*/ 1625837 w 10006273"/>
                <a:gd name="connsiteY28" fmla="*/ 620529 h 1687643"/>
                <a:gd name="connsiteX29" fmla="*/ 1922442 w 10006273"/>
                <a:gd name="connsiteY29" fmla="*/ 679413 h 1687643"/>
                <a:gd name="connsiteX30" fmla="*/ 1948172 w 10006273"/>
                <a:gd name="connsiteY30" fmla="*/ 693146 h 1687643"/>
                <a:gd name="connsiteX31" fmla="*/ 1988649 w 10006273"/>
                <a:gd name="connsiteY31" fmla="*/ 576793 h 1687643"/>
                <a:gd name="connsiteX32" fmla="*/ 2762382 w 10006273"/>
                <a:gd name="connsiteY32" fmla="*/ 119154 h 1687643"/>
                <a:gd name="connsiteX33" fmla="*/ 3231879 w 10006273"/>
                <a:gd name="connsiteY33" fmla="*/ 247123 h 1687643"/>
                <a:gd name="connsiteX34" fmla="*/ 3261727 w 10006273"/>
                <a:gd name="connsiteY34" fmla="*/ 269097 h 1687643"/>
                <a:gd name="connsiteX35" fmla="*/ 3307619 w 10006273"/>
                <a:gd name="connsiteY35" fmla="*/ 219465 h 1687643"/>
                <a:gd name="connsiteX36" fmla="*/ 3901393 w 10006273"/>
                <a:gd name="connsiteY36" fmla="*/ 0 h 1687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006273" h="1687643">
                  <a:moveTo>
                    <a:pt x="3901393" y="0"/>
                  </a:moveTo>
                  <a:cubicBezTo>
                    <a:pt x="4191247" y="0"/>
                    <a:pt x="4446800" y="131044"/>
                    <a:pt x="4597705" y="330359"/>
                  </a:cubicBezTo>
                  <a:lnTo>
                    <a:pt x="4651088" y="418120"/>
                  </a:lnTo>
                  <a:lnTo>
                    <a:pt x="4741116" y="410022"/>
                  </a:lnTo>
                  <a:cubicBezTo>
                    <a:pt x="5045426" y="410022"/>
                    <a:pt x="5306523" y="575118"/>
                    <a:pt x="5418052" y="810408"/>
                  </a:cubicBezTo>
                  <a:lnTo>
                    <a:pt x="5443558" y="883727"/>
                  </a:lnTo>
                  <a:lnTo>
                    <a:pt x="5541524" y="892540"/>
                  </a:lnTo>
                  <a:cubicBezTo>
                    <a:pt x="5613072" y="905604"/>
                    <a:pt x="5680188" y="929524"/>
                    <a:pt x="5740617" y="962288"/>
                  </a:cubicBezTo>
                  <a:lnTo>
                    <a:pt x="5802167" y="1002333"/>
                  </a:lnTo>
                  <a:lnTo>
                    <a:pt x="5807662" y="953696"/>
                  </a:lnTo>
                  <a:cubicBezTo>
                    <a:pt x="5876167" y="654969"/>
                    <a:pt x="6172377" y="430255"/>
                    <a:pt x="6527406" y="430255"/>
                  </a:cubicBezTo>
                  <a:cubicBezTo>
                    <a:pt x="6882435" y="430255"/>
                    <a:pt x="7178645" y="654969"/>
                    <a:pt x="7247150" y="953696"/>
                  </a:cubicBezTo>
                  <a:lnTo>
                    <a:pt x="7247251" y="954587"/>
                  </a:lnTo>
                  <a:lnTo>
                    <a:pt x="7247278" y="954576"/>
                  </a:lnTo>
                  <a:cubicBezTo>
                    <a:pt x="7335173" y="927920"/>
                    <a:pt x="7431808" y="913180"/>
                    <a:pt x="7533245" y="913180"/>
                  </a:cubicBezTo>
                  <a:cubicBezTo>
                    <a:pt x="7736119" y="913180"/>
                    <a:pt x="7919786" y="972141"/>
                    <a:pt x="8052735" y="1067469"/>
                  </a:cubicBezTo>
                  <a:lnTo>
                    <a:pt x="8096289" y="1105319"/>
                  </a:lnTo>
                  <a:lnTo>
                    <a:pt x="8147222" y="1004873"/>
                  </a:lnTo>
                  <a:cubicBezTo>
                    <a:pt x="8277863" y="797878"/>
                    <a:pt x="8499100" y="661785"/>
                    <a:pt x="8750032" y="661785"/>
                  </a:cubicBezTo>
                  <a:cubicBezTo>
                    <a:pt x="9151523" y="661785"/>
                    <a:pt x="9476996" y="1010184"/>
                    <a:pt x="9476996" y="1439955"/>
                  </a:cubicBezTo>
                  <a:cubicBezTo>
                    <a:pt x="9677742" y="1439955"/>
                    <a:pt x="9859482" y="1527055"/>
                    <a:pt x="9991037" y="1667876"/>
                  </a:cubicBezTo>
                  <a:lnTo>
                    <a:pt x="10006273" y="1687643"/>
                  </a:lnTo>
                  <a:lnTo>
                    <a:pt x="0" y="1687643"/>
                  </a:lnTo>
                  <a:lnTo>
                    <a:pt x="7488" y="1621361"/>
                  </a:lnTo>
                  <a:cubicBezTo>
                    <a:pt x="66051" y="1365986"/>
                    <a:pt x="319274" y="1173884"/>
                    <a:pt x="622780" y="1173884"/>
                  </a:cubicBezTo>
                  <a:cubicBezTo>
                    <a:pt x="709496" y="1173884"/>
                    <a:pt x="792107" y="1189566"/>
                    <a:pt x="867246" y="1217925"/>
                  </a:cubicBezTo>
                  <a:lnTo>
                    <a:pt x="878836" y="1223538"/>
                  </a:lnTo>
                  <a:lnTo>
                    <a:pt x="879319" y="1218820"/>
                  </a:lnTo>
                  <a:cubicBezTo>
                    <a:pt x="950373" y="877375"/>
                    <a:pt x="1257602" y="620529"/>
                    <a:pt x="1625837" y="620529"/>
                  </a:cubicBezTo>
                  <a:cubicBezTo>
                    <a:pt x="1731048" y="620529"/>
                    <a:pt x="1831278" y="641496"/>
                    <a:pt x="1922442" y="679413"/>
                  </a:cubicBezTo>
                  <a:lnTo>
                    <a:pt x="1948172" y="693146"/>
                  </a:lnTo>
                  <a:lnTo>
                    <a:pt x="1988649" y="576793"/>
                  </a:lnTo>
                  <a:cubicBezTo>
                    <a:pt x="2116126" y="307857"/>
                    <a:pt x="2414558" y="119154"/>
                    <a:pt x="2762382" y="119154"/>
                  </a:cubicBezTo>
                  <a:cubicBezTo>
                    <a:pt x="2936295" y="119154"/>
                    <a:pt x="3097859" y="166330"/>
                    <a:pt x="3231879" y="247123"/>
                  </a:cubicBezTo>
                  <a:lnTo>
                    <a:pt x="3261727" y="269097"/>
                  </a:lnTo>
                  <a:lnTo>
                    <a:pt x="3307619" y="219465"/>
                  </a:lnTo>
                  <a:cubicBezTo>
                    <a:pt x="3459580" y="83868"/>
                    <a:pt x="3669510" y="0"/>
                    <a:pt x="3901393" y="0"/>
                  </a:cubicBezTo>
                  <a:close/>
                </a:path>
              </a:pathLst>
            </a:custGeom>
            <a:solidFill>
              <a:srgbClr val="E78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9E656297-DBE3-4474-8ED7-541C164806D0}"/>
                </a:ext>
              </a:extLst>
            </p:cNvPr>
            <p:cNvSpPr>
              <a:spLocks/>
            </p:cNvSpPr>
            <p:nvPr/>
          </p:nvSpPr>
          <p:spPr>
            <a:xfrm>
              <a:off x="2406694" y="4614929"/>
              <a:ext cx="10006273" cy="1604613"/>
            </a:xfrm>
            <a:custGeom>
              <a:avLst/>
              <a:gdLst>
                <a:gd name="connsiteX0" fmla="*/ 3901393 w 10006273"/>
                <a:gd name="connsiteY0" fmla="*/ 0 h 1687643"/>
                <a:gd name="connsiteX1" fmla="*/ 4597705 w 10006273"/>
                <a:gd name="connsiteY1" fmla="*/ 330359 h 1687643"/>
                <a:gd name="connsiteX2" fmla="*/ 4651088 w 10006273"/>
                <a:gd name="connsiteY2" fmla="*/ 418120 h 1687643"/>
                <a:gd name="connsiteX3" fmla="*/ 4741116 w 10006273"/>
                <a:gd name="connsiteY3" fmla="*/ 410022 h 1687643"/>
                <a:gd name="connsiteX4" fmla="*/ 5418052 w 10006273"/>
                <a:gd name="connsiteY4" fmla="*/ 810408 h 1687643"/>
                <a:gd name="connsiteX5" fmla="*/ 5443558 w 10006273"/>
                <a:gd name="connsiteY5" fmla="*/ 883727 h 1687643"/>
                <a:gd name="connsiteX6" fmla="*/ 5541524 w 10006273"/>
                <a:gd name="connsiteY6" fmla="*/ 892540 h 1687643"/>
                <a:gd name="connsiteX7" fmla="*/ 5740617 w 10006273"/>
                <a:gd name="connsiteY7" fmla="*/ 962288 h 1687643"/>
                <a:gd name="connsiteX8" fmla="*/ 5802167 w 10006273"/>
                <a:gd name="connsiteY8" fmla="*/ 1002333 h 1687643"/>
                <a:gd name="connsiteX9" fmla="*/ 5807662 w 10006273"/>
                <a:gd name="connsiteY9" fmla="*/ 953696 h 1687643"/>
                <a:gd name="connsiteX10" fmla="*/ 6527406 w 10006273"/>
                <a:gd name="connsiteY10" fmla="*/ 430255 h 1687643"/>
                <a:gd name="connsiteX11" fmla="*/ 7247150 w 10006273"/>
                <a:gd name="connsiteY11" fmla="*/ 953696 h 1687643"/>
                <a:gd name="connsiteX12" fmla="*/ 7247251 w 10006273"/>
                <a:gd name="connsiteY12" fmla="*/ 954587 h 1687643"/>
                <a:gd name="connsiteX13" fmla="*/ 7247278 w 10006273"/>
                <a:gd name="connsiteY13" fmla="*/ 954576 h 1687643"/>
                <a:gd name="connsiteX14" fmla="*/ 7533245 w 10006273"/>
                <a:gd name="connsiteY14" fmla="*/ 913180 h 1687643"/>
                <a:gd name="connsiteX15" fmla="*/ 8052735 w 10006273"/>
                <a:gd name="connsiteY15" fmla="*/ 1067469 h 1687643"/>
                <a:gd name="connsiteX16" fmla="*/ 8096289 w 10006273"/>
                <a:gd name="connsiteY16" fmla="*/ 1105319 h 1687643"/>
                <a:gd name="connsiteX17" fmla="*/ 8147222 w 10006273"/>
                <a:gd name="connsiteY17" fmla="*/ 1004873 h 1687643"/>
                <a:gd name="connsiteX18" fmla="*/ 8750032 w 10006273"/>
                <a:gd name="connsiteY18" fmla="*/ 661785 h 1687643"/>
                <a:gd name="connsiteX19" fmla="*/ 9476996 w 10006273"/>
                <a:gd name="connsiteY19" fmla="*/ 1439955 h 1687643"/>
                <a:gd name="connsiteX20" fmla="*/ 9991037 w 10006273"/>
                <a:gd name="connsiteY20" fmla="*/ 1667876 h 1687643"/>
                <a:gd name="connsiteX21" fmla="*/ 10006273 w 10006273"/>
                <a:gd name="connsiteY21" fmla="*/ 1687643 h 1687643"/>
                <a:gd name="connsiteX22" fmla="*/ 0 w 10006273"/>
                <a:gd name="connsiteY22" fmla="*/ 1687643 h 1687643"/>
                <a:gd name="connsiteX23" fmla="*/ 7488 w 10006273"/>
                <a:gd name="connsiteY23" fmla="*/ 1621361 h 1687643"/>
                <a:gd name="connsiteX24" fmla="*/ 622780 w 10006273"/>
                <a:gd name="connsiteY24" fmla="*/ 1173884 h 1687643"/>
                <a:gd name="connsiteX25" fmla="*/ 867246 w 10006273"/>
                <a:gd name="connsiteY25" fmla="*/ 1217925 h 1687643"/>
                <a:gd name="connsiteX26" fmla="*/ 878836 w 10006273"/>
                <a:gd name="connsiteY26" fmla="*/ 1223538 h 1687643"/>
                <a:gd name="connsiteX27" fmla="*/ 879319 w 10006273"/>
                <a:gd name="connsiteY27" fmla="*/ 1218820 h 1687643"/>
                <a:gd name="connsiteX28" fmla="*/ 1625837 w 10006273"/>
                <a:gd name="connsiteY28" fmla="*/ 620529 h 1687643"/>
                <a:gd name="connsiteX29" fmla="*/ 1922442 w 10006273"/>
                <a:gd name="connsiteY29" fmla="*/ 679413 h 1687643"/>
                <a:gd name="connsiteX30" fmla="*/ 1948172 w 10006273"/>
                <a:gd name="connsiteY30" fmla="*/ 693146 h 1687643"/>
                <a:gd name="connsiteX31" fmla="*/ 1988649 w 10006273"/>
                <a:gd name="connsiteY31" fmla="*/ 576793 h 1687643"/>
                <a:gd name="connsiteX32" fmla="*/ 2762382 w 10006273"/>
                <a:gd name="connsiteY32" fmla="*/ 119154 h 1687643"/>
                <a:gd name="connsiteX33" fmla="*/ 3231879 w 10006273"/>
                <a:gd name="connsiteY33" fmla="*/ 247123 h 1687643"/>
                <a:gd name="connsiteX34" fmla="*/ 3261727 w 10006273"/>
                <a:gd name="connsiteY34" fmla="*/ 269097 h 1687643"/>
                <a:gd name="connsiteX35" fmla="*/ 3307619 w 10006273"/>
                <a:gd name="connsiteY35" fmla="*/ 219465 h 1687643"/>
                <a:gd name="connsiteX36" fmla="*/ 3901393 w 10006273"/>
                <a:gd name="connsiteY36" fmla="*/ 0 h 1687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006273" h="1687643">
                  <a:moveTo>
                    <a:pt x="3901393" y="0"/>
                  </a:moveTo>
                  <a:cubicBezTo>
                    <a:pt x="4191247" y="0"/>
                    <a:pt x="4446800" y="131044"/>
                    <a:pt x="4597705" y="330359"/>
                  </a:cubicBezTo>
                  <a:lnTo>
                    <a:pt x="4651088" y="418120"/>
                  </a:lnTo>
                  <a:lnTo>
                    <a:pt x="4741116" y="410022"/>
                  </a:lnTo>
                  <a:cubicBezTo>
                    <a:pt x="5045426" y="410022"/>
                    <a:pt x="5306523" y="575118"/>
                    <a:pt x="5418052" y="810408"/>
                  </a:cubicBezTo>
                  <a:lnTo>
                    <a:pt x="5443558" y="883727"/>
                  </a:lnTo>
                  <a:lnTo>
                    <a:pt x="5541524" y="892540"/>
                  </a:lnTo>
                  <a:cubicBezTo>
                    <a:pt x="5613072" y="905604"/>
                    <a:pt x="5680188" y="929524"/>
                    <a:pt x="5740617" y="962288"/>
                  </a:cubicBezTo>
                  <a:lnTo>
                    <a:pt x="5802167" y="1002333"/>
                  </a:lnTo>
                  <a:lnTo>
                    <a:pt x="5807662" y="953696"/>
                  </a:lnTo>
                  <a:cubicBezTo>
                    <a:pt x="5876167" y="654969"/>
                    <a:pt x="6172377" y="430255"/>
                    <a:pt x="6527406" y="430255"/>
                  </a:cubicBezTo>
                  <a:cubicBezTo>
                    <a:pt x="6882435" y="430255"/>
                    <a:pt x="7178645" y="654969"/>
                    <a:pt x="7247150" y="953696"/>
                  </a:cubicBezTo>
                  <a:lnTo>
                    <a:pt x="7247251" y="954587"/>
                  </a:lnTo>
                  <a:lnTo>
                    <a:pt x="7247278" y="954576"/>
                  </a:lnTo>
                  <a:cubicBezTo>
                    <a:pt x="7335173" y="927920"/>
                    <a:pt x="7431808" y="913180"/>
                    <a:pt x="7533245" y="913180"/>
                  </a:cubicBezTo>
                  <a:cubicBezTo>
                    <a:pt x="7736119" y="913180"/>
                    <a:pt x="7919786" y="972141"/>
                    <a:pt x="8052735" y="1067469"/>
                  </a:cubicBezTo>
                  <a:lnTo>
                    <a:pt x="8096289" y="1105319"/>
                  </a:lnTo>
                  <a:lnTo>
                    <a:pt x="8147222" y="1004873"/>
                  </a:lnTo>
                  <a:cubicBezTo>
                    <a:pt x="8277863" y="797878"/>
                    <a:pt x="8499100" y="661785"/>
                    <a:pt x="8750032" y="661785"/>
                  </a:cubicBezTo>
                  <a:cubicBezTo>
                    <a:pt x="9151523" y="661785"/>
                    <a:pt x="9476996" y="1010184"/>
                    <a:pt x="9476996" y="1439955"/>
                  </a:cubicBezTo>
                  <a:cubicBezTo>
                    <a:pt x="9677742" y="1439955"/>
                    <a:pt x="9859482" y="1527055"/>
                    <a:pt x="9991037" y="1667876"/>
                  </a:cubicBezTo>
                  <a:lnTo>
                    <a:pt x="10006273" y="1687643"/>
                  </a:lnTo>
                  <a:lnTo>
                    <a:pt x="0" y="1687643"/>
                  </a:lnTo>
                  <a:lnTo>
                    <a:pt x="7488" y="1621361"/>
                  </a:lnTo>
                  <a:cubicBezTo>
                    <a:pt x="66051" y="1365986"/>
                    <a:pt x="319274" y="1173884"/>
                    <a:pt x="622780" y="1173884"/>
                  </a:cubicBezTo>
                  <a:cubicBezTo>
                    <a:pt x="709496" y="1173884"/>
                    <a:pt x="792107" y="1189566"/>
                    <a:pt x="867246" y="1217925"/>
                  </a:cubicBezTo>
                  <a:lnTo>
                    <a:pt x="878836" y="1223538"/>
                  </a:lnTo>
                  <a:lnTo>
                    <a:pt x="879319" y="1218820"/>
                  </a:lnTo>
                  <a:cubicBezTo>
                    <a:pt x="950373" y="877375"/>
                    <a:pt x="1257602" y="620529"/>
                    <a:pt x="1625837" y="620529"/>
                  </a:cubicBezTo>
                  <a:cubicBezTo>
                    <a:pt x="1731048" y="620529"/>
                    <a:pt x="1831278" y="641496"/>
                    <a:pt x="1922442" y="679413"/>
                  </a:cubicBezTo>
                  <a:lnTo>
                    <a:pt x="1948172" y="693146"/>
                  </a:lnTo>
                  <a:lnTo>
                    <a:pt x="1988649" y="576793"/>
                  </a:lnTo>
                  <a:cubicBezTo>
                    <a:pt x="2116126" y="307857"/>
                    <a:pt x="2414558" y="119154"/>
                    <a:pt x="2762382" y="119154"/>
                  </a:cubicBezTo>
                  <a:cubicBezTo>
                    <a:pt x="2936295" y="119154"/>
                    <a:pt x="3097859" y="166330"/>
                    <a:pt x="3231879" y="247123"/>
                  </a:cubicBezTo>
                  <a:lnTo>
                    <a:pt x="3261727" y="269097"/>
                  </a:lnTo>
                  <a:lnTo>
                    <a:pt x="3307619" y="219465"/>
                  </a:lnTo>
                  <a:cubicBezTo>
                    <a:pt x="3459580" y="83868"/>
                    <a:pt x="3669510" y="0"/>
                    <a:pt x="3901393" y="0"/>
                  </a:cubicBezTo>
                  <a:close/>
                </a:path>
              </a:pathLst>
            </a:custGeom>
            <a:solidFill>
              <a:srgbClr val="9DDC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05" name="PHẠM DUYÊN 9 - 9Slide.vn">
            <a:extLst>
              <a:ext uri="{FF2B5EF4-FFF2-40B4-BE49-F238E27FC236}">
                <a16:creationId xmlns:a16="http://schemas.microsoft.com/office/drawing/2014/main" id="{183C212C-52DD-4361-B159-E08F4058C4AA}"/>
              </a:ext>
            </a:extLst>
          </p:cNvPr>
          <p:cNvGrpSpPr>
            <a:grpSpLocks/>
          </p:cNvGrpSpPr>
          <p:nvPr/>
        </p:nvGrpSpPr>
        <p:grpSpPr>
          <a:xfrm>
            <a:off x="0" y="5855252"/>
            <a:ext cx="3442996" cy="1091649"/>
            <a:chOff x="0" y="5779052"/>
            <a:chExt cx="3205332" cy="1091649"/>
          </a:xfrm>
        </p:grpSpPr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2608EA55-2A3C-43B4-A090-4997EECF5A09}"/>
                </a:ext>
              </a:extLst>
            </p:cNvPr>
            <p:cNvSpPr>
              <a:spLocks/>
            </p:cNvSpPr>
            <p:nvPr/>
          </p:nvSpPr>
          <p:spPr>
            <a:xfrm>
              <a:off x="63500" y="5779052"/>
              <a:ext cx="3141832" cy="1053549"/>
            </a:xfrm>
            <a:custGeom>
              <a:avLst/>
              <a:gdLst>
                <a:gd name="connsiteX0" fmla="*/ 1787761 w 3141832"/>
                <a:gd name="connsiteY0" fmla="*/ 0 h 1053549"/>
                <a:gd name="connsiteX1" fmla="*/ 2362200 w 3141832"/>
                <a:gd name="connsiteY1" fmla="*/ 463137 h 1053549"/>
                <a:gd name="connsiteX2" fmla="*/ 2353215 w 3141832"/>
                <a:gd name="connsiteY2" fmla="*/ 520641 h 1053549"/>
                <a:gd name="connsiteX3" fmla="*/ 2451624 w 3141832"/>
                <a:gd name="connsiteY3" fmla="*/ 496013 h 1053549"/>
                <a:gd name="connsiteX4" fmla="*/ 2567393 w 3141832"/>
                <a:gd name="connsiteY4" fmla="*/ 486603 h 1053549"/>
                <a:gd name="connsiteX5" fmla="*/ 3141832 w 3141832"/>
                <a:gd name="connsiteY5" fmla="*/ 949740 h 1053549"/>
                <a:gd name="connsiteX6" fmla="*/ 3130161 w 3141832"/>
                <a:gd name="connsiteY6" fmla="*/ 1043078 h 1053549"/>
                <a:gd name="connsiteX7" fmla="*/ 3126130 w 3141832"/>
                <a:gd name="connsiteY7" fmla="*/ 1053549 h 1053549"/>
                <a:gd name="connsiteX8" fmla="*/ 0 w 3141832"/>
                <a:gd name="connsiteY8" fmla="*/ 1053549 h 1053549"/>
                <a:gd name="connsiteX9" fmla="*/ 0 w 3141832"/>
                <a:gd name="connsiteY9" fmla="*/ 597209 h 1053549"/>
                <a:gd name="connsiteX10" fmla="*/ 33768 w 3141832"/>
                <a:gd name="connsiteY10" fmla="*/ 571192 h 1053549"/>
                <a:gd name="connsiteX11" fmla="*/ 330326 w 3141832"/>
                <a:gd name="connsiteY11" fmla="*/ 486603 h 1053549"/>
                <a:gd name="connsiteX12" fmla="*/ 401591 w 3141832"/>
                <a:gd name="connsiteY12" fmla="*/ 493312 h 1053549"/>
                <a:gd name="connsiteX13" fmla="*/ 443908 w 3141832"/>
                <a:gd name="connsiteY13" fmla="*/ 420508 h 1053549"/>
                <a:gd name="connsiteX14" fmla="*/ 883734 w 3141832"/>
                <a:gd name="connsiteY14" fmla="*/ 202135 h 1053549"/>
                <a:gd name="connsiteX15" fmla="*/ 1180292 w 3141832"/>
                <a:gd name="connsiteY15" fmla="*/ 286724 h 1053549"/>
                <a:gd name="connsiteX16" fmla="*/ 1239434 w 3141832"/>
                <a:gd name="connsiteY16" fmla="*/ 332290 h 1053549"/>
                <a:gd name="connsiteX17" fmla="*/ 1258464 w 3141832"/>
                <a:gd name="connsiteY17" fmla="*/ 282863 h 1053549"/>
                <a:gd name="connsiteX18" fmla="*/ 1787761 w 3141832"/>
                <a:gd name="connsiteY18" fmla="*/ 0 h 105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1832" h="1053549">
                  <a:moveTo>
                    <a:pt x="1787761" y="0"/>
                  </a:moveTo>
                  <a:cubicBezTo>
                    <a:pt x="2105015" y="0"/>
                    <a:pt x="2362200" y="207353"/>
                    <a:pt x="2362200" y="463137"/>
                  </a:cubicBezTo>
                  <a:lnTo>
                    <a:pt x="2353215" y="520641"/>
                  </a:lnTo>
                  <a:lnTo>
                    <a:pt x="2451624" y="496013"/>
                  </a:lnTo>
                  <a:cubicBezTo>
                    <a:pt x="2489018" y="489843"/>
                    <a:pt x="2527736" y="486603"/>
                    <a:pt x="2567393" y="486603"/>
                  </a:cubicBezTo>
                  <a:cubicBezTo>
                    <a:pt x="2884647" y="486603"/>
                    <a:pt x="3141832" y="693956"/>
                    <a:pt x="3141832" y="949740"/>
                  </a:cubicBezTo>
                  <a:cubicBezTo>
                    <a:pt x="3141832" y="981713"/>
                    <a:pt x="3137814" y="1012930"/>
                    <a:pt x="3130161" y="1043078"/>
                  </a:cubicBezTo>
                  <a:lnTo>
                    <a:pt x="3126130" y="1053549"/>
                  </a:lnTo>
                  <a:lnTo>
                    <a:pt x="0" y="1053549"/>
                  </a:lnTo>
                  <a:lnTo>
                    <a:pt x="0" y="597209"/>
                  </a:lnTo>
                  <a:lnTo>
                    <a:pt x="33768" y="571192"/>
                  </a:lnTo>
                  <a:cubicBezTo>
                    <a:pt x="118422" y="517787"/>
                    <a:pt x="220474" y="486603"/>
                    <a:pt x="330326" y="486603"/>
                  </a:cubicBezTo>
                  <a:lnTo>
                    <a:pt x="401591" y="493312"/>
                  </a:lnTo>
                  <a:lnTo>
                    <a:pt x="443908" y="420508"/>
                  </a:lnTo>
                  <a:cubicBezTo>
                    <a:pt x="539227" y="288757"/>
                    <a:pt x="700648" y="202135"/>
                    <a:pt x="883734" y="202135"/>
                  </a:cubicBezTo>
                  <a:cubicBezTo>
                    <a:pt x="993586" y="202135"/>
                    <a:pt x="1095638" y="233319"/>
                    <a:pt x="1180292" y="286724"/>
                  </a:cubicBezTo>
                  <a:lnTo>
                    <a:pt x="1239434" y="332290"/>
                  </a:lnTo>
                  <a:lnTo>
                    <a:pt x="1258464" y="282863"/>
                  </a:lnTo>
                  <a:cubicBezTo>
                    <a:pt x="1345669" y="116636"/>
                    <a:pt x="1549821" y="0"/>
                    <a:pt x="1787761" y="0"/>
                  </a:cubicBezTo>
                  <a:close/>
                </a:path>
              </a:pathLst>
            </a:custGeom>
            <a:solidFill>
              <a:srgbClr val="E78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8405B28A-84AE-4DA4-80B6-AA83CD5E009E}"/>
                </a:ext>
              </a:extLst>
            </p:cNvPr>
            <p:cNvSpPr>
              <a:spLocks/>
            </p:cNvSpPr>
            <p:nvPr/>
          </p:nvSpPr>
          <p:spPr>
            <a:xfrm>
              <a:off x="0" y="5817152"/>
              <a:ext cx="3141832" cy="1053549"/>
            </a:xfrm>
            <a:custGeom>
              <a:avLst/>
              <a:gdLst>
                <a:gd name="connsiteX0" fmla="*/ 1787761 w 3141832"/>
                <a:gd name="connsiteY0" fmla="*/ 0 h 1053549"/>
                <a:gd name="connsiteX1" fmla="*/ 2362200 w 3141832"/>
                <a:gd name="connsiteY1" fmla="*/ 463137 h 1053549"/>
                <a:gd name="connsiteX2" fmla="*/ 2353215 w 3141832"/>
                <a:gd name="connsiteY2" fmla="*/ 520641 h 1053549"/>
                <a:gd name="connsiteX3" fmla="*/ 2451624 w 3141832"/>
                <a:gd name="connsiteY3" fmla="*/ 496013 h 1053549"/>
                <a:gd name="connsiteX4" fmla="*/ 2567393 w 3141832"/>
                <a:gd name="connsiteY4" fmla="*/ 486603 h 1053549"/>
                <a:gd name="connsiteX5" fmla="*/ 3141832 w 3141832"/>
                <a:gd name="connsiteY5" fmla="*/ 949740 h 1053549"/>
                <a:gd name="connsiteX6" fmla="*/ 3130161 w 3141832"/>
                <a:gd name="connsiteY6" fmla="*/ 1043078 h 1053549"/>
                <a:gd name="connsiteX7" fmla="*/ 3126130 w 3141832"/>
                <a:gd name="connsiteY7" fmla="*/ 1053549 h 1053549"/>
                <a:gd name="connsiteX8" fmla="*/ 0 w 3141832"/>
                <a:gd name="connsiteY8" fmla="*/ 1053549 h 1053549"/>
                <a:gd name="connsiteX9" fmla="*/ 0 w 3141832"/>
                <a:gd name="connsiteY9" fmla="*/ 597209 h 1053549"/>
                <a:gd name="connsiteX10" fmla="*/ 33768 w 3141832"/>
                <a:gd name="connsiteY10" fmla="*/ 571192 h 1053549"/>
                <a:gd name="connsiteX11" fmla="*/ 330326 w 3141832"/>
                <a:gd name="connsiteY11" fmla="*/ 486603 h 1053549"/>
                <a:gd name="connsiteX12" fmla="*/ 401591 w 3141832"/>
                <a:gd name="connsiteY12" fmla="*/ 493312 h 1053549"/>
                <a:gd name="connsiteX13" fmla="*/ 443908 w 3141832"/>
                <a:gd name="connsiteY13" fmla="*/ 420508 h 1053549"/>
                <a:gd name="connsiteX14" fmla="*/ 883734 w 3141832"/>
                <a:gd name="connsiteY14" fmla="*/ 202135 h 1053549"/>
                <a:gd name="connsiteX15" fmla="*/ 1180292 w 3141832"/>
                <a:gd name="connsiteY15" fmla="*/ 286724 h 1053549"/>
                <a:gd name="connsiteX16" fmla="*/ 1239434 w 3141832"/>
                <a:gd name="connsiteY16" fmla="*/ 332290 h 1053549"/>
                <a:gd name="connsiteX17" fmla="*/ 1258464 w 3141832"/>
                <a:gd name="connsiteY17" fmla="*/ 282863 h 1053549"/>
                <a:gd name="connsiteX18" fmla="*/ 1787761 w 3141832"/>
                <a:gd name="connsiteY18" fmla="*/ 0 h 105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1832" h="1053549">
                  <a:moveTo>
                    <a:pt x="1787761" y="0"/>
                  </a:moveTo>
                  <a:cubicBezTo>
                    <a:pt x="2105015" y="0"/>
                    <a:pt x="2362200" y="207353"/>
                    <a:pt x="2362200" y="463137"/>
                  </a:cubicBezTo>
                  <a:lnTo>
                    <a:pt x="2353215" y="520641"/>
                  </a:lnTo>
                  <a:lnTo>
                    <a:pt x="2451624" y="496013"/>
                  </a:lnTo>
                  <a:cubicBezTo>
                    <a:pt x="2489018" y="489843"/>
                    <a:pt x="2527736" y="486603"/>
                    <a:pt x="2567393" y="486603"/>
                  </a:cubicBezTo>
                  <a:cubicBezTo>
                    <a:pt x="2884647" y="486603"/>
                    <a:pt x="3141832" y="693956"/>
                    <a:pt x="3141832" y="949740"/>
                  </a:cubicBezTo>
                  <a:cubicBezTo>
                    <a:pt x="3141832" y="981713"/>
                    <a:pt x="3137814" y="1012930"/>
                    <a:pt x="3130161" y="1043078"/>
                  </a:cubicBezTo>
                  <a:lnTo>
                    <a:pt x="3126130" y="1053549"/>
                  </a:lnTo>
                  <a:lnTo>
                    <a:pt x="0" y="1053549"/>
                  </a:lnTo>
                  <a:lnTo>
                    <a:pt x="0" y="597209"/>
                  </a:lnTo>
                  <a:lnTo>
                    <a:pt x="33768" y="571192"/>
                  </a:lnTo>
                  <a:cubicBezTo>
                    <a:pt x="118422" y="517787"/>
                    <a:pt x="220474" y="486603"/>
                    <a:pt x="330326" y="486603"/>
                  </a:cubicBezTo>
                  <a:lnTo>
                    <a:pt x="401591" y="493312"/>
                  </a:lnTo>
                  <a:lnTo>
                    <a:pt x="443908" y="420508"/>
                  </a:lnTo>
                  <a:cubicBezTo>
                    <a:pt x="539227" y="288757"/>
                    <a:pt x="700648" y="202135"/>
                    <a:pt x="883734" y="202135"/>
                  </a:cubicBezTo>
                  <a:cubicBezTo>
                    <a:pt x="993586" y="202135"/>
                    <a:pt x="1095638" y="233319"/>
                    <a:pt x="1180292" y="286724"/>
                  </a:cubicBezTo>
                  <a:lnTo>
                    <a:pt x="1239434" y="332290"/>
                  </a:lnTo>
                  <a:lnTo>
                    <a:pt x="1258464" y="282863"/>
                  </a:lnTo>
                  <a:cubicBezTo>
                    <a:pt x="1345669" y="116636"/>
                    <a:pt x="1549821" y="0"/>
                    <a:pt x="1787761" y="0"/>
                  </a:cubicBezTo>
                  <a:close/>
                </a:path>
              </a:pathLst>
            </a:custGeom>
            <a:solidFill>
              <a:srgbClr val="E8F3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73" name="PHẠM DUYÊN 10 - 9Slide.vn">
            <a:extLst>
              <a:ext uri="{FF2B5EF4-FFF2-40B4-BE49-F238E27FC236}">
                <a16:creationId xmlns:a16="http://schemas.microsoft.com/office/drawing/2014/main" id="{B6C40CF4-3CBB-4776-8762-8E9278BD5FCB}"/>
              </a:ext>
            </a:extLst>
          </p:cNvPr>
          <p:cNvGrpSpPr>
            <a:grpSpLocks/>
          </p:cNvGrpSpPr>
          <p:nvPr/>
        </p:nvGrpSpPr>
        <p:grpSpPr>
          <a:xfrm>
            <a:off x="4853209" y="5867400"/>
            <a:ext cx="4819120" cy="990600"/>
            <a:chOff x="4940748" y="6017019"/>
            <a:chExt cx="4819120" cy="990600"/>
          </a:xfrm>
        </p:grpSpPr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E5A012C1-3F88-4464-BB2C-9A041F49C8F7}"/>
                </a:ext>
              </a:extLst>
            </p:cNvPr>
            <p:cNvSpPr>
              <a:spLocks/>
            </p:cNvSpPr>
            <p:nvPr/>
          </p:nvSpPr>
          <p:spPr>
            <a:xfrm>
              <a:off x="4945189" y="6017019"/>
              <a:ext cx="4814679" cy="990600"/>
            </a:xfrm>
            <a:custGeom>
              <a:avLst/>
              <a:gdLst>
                <a:gd name="connsiteX0" fmla="*/ 2931939 w 4814679"/>
                <a:gd name="connsiteY0" fmla="*/ 0 h 990600"/>
                <a:gd name="connsiteX1" fmla="*/ 3628251 w 4814679"/>
                <a:gd name="connsiteY1" fmla="*/ 330359 h 990600"/>
                <a:gd name="connsiteX2" fmla="*/ 3681634 w 4814679"/>
                <a:gd name="connsiteY2" fmla="*/ 418120 h 990600"/>
                <a:gd name="connsiteX3" fmla="*/ 3771662 w 4814679"/>
                <a:gd name="connsiteY3" fmla="*/ 410022 h 990600"/>
                <a:gd name="connsiteX4" fmla="*/ 4448598 w 4814679"/>
                <a:gd name="connsiteY4" fmla="*/ 810408 h 990600"/>
                <a:gd name="connsiteX5" fmla="*/ 4474104 w 4814679"/>
                <a:gd name="connsiteY5" fmla="*/ 883727 h 990600"/>
                <a:gd name="connsiteX6" fmla="*/ 4572070 w 4814679"/>
                <a:gd name="connsiteY6" fmla="*/ 892540 h 990600"/>
                <a:gd name="connsiteX7" fmla="*/ 4771163 w 4814679"/>
                <a:gd name="connsiteY7" fmla="*/ 962288 h 990600"/>
                <a:gd name="connsiteX8" fmla="*/ 4814679 w 4814679"/>
                <a:gd name="connsiteY8" fmla="*/ 990600 h 990600"/>
                <a:gd name="connsiteX9" fmla="*/ 0 w 4814679"/>
                <a:gd name="connsiteY9" fmla="*/ 990600 h 990600"/>
                <a:gd name="connsiteX10" fmla="*/ 4701 w 4814679"/>
                <a:gd name="connsiteY10" fmla="*/ 981290 h 990600"/>
                <a:gd name="connsiteX11" fmla="*/ 656383 w 4814679"/>
                <a:gd name="connsiteY11" fmla="*/ 620529 h 990600"/>
                <a:gd name="connsiteX12" fmla="*/ 952988 w 4814679"/>
                <a:gd name="connsiteY12" fmla="*/ 679413 h 990600"/>
                <a:gd name="connsiteX13" fmla="*/ 978718 w 4814679"/>
                <a:gd name="connsiteY13" fmla="*/ 693146 h 990600"/>
                <a:gd name="connsiteX14" fmla="*/ 1019195 w 4814679"/>
                <a:gd name="connsiteY14" fmla="*/ 576793 h 990600"/>
                <a:gd name="connsiteX15" fmla="*/ 1792928 w 4814679"/>
                <a:gd name="connsiteY15" fmla="*/ 119154 h 990600"/>
                <a:gd name="connsiteX16" fmla="*/ 2262425 w 4814679"/>
                <a:gd name="connsiteY16" fmla="*/ 247123 h 990600"/>
                <a:gd name="connsiteX17" fmla="*/ 2292273 w 4814679"/>
                <a:gd name="connsiteY17" fmla="*/ 269097 h 990600"/>
                <a:gd name="connsiteX18" fmla="*/ 2338165 w 4814679"/>
                <a:gd name="connsiteY18" fmla="*/ 219465 h 990600"/>
                <a:gd name="connsiteX19" fmla="*/ 2931939 w 4814679"/>
                <a:gd name="connsiteY19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14679" h="990600">
                  <a:moveTo>
                    <a:pt x="2931939" y="0"/>
                  </a:moveTo>
                  <a:cubicBezTo>
                    <a:pt x="3221793" y="0"/>
                    <a:pt x="3477346" y="131044"/>
                    <a:pt x="3628251" y="330359"/>
                  </a:cubicBezTo>
                  <a:lnTo>
                    <a:pt x="3681634" y="418120"/>
                  </a:lnTo>
                  <a:lnTo>
                    <a:pt x="3771662" y="410022"/>
                  </a:lnTo>
                  <a:cubicBezTo>
                    <a:pt x="4075972" y="410022"/>
                    <a:pt x="4337069" y="575118"/>
                    <a:pt x="4448598" y="810408"/>
                  </a:cubicBezTo>
                  <a:lnTo>
                    <a:pt x="4474104" y="883727"/>
                  </a:lnTo>
                  <a:lnTo>
                    <a:pt x="4572070" y="892540"/>
                  </a:lnTo>
                  <a:cubicBezTo>
                    <a:pt x="4643618" y="905604"/>
                    <a:pt x="4710734" y="929524"/>
                    <a:pt x="4771163" y="962288"/>
                  </a:cubicBezTo>
                  <a:lnTo>
                    <a:pt x="4814679" y="990600"/>
                  </a:lnTo>
                  <a:lnTo>
                    <a:pt x="0" y="990600"/>
                  </a:lnTo>
                  <a:lnTo>
                    <a:pt x="4701" y="981290"/>
                  </a:lnTo>
                  <a:cubicBezTo>
                    <a:pt x="138347" y="765005"/>
                    <a:pt x="380207" y="620529"/>
                    <a:pt x="656383" y="620529"/>
                  </a:cubicBezTo>
                  <a:cubicBezTo>
                    <a:pt x="761594" y="620529"/>
                    <a:pt x="861824" y="641496"/>
                    <a:pt x="952988" y="679413"/>
                  </a:cubicBezTo>
                  <a:lnTo>
                    <a:pt x="978718" y="693146"/>
                  </a:lnTo>
                  <a:lnTo>
                    <a:pt x="1019195" y="576793"/>
                  </a:lnTo>
                  <a:cubicBezTo>
                    <a:pt x="1146672" y="307857"/>
                    <a:pt x="1445104" y="119154"/>
                    <a:pt x="1792928" y="119154"/>
                  </a:cubicBezTo>
                  <a:cubicBezTo>
                    <a:pt x="1966841" y="119154"/>
                    <a:pt x="2128405" y="166330"/>
                    <a:pt x="2262425" y="247123"/>
                  </a:cubicBezTo>
                  <a:lnTo>
                    <a:pt x="2292273" y="269097"/>
                  </a:lnTo>
                  <a:lnTo>
                    <a:pt x="2338165" y="219465"/>
                  </a:lnTo>
                  <a:cubicBezTo>
                    <a:pt x="2490126" y="83868"/>
                    <a:pt x="2700056" y="0"/>
                    <a:pt x="293193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22320C9A-E6BE-4B9B-8D77-999FD47D1587}"/>
                </a:ext>
              </a:extLst>
            </p:cNvPr>
            <p:cNvSpPr>
              <a:spLocks/>
            </p:cNvSpPr>
            <p:nvPr/>
          </p:nvSpPr>
          <p:spPr>
            <a:xfrm>
              <a:off x="4940748" y="6093219"/>
              <a:ext cx="4736471" cy="914400"/>
            </a:xfrm>
            <a:custGeom>
              <a:avLst/>
              <a:gdLst>
                <a:gd name="connsiteX0" fmla="*/ 2931939 w 4814679"/>
                <a:gd name="connsiteY0" fmla="*/ 0 h 990600"/>
                <a:gd name="connsiteX1" fmla="*/ 3628251 w 4814679"/>
                <a:gd name="connsiteY1" fmla="*/ 330359 h 990600"/>
                <a:gd name="connsiteX2" fmla="*/ 3681634 w 4814679"/>
                <a:gd name="connsiteY2" fmla="*/ 418120 h 990600"/>
                <a:gd name="connsiteX3" fmla="*/ 3771662 w 4814679"/>
                <a:gd name="connsiteY3" fmla="*/ 410022 h 990600"/>
                <a:gd name="connsiteX4" fmla="*/ 4448598 w 4814679"/>
                <a:gd name="connsiteY4" fmla="*/ 810408 h 990600"/>
                <a:gd name="connsiteX5" fmla="*/ 4474104 w 4814679"/>
                <a:gd name="connsiteY5" fmla="*/ 883727 h 990600"/>
                <a:gd name="connsiteX6" fmla="*/ 4572070 w 4814679"/>
                <a:gd name="connsiteY6" fmla="*/ 892540 h 990600"/>
                <a:gd name="connsiteX7" fmla="*/ 4771163 w 4814679"/>
                <a:gd name="connsiteY7" fmla="*/ 962288 h 990600"/>
                <a:gd name="connsiteX8" fmla="*/ 4814679 w 4814679"/>
                <a:gd name="connsiteY8" fmla="*/ 990600 h 990600"/>
                <a:gd name="connsiteX9" fmla="*/ 0 w 4814679"/>
                <a:gd name="connsiteY9" fmla="*/ 990600 h 990600"/>
                <a:gd name="connsiteX10" fmla="*/ 4701 w 4814679"/>
                <a:gd name="connsiteY10" fmla="*/ 981290 h 990600"/>
                <a:gd name="connsiteX11" fmla="*/ 656383 w 4814679"/>
                <a:gd name="connsiteY11" fmla="*/ 620529 h 990600"/>
                <a:gd name="connsiteX12" fmla="*/ 952988 w 4814679"/>
                <a:gd name="connsiteY12" fmla="*/ 679413 h 990600"/>
                <a:gd name="connsiteX13" fmla="*/ 978718 w 4814679"/>
                <a:gd name="connsiteY13" fmla="*/ 693146 h 990600"/>
                <a:gd name="connsiteX14" fmla="*/ 1019195 w 4814679"/>
                <a:gd name="connsiteY14" fmla="*/ 576793 h 990600"/>
                <a:gd name="connsiteX15" fmla="*/ 1792928 w 4814679"/>
                <a:gd name="connsiteY15" fmla="*/ 119154 h 990600"/>
                <a:gd name="connsiteX16" fmla="*/ 2262425 w 4814679"/>
                <a:gd name="connsiteY16" fmla="*/ 247123 h 990600"/>
                <a:gd name="connsiteX17" fmla="*/ 2292273 w 4814679"/>
                <a:gd name="connsiteY17" fmla="*/ 269097 h 990600"/>
                <a:gd name="connsiteX18" fmla="*/ 2338165 w 4814679"/>
                <a:gd name="connsiteY18" fmla="*/ 219465 h 990600"/>
                <a:gd name="connsiteX19" fmla="*/ 2931939 w 4814679"/>
                <a:gd name="connsiteY19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14679" h="990600">
                  <a:moveTo>
                    <a:pt x="2931939" y="0"/>
                  </a:moveTo>
                  <a:cubicBezTo>
                    <a:pt x="3221793" y="0"/>
                    <a:pt x="3477346" y="131044"/>
                    <a:pt x="3628251" y="330359"/>
                  </a:cubicBezTo>
                  <a:lnTo>
                    <a:pt x="3681634" y="418120"/>
                  </a:lnTo>
                  <a:lnTo>
                    <a:pt x="3771662" y="410022"/>
                  </a:lnTo>
                  <a:cubicBezTo>
                    <a:pt x="4075972" y="410022"/>
                    <a:pt x="4337069" y="575118"/>
                    <a:pt x="4448598" y="810408"/>
                  </a:cubicBezTo>
                  <a:lnTo>
                    <a:pt x="4474104" y="883727"/>
                  </a:lnTo>
                  <a:lnTo>
                    <a:pt x="4572070" y="892540"/>
                  </a:lnTo>
                  <a:cubicBezTo>
                    <a:pt x="4643618" y="905604"/>
                    <a:pt x="4710734" y="929524"/>
                    <a:pt x="4771163" y="962288"/>
                  </a:cubicBezTo>
                  <a:lnTo>
                    <a:pt x="4814679" y="990600"/>
                  </a:lnTo>
                  <a:lnTo>
                    <a:pt x="0" y="990600"/>
                  </a:lnTo>
                  <a:lnTo>
                    <a:pt x="4701" y="981290"/>
                  </a:lnTo>
                  <a:cubicBezTo>
                    <a:pt x="138347" y="765005"/>
                    <a:pt x="380207" y="620529"/>
                    <a:pt x="656383" y="620529"/>
                  </a:cubicBezTo>
                  <a:cubicBezTo>
                    <a:pt x="761594" y="620529"/>
                    <a:pt x="861824" y="641496"/>
                    <a:pt x="952988" y="679413"/>
                  </a:cubicBezTo>
                  <a:lnTo>
                    <a:pt x="978718" y="693146"/>
                  </a:lnTo>
                  <a:lnTo>
                    <a:pt x="1019195" y="576793"/>
                  </a:lnTo>
                  <a:cubicBezTo>
                    <a:pt x="1146672" y="307857"/>
                    <a:pt x="1445104" y="119154"/>
                    <a:pt x="1792928" y="119154"/>
                  </a:cubicBezTo>
                  <a:cubicBezTo>
                    <a:pt x="1966841" y="119154"/>
                    <a:pt x="2128405" y="166330"/>
                    <a:pt x="2262425" y="247123"/>
                  </a:cubicBezTo>
                  <a:lnTo>
                    <a:pt x="2292273" y="269097"/>
                  </a:lnTo>
                  <a:lnTo>
                    <a:pt x="2338165" y="219465"/>
                  </a:lnTo>
                  <a:cubicBezTo>
                    <a:pt x="2490126" y="83868"/>
                    <a:pt x="2700056" y="0"/>
                    <a:pt x="2931939" y="0"/>
                  </a:cubicBezTo>
                  <a:close/>
                </a:path>
              </a:pathLst>
            </a:custGeom>
            <a:solidFill>
              <a:srgbClr val="EEBE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09" name="PHẠM DUYÊN 11 - 9Slide.vn">
            <a:extLst>
              <a:ext uri="{FF2B5EF4-FFF2-40B4-BE49-F238E27FC236}">
                <a16:creationId xmlns:a16="http://schemas.microsoft.com/office/drawing/2014/main" id="{2C17CE28-3A25-4C53-BD9E-8B6BB1D3D919}"/>
              </a:ext>
            </a:extLst>
          </p:cNvPr>
          <p:cNvGrpSpPr>
            <a:grpSpLocks/>
          </p:cNvGrpSpPr>
          <p:nvPr/>
        </p:nvGrpSpPr>
        <p:grpSpPr>
          <a:xfrm>
            <a:off x="9982200" y="-152400"/>
            <a:ext cx="482600" cy="1578454"/>
            <a:chOff x="2428081" y="209157"/>
            <a:chExt cx="238919" cy="781443"/>
          </a:xfrm>
        </p:grpSpPr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915050D2-9320-42DA-BB95-115A07EA2131}"/>
                </a:ext>
              </a:extLst>
            </p:cNvPr>
            <p:cNvCxnSpPr>
              <a:cxnSpLocks/>
            </p:cNvCxnSpPr>
            <p:nvPr/>
          </p:nvCxnSpPr>
          <p:spPr>
            <a:xfrm>
              <a:off x="2550319" y="209157"/>
              <a:ext cx="0" cy="568718"/>
            </a:xfrm>
            <a:prstGeom prst="line">
              <a:avLst/>
            </a:prstGeom>
            <a:ln w="28575" cap="rnd">
              <a:solidFill>
                <a:srgbClr val="76717A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1" name="Star: 5 Points 210">
              <a:extLst>
                <a:ext uri="{FF2B5EF4-FFF2-40B4-BE49-F238E27FC236}">
                  <a16:creationId xmlns:a16="http://schemas.microsoft.com/office/drawing/2014/main" id="{5C301F83-CE90-48B1-99B5-C9BD60721F32}"/>
                </a:ext>
              </a:extLst>
            </p:cNvPr>
            <p:cNvSpPr>
              <a:spLocks/>
            </p:cNvSpPr>
            <p:nvPr/>
          </p:nvSpPr>
          <p:spPr>
            <a:xfrm>
              <a:off x="2438400" y="762000"/>
              <a:ext cx="228600" cy="228600"/>
            </a:xfrm>
            <a:prstGeom prst="star5">
              <a:avLst>
                <a:gd name="adj" fmla="val 20982"/>
                <a:gd name="hf" fmla="val 105146"/>
                <a:gd name="vf" fmla="val 110557"/>
              </a:avLst>
            </a:prstGeom>
            <a:solidFill>
              <a:srgbClr val="7671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E321286C-11FB-44E8-897B-20CCD74279E4}"/>
                </a:ext>
              </a:extLst>
            </p:cNvPr>
            <p:cNvCxnSpPr>
              <a:cxnSpLocks/>
            </p:cNvCxnSpPr>
            <p:nvPr/>
          </p:nvCxnSpPr>
          <p:spPr>
            <a:xfrm>
              <a:off x="2542381" y="209157"/>
              <a:ext cx="0" cy="568718"/>
            </a:xfrm>
            <a:prstGeom prst="line">
              <a:avLst/>
            </a:prstGeom>
            <a:ln w="28575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3" name="Star: 5 Points 212">
              <a:extLst>
                <a:ext uri="{FF2B5EF4-FFF2-40B4-BE49-F238E27FC236}">
                  <a16:creationId xmlns:a16="http://schemas.microsoft.com/office/drawing/2014/main" id="{3E5988CB-1210-468B-A5DA-EB198B331D8A}"/>
                </a:ext>
              </a:extLst>
            </p:cNvPr>
            <p:cNvSpPr>
              <a:spLocks/>
            </p:cNvSpPr>
            <p:nvPr/>
          </p:nvSpPr>
          <p:spPr>
            <a:xfrm>
              <a:off x="2428081" y="762000"/>
              <a:ext cx="228600" cy="228600"/>
            </a:xfrm>
            <a:prstGeom prst="star5">
              <a:avLst>
                <a:gd name="adj" fmla="val 20982"/>
                <a:gd name="hf" fmla="val 105146"/>
                <a:gd name="vf" fmla="val 110557"/>
              </a:avLst>
            </a:prstGeom>
            <a:solidFill>
              <a:srgbClr val="F2BE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4" name="PHẠM DUYÊN 12 - 9Slide.vn">
            <a:extLst>
              <a:ext uri="{FF2B5EF4-FFF2-40B4-BE49-F238E27FC236}">
                <a16:creationId xmlns:a16="http://schemas.microsoft.com/office/drawing/2014/main" id="{056FEC0A-C7BB-4BA5-BDA0-44EAF7D77B05}"/>
              </a:ext>
            </a:extLst>
          </p:cNvPr>
          <p:cNvGrpSpPr>
            <a:grpSpLocks/>
          </p:cNvGrpSpPr>
          <p:nvPr/>
        </p:nvGrpSpPr>
        <p:grpSpPr>
          <a:xfrm>
            <a:off x="11492341" y="-152400"/>
            <a:ext cx="482600" cy="891442"/>
            <a:chOff x="2428081" y="549275"/>
            <a:chExt cx="238919" cy="441325"/>
          </a:xfrm>
        </p:grpSpPr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70D4D8CD-EA46-49C7-AD6C-1F583B8FB6D8}"/>
                </a:ext>
              </a:extLst>
            </p:cNvPr>
            <p:cNvCxnSpPr>
              <a:cxnSpLocks/>
            </p:cNvCxnSpPr>
            <p:nvPr/>
          </p:nvCxnSpPr>
          <p:spPr>
            <a:xfrm>
              <a:off x="2550319" y="549275"/>
              <a:ext cx="0" cy="228600"/>
            </a:xfrm>
            <a:prstGeom prst="line">
              <a:avLst/>
            </a:prstGeom>
            <a:ln w="28575" cap="rnd">
              <a:solidFill>
                <a:srgbClr val="76717A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6" name="Star: 5 Points 215">
              <a:extLst>
                <a:ext uri="{FF2B5EF4-FFF2-40B4-BE49-F238E27FC236}">
                  <a16:creationId xmlns:a16="http://schemas.microsoft.com/office/drawing/2014/main" id="{6529842C-E0B1-468A-85DF-080EFC0DD09D}"/>
                </a:ext>
              </a:extLst>
            </p:cNvPr>
            <p:cNvSpPr>
              <a:spLocks/>
            </p:cNvSpPr>
            <p:nvPr/>
          </p:nvSpPr>
          <p:spPr>
            <a:xfrm>
              <a:off x="2438400" y="762000"/>
              <a:ext cx="228600" cy="228600"/>
            </a:xfrm>
            <a:prstGeom prst="star5">
              <a:avLst>
                <a:gd name="adj" fmla="val 20982"/>
                <a:gd name="hf" fmla="val 105146"/>
                <a:gd name="vf" fmla="val 110557"/>
              </a:avLst>
            </a:prstGeom>
            <a:solidFill>
              <a:srgbClr val="7671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569BBBD7-CF86-4B81-BDF5-8ACB21ED7182}"/>
                </a:ext>
              </a:extLst>
            </p:cNvPr>
            <p:cNvCxnSpPr>
              <a:cxnSpLocks/>
            </p:cNvCxnSpPr>
            <p:nvPr/>
          </p:nvCxnSpPr>
          <p:spPr>
            <a:xfrm>
              <a:off x="2542381" y="549275"/>
              <a:ext cx="0" cy="228600"/>
            </a:xfrm>
            <a:prstGeom prst="line">
              <a:avLst/>
            </a:prstGeom>
            <a:ln w="28575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8" name="Star: 5 Points 217">
              <a:extLst>
                <a:ext uri="{FF2B5EF4-FFF2-40B4-BE49-F238E27FC236}">
                  <a16:creationId xmlns:a16="http://schemas.microsoft.com/office/drawing/2014/main" id="{4EED2D2E-4E82-4977-AF96-4025F0C0832D}"/>
                </a:ext>
              </a:extLst>
            </p:cNvPr>
            <p:cNvSpPr>
              <a:spLocks/>
            </p:cNvSpPr>
            <p:nvPr/>
          </p:nvSpPr>
          <p:spPr>
            <a:xfrm>
              <a:off x="2428081" y="762000"/>
              <a:ext cx="228600" cy="228600"/>
            </a:xfrm>
            <a:prstGeom prst="star5">
              <a:avLst>
                <a:gd name="adj" fmla="val 20982"/>
                <a:gd name="hf" fmla="val 105146"/>
                <a:gd name="vf" fmla="val 110557"/>
              </a:avLst>
            </a:prstGeom>
            <a:solidFill>
              <a:srgbClr val="F2BE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9" name="PHẠM DUYÊN 13 - 9Slide.vn">
            <a:extLst>
              <a:ext uri="{FF2B5EF4-FFF2-40B4-BE49-F238E27FC236}">
                <a16:creationId xmlns:a16="http://schemas.microsoft.com/office/drawing/2014/main" id="{9DCF4647-E53B-4E54-9F27-EDC4127CC373}"/>
              </a:ext>
            </a:extLst>
          </p:cNvPr>
          <p:cNvGrpSpPr>
            <a:grpSpLocks/>
          </p:cNvGrpSpPr>
          <p:nvPr/>
        </p:nvGrpSpPr>
        <p:grpSpPr>
          <a:xfrm>
            <a:off x="10386545" y="-152400"/>
            <a:ext cx="1577974" cy="2639334"/>
            <a:chOff x="2011410" y="228600"/>
            <a:chExt cx="1149762" cy="1923104"/>
          </a:xfrm>
        </p:grpSpPr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F369397A-EA4A-46DB-813D-CF9FFDB835D0}"/>
                </a:ext>
              </a:extLst>
            </p:cNvPr>
            <p:cNvCxnSpPr>
              <a:cxnSpLocks/>
            </p:cNvCxnSpPr>
            <p:nvPr/>
          </p:nvCxnSpPr>
          <p:spPr>
            <a:xfrm>
              <a:off x="2553373" y="228600"/>
              <a:ext cx="0" cy="1194111"/>
            </a:xfrm>
            <a:prstGeom prst="line">
              <a:avLst/>
            </a:prstGeom>
            <a:ln w="28575" cap="rnd">
              <a:solidFill>
                <a:srgbClr val="76717A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154FBB72-B511-4B59-9342-5D91FC6AEE2F}"/>
                </a:ext>
              </a:extLst>
            </p:cNvPr>
            <p:cNvCxnSpPr>
              <a:cxnSpLocks/>
            </p:cNvCxnSpPr>
            <p:nvPr/>
          </p:nvCxnSpPr>
          <p:spPr>
            <a:xfrm>
              <a:off x="2527977" y="228600"/>
              <a:ext cx="0" cy="1194111"/>
            </a:xfrm>
            <a:prstGeom prst="line">
              <a:avLst/>
            </a:prstGeom>
            <a:ln w="28575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2" name="Group 221">
              <a:extLst>
                <a:ext uri="{FF2B5EF4-FFF2-40B4-BE49-F238E27FC236}">
                  <a16:creationId xmlns:a16="http://schemas.microsoft.com/office/drawing/2014/main" id="{699D150D-B1DE-4627-BE27-7B51D48933A7}"/>
                </a:ext>
              </a:extLst>
            </p:cNvPr>
            <p:cNvGrpSpPr>
              <a:grpSpLocks/>
            </p:cNvGrpSpPr>
            <p:nvPr/>
          </p:nvGrpSpPr>
          <p:grpSpPr>
            <a:xfrm>
              <a:off x="2011410" y="1311900"/>
              <a:ext cx="1149762" cy="839804"/>
              <a:chOff x="932282" y="971044"/>
              <a:chExt cx="1149762" cy="839804"/>
            </a:xfrm>
          </p:grpSpPr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29F6B65F-6539-49FB-AF77-482A93B0720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102413" y="979429"/>
                <a:ext cx="831419" cy="831419"/>
              </a:xfrm>
              <a:custGeom>
                <a:avLst/>
                <a:gdLst>
                  <a:gd name="connsiteX0" fmla="*/ 304898 w 609796"/>
                  <a:gd name="connsiteY0" fmla="*/ 0 h 609796"/>
                  <a:gd name="connsiteX1" fmla="*/ 609796 w 609796"/>
                  <a:gd name="connsiteY1" fmla="*/ 304898 h 609796"/>
                  <a:gd name="connsiteX2" fmla="*/ 304898 w 609796"/>
                  <a:gd name="connsiteY2" fmla="*/ 609796 h 609796"/>
                  <a:gd name="connsiteX3" fmla="*/ 0 w 609796"/>
                  <a:gd name="connsiteY3" fmla="*/ 304898 h 609796"/>
                  <a:gd name="connsiteX4" fmla="*/ 304898 w 609796"/>
                  <a:gd name="connsiteY4" fmla="*/ 0 h 609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9796" h="609796">
                    <a:moveTo>
                      <a:pt x="304898" y="0"/>
                    </a:moveTo>
                    <a:cubicBezTo>
                      <a:pt x="473289" y="0"/>
                      <a:pt x="609796" y="136507"/>
                      <a:pt x="609796" y="304898"/>
                    </a:cubicBezTo>
                    <a:cubicBezTo>
                      <a:pt x="609796" y="473289"/>
                      <a:pt x="473289" y="609796"/>
                      <a:pt x="304898" y="609796"/>
                    </a:cubicBezTo>
                    <a:cubicBezTo>
                      <a:pt x="136507" y="609796"/>
                      <a:pt x="0" y="473289"/>
                      <a:pt x="0" y="304898"/>
                    </a:cubicBezTo>
                    <a:cubicBezTo>
                      <a:pt x="0" y="136507"/>
                      <a:pt x="136507" y="0"/>
                      <a:pt x="304898" y="0"/>
                    </a:cubicBezTo>
                    <a:close/>
                  </a:path>
                </a:pathLst>
              </a:custGeom>
              <a:solidFill>
                <a:srgbClr val="7671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98DFD231-7068-465F-B481-2D80B074506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054727" y="971044"/>
                <a:ext cx="831419" cy="831419"/>
              </a:xfrm>
              <a:custGeom>
                <a:avLst/>
                <a:gdLst>
                  <a:gd name="connsiteX0" fmla="*/ 304898 w 609796"/>
                  <a:gd name="connsiteY0" fmla="*/ 0 h 609796"/>
                  <a:gd name="connsiteX1" fmla="*/ 609796 w 609796"/>
                  <a:gd name="connsiteY1" fmla="*/ 304898 h 609796"/>
                  <a:gd name="connsiteX2" fmla="*/ 304898 w 609796"/>
                  <a:gd name="connsiteY2" fmla="*/ 609796 h 609796"/>
                  <a:gd name="connsiteX3" fmla="*/ 0 w 609796"/>
                  <a:gd name="connsiteY3" fmla="*/ 304898 h 609796"/>
                  <a:gd name="connsiteX4" fmla="*/ 304898 w 609796"/>
                  <a:gd name="connsiteY4" fmla="*/ 0 h 609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9796" h="609796">
                    <a:moveTo>
                      <a:pt x="304898" y="0"/>
                    </a:moveTo>
                    <a:cubicBezTo>
                      <a:pt x="473289" y="0"/>
                      <a:pt x="609796" y="136507"/>
                      <a:pt x="609796" y="304898"/>
                    </a:cubicBezTo>
                    <a:cubicBezTo>
                      <a:pt x="609796" y="473289"/>
                      <a:pt x="473289" y="609796"/>
                      <a:pt x="304898" y="609796"/>
                    </a:cubicBezTo>
                    <a:cubicBezTo>
                      <a:pt x="136507" y="609796"/>
                      <a:pt x="0" y="473289"/>
                      <a:pt x="0" y="304898"/>
                    </a:cubicBezTo>
                    <a:cubicBezTo>
                      <a:pt x="0" y="136507"/>
                      <a:pt x="136507" y="0"/>
                      <a:pt x="304898" y="0"/>
                    </a:cubicBezTo>
                    <a:close/>
                  </a:path>
                </a:pathLst>
              </a:custGeom>
              <a:solidFill>
                <a:srgbClr val="9DDC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28044C96-9D75-4ED0-8A4A-64D2C607B72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932282" y="1172635"/>
                <a:ext cx="1149762" cy="455892"/>
              </a:xfrm>
              <a:custGeom>
                <a:avLst/>
                <a:gdLst>
                  <a:gd name="connsiteX0" fmla="*/ 716797 w 873973"/>
                  <a:gd name="connsiteY0" fmla="*/ 0 h 334369"/>
                  <a:gd name="connsiteX1" fmla="*/ 744798 w 873973"/>
                  <a:gd name="connsiteY1" fmla="*/ 6339 h 334369"/>
                  <a:gd name="connsiteX2" fmla="*/ 873301 w 873973"/>
                  <a:gd name="connsiteY2" fmla="*/ 103729 h 334369"/>
                  <a:gd name="connsiteX3" fmla="*/ 763469 w 873973"/>
                  <a:gd name="connsiteY3" fmla="*/ 237497 h 334369"/>
                  <a:gd name="connsiteX4" fmla="*/ 721588 w 873973"/>
                  <a:gd name="connsiteY4" fmla="*/ 257021 h 334369"/>
                  <a:gd name="connsiteX5" fmla="*/ 721266 w 873973"/>
                  <a:gd name="connsiteY5" fmla="*/ 257569 h 334369"/>
                  <a:gd name="connsiteX6" fmla="*/ 702848 w 873973"/>
                  <a:gd name="connsiteY6" fmla="*/ 265991 h 334369"/>
                  <a:gd name="connsiteX7" fmla="*/ 460350 w 873973"/>
                  <a:gd name="connsiteY7" fmla="*/ 325342 h 334369"/>
                  <a:gd name="connsiteX8" fmla="*/ 209522 w 873973"/>
                  <a:gd name="connsiteY8" fmla="*/ 327911 h 334369"/>
                  <a:gd name="connsiteX9" fmla="*/ 164491 w 873973"/>
                  <a:gd name="connsiteY9" fmla="*/ 319927 h 334369"/>
                  <a:gd name="connsiteX10" fmla="*/ 166470 w 873973"/>
                  <a:gd name="connsiteY10" fmla="*/ 322189 h 334369"/>
                  <a:gd name="connsiteX11" fmla="*/ 144335 w 873973"/>
                  <a:gd name="connsiteY11" fmla="*/ 318188 h 334369"/>
                  <a:gd name="connsiteX12" fmla="*/ 672 w 873973"/>
                  <a:gd name="connsiteY12" fmla="*/ 216857 h 334369"/>
                  <a:gd name="connsiteX13" fmla="*/ 61203 w 873973"/>
                  <a:gd name="connsiteY13" fmla="*/ 114454 h 334369"/>
                  <a:gd name="connsiteX14" fmla="*/ 100154 w 873973"/>
                  <a:gd name="connsiteY14" fmla="*/ 89673 h 334369"/>
                  <a:gd name="connsiteX15" fmla="*/ 100785 w 873973"/>
                  <a:gd name="connsiteY15" fmla="*/ 89697 h 334369"/>
                  <a:gd name="connsiteX16" fmla="*/ 96861 w 873973"/>
                  <a:gd name="connsiteY16" fmla="*/ 126395 h 334369"/>
                  <a:gd name="connsiteX17" fmla="*/ 71771 w 873973"/>
                  <a:gd name="connsiteY17" fmla="*/ 146804 h 334369"/>
                  <a:gd name="connsiteX18" fmla="*/ 49001 w 873973"/>
                  <a:gd name="connsiteY18" fmla="*/ 199889 h 334369"/>
                  <a:gd name="connsiteX19" fmla="*/ 124078 w 873973"/>
                  <a:gd name="connsiteY19" fmla="*/ 262347 h 334369"/>
                  <a:gd name="connsiteX20" fmla="*/ 124913 w 873973"/>
                  <a:gd name="connsiteY20" fmla="*/ 262565 h 334369"/>
                  <a:gd name="connsiteX21" fmla="*/ 123880 w 873973"/>
                  <a:gd name="connsiteY21" fmla="*/ 260804 h 334369"/>
                  <a:gd name="connsiteX22" fmla="*/ 170649 w 873973"/>
                  <a:gd name="connsiteY22" fmla="*/ 272759 h 334369"/>
                  <a:gd name="connsiteX23" fmla="*/ 450002 w 873973"/>
                  <a:gd name="connsiteY23" fmla="*/ 275448 h 334369"/>
                  <a:gd name="connsiteX24" fmla="*/ 718479 w 873973"/>
                  <a:gd name="connsiteY24" fmla="*/ 203999 h 334369"/>
                  <a:gd name="connsiteX25" fmla="*/ 743612 w 873973"/>
                  <a:gd name="connsiteY25" fmla="*/ 190083 h 334369"/>
                  <a:gd name="connsiteX26" fmla="*/ 743695 w 873973"/>
                  <a:gd name="connsiteY26" fmla="*/ 189314 h 334369"/>
                  <a:gd name="connsiteX27" fmla="*/ 761381 w 873973"/>
                  <a:gd name="connsiteY27" fmla="*/ 179331 h 334369"/>
                  <a:gd name="connsiteX28" fmla="*/ 816092 w 873973"/>
                  <a:gd name="connsiteY28" fmla="*/ 100266 h 334369"/>
                  <a:gd name="connsiteX29" fmla="*/ 749048 w 873973"/>
                  <a:gd name="connsiteY29" fmla="*/ 40686 h 334369"/>
                  <a:gd name="connsiteX30" fmla="*/ 731787 w 873973"/>
                  <a:gd name="connsiteY30" fmla="*/ 35621 h 334369"/>
                  <a:gd name="connsiteX31" fmla="*/ 724421 w 873973"/>
                  <a:gd name="connsiteY31" fmla="*/ 13245 h 334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873973" h="334369">
                    <a:moveTo>
                      <a:pt x="716797" y="0"/>
                    </a:moveTo>
                    <a:lnTo>
                      <a:pt x="744798" y="6339"/>
                    </a:lnTo>
                    <a:cubicBezTo>
                      <a:pt x="818895" y="26923"/>
                      <a:pt x="867108" y="60692"/>
                      <a:pt x="873301" y="103729"/>
                    </a:cubicBezTo>
                    <a:cubicBezTo>
                      <a:pt x="879907" y="149635"/>
                      <a:pt x="837452" y="197393"/>
                      <a:pt x="763469" y="237497"/>
                    </a:cubicBezTo>
                    <a:lnTo>
                      <a:pt x="721588" y="257021"/>
                    </a:lnTo>
                    <a:lnTo>
                      <a:pt x="721266" y="257569"/>
                    </a:lnTo>
                    <a:lnTo>
                      <a:pt x="702848" y="265991"/>
                    </a:lnTo>
                    <a:cubicBezTo>
                      <a:pt x="635067" y="292753"/>
                      <a:pt x="551720" y="313874"/>
                      <a:pt x="460350" y="325342"/>
                    </a:cubicBezTo>
                    <a:cubicBezTo>
                      <a:pt x="368981" y="336810"/>
                      <a:pt x="282563" y="336998"/>
                      <a:pt x="209522" y="327911"/>
                    </a:cubicBezTo>
                    <a:lnTo>
                      <a:pt x="164491" y="319927"/>
                    </a:lnTo>
                    <a:lnTo>
                      <a:pt x="166470" y="322189"/>
                    </a:lnTo>
                    <a:lnTo>
                      <a:pt x="144335" y="318188"/>
                    </a:lnTo>
                    <a:cubicBezTo>
                      <a:pt x="61696" y="298125"/>
                      <a:pt x="7279" y="262763"/>
                      <a:pt x="672" y="216857"/>
                    </a:cubicBezTo>
                    <a:cubicBezTo>
                      <a:pt x="-4282" y="182427"/>
                      <a:pt x="18361" y="146956"/>
                      <a:pt x="61203" y="114454"/>
                    </a:cubicBezTo>
                    <a:lnTo>
                      <a:pt x="100154" y="89673"/>
                    </a:lnTo>
                    <a:lnTo>
                      <a:pt x="100785" y="89697"/>
                    </a:lnTo>
                    <a:lnTo>
                      <a:pt x="96861" y="126395"/>
                    </a:lnTo>
                    <a:lnTo>
                      <a:pt x="71771" y="146804"/>
                    </a:lnTo>
                    <a:cubicBezTo>
                      <a:pt x="54723" y="164407"/>
                      <a:pt x="46487" y="182415"/>
                      <a:pt x="49001" y="199889"/>
                    </a:cubicBezTo>
                    <a:cubicBezTo>
                      <a:pt x="52773" y="226100"/>
                      <a:pt x="80200" y="247390"/>
                      <a:pt x="124078" y="262347"/>
                    </a:cubicBezTo>
                    <a:lnTo>
                      <a:pt x="124913" y="262565"/>
                    </a:lnTo>
                    <a:lnTo>
                      <a:pt x="123880" y="260804"/>
                    </a:lnTo>
                    <a:lnTo>
                      <a:pt x="170649" y="272759"/>
                    </a:lnTo>
                    <a:cubicBezTo>
                      <a:pt x="244111" y="286864"/>
                      <a:pt x="343033" y="288875"/>
                      <a:pt x="450002" y="275448"/>
                    </a:cubicBezTo>
                    <a:cubicBezTo>
                      <a:pt x="556973" y="262022"/>
                      <a:pt x="651738" y="235700"/>
                      <a:pt x="718479" y="203999"/>
                    </a:cubicBezTo>
                    <a:lnTo>
                      <a:pt x="743612" y="190083"/>
                    </a:lnTo>
                    <a:lnTo>
                      <a:pt x="743695" y="189314"/>
                    </a:lnTo>
                    <a:lnTo>
                      <a:pt x="761381" y="179331"/>
                    </a:lnTo>
                    <a:cubicBezTo>
                      <a:pt x="799445" y="153889"/>
                      <a:pt x="819864" y="126477"/>
                      <a:pt x="816092" y="100266"/>
                    </a:cubicBezTo>
                    <a:cubicBezTo>
                      <a:pt x="812556" y="75692"/>
                      <a:pt x="788229" y="55445"/>
                      <a:pt x="749048" y="40686"/>
                    </a:cubicBezTo>
                    <a:lnTo>
                      <a:pt x="731787" y="35621"/>
                    </a:lnTo>
                    <a:lnTo>
                      <a:pt x="724421" y="1324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61" name="10">
            <a:extLst>
              <a:ext uri="{FF2B5EF4-FFF2-40B4-BE49-F238E27FC236}">
                <a16:creationId xmlns:a16="http://schemas.microsoft.com/office/drawing/2014/main" id="{335DBEE8-2C8A-45F3-A9BF-C330CE0491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2974">
            <a:off x="908731" y="2262187"/>
            <a:ext cx="1349768" cy="22977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294E896-0C92-4814-82B1-30D1A4F656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466" y="746749"/>
            <a:ext cx="1524002" cy="10352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0B27E39-55C6-44F6-8EA1-73207864BF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0000" flipH="1">
            <a:off x="10337308" y="3301338"/>
            <a:ext cx="1303088" cy="1042470"/>
          </a:xfrm>
          <a:prstGeom prst="rect">
            <a:avLst/>
          </a:prstGeom>
        </p:spPr>
      </p:pic>
      <p:sp>
        <p:nvSpPr>
          <p:cNvPr id="65" name="Jellyfish.PD 18 - 9Slide.vn">
            <a:extLst>
              <a:ext uri="{FF2B5EF4-FFF2-40B4-BE49-F238E27FC236}">
                <a16:creationId xmlns:a16="http://schemas.microsoft.com/office/drawing/2014/main" id="{F2F37BA2-7C9A-46FD-8839-08874F62CECB}"/>
              </a:ext>
            </a:extLst>
          </p:cNvPr>
          <p:cNvSpPr txBox="1"/>
          <p:nvPr/>
        </p:nvSpPr>
        <p:spPr>
          <a:xfrm>
            <a:off x="3685626" y="1563660"/>
            <a:ext cx="5043368" cy="221599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1500">
                <a:solidFill>
                  <a:srgbClr val="FFAA11"/>
                </a:solidFill>
                <a:latin typeface="UTM Cabaret" panose="02040603050506020204" pitchFamily="18" charset="0"/>
              </a:rPr>
              <a:t>TOÁN</a:t>
            </a:r>
            <a:r>
              <a:rPr lang="en-US" sz="11500">
                <a:solidFill>
                  <a:schemeClr val="accent4"/>
                </a:solidFill>
                <a:latin typeface="UTM Cabaret" panose="02040603050506020204" pitchFamily="18" charset="0"/>
              </a:rPr>
              <a:t> </a:t>
            </a:r>
            <a:r>
              <a:rPr lang="en-US" sz="13800">
                <a:solidFill>
                  <a:schemeClr val="accent5"/>
                </a:solidFill>
                <a:latin typeface="UTM Cabaret" panose="02040603050506020204" pitchFamily="18" charset="0"/>
              </a:rPr>
              <a:t>3</a:t>
            </a:r>
            <a:endParaRPr lang="en-US" sz="11500">
              <a:solidFill>
                <a:schemeClr val="accent5"/>
              </a:solidFill>
              <a:latin typeface="UTM Cabaret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7292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7" dur="1250" fill="hold"/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8" dur="1250" fill="hold"/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32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1" dur="125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12" dur="125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32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5" dur="1250" fill="hold"/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16" dur="1250" fill="hold"/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32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9" dur="125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0" dur="125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23" dur="125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4" dur="125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32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27" dur="1250" fill="hold"/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8" dur="1250" fill="hold"/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nodeType="withEffect" p14:presetBounceEnd="5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31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32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nodeType="withEffect" p14:presetBounceEnd="5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35" dur="20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36" dur="20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39" dur="20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40" dur="20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1" fill="hold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43" dur="25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44" dur="25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1" fill="hold" nodeType="withEffect" p14:presetBounceEnd="5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47" dur="2250" fill="hold"/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48" dur="2250" fill="hold"/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1" fill="hold" nodeType="withEffect" p14:presetBounceEnd="56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51" dur="1500" fill="hold"/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52" dur="1500" fill="hold"/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1" fill="hold" nodeType="withEffect" p14:presetBounceEnd="56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55" dur="1500" fill="hold"/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56" dur="1500" fill="hold"/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42" presetClass="entr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10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0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2" fill="hold" grpId="0" nodeType="withEffect" p14:presetBounceEnd="72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64" dur="225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65" dur="225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9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6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25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25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250" fill="hold"/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250" fill="hold"/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20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20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20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20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25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25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2250" fill="hold"/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2250" fill="hold"/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1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500" fill="hold"/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500" fill="hold"/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1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1500" fill="hold"/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1500" fill="hold"/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42" presetClass="entr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10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0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2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225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225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9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6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5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PHẠM DUYÊN 10 - 9Slide.vn">
            <a:extLst>
              <a:ext uri="{FF2B5EF4-FFF2-40B4-BE49-F238E27FC236}">
                <a16:creationId xmlns:a16="http://schemas.microsoft.com/office/drawing/2014/main" id="{AEB6F605-2CAE-46CA-90E5-3F70BE3974FD}"/>
              </a:ext>
            </a:extLst>
          </p:cNvPr>
          <p:cNvGrpSpPr>
            <a:grpSpLocks/>
          </p:cNvGrpSpPr>
          <p:nvPr/>
        </p:nvGrpSpPr>
        <p:grpSpPr>
          <a:xfrm>
            <a:off x="5652420" y="5050471"/>
            <a:ext cx="4819120" cy="990600"/>
            <a:chOff x="4940748" y="6017019"/>
            <a:chExt cx="4819120" cy="990600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A280BF3-2685-482B-BB9A-2629D21DC514}"/>
                </a:ext>
              </a:extLst>
            </p:cNvPr>
            <p:cNvSpPr>
              <a:spLocks/>
            </p:cNvSpPr>
            <p:nvPr/>
          </p:nvSpPr>
          <p:spPr>
            <a:xfrm>
              <a:off x="4945189" y="6017019"/>
              <a:ext cx="4814679" cy="990600"/>
            </a:xfrm>
            <a:custGeom>
              <a:avLst/>
              <a:gdLst>
                <a:gd name="connsiteX0" fmla="*/ 2931939 w 4814679"/>
                <a:gd name="connsiteY0" fmla="*/ 0 h 990600"/>
                <a:gd name="connsiteX1" fmla="*/ 3628251 w 4814679"/>
                <a:gd name="connsiteY1" fmla="*/ 330359 h 990600"/>
                <a:gd name="connsiteX2" fmla="*/ 3681634 w 4814679"/>
                <a:gd name="connsiteY2" fmla="*/ 418120 h 990600"/>
                <a:gd name="connsiteX3" fmla="*/ 3771662 w 4814679"/>
                <a:gd name="connsiteY3" fmla="*/ 410022 h 990600"/>
                <a:gd name="connsiteX4" fmla="*/ 4448598 w 4814679"/>
                <a:gd name="connsiteY4" fmla="*/ 810408 h 990600"/>
                <a:gd name="connsiteX5" fmla="*/ 4474104 w 4814679"/>
                <a:gd name="connsiteY5" fmla="*/ 883727 h 990600"/>
                <a:gd name="connsiteX6" fmla="*/ 4572070 w 4814679"/>
                <a:gd name="connsiteY6" fmla="*/ 892540 h 990600"/>
                <a:gd name="connsiteX7" fmla="*/ 4771163 w 4814679"/>
                <a:gd name="connsiteY7" fmla="*/ 962288 h 990600"/>
                <a:gd name="connsiteX8" fmla="*/ 4814679 w 4814679"/>
                <a:gd name="connsiteY8" fmla="*/ 990600 h 990600"/>
                <a:gd name="connsiteX9" fmla="*/ 0 w 4814679"/>
                <a:gd name="connsiteY9" fmla="*/ 990600 h 990600"/>
                <a:gd name="connsiteX10" fmla="*/ 4701 w 4814679"/>
                <a:gd name="connsiteY10" fmla="*/ 981290 h 990600"/>
                <a:gd name="connsiteX11" fmla="*/ 656383 w 4814679"/>
                <a:gd name="connsiteY11" fmla="*/ 620529 h 990600"/>
                <a:gd name="connsiteX12" fmla="*/ 952988 w 4814679"/>
                <a:gd name="connsiteY12" fmla="*/ 679413 h 990600"/>
                <a:gd name="connsiteX13" fmla="*/ 978718 w 4814679"/>
                <a:gd name="connsiteY13" fmla="*/ 693146 h 990600"/>
                <a:gd name="connsiteX14" fmla="*/ 1019195 w 4814679"/>
                <a:gd name="connsiteY14" fmla="*/ 576793 h 990600"/>
                <a:gd name="connsiteX15" fmla="*/ 1792928 w 4814679"/>
                <a:gd name="connsiteY15" fmla="*/ 119154 h 990600"/>
                <a:gd name="connsiteX16" fmla="*/ 2262425 w 4814679"/>
                <a:gd name="connsiteY16" fmla="*/ 247123 h 990600"/>
                <a:gd name="connsiteX17" fmla="*/ 2292273 w 4814679"/>
                <a:gd name="connsiteY17" fmla="*/ 269097 h 990600"/>
                <a:gd name="connsiteX18" fmla="*/ 2338165 w 4814679"/>
                <a:gd name="connsiteY18" fmla="*/ 219465 h 990600"/>
                <a:gd name="connsiteX19" fmla="*/ 2931939 w 4814679"/>
                <a:gd name="connsiteY19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14679" h="990600">
                  <a:moveTo>
                    <a:pt x="2931939" y="0"/>
                  </a:moveTo>
                  <a:cubicBezTo>
                    <a:pt x="3221793" y="0"/>
                    <a:pt x="3477346" y="131044"/>
                    <a:pt x="3628251" y="330359"/>
                  </a:cubicBezTo>
                  <a:lnTo>
                    <a:pt x="3681634" y="418120"/>
                  </a:lnTo>
                  <a:lnTo>
                    <a:pt x="3771662" y="410022"/>
                  </a:lnTo>
                  <a:cubicBezTo>
                    <a:pt x="4075972" y="410022"/>
                    <a:pt x="4337069" y="575118"/>
                    <a:pt x="4448598" y="810408"/>
                  </a:cubicBezTo>
                  <a:lnTo>
                    <a:pt x="4474104" y="883727"/>
                  </a:lnTo>
                  <a:lnTo>
                    <a:pt x="4572070" y="892540"/>
                  </a:lnTo>
                  <a:cubicBezTo>
                    <a:pt x="4643618" y="905604"/>
                    <a:pt x="4710734" y="929524"/>
                    <a:pt x="4771163" y="962288"/>
                  </a:cubicBezTo>
                  <a:lnTo>
                    <a:pt x="4814679" y="990600"/>
                  </a:lnTo>
                  <a:lnTo>
                    <a:pt x="0" y="990600"/>
                  </a:lnTo>
                  <a:lnTo>
                    <a:pt x="4701" y="981290"/>
                  </a:lnTo>
                  <a:cubicBezTo>
                    <a:pt x="138347" y="765005"/>
                    <a:pt x="380207" y="620529"/>
                    <a:pt x="656383" y="620529"/>
                  </a:cubicBezTo>
                  <a:cubicBezTo>
                    <a:pt x="761594" y="620529"/>
                    <a:pt x="861824" y="641496"/>
                    <a:pt x="952988" y="679413"/>
                  </a:cubicBezTo>
                  <a:lnTo>
                    <a:pt x="978718" y="693146"/>
                  </a:lnTo>
                  <a:lnTo>
                    <a:pt x="1019195" y="576793"/>
                  </a:lnTo>
                  <a:cubicBezTo>
                    <a:pt x="1146672" y="307857"/>
                    <a:pt x="1445104" y="119154"/>
                    <a:pt x="1792928" y="119154"/>
                  </a:cubicBezTo>
                  <a:cubicBezTo>
                    <a:pt x="1966841" y="119154"/>
                    <a:pt x="2128405" y="166330"/>
                    <a:pt x="2262425" y="247123"/>
                  </a:cubicBezTo>
                  <a:lnTo>
                    <a:pt x="2292273" y="269097"/>
                  </a:lnTo>
                  <a:lnTo>
                    <a:pt x="2338165" y="219465"/>
                  </a:lnTo>
                  <a:cubicBezTo>
                    <a:pt x="2490126" y="83868"/>
                    <a:pt x="2700056" y="0"/>
                    <a:pt x="2931939" y="0"/>
                  </a:cubicBezTo>
                  <a:close/>
                </a:path>
              </a:pathLst>
            </a:custGeom>
            <a:solidFill>
              <a:srgbClr val="E78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D175408-B55D-4A61-A235-853AC950290C}"/>
                </a:ext>
              </a:extLst>
            </p:cNvPr>
            <p:cNvSpPr>
              <a:spLocks/>
            </p:cNvSpPr>
            <p:nvPr/>
          </p:nvSpPr>
          <p:spPr>
            <a:xfrm>
              <a:off x="4940748" y="6093219"/>
              <a:ext cx="4736471" cy="914400"/>
            </a:xfrm>
            <a:custGeom>
              <a:avLst/>
              <a:gdLst>
                <a:gd name="connsiteX0" fmla="*/ 2931939 w 4814679"/>
                <a:gd name="connsiteY0" fmla="*/ 0 h 990600"/>
                <a:gd name="connsiteX1" fmla="*/ 3628251 w 4814679"/>
                <a:gd name="connsiteY1" fmla="*/ 330359 h 990600"/>
                <a:gd name="connsiteX2" fmla="*/ 3681634 w 4814679"/>
                <a:gd name="connsiteY2" fmla="*/ 418120 h 990600"/>
                <a:gd name="connsiteX3" fmla="*/ 3771662 w 4814679"/>
                <a:gd name="connsiteY3" fmla="*/ 410022 h 990600"/>
                <a:gd name="connsiteX4" fmla="*/ 4448598 w 4814679"/>
                <a:gd name="connsiteY4" fmla="*/ 810408 h 990600"/>
                <a:gd name="connsiteX5" fmla="*/ 4474104 w 4814679"/>
                <a:gd name="connsiteY5" fmla="*/ 883727 h 990600"/>
                <a:gd name="connsiteX6" fmla="*/ 4572070 w 4814679"/>
                <a:gd name="connsiteY6" fmla="*/ 892540 h 990600"/>
                <a:gd name="connsiteX7" fmla="*/ 4771163 w 4814679"/>
                <a:gd name="connsiteY7" fmla="*/ 962288 h 990600"/>
                <a:gd name="connsiteX8" fmla="*/ 4814679 w 4814679"/>
                <a:gd name="connsiteY8" fmla="*/ 990600 h 990600"/>
                <a:gd name="connsiteX9" fmla="*/ 0 w 4814679"/>
                <a:gd name="connsiteY9" fmla="*/ 990600 h 990600"/>
                <a:gd name="connsiteX10" fmla="*/ 4701 w 4814679"/>
                <a:gd name="connsiteY10" fmla="*/ 981290 h 990600"/>
                <a:gd name="connsiteX11" fmla="*/ 656383 w 4814679"/>
                <a:gd name="connsiteY11" fmla="*/ 620529 h 990600"/>
                <a:gd name="connsiteX12" fmla="*/ 952988 w 4814679"/>
                <a:gd name="connsiteY12" fmla="*/ 679413 h 990600"/>
                <a:gd name="connsiteX13" fmla="*/ 978718 w 4814679"/>
                <a:gd name="connsiteY13" fmla="*/ 693146 h 990600"/>
                <a:gd name="connsiteX14" fmla="*/ 1019195 w 4814679"/>
                <a:gd name="connsiteY14" fmla="*/ 576793 h 990600"/>
                <a:gd name="connsiteX15" fmla="*/ 1792928 w 4814679"/>
                <a:gd name="connsiteY15" fmla="*/ 119154 h 990600"/>
                <a:gd name="connsiteX16" fmla="*/ 2262425 w 4814679"/>
                <a:gd name="connsiteY16" fmla="*/ 247123 h 990600"/>
                <a:gd name="connsiteX17" fmla="*/ 2292273 w 4814679"/>
                <a:gd name="connsiteY17" fmla="*/ 269097 h 990600"/>
                <a:gd name="connsiteX18" fmla="*/ 2338165 w 4814679"/>
                <a:gd name="connsiteY18" fmla="*/ 219465 h 990600"/>
                <a:gd name="connsiteX19" fmla="*/ 2931939 w 4814679"/>
                <a:gd name="connsiteY19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14679" h="990600">
                  <a:moveTo>
                    <a:pt x="2931939" y="0"/>
                  </a:moveTo>
                  <a:cubicBezTo>
                    <a:pt x="3221793" y="0"/>
                    <a:pt x="3477346" y="131044"/>
                    <a:pt x="3628251" y="330359"/>
                  </a:cubicBezTo>
                  <a:lnTo>
                    <a:pt x="3681634" y="418120"/>
                  </a:lnTo>
                  <a:lnTo>
                    <a:pt x="3771662" y="410022"/>
                  </a:lnTo>
                  <a:cubicBezTo>
                    <a:pt x="4075972" y="410022"/>
                    <a:pt x="4337069" y="575118"/>
                    <a:pt x="4448598" y="810408"/>
                  </a:cubicBezTo>
                  <a:lnTo>
                    <a:pt x="4474104" y="883727"/>
                  </a:lnTo>
                  <a:lnTo>
                    <a:pt x="4572070" y="892540"/>
                  </a:lnTo>
                  <a:cubicBezTo>
                    <a:pt x="4643618" y="905604"/>
                    <a:pt x="4710734" y="929524"/>
                    <a:pt x="4771163" y="962288"/>
                  </a:cubicBezTo>
                  <a:lnTo>
                    <a:pt x="4814679" y="990600"/>
                  </a:lnTo>
                  <a:lnTo>
                    <a:pt x="0" y="990600"/>
                  </a:lnTo>
                  <a:lnTo>
                    <a:pt x="4701" y="981290"/>
                  </a:lnTo>
                  <a:cubicBezTo>
                    <a:pt x="138347" y="765005"/>
                    <a:pt x="380207" y="620529"/>
                    <a:pt x="656383" y="620529"/>
                  </a:cubicBezTo>
                  <a:cubicBezTo>
                    <a:pt x="761594" y="620529"/>
                    <a:pt x="861824" y="641496"/>
                    <a:pt x="952988" y="679413"/>
                  </a:cubicBezTo>
                  <a:lnTo>
                    <a:pt x="978718" y="693146"/>
                  </a:lnTo>
                  <a:lnTo>
                    <a:pt x="1019195" y="576793"/>
                  </a:lnTo>
                  <a:cubicBezTo>
                    <a:pt x="1146672" y="307857"/>
                    <a:pt x="1445104" y="119154"/>
                    <a:pt x="1792928" y="119154"/>
                  </a:cubicBezTo>
                  <a:cubicBezTo>
                    <a:pt x="1966841" y="119154"/>
                    <a:pt x="2128405" y="166330"/>
                    <a:pt x="2262425" y="247123"/>
                  </a:cubicBezTo>
                  <a:lnTo>
                    <a:pt x="2292273" y="269097"/>
                  </a:lnTo>
                  <a:lnTo>
                    <a:pt x="2338165" y="219465"/>
                  </a:lnTo>
                  <a:cubicBezTo>
                    <a:pt x="2490126" y="83868"/>
                    <a:pt x="2700056" y="0"/>
                    <a:pt x="2931939" y="0"/>
                  </a:cubicBezTo>
                  <a:close/>
                </a:path>
              </a:pathLst>
            </a:custGeom>
            <a:solidFill>
              <a:srgbClr val="E8F3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" name="PHẠM DUYÊN 1 - 9Slide.vn">
            <a:extLst>
              <a:ext uri="{FF2B5EF4-FFF2-40B4-BE49-F238E27FC236}">
                <a16:creationId xmlns:a16="http://schemas.microsoft.com/office/drawing/2014/main" id="{03185507-8918-4258-A65A-E0EF82D35F41}"/>
              </a:ext>
            </a:extLst>
          </p:cNvPr>
          <p:cNvGrpSpPr>
            <a:grpSpLocks/>
          </p:cNvGrpSpPr>
          <p:nvPr/>
        </p:nvGrpSpPr>
        <p:grpSpPr>
          <a:xfrm>
            <a:off x="0" y="4422062"/>
            <a:ext cx="10493861" cy="2261420"/>
            <a:chOff x="-4264" y="2620171"/>
            <a:chExt cx="10074957" cy="1886849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37CF263-EA4E-4A2E-9363-F132F33205A6}"/>
                </a:ext>
              </a:extLst>
            </p:cNvPr>
            <p:cNvSpPr>
              <a:spLocks/>
            </p:cNvSpPr>
            <p:nvPr/>
          </p:nvSpPr>
          <p:spPr>
            <a:xfrm flipH="1">
              <a:off x="0" y="2620171"/>
              <a:ext cx="8582464" cy="1835217"/>
            </a:xfrm>
            <a:custGeom>
              <a:avLst/>
              <a:gdLst>
                <a:gd name="connsiteX0" fmla="*/ 4242548 w 8582464"/>
                <a:gd name="connsiteY0" fmla="*/ 0 h 1835217"/>
                <a:gd name="connsiteX1" fmla="*/ 3596851 w 8582464"/>
                <a:gd name="connsiteY1" fmla="*/ 238656 h 1835217"/>
                <a:gd name="connsiteX2" fmla="*/ 3546946 w 8582464"/>
                <a:gd name="connsiteY2" fmla="*/ 292628 h 1835217"/>
                <a:gd name="connsiteX3" fmla="*/ 3514488 w 8582464"/>
                <a:gd name="connsiteY3" fmla="*/ 268733 h 1835217"/>
                <a:gd name="connsiteX4" fmla="*/ 3003937 w 8582464"/>
                <a:gd name="connsiteY4" fmla="*/ 129573 h 1835217"/>
                <a:gd name="connsiteX5" fmla="*/ 2162545 w 8582464"/>
                <a:gd name="connsiteY5" fmla="*/ 627230 h 1835217"/>
                <a:gd name="connsiteX6" fmla="*/ 2118529 w 8582464"/>
                <a:gd name="connsiteY6" fmla="*/ 753758 h 1835217"/>
                <a:gd name="connsiteX7" fmla="*/ 2090548 w 8582464"/>
                <a:gd name="connsiteY7" fmla="*/ 738824 h 1835217"/>
                <a:gd name="connsiteX8" fmla="*/ 1768007 w 8582464"/>
                <a:gd name="connsiteY8" fmla="*/ 674791 h 1835217"/>
                <a:gd name="connsiteX9" fmla="*/ 956210 w 8582464"/>
                <a:gd name="connsiteY9" fmla="*/ 1325398 h 1835217"/>
                <a:gd name="connsiteX10" fmla="*/ 955685 w 8582464"/>
                <a:gd name="connsiteY10" fmla="*/ 1330529 h 1835217"/>
                <a:gd name="connsiteX11" fmla="*/ 943082 w 8582464"/>
                <a:gd name="connsiteY11" fmla="*/ 1324425 h 1835217"/>
                <a:gd name="connsiteX12" fmla="*/ 677238 w 8582464"/>
                <a:gd name="connsiteY12" fmla="*/ 1276533 h 1835217"/>
                <a:gd name="connsiteX13" fmla="*/ 8143 w 8582464"/>
                <a:gd name="connsiteY13" fmla="*/ 1763139 h 1835217"/>
                <a:gd name="connsiteX14" fmla="*/ 0 w 8582464"/>
                <a:gd name="connsiteY14" fmla="*/ 1835217 h 1835217"/>
                <a:gd name="connsiteX15" fmla="*/ 8582464 w 8582464"/>
                <a:gd name="connsiteY15" fmla="*/ 1835217 h 1835217"/>
                <a:gd name="connsiteX16" fmla="*/ 8582464 w 8582464"/>
                <a:gd name="connsiteY16" fmla="*/ 1068992 h 1835217"/>
                <a:gd name="connsiteX17" fmla="*/ 8502958 w 8582464"/>
                <a:gd name="connsiteY17" fmla="*/ 1038049 h 1835217"/>
                <a:gd name="connsiteX18" fmla="*/ 8191984 w 8582464"/>
                <a:gd name="connsiteY18" fmla="*/ 993032 h 1835217"/>
                <a:gd name="connsiteX19" fmla="*/ 7881011 w 8582464"/>
                <a:gd name="connsiteY19" fmla="*/ 1038048 h 1835217"/>
                <a:gd name="connsiteX20" fmla="*/ 7880982 w 8582464"/>
                <a:gd name="connsiteY20" fmla="*/ 1038060 h 1835217"/>
                <a:gd name="connsiteX21" fmla="*/ 7880872 w 8582464"/>
                <a:gd name="connsiteY21" fmla="*/ 1037091 h 1835217"/>
                <a:gd name="connsiteX22" fmla="*/ 7098190 w 8582464"/>
                <a:gd name="connsiteY22" fmla="*/ 467878 h 1835217"/>
                <a:gd name="connsiteX23" fmla="*/ 6315509 w 8582464"/>
                <a:gd name="connsiteY23" fmla="*/ 1037091 h 1835217"/>
                <a:gd name="connsiteX24" fmla="*/ 6309533 w 8582464"/>
                <a:gd name="connsiteY24" fmla="*/ 1089981 h 1835217"/>
                <a:gd name="connsiteX25" fmla="*/ 6242601 w 8582464"/>
                <a:gd name="connsiteY25" fmla="*/ 1046434 h 1835217"/>
                <a:gd name="connsiteX26" fmla="*/ 6026099 w 8582464"/>
                <a:gd name="connsiteY26" fmla="*/ 970587 h 1835217"/>
                <a:gd name="connsiteX27" fmla="*/ 5919566 w 8582464"/>
                <a:gd name="connsiteY27" fmla="*/ 961004 h 1835217"/>
                <a:gd name="connsiteX28" fmla="*/ 5891830 w 8582464"/>
                <a:gd name="connsiteY28" fmla="*/ 881273 h 1835217"/>
                <a:gd name="connsiteX29" fmla="*/ 5155700 w 8582464"/>
                <a:gd name="connsiteY29" fmla="*/ 445876 h 1835217"/>
                <a:gd name="connsiteX30" fmla="*/ 5057799 w 8582464"/>
                <a:gd name="connsiteY30" fmla="*/ 454682 h 1835217"/>
                <a:gd name="connsiteX31" fmla="*/ 4999748 w 8582464"/>
                <a:gd name="connsiteY31" fmla="*/ 359247 h 1835217"/>
                <a:gd name="connsiteX32" fmla="*/ 4242548 w 8582464"/>
                <a:gd name="connsiteY32" fmla="*/ 0 h 1835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582464" h="1835217">
                  <a:moveTo>
                    <a:pt x="4242548" y="0"/>
                  </a:moveTo>
                  <a:cubicBezTo>
                    <a:pt x="3990388" y="0"/>
                    <a:pt x="3762101" y="91202"/>
                    <a:pt x="3596851" y="238656"/>
                  </a:cubicBezTo>
                  <a:lnTo>
                    <a:pt x="3546946" y="292628"/>
                  </a:lnTo>
                  <a:lnTo>
                    <a:pt x="3514488" y="268733"/>
                  </a:lnTo>
                  <a:cubicBezTo>
                    <a:pt x="3368749" y="180875"/>
                    <a:pt x="3193057" y="129573"/>
                    <a:pt x="3003937" y="129573"/>
                  </a:cubicBezTo>
                  <a:cubicBezTo>
                    <a:pt x="2625697" y="129573"/>
                    <a:pt x="2301169" y="334777"/>
                    <a:pt x="2162545" y="627230"/>
                  </a:cubicBezTo>
                  <a:lnTo>
                    <a:pt x="2118529" y="753758"/>
                  </a:lnTo>
                  <a:lnTo>
                    <a:pt x="2090548" y="738824"/>
                  </a:lnTo>
                  <a:cubicBezTo>
                    <a:pt x="1991413" y="697591"/>
                    <a:pt x="1882418" y="674791"/>
                    <a:pt x="1768007" y="674791"/>
                  </a:cubicBezTo>
                  <a:cubicBezTo>
                    <a:pt x="1367572" y="674791"/>
                    <a:pt x="1033478" y="954096"/>
                    <a:pt x="956210" y="1325398"/>
                  </a:cubicBezTo>
                  <a:lnTo>
                    <a:pt x="955685" y="1330529"/>
                  </a:lnTo>
                  <a:lnTo>
                    <a:pt x="943082" y="1324425"/>
                  </a:lnTo>
                  <a:cubicBezTo>
                    <a:pt x="861372" y="1293586"/>
                    <a:pt x="771537" y="1276533"/>
                    <a:pt x="677238" y="1276533"/>
                  </a:cubicBezTo>
                  <a:cubicBezTo>
                    <a:pt x="347192" y="1276533"/>
                    <a:pt x="71827" y="1485433"/>
                    <a:pt x="8143" y="1763139"/>
                  </a:cubicBezTo>
                  <a:lnTo>
                    <a:pt x="0" y="1835217"/>
                  </a:lnTo>
                  <a:lnTo>
                    <a:pt x="8582464" y="1835217"/>
                  </a:lnTo>
                  <a:lnTo>
                    <a:pt x="8582464" y="1068992"/>
                  </a:lnTo>
                  <a:lnTo>
                    <a:pt x="8502958" y="1038049"/>
                  </a:lnTo>
                  <a:cubicBezTo>
                    <a:pt x="8407377" y="1009061"/>
                    <a:pt x="8302292" y="993032"/>
                    <a:pt x="8191984" y="993032"/>
                  </a:cubicBezTo>
                  <a:cubicBezTo>
                    <a:pt x="8081677" y="993032"/>
                    <a:pt x="7976592" y="1009061"/>
                    <a:pt x="7881011" y="1038048"/>
                  </a:cubicBezTo>
                  <a:lnTo>
                    <a:pt x="7880982" y="1038060"/>
                  </a:lnTo>
                  <a:lnTo>
                    <a:pt x="7880872" y="1037091"/>
                  </a:lnTo>
                  <a:cubicBezTo>
                    <a:pt x="7806377" y="712242"/>
                    <a:pt x="7484265" y="467878"/>
                    <a:pt x="7098190" y="467878"/>
                  </a:cubicBezTo>
                  <a:cubicBezTo>
                    <a:pt x="6712116" y="467878"/>
                    <a:pt x="6390004" y="712242"/>
                    <a:pt x="6315509" y="1037091"/>
                  </a:cubicBezTo>
                  <a:lnTo>
                    <a:pt x="6309533" y="1089981"/>
                  </a:lnTo>
                  <a:lnTo>
                    <a:pt x="6242601" y="1046434"/>
                  </a:lnTo>
                  <a:cubicBezTo>
                    <a:pt x="6176888" y="1010805"/>
                    <a:pt x="6103903" y="984794"/>
                    <a:pt x="6026099" y="970587"/>
                  </a:cubicBezTo>
                  <a:lnTo>
                    <a:pt x="5919566" y="961004"/>
                  </a:lnTo>
                  <a:lnTo>
                    <a:pt x="5891830" y="881273"/>
                  </a:lnTo>
                  <a:cubicBezTo>
                    <a:pt x="5770548" y="625409"/>
                    <a:pt x="5486620" y="445876"/>
                    <a:pt x="5155700" y="445876"/>
                  </a:cubicBezTo>
                  <a:lnTo>
                    <a:pt x="5057799" y="454682"/>
                  </a:lnTo>
                  <a:lnTo>
                    <a:pt x="4999748" y="359247"/>
                  </a:lnTo>
                  <a:cubicBezTo>
                    <a:pt x="4835647" y="142503"/>
                    <a:pt x="4557748" y="0"/>
                    <a:pt x="424254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69F7224-687C-4AD7-8366-892BC6030E47}"/>
                </a:ext>
              </a:extLst>
            </p:cNvPr>
            <p:cNvSpPr>
              <a:spLocks/>
            </p:cNvSpPr>
            <p:nvPr/>
          </p:nvSpPr>
          <p:spPr>
            <a:xfrm>
              <a:off x="10058400" y="3048000"/>
              <a:ext cx="12293" cy="11733"/>
            </a:xfrm>
            <a:custGeom>
              <a:avLst/>
              <a:gdLst>
                <a:gd name="connsiteX0" fmla="*/ 0 w 12293"/>
                <a:gd name="connsiteY0" fmla="*/ 0 h 11733"/>
                <a:gd name="connsiteX1" fmla="*/ 12293 w 12293"/>
                <a:gd name="connsiteY1" fmla="*/ 0 h 11733"/>
                <a:gd name="connsiteX2" fmla="*/ 10967 w 12293"/>
                <a:gd name="connsiteY2" fmla="*/ 11733 h 11733"/>
                <a:gd name="connsiteX3" fmla="*/ 0 w 12293"/>
                <a:gd name="connsiteY3" fmla="*/ 4598 h 11733"/>
                <a:gd name="connsiteX4" fmla="*/ 0 w 12293"/>
                <a:gd name="connsiteY4" fmla="*/ 0 h 11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93" h="11733">
                  <a:moveTo>
                    <a:pt x="0" y="0"/>
                  </a:moveTo>
                  <a:lnTo>
                    <a:pt x="12293" y="0"/>
                  </a:lnTo>
                  <a:lnTo>
                    <a:pt x="10967" y="11733"/>
                  </a:lnTo>
                  <a:lnTo>
                    <a:pt x="0" y="45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DDC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46CA66B-9A88-4047-B376-72178654BB5A}"/>
                </a:ext>
              </a:extLst>
            </p:cNvPr>
            <p:cNvSpPr>
              <a:spLocks/>
            </p:cNvSpPr>
            <p:nvPr/>
          </p:nvSpPr>
          <p:spPr>
            <a:xfrm flipH="1">
              <a:off x="-4264" y="2671803"/>
              <a:ext cx="8582464" cy="1835217"/>
            </a:xfrm>
            <a:custGeom>
              <a:avLst/>
              <a:gdLst>
                <a:gd name="connsiteX0" fmla="*/ 4242548 w 8582464"/>
                <a:gd name="connsiteY0" fmla="*/ 0 h 1835217"/>
                <a:gd name="connsiteX1" fmla="*/ 3596851 w 8582464"/>
                <a:gd name="connsiteY1" fmla="*/ 238656 h 1835217"/>
                <a:gd name="connsiteX2" fmla="*/ 3546946 w 8582464"/>
                <a:gd name="connsiteY2" fmla="*/ 292628 h 1835217"/>
                <a:gd name="connsiteX3" fmla="*/ 3514488 w 8582464"/>
                <a:gd name="connsiteY3" fmla="*/ 268733 h 1835217"/>
                <a:gd name="connsiteX4" fmla="*/ 3003937 w 8582464"/>
                <a:gd name="connsiteY4" fmla="*/ 129573 h 1835217"/>
                <a:gd name="connsiteX5" fmla="*/ 2162545 w 8582464"/>
                <a:gd name="connsiteY5" fmla="*/ 627230 h 1835217"/>
                <a:gd name="connsiteX6" fmla="*/ 2118529 w 8582464"/>
                <a:gd name="connsiteY6" fmla="*/ 753758 h 1835217"/>
                <a:gd name="connsiteX7" fmla="*/ 2090548 w 8582464"/>
                <a:gd name="connsiteY7" fmla="*/ 738824 h 1835217"/>
                <a:gd name="connsiteX8" fmla="*/ 1768007 w 8582464"/>
                <a:gd name="connsiteY8" fmla="*/ 674791 h 1835217"/>
                <a:gd name="connsiteX9" fmla="*/ 956210 w 8582464"/>
                <a:gd name="connsiteY9" fmla="*/ 1325398 h 1835217"/>
                <a:gd name="connsiteX10" fmla="*/ 955685 w 8582464"/>
                <a:gd name="connsiteY10" fmla="*/ 1330529 h 1835217"/>
                <a:gd name="connsiteX11" fmla="*/ 943082 w 8582464"/>
                <a:gd name="connsiteY11" fmla="*/ 1324425 h 1835217"/>
                <a:gd name="connsiteX12" fmla="*/ 677238 w 8582464"/>
                <a:gd name="connsiteY12" fmla="*/ 1276533 h 1835217"/>
                <a:gd name="connsiteX13" fmla="*/ 8143 w 8582464"/>
                <a:gd name="connsiteY13" fmla="*/ 1763139 h 1835217"/>
                <a:gd name="connsiteX14" fmla="*/ 0 w 8582464"/>
                <a:gd name="connsiteY14" fmla="*/ 1835217 h 1835217"/>
                <a:gd name="connsiteX15" fmla="*/ 8582464 w 8582464"/>
                <a:gd name="connsiteY15" fmla="*/ 1835217 h 1835217"/>
                <a:gd name="connsiteX16" fmla="*/ 8582464 w 8582464"/>
                <a:gd name="connsiteY16" fmla="*/ 1068992 h 1835217"/>
                <a:gd name="connsiteX17" fmla="*/ 8502958 w 8582464"/>
                <a:gd name="connsiteY17" fmla="*/ 1038049 h 1835217"/>
                <a:gd name="connsiteX18" fmla="*/ 8191984 w 8582464"/>
                <a:gd name="connsiteY18" fmla="*/ 993032 h 1835217"/>
                <a:gd name="connsiteX19" fmla="*/ 7881011 w 8582464"/>
                <a:gd name="connsiteY19" fmla="*/ 1038048 h 1835217"/>
                <a:gd name="connsiteX20" fmla="*/ 7880982 w 8582464"/>
                <a:gd name="connsiteY20" fmla="*/ 1038060 h 1835217"/>
                <a:gd name="connsiteX21" fmla="*/ 7880872 w 8582464"/>
                <a:gd name="connsiteY21" fmla="*/ 1037091 h 1835217"/>
                <a:gd name="connsiteX22" fmla="*/ 7098190 w 8582464"/>
                <a:gd name="connsiteY22" fmla="*/ 467878 h 1835217"/>
                <a:gd name="connsiteX23" fmla="*/ 6315509 w 8582464"/>
                <a:gd name="connsiteY23" fmla="*/ 1037091 h 1835217"/>
                <a:gd name="connsiteX24" fmla="*/ 6309533 w 8582464"/>
                <a:gd name="connsiteY24" fmla="*/ 1089981 h 1835217"/>
                <a:gd name="connsiteX25" fmla="*/ 6242601 w 8582464"/>
                <a:gd name="connsiteY25" fmla="*/ 1046434 h 1835217"/>
                <a:gd name="connsiteX26" fmla="*/ 6026099 w 8582464"/>
                <a:gd name="connsiteY26" fmla="*/ 970587 h 1835217"/>
                <a:gd name="connsiteX27" fmla="*/ 5919566 w 8582464"/>
                <a:gd name="connsiteY27" fmla="*/ 961004 h 1835217"/>
                <a:gd name="connsiteX28" fmla="*/ 5891830 w 8582464"/>
                <a:gd name="connsiteY28" fmla="*/ 881273 h 1835217"/>
                <a:gd name="connsiteX29" fmla="*/ 5155700 w 8582464"/>
                <a:gd name="connsiteY29" fmla="*/ 445876 h 1835217"/>
                <a:gd name="connsiteX30" fmla="*/ 5057799 w 8582464"/>
                <a:gd name="connsiteY30" fmla="*/ 454682 h 1835217"/>
                <a:gd name="connsiteX31" fmla="*/ 4999748 w 8582464"/>
                <a:gd name="connsiteY31" fmla="*/ 359247 h 1835217"/>
                <a:gd name="connsiteX32" fmla="*/ 4242548 w 8582464"/>
                <a:gd name="connsiteY32" fmla="*/ 0 h 1835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582464" h="1835217">
                  <a:moveTo>
                    <a:pt x="4242548" y="0"/>
                  </a:moveTo>
                  <a:cubicBezTo>
                    <a:pt x="3990388" y="0"/>
                    <a:pt x="3762101" y="91202"/>
                    <a:pt x="3596851" y="238656"/>
                  </a:cubicBezTo>
                  <a:lnTo>
                    <a:pt x="3546946" y="292628"/>
                  </a:lnTo>
                  <a:lnTo>
                    <a:pt x="3514488" y="268733"/>
                  </a:lnTo>
                  <a:cubicBezTo>
                    <a:pt x="3368749" y="180875"/>
                    <a:pt x="3193057" y="129573"/>
                    <a:pt x="3003937" y="129573"/>
                  </a:cubicBezTo>
                  <a:cubicBezTo>
                    <a:pt x="2625697" y="129573"/>
                    <a:pt x="2301169" y="334777"/>
                    <a:pt x="2162545" y="627230"/>
                  </a:cubicBezTo>
                  <a:lnTo>
                    <a:pt x="2118529" y="753758"/>
                  </a:lnTo>
                  <a:lnTo>
                    <a:pt x="2090548" y="738824"/>
                  </a:lnTo>
                  <a:cubicBezTo>
                    <a:pt x="1991413" y="697591"/>
                    <a:pt x="1882418" y="674791"/>
                    <a:pt x="1768007" y="674791"/>
                  </a:cubicBezTo>
                  <a:cubicBezTo>
                    <a:pt x="1367572" y="674791"/>
                    <a:pt x="1033478" y="954096"/>
                    <a:pt x="956210" y="1325398"/>
                  </a:cubicBezTo>
                  <a:lnTo>
                    <a:pt x="955685" y="1330529"/>
                  </a:lnTo>
                  <a:lnTo>
                    <a:pt x="943082" y="1324425"/>
                  </a:lnTo>
                  <a:cubicBezTo>
                    <a:pt x="861372" y="1293586"/>
                    <a:pt x="771537" y="1276533"/>
                    <a:pt x="677238" y="1276533"/>
                  </a:cubicBezTo>
                  <a:cubicBezTo>
                    <a:pt x="347192" y="1276533"/>
                    <a:pt x="71827" y="1485433"/>
                    <a:pt x="8143" y="1763139"/>
                  </a:cubicBezTo>
                  <a:lnTo>
                    <a:pt x="0" y="1835217"/>
                  </a:lnTo>
                  <a:lnTo>
                    <a:pt x="8582464" y="1835217"/>
                  </a:lnTo>
                  <a:lnTo>
                    <a:pt x="8582464" y="1068992"/>
                  </a:lnTo>
                  <a:lnTo>
                    <a:pt x="8502958" y="1038049"/>
                  </a:lnTo>
                  <a:cubicBezTo>
                    <a:pt x="8407377" y="1009061"/>
                    <a:pt x="8302292" y="993032"/>
                    <a:pt x="8191984" y="993032"/>
                  </a:cubicBezTo>
                  <a:cubicBezTo>
                    <a:pt x="8081677" y="993032"/>
                    <a:pt x="7976592" y="1009061"/>
                    <a:pt x="7881011" y="1038048"/>
                  </a:cubicBezTo>
                  <a:lnTo>
                    <a:pt x="7880982" y="1038060"/>
                  </a:lnTo>
                  <a:lnTo>
                    <a:pt x="7880872" y="1037091"/>
                  </a:lnTo>
                  <a:cubicBezTo>
                    <a:pt x="7806377" y="712242"/>
                    <a:pt x="7484265" y="467878"/>
                    <a:pt x="7098190" y="467878"/>
                  </a:cubicBezTo>
                  <a:cubicBezTo>
                    <a:pt x="6712116" y="467878"/>
                    <a:pt x="6390004" y="712242"/>
                    <a:pt x="6315509" y="1037091"/>
                  </a:cubicBezTo>
                  <a:lnTo>
                    <a:pt x="6309533" y="1089981"/>
                  </a:lnTo>
                  <a:lnTo>
                    <a:pt x="6242601" y="1046434"/>
                  </a:lnTo>
                  <a:cubicBezTo>
                    <a:pt x="6176888" y="1010805"/>
                    <a:pt x="6103903" y="984794"/>
                    <a:pt x="6026099" y="970587"/>
                  </a:cubicBezTo>
                  <a:lnTo>
                    <a:pt x="5919566" y="961004"/>
                  </a:lnTo>
                  <a:lnTo>
                    <a:pt x="5891830" y="881273"/>
                  </a:lnTo>
                  <a:cubicBezTo>
                    <a:pt x="5770548" y="625409"/>
                    <a:pt x="5486620" y="445876"/>
                    <a:pt x="5155700" y="445876"/>
                  </a:cubicBezTo>
                  <a:lnTo>
                    <a:pt x="5057799" y="454682"/>
                  </a:lnTo>
                  <a:lnTo>
                    <a:pt x="4999748" y="359247"/>
                  </a:lnTo>
                  <a:cubicBezTo>
                    <a:pt x="4835647" y="142503"/>
                    <a:pt x="4557748" y="0"/>
                    <a:pt x="4242548" y="0"/>
                  </a:cubicBezTo>
                  <a:close/>
                </a:path>
              </a:pathLst>
            </a:custGeom>
            <a:solidFill>
              <a:srgbClr val="EEBE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2" name="PHẠM DUYÊN 2 - 9Slide.vn">
            <a:extLst>
              <a:ext uri="{FF2B5EF4-FFF2-40B4-BE49-F238E27FC236}">
                <a16:creationId xmlns:a16="http://schemas.microsoft.com/office/drawing/2014/main" id="{3B5A7681-754B-4A1F-9E53-FBB87AC26A2E}"/>
              </a:ext>
            </a:extLst>
          </p:cNvPr>
          <p:cNvGrpSpPr>
            <a:grpSpLocks/>
          </p:cNvGrpSpPr>
          <p:nvPr/>
        </p:nvGrpSpPr>
        <p:grpSpPr>
          <a:xfrm flipH="1">
            <a:off x="7520860" y="5147572"/>
            <a:ext cx="4642638" cy="1735830"/>
            <a:chOff x="0" y="5779052"/>
            <a:chExt cx="3141832" cy="1078949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9D111B5-0321-4CD6-80A3-EDA87015A608}"/>
                </a:ext>
              </a:extLst>
            </p:cNvPr>
            <p:cNvSpPr>
              <a:spLocks/>
            </p:cNvSpPr>
            <p:nvPr/>
          </p:nvSpPr>
          <p:spPr>
            <a:xfrm>
              <a:off x="63501" y="5779052"/>
              <a:ext cx="2959673" cy="1053549"/>
            </a:xfrm>
            <a:custGeom>
              <a:avLst/>
              <a:gdLst>
                <a:gd name="connsiteX0" fmla="*/ 1787761 w 3141832"/>
                <a:gd name="connsiteY0" fmla="*/ 0 h 1053549"/>
                <a:gd name="connsiteX1" fmla="*/ 2362200 w 3141832"/>
                <a:gd name="connsiteY1" fmla="*/ 463137 h 1053549"/>
                <a:gd name="connsiteX2" fmla="*/ 2353215 w 3141832"/>
                <a:gd name="connsiteY2" fmla="*/ 520641 h 1053549"/>
                <a:gd name="connsiteX3" fmla="*/ 2451624 w 3141832"/>
                <a:gd name="connsiteY3" fmla="*/ 496013 h 1053549"/>
                <a:gd name="connsiteX4" fmla="*/ 2567393 w 3141832"/>
                <a:gd name="connsiteY4" fmla="*/ 486603 h 1053549"/>
                <a:gd name="connsiteX5" fmla="*/ 3141832 w 3141832"/>
                <a:gd name="connsiteY5" fmla="*/ 949740 h 1053549"/>
                <a:gd name="connsiteX6" fmla="*/ 3130161 w 3141832"/>
                <a:gd name="connsiteY6" fmla="*/ 1043078 h 1053549"/>
                <a:gd name="connsiteX7" fmla="*/ 3126130 w 3141832"/>
                <a:gd name="connsiteY7" fmla="*/ 1053549 h 1053549"/>
                <a:gd name="connsiteX8" fmla="*/ 0 w 3141832"/>
                <a:gd name="connsiteY8" fmla="*/ 1053549 h 1053549"/>
                <a:gd name="connsiteX9" fmla="*/ 0 w 3141832"/>
                <a:gd name="connsiteY9" fmla="*/ 597209 h 1053549"/>
                <a:gd name="connsiteX10" fmla="*/ 33768 w 3141832"/>
                <a:gd name="connsiteY10" fmla="*/ 571192 h 1053549"/>
                <a:gd name="connsiteX11" fmla="*/ 330326 w 3141832"/>
                <a:gd name="connsiteY11" fmla="*/ 486603 h 1053549"/>
                <a:gd name="connsiteX12" fmla="*/ 401591 w 3141832"/>
                <a:gd name="connsiteY12" fmla="*/ 493312 h 1053549"/>
                <a:gd name="connsiteX13" fmla="*/ 443908 w 3141832"/>
                <a:gd name="connsiteY13" fmla="*/ 420508 h 1053549"/>
                <a:gd name="connsiteX14" fmla="*/ 883734 w 3141832"/>
                <a:gd name="connsiteY14" fmla="*/ 202135 h 1053549"/>
                <a:gd name="connsiteX15" fmla="*/ 1180292 w 3141832"/>
                <a:gd name="connsiteY15" fmla="*/ 286724 h 1053549"/>
                <a:gd name="connsiteX16" fmla="*/ 1239434 w 3141832"/>
                <a:gd name="connsiteY16" fmla="*/ 332290 h 1053549"/>
                <a:gd name="connsiteX17" fmla="*/ 1258464 w 3141832"/>
                <a:gd name="connsiteY17" fmla="*/ 282863 h 1053549"/>
                <a:gd name="connsiteX18" fmla="*/ 1787761 w 3141832"/>
                <a:gd name="connsiteY18" fmla="*/ 0 h 105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1832" h="1053549">
                  <a:moveTo>
                    <a:pt x="1787761" y="0"/>
                  </a:moveTo>
                  <a:cubicBezTo>
                    <a:pt x="2105015" y="0"/>
                    <a:pt x="2362200" y="207353"/>
                    <a:pt x="2362200" y="463137"/>
                  </a:cubicBezTo>
                  <a:lnTo>
                    <a:pt x="2353215" y="520641"/>
                  </a:lnTo>
                  <a:lnTo>
                    <a:pt x="2451624" y="496013"/>
                  </a:lnTo>
                  <a:cubicBezTo>
                    <a:pt x="2489018" y="489843"/>
                    <a:pt x="2527736" y="486603"/>
                    <a:pt x="2567393" y="486603"/>
                  </a:cubicBezTo>
                  <a:cubicBezTo>
                    <a:pt x="2884647" y="486603"/>
                    <a:pt x="3141832" y="693956"/>
                    <a:pt x="3141832" y="949740"/>
                  </a:cubicBezTo>
                  <a:cubicBezTo>
                    <a:pt x="3141832" y="981713"/>
                    <a:pt x="3137814" y="1012930"/>
                    <a:pt x="3130161" y="1043078"/>
                  </a:cubicBezTo>
                  <a:lnTo>
                    <a:pt x="3126130" y="1053549"/>
                  </a:lnTo>
                  <a:lnTo>
                    <a:pt x="0" y="1053549"/>
                  </a:lnTo>
                  <a:lnTo>
                    <a:pt x="0" y="597209"/>
                  </a:lnTo>
                  <a:lnTo>
                    <a:pt x="33768" y="571192"/>
                  </a:lnTo>
                  <a:cubicBezTo>
                    <a:pt x="118422" y="517787"/>
                    <a:pt x="220474" y="486603"/>
                    <a:pt x="330326" y="486603"/>
                  </a:cubicBezTo>
                  <a:lnTo>
                    <a:pt x="401591" y="493312"/>
                  </a:lnTo>
                  <a:lnTo>
                    <a:pt x="443908" y="420508"/>
                  </a:lnTo>
                  <a:cubicBezTo>
                    <a:pt x="539227" y="288757"/>
                    <a:pt x="700648" y="202135"/>
                    <a:pt x="883734" y="202135"/>
                  </a:cubicBezTo>
                  <a:cubicBezTo>
                    <a:pt x="993586" y="202135"/>
                    <a:pt x="1095638" y="233319"/>
                    <a:pt x="1180292" y="286724"/>
                  </a:cubicBezTo>
                  <a:lnTo>
                    <a:pt x="1239434" y="332290"/>
                  </a:lnTo>
                  <a:lnTo>
                    <a:pt x="1258464" y="282863"/>
                  </a:lnTo>
                  <a:cubicBezTo>
                    <a:pt x="1345669" y="116636"/>
                    <a:pt x="1549821" y="0"/>
                    <a:pt x="1787761" y="0"/>
                  </a:cubicBezTo>
                  <a:close/>
                </a:path>
              </a:pathLst>
            </a:custGeom>
            <a:solidFill>
              <a:srgbClr val="E78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BA6ED53-B14C-4164-9B49-15B9A9F424AC}"/>
                </a:ext>
              </a:extLst>
            </p:cNvPr>
            <p:cNvSpPr>
              <a:spLocks/>
            </p:cNvSpPr>
            <p:nvPr/>
          </p:nvSpPr>
          <p:spPr>
            <a:xfrm>
              <a:off x="0" y="5804452"/>
              <a:ext cx="3141832" cy="1053549"/>
            </a:xfrm>
            <a:custGeom>
              <a:avLst/>
              <a:gdLst>
                <a:gd name="connsiteX0" fmla="*/ 1787761 w 3141832"/>
                <a:gd name="connsiteY0" fmla="*/ 0 h 1053549"/>
                <a:gd name="connsiteX1" fmla="*/ 2362200 w 3141832"/>
                <a:gd name="connsiteY1" fmla="*/ 463137 h 1053549"/>
                <a:gd name="connsiteX2" fmla="*/ 2353215 w 3141832"/>
                <a:gd name="connsiteY2" fmla="*/ 520641 h 1053549"/>
                <a:gd name="connsiteX3" fmla="*/ 2451624 w 3141832"/>
                <a:gd name="connsiteY3" fmla="*/ 496013 h 1053549"/>
                <a:gd name="connsiteX4" fmla="*/ 2567393 w 3141832"/>
                <a:gd name="connsiteY4" fmla="*/ 486603 h 1053549"/>
                <a:gd name="connsiteX5" fmla="*/ 3141832 w 3141832"/>
                <a:gd name="connsiteY5" fmla="*/ 949740 h 1053549"/>
                <a:gd name="connsiteX6" fmla="*/ 3130161 w 3141832"/>
                <a:gd name="connsiteY6" fmla="*/ 1043078 h 1053549"/>
                <a:gd name="connsiteX7" fmla="*/ 3126130 w 3141832"/>
                <a:gd name="connsiteY7" fmla="*/ 1053549 h 1053549"/>
                <a:gd name="connsiteX8" fmla="*/ 0 w 3141832"/>
                <a:gd name="connsiteY8" fmla="*/ 1053549 h 1053549"/>
                <a:gd name="connsiteX9" fmla="*/ 0 w 3141832"/>
                <a:gd name="connsiteY9" fmla="*/ 597209 h 1053549"/>
                <a:gd name="connsiteX10" fmla="*/ 33768 w 3141832"/>
                <a:gd name="connsiteY10" fmla="*/ 571192 h 1053549"/>
                <a:gd name="connsiteX11" fmla="*/ 330326 w 3141832"/>
                <a:gd name="connsiteY11" fmla="*/ 486603 h 1053549"/>
                <a:gd name="connsiteX12" fmla="*/ 401591 w 3141832"/>
                <a:gd name="connsiteY12" fmla="*/ 493312 h 1053549"/>
                <a:gd name="connsiteX13" fmla="*/ 443908 w 3141832"/>
                <a:gd name="connsiteY13" fmla="*/ 420508 h 1053549"/>
                <a:gd name="connsiteX14" fmla="*/ 883734 w 3141832"/>
                <a:gd name="connsiteY14" fmla="*/ 202135 h 1053549"/>
                <a:gd name="connsiteX15" fmla="*/ 1180292 w 3141832"/>
                <a:gd name="connsiteY15" fmla="*/ 286724 h 1053549"/>
                <a:gd name="connsiteX16" fmla="*/ 1239434 w 3141832"/>
                <a:gd name="connsiteY16" fmla="*/ 332290 h 1053549"/>
                <a:gd name="connsiteX17" fmla="*/ 1258464 w 3141832"/>
                <a:gd name="connsiteY17" fmla="*/ 282863 h 1053549"/>
                <a:gd name="connsiteX18" fmla="*/ 1787761 w 3141832"/>
                <a:gd name="connsiteY18" fmla="*/ 0 h 105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1832" h="1053549">
                  <a:moveTo>
                    <a:pt x="1787761" y="0"/>
                  </a:moveTo>
                  <a:cubicBezTo>
                    <a:pt x="2105015" y="0"/>
                    <a:pt x="2362200" y="207353"/>
                    <a:pt x="2362200" y="463137"/>
                  </a:cubicBezTo>
                  <a:lnTo>
                    <a:pt x="2353215" y="520641"/>
                  </a:lnTo>
                  <a:lnTo>
                    <a:pt x="2451624" y="496013"/>
                  </a:lnTo>
                  <a:cubicBezTo>
                    <a:pt x="2489018" y="489843"/>
                    <a:pt x="2527736" y="486603"/>
                    <a:pt x="2567393" y="486603"/>
                  </a:cubicBezTo>
                  <a:cubicBezTo>
                    <a:pt x="2884647" y="486603"/>
                    <a:pt x="3141832" y="693956"/>
                    <a:pt x="3141832" y="949740"/>
                  </a:cubicBezTo>
                  <a:cubicBezTo>
                    <a:pt x="3141832" y="981713"/>
                    <a:pt x="3137814" y="1012930"/>
                    <a:pt x="3130161" y="1043078"/>
                  </a:cubicBezTo>
                  <a:lnTo>
                    <a:pt x="3126130" y="1053549"/>
                  </a:lnTo>
                  <a:lnTo>
                    <a:pt x="0" y="1053549"/>
                  </a:lnTo>
                  <a:lnTo>
                    <a:pt x="0" y="597209"/>
                  </a:lnTo>
                  <a:lnTo>
                    <a:pt x="33768" y="571192"/>
                  </a:lnTo>
                  <a:cubicBezTo>
                    <a:pt x="118422" y="517787"/>
                    <a:pt x="220474" y="486603"/>
                    <a:pt x="330326" y="486603"/>
                  </a:cubicBezTo>
                  <a:lnTo>
                    <a:pt x="401591" y="493312"/>
                  </a:lnTo>
                  <a:lnTo>
                    <a:pt x="443908" y="420508"/>
                  </a:lnTo>
                  <a:cubicBezTo>
                    <a:pt x="539227" y="288757"/>
                    <a:pt x="700648" y="202135"/>
                    <a:pt x="883734" y="202135"/>
                  </a:cubicBezTo>
                  <a:cubicBezTo>
                    <a:pt x="993586" y="202135"/>
                    <a:pt x="1095638" y="233319"/>
                    <a:pt x="1180292" y="286724"/>
                  </a:cubicBezTo>
                  <a:lnTo>
                    <a:pt x="1239434" y="332290"/>
                  </a:lnTo>
                  <a:lnTo>
                    <a:pt x="1258464" y="282863"/>
                  </a:lnTo>
                  <a:cubicBezTo>
                    <a:pt x="1345669" y="116636"/>
                    <a:pt x="1549821" y="0"/>
                    <a:pt x="1787761" y="0"/>
                  </a:cubicBezTo>
                  <a:close/>
                </a:path>
              </a:pathLst>
            </a:custGeom>
            <a:solidFill>
              <a:srgbClr val="E8F3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5" name="PHẠM DUYÊN 8 - 9Slide.vn">
            <a:extLst>
              <a:ext uri="{FF2B5EF4-FFF2-40B4-BE49-F238E27FC236}">
                <a16:creationId xmlns:a16="http://schemas.microsoft.com/office/drawing/2014/main" id="{037F4903-106F-4F1D-8205-E57143C2BB09}"/>
              </a:ext>
            </a:extLst>
          </p:cNvPr>
          <p:cNvGrpSpPr>
            <a:grpSpLocks/>
          </p:cNvGrpSpPr>
          <p:nvPr/>
        </p:nvGrpSpPr>
        <p:grpSpPr>
          <a:xfrm>
            <a:off x="2148077" y="5121432"/>
            <a:ext cx="10088922" cy="1761969"/>
            <a:chOff x="2406694" y="4553085"/>
            <a:chExt cx="10088922" cy="1687643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5F149FF-66DE-4956-B232-4E39DE9099ED}"/>
                </a:ext>
              </a:extLst>
            </p:cNvPr>
            <p:cNvSpPr>
              <a:spLocks/>
            </p:cNvSpPr>
            <p:nvPr/>
          </p:nvSpPr>
          <p:spPr>
            <a:xfrm>
              <a:off x="2489343" y="4553085"/>
              <a:ext cx="10006273" cy="1687643"/>
            </a:xfrm>
            <a:custGeom>
              <a:avLst/>
              <a:gdLst>
                <a:gd name="connsiteX0" fmla="*/ 3901393 w 10006273"/>
                <a:gd name="connsiteY0" fmla="*/ 0 h 1687643"/>
                <a:gd name="connsiteX1" fmla="*/ 4597705 w 10006273"/>
                <a:gd name="connsiteY1" fmla="*/ 330359 h 1687643"/>
                <a:gd name="connsiteX2" fmla="*/ 4651088 w 10006273"/>
                <a:gd name="connsiteY2" fmla="*/ 418120 h 1687643"/>
                <a:gd name="connsiteX3" fmla="*/ 4741116 w 10006273"/>
                <a:gd name="connsiteY3" fmla="*/ 410022 h 1687643"/>
                <a:gd name="connsiteX4" fmla="*/ 5418052 w 10006273"/>
                <a:gd name="connsiteY4" fmla="*/ 810408 h 1687643"/>
                <a:gd name="connsiteX5" fmla="*/ 5443558 w 10006273"/>
                <a:gd name="connsiteY5" fmla="*/ 883727 h 1687643"/>
                <a:gd name="connsiteX6" fmla="*/ 5541524 w 10006273"/>
                <a:gd name="connsiteY6" fmla="*/ 892540 h 1687643"/>
                <a:gd name="connsiteX7" fmla="*/ 5740617 w 10006273"/>
                <a:gd name="connsiteY7" fmla="*/ 962288 h 1687643"/>
                <a:gd name="connsiteX8" fmla="*/ 5802167 w 10006273"/>
                <a:gd name="connsiteY8" fmla="*/ 1002333 h 1687643"/>
                <a:gd name="connsiteX9" fmla="*/ 5807662 w 10006273"/>
                <a:gd name="connsiteY9" fmla="*/ 953696 h 1687643"/>
                <a:gd name="connsiteX10" fmla="*/ 6527406 w 10006273"/>
                <a:gd name="connsiteY10" fmla="*/ 430255 h 1687643"/>
                <a:gd name="connsiteX11" fmla="*/ 7247150 w 10006273"/>
                <a:gd name="connsiteY11" fmla="*/ 953696 h 1687643"/>
                <a:gd name="connsiteX12" fmla="*/ 7247251 w 10006273"/>
                <a:gd name="connsiteY12" fmla="*/ 954587 h 1687643"/>
                <a:gd name="connsiteX13" fmla="*/ 7247278 w 10006273"/>
                <a:gd name="connsiteY13" fmla="*/ 954576 h 1687643"/>
                <a:gd name="connsiteX14" fmla="*/ 7533245 w 10006273"/>
                <a:gd name="connsiteY14" fmla="*/ 913180 h 1687643"/>
                <a:gd name="connsiteX15" fmla="*/ 8052735 w 10006273"/>
                <a:gd name="connsiteY15" fmla="*/ 1067469 h 1687643"/>
                <a:gd name="connsiteX16" fmla="*/ 8096289 w 10006273"/>
                <a:gd name="connsiteY16" fmla="*/ 1105319 h 1687643"/>
                <a:gd name="connsiteX17" fmla="*/ 8147222 w 10006273"/>
                <a:gd name="connsiteY17" fmla="*/ 1004873 h 1687643"/>
                <a:gd name="connsiteX18" fmla="*/ 8750032 w 10006273"/>
                <a:gd name="connsiteY18" fmla="*/ 661785 h 1687643"/>
                <a:gd name="connsiteX19" fmla="*/ 9476996 w 10006273"/>
                <a:gd name="connsiteY19" fmla="*/ 1439955 h 1687643"/>
                <a:gd name="connsiteX20" fmla="*/ 9991037 w 10006273"/>
                <a:gd name="connsiteY20" fmla="*/ 1667876 h 1687643"/>
                <a:gd name="connsiteX21" fmla="*/ 10006273 w 10006273"/>
                <a:gd name="connsiteY21" fmla="*/ 1687643 h 1687643"/>
                <a:gd name="connsiteX22" fmla="*/ 0 w 10006273"/>
                <a:gd name="connsiteY22" fmla="*/ 1687643 h 1687643"/>
                <a:gd name="connsiteX23" fmla="*/ 7488 w 10006273"/>
                <a:gd name="connsiteY23" fmla="*/ 1621361 h 1687643"/>
                <a:gd name="connsiteX24" fmla="*/ 622780 w 10006273"/>
                <a:gd name="connsiteY24" fmla="*/ 1173884 h 1687643"/>
                <a:gd name="connsiteX25" fmla="*/ 867246 w 10006273"/>
                <a:gd name="connsiteY25" fmla="*/ 1217925 h 1687643"/>
                <a:gd name="connsiteX26" fmla="*/ 878836 w 10006273"/>
                <a:gd name="connsiteY26" fmla="*/ 1223538 h 1687643"/>
                <a:gd name="connsiteX27" fmla="*/ 879319 w 10006273"/>
                <a:gd name="connsiteY27" fmla="*/ 1218820 h 1687643"/>
                <a:gd name="connsiteX28" fmla="*/ 1625837 w 10006273"/>
                <a:gd name="connsiteY28" fmla="*/ 620529 h 1687643"/>
                <a:gd name="connsiteX29" fmla="*/ 1922442 w 10006273"/>
                <a:gd name="connsiteY29" fmla="*/ 679413 h 1687643"/>
                <a:gd name="connsiteX30" fmla="*/ 1948172 w 10006273"/>
                <a:gd name="connsiteY30" fmla="*/ 693146 h 1687643"/>
                <a:gd name="connsiteX31" fmla="*/ 1988649 w 10006273"/>
                <a:gd name="connsiteY31" fmla="*/ 576793 h 1687643"/>
                <a:gd name="connsiteX32" fmla="*/ 2762382 w 10006273"/>
                <a:gd name="connsiteY32" fmla="*/ 119154 h 1687643"/>
                <a:gd name="connsiteX33" fmla="*/ 3231879 w 10006273"/>
                <a:gd name="connsiteY33" fmla="*/ 247123 h 1687643"/>
                <a:gd name="connsiteX34" fmla="*/ 3261727 w 10006273"/>
                <a:gd name="connsiteY34" fmla="*/ 269097 h 1687643"/>
                <a:gd name="connsiteX35" fmla="*/ 3307619 w 10006273"/>
                <a:gd name="connsiteY35" fmla="*/ 219465 h 1687643"/>
                <a:gd name="connsiteX36" fmla="*/ 3901393 w 10006273"/>
                <a:gd name="connsiteY36" fmla="*/ 0 h 1687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006273" h="1687643">
                  <a:moveTo>
                    <a:pt x="3901393" y="0"/>
                  </a:moveTo>
                  <a:cubicBezTo>
                    <a:pt x="4191247" y="0"/>
                    <a:pt x="4446800" y="131044"/>
                    <a:pt x="4597705" y="330359"/>
                  </a:cubicBezTo>
                  <a:lnTo>
                    <a:pt x="4651088" y="418120"/>
                  </a:lnTo>
                  <a:lnTo>
                    <a:pt x="4741116" y="410022"/>
                  </a:lnTo>
                  <a:cubicBezTo>
                    <a:pt x="5045426" y="410022"/>
                    <a:pt x="5306523" y="575118"/>
                    <a:pt x="5418052" y="810408"/>
                  </a:cubicBezTo>
                  <a:lnTo>
                    <a:pt x="5443558" y="883727"/>
                  </a:lnTo>
                  <a:lnTo>
                    <a:pt x="5541524" y="892540"/>
                  </a:lnTo>
                  <a:cubicBezTo>
                    <a:pt x="5613072" y="905604"/>
                    <a:pt x="5680188" y="929524"/>
                    <a:pt x="5740617" y="962288"/>
                  </a:cubicBezTo>
                  <a:lnTo>
                    <a:pt x="5802167" y="1002333"/>
                  </a:lnTo>
                  <a:lnTo>
                    <a:pt x="5807662" y="953696"/>
                  </a:lnTo>
                  <a:cubicBezTo>
                    <a:pt x="5876167" y="654969"/>
                    <a:pt x="6172377" y="430255"/>
                    <a:pt x="6527406" y="430255"/>
                  </a:cubicBezTo>
                  <a:cubicBezTo>
                    <a:pt x="6882435" y="430255"/>
                    <a:pt x="7178645" y="654969"/>
                    <a:pt x="7247150" y="953696"/>
                  </a:cubicBezTo>
                  <a:lnTo>
                    <a:pt x="7247251" y="954587"/>
                  </a:lnTo>
                  <a:lnTo>
                    <a:pt x="7247278" y="954576"/>
                  </a:lnTo>
                  <a:cubicBezTo>
                    <a:pt x="7335173" y="927920"/>
                    <a:pt x="7431808" y="913180"/>
                    <a:pt x="7533245" y="913180"/>
                  </a:cubicBezTo>
                  <a:cubicBezTo>
                    <a:pt x="7736119" y="913180"/>
                    <a:pt x="7919786" y="972141"/>
                    <a:pt x="8052735" y="1067469"/>
                  </a:cubicBezTo>
                  <a:lnTo>
                    <a:pt x="8096289" y="1105319"/>
                  </a:lnTo>
                  <a:lnTo>
                    <a:pt x="8147222" y="1004873"/>
                  </a:lnTo>
                  <a:cubicBezTo>
                    <a:pt x="8277863" y="797878"/>
                    <a:pt x="8499100" y="661785"/>
                    <a:pt x="8750032" y="661785"/>
                  </a:cubicBezTo>
                  <a:cubicBezTo>
                    <a:pt x="9151523" y="661785"/>
                    <a:pt x="9476996" y="1010184"/>
                    <a:pt x="9476996" y="1439955"/>
                  </a:cubicBezTo>
                  <a:cubicBezTo>
                    <a:pt x="9677742" y="1439955"/>
                    <a:pt x="9859482" y="1527055"/>
                    <a:pt x="9991037" y="1667876"/>
                  </a:cubicBezTo>
                  <a:lnTo>
                    <a:pt x="10006273" y="1687643"/>
                  </a:lnTo>
                  <a:lnTo>
                    <a:pt x="0" y="1687643"/>
                  </a:lnTo>
                  <a:lnTo>
                    <a:pt x="7488" y="1621361"/>
                  </a:lnTo>
                  <a:cubicBezTo>
                    <a:pt x="66051" y="1365986"/>
                    <a:pt x="319274" y="1173884"/>
                    <a:pt x="622780" y="1173884"/>
                  </a:cubicBezTo>
                  <a:cubicBezTo>
                    <a:pt x="709496" y="1173884"/>
                    <a:pt x="792107" y="1189566"/>
                    <a:pt x="867246" y="1217925"/>
                  </a:cubicBezTo>
                  <a:lnTo>
                    <a:pt x="878836" y="1223538"/>
                  </a:lnTo>
                  <a:lnTo>
                    <a:pt x="879319" y="1218820"/>
                  </a:lnTo>
                  <a:cubicBezTo>
                    <a:pt x="950373" y="877375"/>
                    <a:pt x="1257602" y="620529"/>
                    <a:pt x="1625837" y="620529"/>
                  </a:cubicBezTo>
                  <a:cubicBezTo>
                    <a:pt x="1731048" y="620529"/>
                    <a:pt x="1831278" y="641496"/>
                    <a:pt x="1922442" y="679413"/>
                  </a:cubicBezTo>
                  <a:lnTo>
                    <a:pt x="1948172" y="693146"/>
                  </a:lnTo>
                  <a:lnTo>
                    <a:pt x="1988649" y="576793"/>
                  </a:lnTo>
                  <a:cubicBezTo>
                    <a:pt x="2116126" y="307857"/>
                    <a:pt x="2414558" y="119154"/>
                    <a:pt x="2762382" y="119154"/>
                  </a:cubicBezTo>
                  <a:cubicBezTo>
                    <a:pt x="2936295" y="119154"/>
                    <a:pt x="3097859" y="166330"/>
                    <a:pt x="3231879" y="247123"/>
                  </a:cubicBezTo>
                  <a:lnTo>
                    <a:pt x="3261727" y="269097"/>
                  </a:lnTo>
                  <a:lnTo>
                    <a:pt x="3307619" y="219465"/>
                  </a:lnTo>
                  <a:cubicBezTo>
                    <a:pt x="3459580" y="83868"/>
                    <a:pt x="3669510" y="0"/>
                    <a:pt x="3901393" y="0"/>
                  </a:cubicBezTo>
                  <a:close/>
                </a:path>
              </a:pathLst>
            </a:custGeom>
            <a:solidFill>
              <a:srgbClr val="E78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17002D1-3BFF-45ED-BE15-EBEF8C0CC6BB}"/>
                </a:ext>
              </a:extLst>
            </p:cNvPr>
            <p:cNvSpPr>
              <a:spLocks/>
            </p:cNvSpPr>
            <p:nvPr/>
          </p:nvSpPr>
          <p:spPr>
            <a:xfrm>
              <a:off x="2406694" y="4614929"/>
              <a:ext cx="10006273" cy="1604613"/>
            </a:xfrm>
            <a:custGeom>
              <a:avLst/>
              <a:gdLst>
                <a:gd name="connsiteX0" fmla="*/ 3901393 w 10006273"/>
                <a:gd name="connsiteY0" fmla="*/ 0 h 1687643"/>
                <a:gd name="connsiteX1" fmla="*/ 4597705 w 10006273"/>
                <a:gd name="connsiteY1" fmla="*/ 330359 h 1687643"/>
                <a:gd name="connsiteX2" fmla="*/ 4651088 w 10006273"/>
                <a:gd name="connsiteY2" fmla="*/ 418120 h 1687643"/>
                <a:gd name="connsiteX3" fmla="*/ 4741116 w 10006273"/>
                <a:gd name="connsiteY3" fmla="*/ 410022 h 1687643"/>
                <a:gd name="connsiteX4" fmla="*/ 5418052 w 10006273"/>
                <a:gd name="connsiteY4" fmla="*/ 810408 h 1687643"/>
                <a:gd name="connsiteX5" fmla="*/ 5443558 w 10006273"/>
                <a:gd name="connsiteY5" fmla="*/ 883727 h 1687643"/>
                <a:gd name="connsiteX6" fmla="*/ 5541524 w 10006273"/>
                <a:gd name="connsiteY6" fmla="*/ 892540 h 1687643"/>
                <a:gd name="connsiteX7" fmla="*/ 5740617 w 10006273"/>
                <a:gd name="connsiteY7" fmla="*/ 962288 h 1687643"/>
                <a:gd name="connsiteX8" fmla="*/ 5802167 w 10006273"/>
                <a:gd name="connsiteY8" fmla="*/ 1002333 h 1687643"/>
                <a:gd name="connsiteX9" fmla="*/ 5807662 w 10006273"/>
                <a:gd name="connsiteY9" fmla="*/ 953696 h 1687643"/>
                <a:gd name="connsiteX10" fmla="*/ 6527406 w 10006273"/>
                <a:gd name="connsiteY10" fmla="*/ 430255 h 1687643"/>
                <a:gd name="connsiteX11" fmla="*/ 7247150 w 10006273"/>
                <a:gd name="connsiteY11" fmla="*/ 953696 h 1687643"/>
                <a:gd name="connsiteX12" fmla="*/ 7247251 w 10006273"/>
                <a:gd name="connsiteY12" fmla="*/ 954587 h 1687643"/>
                <a:gd name="connsiteX13" fmla="*/ 7247278 w 10006273"/>
                <a:gd name="connsiteY13" fmla="*/ 954576 h 1687643"/>
                <a:gd name="connsiteX14" fmla="*/ 7533245 w 10006273"/>
                <a:gd name="connsiteY14" fmla="*/ 913180 h 1687643"/>
                <a:gd name="connsiteX15" fmla="*/ 8052735 w 10006273"/>
                <a:gd name="connsiteY15" fmla="*/ 1067469 h 1687643"/>
                <a:gd name="connsiteX16" fmla="*/ 8096289 w 10006273"/>
                <a:gd name="connsiteY16" fmla="*/ 1105319 h 1687643"/>
                <a:gd name="connsiteX17" fmla="*/ 8147222 w 10006273"/>
                <a:gd name="connsiteY17" fmla="*/ 1004873 h 1687643"/>
                <a:gd name="connsiteX18" fmla="*/ 8750032 w 10006273"/>
                <a:gd name="connsiteY18" fmla="*/ 661785 h 1687643"/>
                <a:gd name="connsiteX19" fmla="*/ 9476996 w 10006273"/>
                <a:gd name="connsiteY19" fmla="*/ 1439955 h 1687643"/>
                <a:gd name="connsiteX20" fmla="*/ 9991037 w 10006273"/>
                <a:gd name="connsiteY20" fmla="*/ 1667876 h 1687643"/>
                <a:gd name="connsiteX21" fmla="*/ 10006273 w 10006273"/>
                <a:gd name="connsiteY21" fmla="*/ 1687643 h 1687643"/>
                <a:gd name="connsiteX22" fmla="*/ 0 w 10006273"/>
                <a:gd name="connsiteY22" fmla="*/ 1687643 h 1687643"/>
                <a:gd name="connsiteX23" fmla="*/ 7488 w 10006273"/>
                <a:gd name="connsiteY23" fmla="*/ 1621361 h 1687643"/>
                <a:gd name="connsiteX24" fmla="*/ 622780 w 10006273"/>
                <a:gd name="connsiteY24" fmla="*/ 1173884 h 1687643"/>
                <a:gd name="connsiteX25" fmla="*/ 867246 w 10006273"/>
                <a:gd name="connsiteY25" fmla="*/ 1217925 h 1687643"/>
                <a:gd name="connsiteX26" fmla="*/ 878836 w 10006273"/>
                <a:gd name="connsiteY26" fmla="*/ 1223538 h 1687643"/>
                <a:gd name="connsiteX27" fmla="*/ 879319 w 10006273"/>
                <a:gd name="connsiteY27" fmla="*/ 1218820 h 1687643"/>
                <a:gd name="connsiteX28" fmla="*/ 1625837 w 10006273"/>
                <a:gd name="connsiteY28" fmla="*/ 620529 h 1687643"/>
                <a:gd name="connsiteX29" fmla="*/ 1922442 w 10006273"/>
                <a:gd name="connsiteY29" fmla="*/ 679413 h 1687643"/>
                <a:gd name="connsiteX30" fmla="*/ 1948172 w 10006273"/>
                <a:gd name="connsiteY30" fmla="*/ 693146 h 1687643"/>
                <a:gd name="connsiteX31" fmla="*/ 1988649 w 10006273"/>
                <a:gd name="connsiteY31" fmla="*/ 576793 h 1687643"/>
                <a:gd name="connsiteX32" fmla="*/ 2762382 w 10006273"/>
                <a:gd name="connsiteY32" fmla="*/ 119154 h 1687643"/>
                <a:gd name="connsiteX33" fmla="*/ 3231879 w 10006273"/>
                <a:gd name="connsiteY33" fmla="*/ 247123 h 1687643"/>
                <a:gd name="connsiteX34" fmla="*/ 3261727 w 10006273"/>
                <a:gd name="connsiteY34" fmla="*/ 269097 h 1687643"/>
                <a:gd name="connsiteX35" fmla="*/ 3307619 w 10006273"/>
                <a:gd name="connsiteY35" fmla="*/ 219465 h 1687643"/>
                <a:gd name="connsiteX36" fmla="*/ 3901393 w 10006273"/>
                <a:gd name="connsiteY36" fmla="*/ 0 h 1687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006273" h="1687643">
                  <a:moveTo>
                    <a:pt x="3901393" y="0"/>
                  </a:moveTo>
                  <a:cubicBezTo>
                    <a:pt x="4191247" y="0"/>
                    <a:pt x="4446800" y="131044"/>
                    <a:pt x="4597705" y="330359"/>
                  </a:cubicBezTo>
                  <a:lnTo>
                    <a:pt x="4651088" y="418120"/>
                  </a:lnTo>
                  <a:lnTo>
                    <a:pt x="4741116" y="410022"/>
                  </a:lnTo>
                  <a:cubicBezTo>
                    <a:pt x="5045426" y="410022"/>
                    <a:pt x="5306523" y="575118"/>
                    <a:pt x="5418052" y="810408"/>
                  </a:cubicBezTo>
                  <a:lnTo>
                    <a:pt x="5443558" y="883727"/>
                  </a:lnTo>
                  <a:lnTo>
                    <a:pt x="5541524" y="892540"/>
                  </a:lnTo>
                  <a:cubicBezTo>
                    <a:pt x="5613072" y="905604"/>
                    <a:pt x="5680188" y="929524"/>
                    <a:pt x="5740617" y="962288"/>
                  </a:cubicBezTo>
                  <a:lnTo>
                    <a:pt x="5802167" y="1002333"/>
                  </a:lnTo>
                  <a:lnTo>
                    <a:pt x="5807662" y="953696"/>
                  </a:lnTo>
                  <a:cubicBezTo>
                    <a:pt x="5876167" y="654969"/>
                    <a:pt x="6172377" y="430255"/>
                    <a:pt x="6527406" y="430255"/>
                  </a:cubicBezTo>
                  <a:cubicBezTo>
                    <a:pt x="6882435" y="430255"/>
                    <a:pt x="7178645" y="654969"/>
                    <a:pt x="7247150" y="953696"/>
                  </a:cubicBezTo>
                  <a:lnTo>
                    <a:pt x="7247251" y="954587"/>
                  </a:lnTo>
                  <a:lnTo>
                    <a:pt x="7247278" y="954576"/>
                  </a:lnTo>
                  <a:cubicBezTo>
                    <a:pt x="7335173" y="927920"/>
                    <a:pt x="7431808" y="913180"/>
                    <a:pt x="7533245" y="913180"/>
                  </a:cubicBezTo>
                  <a:cubicBezTo>
                    <a:pt x="7736119" y="913180"/>
                    <a:pt x="7919786" y="972141"/>
                    <a:pt x="8052735" y="1067469"/>
                  </a:cubicBezTo>
                  <a:lnTo>
                    <a:pt x="8096289" y="1105319"/>
                  </a:lnTo>
                  <a:lnTo>
                    <a:pt x="8147222" y="1004873"/>
                  </a:lnTo>
                  <a:cubicBezTo>
                    <a:pt x="8277863" y="797878"/>
                    <a:pt x="8499100" y="661785"/>
                    <a:pt x="8750032" y="661785"/>
                  </a:cubicBezTo>
                  <a:cubicBezTo>
                    <a:pt x="9151523" y="661785"/>
                    <a:pt x="9476996" y="1010184"/>
                    <a:pt x="9476996" y="1439955"/>
                  </a:cubicBezTo>
                  <a:cubicBezTo>
                    <a:pt x="9677742" y="1439955"/>
                    <a:pt x="9859482" y="1527055"/>
                    <a:pt x="9991037" y="1667876"/>
                  </a:cubicBezTo>
                  <a:lnTo>
                    <a:pt x="10006273" y="1687643"/>
                  </a:lnTo>
                  <a:lnTo>
                    <a:pt x="0" y="1687643"/>
                  </a:lnTo>
                  <a:lnTo>
                    <a:pt x="7488" y="1621361"/>
                  </a:lnTo>
                  <a:cubicBezTo>
                    <a:pt x="66051" y="1365986"/>
                    <a:pt x="319274" y="1173884"/>
                    <a:pt x="622780" y="1173884"/>
                  </a:cubicBezTo>
                  <a:cubicBezTo>
                    <a:pt x="709496" y="1173884"/>
                    <a:pt x="792107" y="1189566"/>
                    <a:pt x="867246" y="1217925"/>
                  </a:cubicBezTo>
                  <a:lnTo>
                    <a:pt x="878836" y="1223538"/>
                  </a:lnTo>
                  <a:lnTo>
                    <a:pt x="879319" y="1218820"/>
                  </a:lnTo>
                  <a:cubicBezTo>
                    <a:pt x="950373" y="877375"/>
                    <a:pt x="1257602" y="620529"/>
                    <a:pt x="1625837" y="620529"/>
                  </a:cubicBezTo>
                  <a:cubicBezTo>
                    <a:pt x="1731048" y="620529"/>
                    <a:pt x="1831278" y="641496"/>
                    <a:pt x="1922442" y="679413"/>
                  </a:cubicBezTo>
                  <a:lnTo>
                    <a:pt x="1948172" y="693146"/>
                  </a:lnTo>
                  <a:lnTo>
                    <a:pt x="1988649" y="576793"/>
                  </a:lnTo>
                  <a:cubicBezTo>
                    <a:pt x="2116126" y="307857"/>
                    <a:pt x="2414558" y="119154"/>
                    <a:pt x="2762382" y="119154"/>
                  </a:cubicBezTo>
                  <a:cubicBezTo>
                    <a:pt x="2936295" y="119154"/>
                    <a:pt x="3097859" y="166330"/>
                    <a:pt x="3231879" y="247123"/>
                  </a:cubicBezTo>
                  <a:lnTo>
                    <a:pt x="3261727" y="269097"/>
                  </a:lnTo>
                  <a:lnTo>
                    <a:pt x="3307619" y="219465"/>
                  </a:lnTo>
                  <a:cubicBezTo>
                    <a:pt x="3459580" y="83868"/>
                    <a:pt x="3669510" y="0"/>
                    <a:pt x="3901393" y="0"/>
                  </a:cubicBezTo>
                  <a:close/>
                </a:path>
              </a:pathLst>
            </a:custGeom>
            <a:solidFill>
              <a:srgbClr val="9DDC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8" name="PHẠM DUYÊN 9 - 9Slide.vn">
            <a:extLst>
              <a:ext uri="{FF2B5EF4-FFF2-40B4-BE49-F238E27FC236}">
                <a16:creationId xmlns:a16="http://schemas.microsoft.com/office/drawing/2014/main" id="{A78D5DD2-0CF8-46B6-9ABC-F44C209147C0}"/>
              </a:ext>
            </a:extLst>
          </p:cNvPr>
          <p:cNvGrpSpPr>
            <a:grpSpLocks/>
          </p:cNvGrpSpPr>
          <p:nvPr/>
        </p:nvGrpSpPr>
        <p:grpSpPr>
          <a:xfrm>
            <a:off x="0" y="5855252"/>
            <a:ext cx="3442996" cy="1091649"/>
            <a:chOff x="0" y="5779052"/>
            <a:chExt cx="3205332" cy="1091649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F520DBC-2F89-4359-8127-743A7CF03C7A}"/>
                </a:ext>
              </a:extLst>
            </p:cNvPr>
            <p:cNvSpPr>
              <a:spLocks/>
            </p:cNvSpPr>
            <p:nvPr/>
          </p:nvSpPr>
          <p:spPr>
            <a:xfrm>
              <a:off x="63500" y="5779052"/>
              <a:ext cx="3141832" cy="1053549"/>
            </a:xfrm>
            <a:custGeom>
              <a:avLst/>
              <a:gdLst>
                <a:gd name="connsiteX0" fmla="*/ 1787761 w 3141832"/>
                <a:gd name="connsiteY0" fmla="*/ 0 h 1053549"/>
                <a:gd name="connsiteX1" fmla="*/ 2362200 w 3141832"/>
                <a:gd name="connsiteY1" fmla="*/ 463137 h 1053549"/>
                <a:gd name="connsiteX2" fmla="*/ 2353215 w 3141832"/>
                <a:gd name="connsiteY2" fmla="*/ 520641 h 1053549"/>
                <a:gd name="connsiteX3" fmla="*/ 2451624 w 3141832"/>
                <a:gd name="connsiteY3" fmla="*/ 496013 h 1053549"/>
                <a:gd name="connsiteX4" fmla="*/ 2567393 w 3141832"/>
                <a:gd name="connsiteY4" fmla="*/ 486603 h 1053549"/>
                <a:gd name="connsiteX5" fmla="*/ 3141832 w 3141832"/>
                <a:gd name="connsiteY5" fmla="*/ 949740 h 1053549"/>
                <a:gd name="connsiteX6" fmla="*/ 3130161 w 3141832"/>
                <a:gd name="connsiteY6" fmla="*/ 1043078 h 1053549"/>
                <a:gd name="connsiteX7" fmla="*/ 3126130 w 3141832"/>
                <a:gd name="connsiteY7" fmla="*/ 1053549 h 1053549"/>
                <a:gd name="connsiteX8" fmla="*/ 0 w 3141832"/>
                <a:gd name="connsiteY8" fmla="*/ 1053549 h 1053549"/>
                <a:gd name="connsiteX9" fmla="*/ 0 w 3141832"/>
                <a:gd name="connsiteY9" fmla="*/ 597209 h 1053549"/>
                <a:gd name="connsiteX10" fmla="*/ 33768 w 3141832"/>
                <a:gd name="connsiteY10" fmla="*/ 571192 h 1053549"/>
                <a:gd name="connsiteX11" fmla="*/ 330326 w 3141832"/>
                <a:gd name="connsiteY11" fmla="*/ 486603 h 1053549"/>
                <a:gd name="connsiteX12" fmla="*/ 401591 w 3141832"/>
                <a:gd name="connsiteY12" fmla="*/ 493312 h 1053549"/>
                <a:gd name="connsiteX13" fmla="*/ 443908 w 3141832"/>
                <a:gd name="connsiteY13" fmla="*/ 420508 h 1053549"/>
                <a:gd name="connsiteX14" fmla="*/ 883734 w 3141832"/>
                <a:gd name="connsiteY14" fmla="*/ 202135 h 1053549"/>
                <a:gd name="connsiteX15" fmla="*/ 1180292 w 3141832"/>
                <a:gd name="connsiteY15" fmla="*/ 286724 h 1053549"/>
                <a:gd name="connsiteX16" fmla="*/ 1239434 w 3141832"/>
                <a:gd name="connsiteY16" fmla="*/ 332290 h 1053549"/>
                <a:gd name="connsiteX17" fmla="*/ 1258464 w 3141832"/>
                <a:gd name="connsiteY17" fmla="*/ 282863 h 1053549"/>
                <a:gd name="connsiteX18" fmla="*/ 1787761 w 3141832"/>
                <a:gd name="connsiteY18" fmla="*/ 0 h 105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1832" h="1053549">
                  <a:moveTo>
                    <a:pt x="1787761" y="0"/>
                  </a:moveTo>
                  <a:cubicBezTo>
                    <a:pt x="2105015" y="0"/>
                    <a:pt x="2362200" y="207353"/>
                    <a:pt x="2362200" y="463137"/>
                  </a:cubicBezTo>
                  <a:lnTo>
                    <a:pt x="2353215" y="520641"/>
                  </a:lnTo>
                  <a:lnTo>
                    <a:pt x="2451624" y="496013"/>
                  </a:lnTo>
                  <a:cubicBezTo>
                    <a:pt x="2489018" y="489843"/>
                    <a:pt x="2527736" y="486603"/>
                    <a:pt x="2567393" y="486603"/>
                  </a:cubicBezTo>
                  <a:cubicBezTo>
                    <a:pt x="2884647" y="486603"/>
                    <a:pt x="3141832" y="693956"/>
                    <a:pt x="3141832" y="949740"/>
                  </a:cubicBezTo>
                  <a:cubicBezTo>
                    <a:pt x="3141832" y="981713"/>
                    <a:pt x="3137814" y="1012930"/>
                    <a:pt x="3130161" y="1043078"/>
                  </a:cubicBezTo>
                  <a:lnTo>
                    <a:pt x="3126130" y="1053549"/>
                  </a:lnTo>
                  <a:lnTo>
                    <a:pt x="0" y="1053549"/>
                  </a:lnTo>
                  <a:lnTo>
                    <a:pt x="0" y="597209"/>
                  </a:lnTo>
                  <a:lnTo>
                    <a:pt x="33768" y="571192"/>
                  </a:lnTo>
                  <a:cubicBezTo>
                    <a:pt x="118422" y="517787"/>
                    <a:pt x="220474" y="486603"/>
                    <a:pt x="330326" y="486603"/>
                  </a:cubicBezTo>
                  <a:lnTo>
                    <a:pt x="401591" y="493312"/>
                  </a:lnTo>
                  <a:lnTo>
                    <a:pt x="443908" y="420508"/>
                  </a:lnTo>
                  <a:cubicBezTo>
                    <a:pt x="539227" y="288757"/>
                    <a:pt x="700648" y="202135"/>
                    <a:pt x="883734" y="202135"/>
                  </a:cubicBezTo>
                  <a:cubicBezTo>
                    <a:pt x="993586" y="202135"/>
                    <a:pt x="1095638" y="233319"/>
                    <a:pt x="1180292" y="286724"/>
                  </a:cubicBezTo>
                  <a:lnTo>
                    <a:pt x="1239434" y="332290"/>
                  </a:lnTo>
                  <a:lnTo>
                    <a:pt x="1258464" y="282863"/>
                  </a:lnTo>
                  <a:cubicBezTo>
                    <a:pt x="1345669" y="116636"/>
                    <a:pt x="1549821" y="0"/>
                    <a:pt x="1787761" y="0"/>
                  </a:cubicBezTo>
                  <a:close/>
                </a:path>
              </a:pathLst>
            </a:custGeom>
            <a:solidFill>
              <a:srgbClr val="E78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E70E008-92C2-4A35-842B-E8F2AB9D28AA}"/>
                </a:ext>
              </a:extLst>
            </p:cNvPr>
            <p:cNvSpPr>
              <a:spLocks/>
            </p:cNvSpPr>
            <p:nvPr/>
          </p:nvSpPr>
          <p:spPr>
            <a:xfrm>
              <a:off x="0" y="5817152"/>
              <a:ext cx="3141832" cy="1053549"/>
            </a:xfrm>
            <a:custGeom>
              <a:avLst/>
              <a:gdLst>
                <a:gd name="connsiteX0" fmla="*/ 1787761 w 3141832"/>
                <a:gd name="connsiteY0" fmla="*/ 0 h 1053549"/>
                <a:gd name="connsiteX1" fmla="*/ 2362200 w 3141832"/>
                <a:gd name="connsiteY1" fmla="*/ 463137 h 1053549"/>
                <a:gd name="connsiteX2" fmla="*/ 2353215 w 3141832"/>
                <a:gd name="connsiteY2" fmla="*/ 520641 h 1053549"/>
                <a:gd name="connsiteX3" fmla="*/ 2451624 w 3141832"/>
                <a:gd name="connsiteY3" fmla="*/ 496013 h 1053549"/>
                <a:gd name="connsiteX4" fmla="*/ 2567393 w 3141832"/>
                <a:gd name="connsiteY4" fmla="*/ 486603 h 1053549"/>
                <a:gd name="connsiteX5" fmla="*/ 3141832 w 3141832"/>
                <a:gd name="connsiteY5" fmla="*/ 949740 h 1053549"/>
                <a:gd name="connsiteX6" fmla="*/ 3130161 w 3141832"/>
                <a:gd name="connsiteY6" fmla="*/ 1043078 h 1053549"/>
                <a:gd name="connsiteX7" fmla="*/ 3126130 w 3141832"/>
                <a:gd name="connsiteY7" fmla="*/ 1053549 h 1053549"/>
                <a:gd name="connsiteX8" fmla="*/ 0 w 3141832"/>
                <a:gd name="connsiteY8" fmla="*/ 1053549 h 1053549"/>
                <a:gd name="connsiteX9" fmla="*/ 0 w 3141832"/>
                <a:gd name="connsiteY9" fmla="*/ 597209 h 1053549"/>
                <a:gd name="connsiteX10" fmla="*/ 33768 w 3141832"/>
                <a:gd name="connsiteY10" fmla="*/ 571192 h 1053549"/>
                <a:gd name="connsiteX11" fmla="*/ 330326 w 3141832"/>
                <a:gd name="connsiteY11" fmla="*/ 486603 h 1053549"/>
                <a:gd name="connsiteX12" fmla="*/ 401591 w 3141832"/>
                <a:gd name="connsiteY12" fmla="*/ 493312 h 1053549"/>
                <a:gd name="connsiteX13" fmla="*/ 443908 w 3141832"/>
                <a:gd name="connsiteY13" fmla="*/ 420508 h 1053549"/>
                <a:gd name="connsiteX14" fmla="*/ 883734 w 3141832"/>
                <a:gd name="connsiteY14" fmla="*/ 202135 h 1053549"/>
                <a:gd name="connsiteX15" fmla="*/ 1180292 w 3141832"/>
                <a:gd name="connsiteY15" fmla="*/ 286724 h 1053549"/>
                <a:gd name="connsiteX16" fmla="*/ 1239434 w 3141832"/>
                <a:gd name="connsiteY16" fmla="*/ 332290 h 1053549"/>
                <a:gd name="connsiteX17" fmla="*/ 1258464 w 3141832"/>
                <a:gd name="connsiteY17" fmla="*/ 282863 h 1053549"/>
                <a:gd name="connsiteX18" fmla="*/ 1787761 w 3141832"/>
                <a:gd name="connsiteY18" fmla="*/ 0 h 105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1832" h="1053549">
                  <a:moveTo>
                    <a:pt x="1787761" y="0"/>
                  </a:moveTo>
                  <a:cubicBezTo>
                    <a:pt x="2105015" y="0"/>
                    <a:pt x="2362200" y="207353"/>
                    <a:pt x="2362200" y="463137"/>
                  </a:cubicBezTo>
                  <a:lnTo>
                    <a:pt x="2353215" y="520641"/>
                  </a:lnTo>
                  <a:lnTo>
                    <a:pt x="2451624" y="496013"/>
                  </a:lnTo>
                  <a:cubicBezTo>
                    <a:pt x="2489018" y="489843"/>
                    <a:pt x="2527736" y="486603"/>
                    <a:pt x="2567393" y="486603"/>
                  </a:cubicBezTo>
                  <a:cubicBezTo>
                    <a:pt x="2884647" y="486603"/>
                    <a:pt x="3141832" y="693956"/>
                    <a:pt x="3141832" y="949740"/>
                  </a:cubicBezTo>
                  <a:cubicBezTo>
                    <a:pt x="3141832" y="981713"/>
                    <a:pt x="3137814" y="1012930"/>
                    <a:pt x="3130161" y="1043078"/>
                  </a:cubicBezTo>
                  <a:lnTo>
                    <a:pt x="3126130" y="1053549"/>
                  </a:lnTo>
                  <a:lnTo>
                    <a:pt x="0" y="1053549"/>
                  </a:lnTo>
                  <a:lnTo>
                    <a:pt x="0" y="597209"/>
                  </a:lnTo>
                  <a:lnTo>
                    <a:pt x="33768" y="571192"/>
                  </a:lnTo>
                  <a:cubicBezTo>
                    <a:pt x="118422" y="517787"/>
                    <a:pt x="220474" y="486603"/>
                    <a:pt x="330326" y="486603"/>
                  </a:cubicBezTo>
                  <a:lnTo>
                    <a:pt x="401591" y="493312"/>
                  </a:lnTo>
                  <a:lnTo>
                    <a:pt x="443908" y="420508"/>
                  </a:lnTo>
                  <a:cubicBezTo>
                    <a:pt x="539227" y="288757"/>
                    <a:pt x="700648" y="202135"/>
                    <a:pt x="883734" y="202135"/>
                  </a:cubicBezTo>
                  <a:cubicBezTo>
                    <a:pt x="993586" y="202135"/>
                    <a:pt x="1095638" y="233319"/>
                    <a:pt x="1180292" y="286724"/>
                  </a:cubicBezTo>
                  <a:lnTo>
                    <a:pt x="1239434" y="332290"/>
                  </a:lnTo>
                  <a:lnTo>
                    <a:pt x="1258464" y="282863"/>
                  </a:lnTo>
                  <a:cubicBezTo>
                    <a:pt x="1345669" y="116636"/>
                    <a:pt x="1549821" y="0"/>
                    <a:pt x="1787761" y="0"/>
                  </a:cubicBezTo>
                  <a:close/>
                </a:path>
              </a:pathLst>
            </a:custGeom>
            <a:solidFill>
              <a:srgbClr val="E8F3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1" name="PHẠM DUYÊN 10 - 9Slide.vn">
            <a:extLst>
              <a:ext uri="{FF2B5EF4-FFF2-40B4-BE49-F238E27FC236}">
                <a16:creationId xmlns:a16="http://schemas.microsoft.com/office/drawing/2014/main" id="{667B07AF-3616-4D39-A7A2-F50A5137B5C5}"/>
              </a:ext>
            </a:extLst>
          </p:cNvPr>
          <p:cNvGrpSpPr>
            <a:grpSpLocks/>
          </p:cNvGrpSpPr>
          <p:nvPr/>
        </p:nvGrpSpPr>
        <p:grpSpPr>
          <a:xfrm>
            <a:off x="4853209" y="5867400"/>
            <a:ext cx="4819120" cy="990600"/>
            <a:chOff x="4940748" y="6017019"/>
            <a:chExt cx="4819120" cy="990600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553B712-D3CA-4724-A1CB-B759AE035DAF}"/>
                </a:ext>
              </a:extLst>
            </p:cNvPr>
            <p:cNvSpPr>
              <a:spLocks/>
            </p:cNvSpPr>
            <p:nvPr/>
          </p:nvSpPr>
          <p:spPr>
            <a:xfrm>
              <a:off x="4945189" y="6017019"/>
              <a:ext cx="4814679" cy="990600"/>
            </a:xfrm>
            <a:custGeom>
              <a:avLst/>
              <a:gdLst>
                <a:gd name="connsiteX0" fmla="*/ 2931939 w 4814679"/>
                <a:gd name="connsiteY0" fmla="*/ 0 h 990600"/>
                <a:gd name="connsiteX1" fmla="*/ 3628251 w 4814679"/>
                <a:gd name="connsiteY1" fmla="*/ 330359 h 990600"/>
                <a:gd name="connsiteX2" fmla="*/ 3681634 w 4814679"/>
                <a:gd name="connsiteY2" fmla="*/ 418120 h 990600"/>
                <a:gd name="connsiteX3" fmla="*/ 3771662 w 4814679"/>
                <a:gd name="connsiteY3" fmla="*/ 410022 h 990600"/>
                <a:gd name="connsiteX4" fmla="*/ 4448598 w 4814679"/>
                <a:gd name="connsiteY4" fmla="*/ 810408 h 990600"/>
                <a:gd name="connsiteX5" fmla="*/ 4474104 w 4814679"/>
                <a:gd name="connsiteY5" fmla="*/ 883727 h 990600"/>
                <a:gd name="connsiteX6" fmla="*/ 4572070 w 4814679"/>
                <a:gd name="connsiteY6" fmla="*/ 892540 h 990600"/>
                <a:gd name="connsiteX7" fmla="*/ 4771163 w 4814679"/>
                <a:gd name="connsiteY7" fmla="*/ 962288 h 990600"/>
                <a:gd name="connsiteX8" fmla="*/ 4814679 w 4814679"/>
                <a:gd name="connsiteY8" fmla="*/ 990600 h 990600"/>
                <a:gd name="connsiteX9" fmla="*/ 0 w 4814679"/>
                <a:gd name="connsiteY9" fmla="*/ 990600 h 990600"/>
                <a:gd name="connsiteX10" fmla="*/ 4701 w 4814679"/>
                <a:gd name="connsiteY10" fmla="*/ 981290 h 990600"/>
                <a:gd name="connsiteX11" fmla="*/ 656383 w 4814679"/>
                <a:gd name="connsiteY11" fmla="*/ 620529 h 990600"/>
                <a:gd name="connsiteX12" fmla="*/ 952988 w 4814679"/>
                <a:gd name="connsiteY12" fmla="*/ 679413 h 990600"/>
                <a:gd name="connsiteX13" fmla="*/ 978718 w 4814679"/>
                <a:gd name="connsiteY13" fmla="*/ 693146 h 990600"/>
                <a:gd name="connsiteX14" fmla="*/ 1019195 w 4814679"/>
                <a:gd name="connsiteY14" fmla="*/ 576793 h 990600"/>
                <a:gd name="connsiteX15" fmla="*/ 1792928 w 4814679"/>
                <a:gd name="connsiteY15" fmla="*/ 119154 h 990600"/>
                <a:gd name="connsiteX16" fmla="*/ 2262425 w 4814679"/>
                <a:gd name="connsiteY16" fmla="*/ 247123 h 990600"/>
                <a:gd name="connsiteX17" fmla="*/ 2292273 w 4814679"/>
                <a:gd name="connsiteY17" fmla="*/ 269097 h 990600"/>
                <a:gd name="connsiteX18" fmla="*/ 2338165 w 4814679"/>
                <a:gd name="connsiteY18" fmla="*/ 219465 h 990600"/>
                <a:gd name="connsiteX19" fmla="*/ 2931939 w 4814679"/>
                <a:gd name="connsiteY19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14679" h="990600">
                  <a:moveTo>
                    <a:pt x="2931939" y="0"/>
                  </a:moveTo>
                  <a:cubicBezTo>
                    <a:pt x="3221793" y="0"/>
                    <a:pt x="3477346" y="131044"/>
                    <a:pt x="3628251" y="330359"/>
                  </a:cubicBezTo>
                  <a:lnTo>
                    <a:pt x="3681634" y="418120"/>
                  </a:lnTo>
                  <a:lnTo>
                    <a:pt x="3771662" y="410022"/>
                  </a:lnTo>
                  <a:cubicBezTo>
                    <a:pt x="4075972" y="410022"/>
                    <a:pt x="4337069" y="575118"/>
                    <a:pt x="4448598" y="810408"/>
                  </a:cubicBezTo>
                  <a:lnTo>
                    <a:pt x="4474104" y="883727"/>
                  </a:lnTo>
                  <a:lnTo>
                    <a:pt x="4572070" y="892540"/>
                  </a:lnTo>
                  <a:cubicBezTo>
                    <a:pt x="4643618" y="905604"/>
                    <a:pt x="4710734" y="929524"/>
                    <a:pt x="4771163" y="962288"/>
                  </a:cubicBezTo>
                  <a:lnTo>
                    <a:pt x="4814679" y="990600"/>
                  </a:lnTo>
                  <a:lnTo>
                    <a:pt x="0" y="990600"/>
                  </a:lnTo>
                  <a:lnTo>
                    <a:pt x="4701" y="981290"/>
                  </a:lnTo>
                  <a:cubicBezTo>
                    <a:pt x="138347" y="765005"/>
                    <a:pt x="380207" y="620529"/>
                    <a:pt x="656383" y="620529"/>
                  </a:cubicBezTo>
                  <a:cubicBezTo>
                    <a:pt x="761594" y="620529"/>
                    <a:pt x="861824" y="641496"/>
                    <a:pt x="952988" y="679413"/>
                  </a:cubicBezTo>
                  <a:lnTo>
                    <a:pt x="978718" y="693146"/>
                  </a:lnTo>
                  <a:lnTo>
                    <a:pt x="1019195" y="576793"/>
                  </a:lnTo>
                  <a:cubicBezTo>
                    <a:pt x="1146672" y="307857"/>
                    <a:pt x="1445104" y="119154"/>
                    <a:pt x="1792928" y="119154"/>
                  </a:cubicBezTo>
                  <a:cubicBezTo>
                    <a:pt x="1966841" y="119154"/>
                    <a:pt x="2128405" y="166330"/>
                    <a:pt x="2262425" y="247123"/>
                  </a:cubicBezTo>
                  <a:lnTo>
                    <a:pt x="2292273" y="269097"/>
                  </a:lnTo>
                  <a:lnTo>
                    <a:pt x="2338165" y="219465"/>
                  </a:lnTo>
                  <a:cubicBezTo>
                    <a:pt x="2490126" y="83868"/>
                    <a:pt x="2700056" y="0"/>
                    <a:pt x="293193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2D2C2FF-A15A-48CC-947F-223C226C73DB}"/>
                </a:ext>
              </a:extLst>
            </p:cNvPr>
            <p:cNvSpPr>
              <a:spLocks/>
            </p:cNvSpPr>
            <p:nvPr/>
          </p:nvSpPr>
          <p:spPr>
            <a:xfrm>
              <a:off x="4940748" y="6093219"/>
              <a:ext cx="4736471" cy="914400"/>
            </a:xfrm>
            <a:custGeom>
              <a:avLst/>
              <a:gdLst>
                <a:gd name="connsiteX0" fmla="*/ 2931939 w 4814679"/>
                <a:gd name="connsiteY0" fmla="*/ 0 h 990600"/>
                <a:gd name="connsiteX1" fmla="*/ 3628251 w 4814679"/>
                <a:gd name="connsiteY1" fmla="*/ 330359 h 990600"/>
                <a:gd name="connsiteX2" fmla="*/ 3681634 w 4814679"/>
                <a:gd name="connsiteY2" fmla="*/ 418120 h 990600"/>
                <a:gd name="connsiteX3" fmla="*/ 3771662 w 4814679"/>
                <a:gd name="connsiteY3" fmla="*/ 410022 h 990600"/>
                <a:gd name="connsiteX4" fmla="*/ 4448598 w 4814679"/>
                <a:gd name="connsiteY4" fmla="*/ 810408 h 990600"/>
                <a:gd name="connsiteX5" fmla="*/ 4474104 w 4814679"/>
                <a:gd name="connsiteY5" fmla="*/ 883727 h 990600"/>
                <a:gd name="connsiteX6" fmla="*/ 4572070 w 4814679"/>
                <a:gd name="connsiteY6" fmla="*/ 892540 h 990600"/>
                <a:gd name="connsiteX7" fmla="*/ 4771163 w 4814679"/>
                <a:gd name="connsiteY7" fmla="*/ 962288 h 990600"/>
                <a:gd name="connsiteX8" fmla="*/ 4814679 w 4814679"/>
                <a:gd name="connsiteY8" fmla="*/ 990600 h 990600"/>
                <a:gd name="connsiteX9" fmla="*/ 0 w 4814679"/>
                <a:gd name="connsiteY9" fmla="*/ 990600 h 990600"/>
                <a:gd name="connsiteX10" fmla="*/ 4701 w 4814679"/>
                <a:gd name="connsiteY10" fmla="*/ 981290 h 990600"/>
                <a:gd name="connsiteX11" fmla="*/ 656383 w 4814679"/>
                <a:gd name="connsiteY11" fmla="*/ 620529 h 990600"/>
                <a:gd name="connsiteX12" fmla="*/ 952988 w 4814679"/>
                <a:gd name="connsiteY12" fmla="*/ 679413 h 990600"/>
                <a:gd name="connsiteX13" fmla="*/ 978718 w 4814679"/>
                <a:gd name="connsiteY13" fmla="*/ 693146 h 990600"/>
                <a:gd name="connsiteX14" fmla="*/ 1019195 w 4814679"/>
                <a:gd name="connsiteY14" fmla="*/ 576793 h 990600"/>
                <a:gd name="connsiteX15" fmla="*/ 1792928 w 4814679"/>
                <a:gd name="connsiteY15" fmla="*/ 119154 h 990600"/>
                <a:gd name="connsiteX16" fmla="*/ 2262425 w 4814679"/>
                <a:gd name="connsiteY16" fmla="*/ 247123 h 990600"/>
                <a:gd name="connsiteX17" fmla="*/ 2292273 w 4814679"/>
                <a:gd name="connsiteY17" fmla="*/ 269097 h 990600"/>
                <a:gd name="connsiteX18" fmla="*/ 2338165 w 4814679"/>
                <a:gd name="connsiteY18" fmla="*/ 219465 h 990600"/>
                <a:gd name="connsiteX19" fmla="*/ 2931939 w 4814679"/>
                <a:gd name="connsiteY19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14679" h="990600">
                  <a:moveTo>
                    <a:pt x="2931939" y="0"/>
                  </a:moveTo>
                  <a:cubicBezTo>
                    <a:pt x="3221793" y="0"/>
                    <a:pt x="3477346" y="131044"/>
                    <a:pt x="3628251" y="330359"/>
                  </a:cubicBezTo>
                  <a:lnTo>
                    <a:pt x="3681634" y="418120"/>
                  </a:lnTo>
                  <a:lnTo>
                    <a:pt x="3771662" y="410022"/>
                  </a:lnTo>
                  <a:cubicBezTo>
                    <a:pt x="4075972" y="410022"/>
                    <a:pt x="4337069" y="575118"/>
                    <a:pt x="4448598" y="810408"/>
                  </a:cubicBezTo>
                  <a:lnTo>
                    <a:pt x="4474104" y="883727"/>
                  </a:lnTo>
                  <a:lnTo>
                    <a:pt x="4572070" y="892540"/>
                  </a:lnTo>
                  <a:cubicBezTo>
                    <a:pt x="4643618" y="905604"/>
                    <a:pt x="4710734" y="929524"/>
                    <a:pt x="4771163" y="962288"/>
                  </a:cubicBezTo>
                  <a:lnTo>
                    <a:pt x="4814679" y="990600"/>
                  </a:lnTo>
                  <a:lnTo>
                    <a:pt x="0" y="990600"/>
                  </a:lnTo>
                  <a:lnTo>
                    <a:pt x="4701" y="981290"/>
                  </a:lnTo>
                  <a:cubicBezTo>
                    <a:pt x="138347" y="765005"/>
                    <a:pt x="380207" y="620529"/>
                    <a:pt x="656383" y="620529"/>
                  </a:cubicBezTo>
                  <a:cubicBezTo>
                    <a:pt x="761594" y="620529"/>
                    <a:pt x="861824" y="641496"/>
                    <a:pt x="952988" y="679413"/>
                  </a:cubicBezTo>
                  <a:lnTo>
                    <a:pt x="978718" y="693146"/>
                  </a:lnTo>
                  <a:lnTo>
                    <a:pt x="1019195" y="576793"/>
                  </a:lnTo>
                  <a:cubicBezTo>
                    <a:pt x="1146672" y="307857"/>
                    <a:pt x="1445104" y="119154"/>
                    <a:pt x="1792928" y="119154"/>
                  </a:cubicBezTo>
                  <a:cubicBezTo>
                    <a:pt x="1966841" y="119154"/>
                    <a:pt x="2128405" y="166330"/>
                    <a:pt x="2262425" y="247123"/>
                  </a:cubicBezTo>
                  <a:lnTo>
                    <a:pt x="2292273" y="269097"/>
                  </a:lnTo>
                  <a:lnTo>
                    <a:pt x="2338165" y="219465"/>
                  </a:lnTo>
                  <a:cubicBezTo>
                    <a:pt x="2490126" y="83868"/>
                    <a:pt x="2700056" y="0"/>
                    <a:pt x="2931939" y="0"/>
                  </a:cubicBezTo>
                  <a:close/>
                </a:path>
              </a:pathLst>
            </a:custGeom>
            <a:solidFill>
              <a:srgbClr val="EEBE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32" name="8" descr="图片包含 物体&#10;&#10;已生成高可信度的说明">
            <a:extLst>
              <a:ext uri="{FF2B5EF4-FFF2-40B4-BE49-F238E27FC236}">
                <a16:creationId xmlns:a16="http://schemas.microsoft.com/office/drawing/2014/main" id="{5375B910-1DD0-4F90-9E2F-DD1D443696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86" b="1843"/>
          <a:stretch/>
        </p:blipFill>
        <p:spPr>
          <a:xfrm>
            <a:off x="9405581" y="-195338"/>
            <a:ext cx="2890736" cy="3834432"/>
          </a:xfrm>
          <a:prstGeom prst="rect">
            <a:avLst/>
          </a:prstGeom>
        </p:spPr>
      </p:pic>
      <p:pic>
        <p:nvPicPr>
          <p:cNvPr id="33" name="9" descr="图片包含 物体&#10;&#10;已生成高可信度的说明">
            <a:extLst>
              <a:ext uri="{FF2B5EF4-FFF2-40B4-BE49-F238E27FC236}">
                <a16:creationId xmlns:a16="http://schemas.microsoft.com/office/drawing/2014/main" id="{DFDB21E5-E18F-451A-8E7B-F7D94E7ED5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538" b="14222"/>
          <a:stretch/>
        </p:blipFill>
        <p:spPr>
          <a:xfrm>
            <a:off x="-174388" y="-7044"/>
            <a:ext cx="3439048" cy="4277420"/>
          </a:xfrm>
          <a:prstGeom prst="rect">
            <a:avLst/>
          </a:prstGeom>
        </p:spPr>
      </p:pic>
      <p:grpSp>
        <p:nvGrpSpPr>
          <p:cNvPr id="34" name="PHẠM DUYÊN 3 - 9Slide.vn">
            <a:extLst>
              <a:ext uri="{FF2B5EF4-FFF2-40B4-BE49-F238E27FC236}">
                <a16:creationId xmlns:a16="http://schemas.microsoft.com/office/drawing/2014/main" id="{FED715ED-3E80-4E3B-B4A1-386026D857AE}"/>
              </a:ext>
            </a:extLst>
          </p:cNvPr>
          <p:cNvGrpSpPr>
            <a:grpSpLocks/>
          </p:cNvGrpSpPr>
          <p:nvPr/>
        </p:nvGrpSpPr>
        <p:grpSpPr>
          <a:xfrm>
            <a:off x="7190755" y="-110898"/>
            <a:ext cx="482600" cy="1578454"/>
            <a:chOff x="2428081" y="209157"/>
            <a:chExt cx="238919" cy="781443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70BE45F-CC37-4D74-A780-953330A9A21C}"/>
                </a:ext>
              </a:extLst>
            </p:cNvPr>
            <p:cNvCxnSpPr>
              <a:cxnSpLocks/>
            </p:cNvCxnSpPr>
            <p:nvPr/>
          </p:nvCxnSpPr>
          <p:spPr>
            <a:xfrm>
              <a:off x="2550319" y="209157"/>
              <a:ext cx="0" cy="568718"/>
            </a:xfrm>
            <a:prstGeom prst="line">
              <a:avLst/>
            </a:prstGeom>
            <a:ln w="28575" cap="rnd">
              <a:solidFill>
                <a:srgbClr val="76717A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Star: 5 Points 35">
              <a:extLst>
                <a:ext uri="{FF2B5EF4-FFF2-40B4-BE49-F238E27FC236}">
                  <a16:creationId xmlns:a16="http://schemas.microsoft.com/office/drawing/2014/main" id="{19B34C7D-1E8D-4508-A916-0F60B27F660A}"/>
                </a:ext>
              </a:extLst>
            </p:cNvPr>
            <p:cNvSpPr>
              <a:spLocks/>
            </p:cNvSpPr>
            <p:nvPr/>
          </p:nvSpPr>
          <p:spPr>
            <a:xfrm>
              <a:off x="2438400" y="762000"/>
              <a:ext cx="228600" cy="228600"/>
            </a:xfrm>
            <a:prstGeom prst="star5">
              <a:avLst>
                <a:gd name="adj" fmla="val 20982"/>
                <a:gd name="hf" fmla="val 105146"/>
                <a:gd name="vf" fmla="val 110557"/>
              </a:avLst>
            </a:prstGeom>
            <a:solidFill>
              <a:srgbClr val="7671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ED3F28C-1844-45C8-8D89-F72B39C578E9}"/>
                </a:ext>
              </a:extLst>
            </p:cNvPr>
            <p:cNvCxnSpPr>
              <a:cxnSpLocks/>
            </p:cNvCxnSpPr>
            <p:nvPr/>
          </p:nvCxnSpPr>
          <p:spPr>
            <a:xfrm>
              <a:off x="2542381" y="209157"/>
              <a:ext cx="0" cy="568718"/>
            </a:xfrm>
            <a:prstGeom prst="line">
              <a:avLst/>
            </a:prstGeom>
            <a:ln w="28575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Star: 5 Points 37">
              <a:extLst>
                <a:ext uri="{FF2B5EF4-FFF2-40B4-BE49-F238E27FC236}">
                  <a16:creationId xmlns:a16="http://schemas.microsoft.com/office/drawing/2014/main" id="{4298270F-C547-4FF9-B5E9-4A430F8D6841}"/>
                </a:ext>
              </a:extLst>
            </p:cNvPr>
            <p:cNvSpPr>
              <a:spLocks/>
            </p:cNvSpPr>
            <p:nvPr/>
          </p:nvSpPr>
          <p:spPr>
            <a:xfrm>
              <a:off x="2428081" y="762000"/>
              <a:ext cx="228600" cy="228600"/>
            </a:xfrm>
            <a:prstGeom prst="star5">
              <a:avLst>
                <a:gd name="adj" fmla="val 20982"/>
                <a:gd name="hf" fmla="val 105146"/>
                <a:gd name="vf" fmla="val 110557"/>
              </a:avLst>
            </a:prstGeom>
            <a:solidFill>
              <a:srgbClr val="F2BE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PHẠM DUYÊN 5 - 9Slide.vn">
            <a:extLst>
              <a:ext uri="{FF2B5EF4-FFF2-40B4-BE49-F238E27FC236}">
                <a16:creationId xmlns:a16="http://schemas.microsoft.com/office/drawing/2014/main" id="{1570EA97-D77C-4D5D-B0EB-23AD91973BE3}"/>
              </a:ext>
            </a:extLst>
          </p:cNvPr>
          <p:cNvGrpSpPr>
            <a:grpSpLocks/>
          </p:cNvGrpSpPr>
          <p:nvPr/>
        </p:nvGrpSpPr>
        <p:grpSpPr>
          <a:xfrm>
            <a:off x="5136397" y="-114304"/>
            <a:ext cx="482600" cy="891442"/>
            <a:chOff x="2428081" y="549275"/>
            <a:chExt cx="238919" cy="441325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B9B5AE8-5A29-4F06-B41F-A4F25A7F7C6C}"/>
                </a:ext>
              </a:extLst>
            </p:cNvPr>
            <p:cNvCxnSpPr>
              <a:cxnSpLocks/>
            </p:cNvCxnSpPr>
            <p:nvPr/>
          </p:nvCxnSpPr>
          <p:spPr>
            <a:xfrm>
              <a:off x="2550319" y="549275"/>
              <a:ext cx="0" cy="228600"/>
            </a:xfrm>
            <a:prstGeom prst="line">
              <a:avLst/>
            </a:prstGeom>
            <a:ln w="28575" cap="rnd">
              <a:solidFill>
                <a:srgbClr val="76717A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Star: 5 Points 40">
              <a:extLst>
                <a:ext uri="{FF2B5EF4-FFF2-40B4-BE49-F238E27FC236}">
                  <a16:creationId xmlns:a16="http://schemas.microsoft.com/office/drawing/2014/main" id="{65CCB846-1EBD-4558-AF27-6FDDD9F07A8C}"/>
                </a:ext>
              </a:extLst>
            </p:cNvPr>
            <p:cNvSpPr>
              <a:spLocks/>
            </p:cNvSpPr>
            <p:nvPr/>
          </p:nvSpPr>
          <p:spPr>
            <a:xfrm>
              <a:off x="2438400" y="762000"/>
              <a:ext cx="228600" cy="228600"/>
            </a:xfrm>
            <a:prstGeom prst="star5">
              <a:avLst>
                <a:gd name="adj" fmla="val 20982"/>
                <a:gd name="hf" fmla="val 105146"/>
                <a:gd name="vf" fmla="val 110557"/>
              </a:avLst>
            </a:prstGeom>
            <a:solidFill>
              <a:srgbClr val="7671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589B82D-29AC-4582-9D84-BA12EFE8AF2F}"/>
                </a:ext>
              </a:extLst>
            </p:cNvPr>
            <p:cNvCxnSpPr>
              <a:cxnSpLocks/>
            </p:cNvCxnSpPr>
            <p:nvPr/>
          </p:nvCxnSpPr>
          <p:spPr>
            <a:xfrm>
              <a:off x="2542381" y="549275"/>
              <a:ext cx="0" cy="228600"/>
            </a:xfrm>
            <a:prstGeom prst="line">
              <a:avLst/>
            </a:prstGeom>
            <a:ln w="28575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Star: 5 Points 42">
              <a:extLst>
                <a:ext uri="{FF2B5EF4-FFF2-40B4-BE49-F238E27FC236}">
                  <a16:creationId xmlns:a16="http://schemas.microsoft.com/office/drawing/2014/main" id="{328C9029-6DAB-426D-94B2-6497439AFEC2}"/>
                </a:ext>
              </a:extLst>
            </p:cNvPr>
            <p:cNvSpPr>
              <a:spLocks/>
            </p:cNvSpPr>
            <p:nvPr/>
          </p:nvSpPr>
          <p:spPr>
            <a:xfrm>
              <a:off x="2428081" y="762000"/>
              <a:ext cx="228600" cy="228600"/>
            </a:xfrm>
            <a:prstGeom prst="star5">
              <a:avLst>
                <a:gd name="adj" fmla="val 20982"/>
                <a:gd name="hf" fmla="val 105146"/>
                <a:gd name="vf" fmla="val 110557"/>
              </a:avLst>
            </a:prstGeom>
            <a:solidFill>
              <a:srgbClr val="F2BE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PHẠM DUYÊN 6 - 9Slide.vn">
            <a:extLst>
              <a:ext uri="{FF2B5EF4-FFF2-40B4-BE49-F238E27FC236}">
                <a16:creationId xmlns:a16="http://schemas.microsoft.com/office/drawing/2014/main" id="{0F7CEA9A-D4D0-4117-BFCA-5F87EE2E282F}"/>
              </a:ext>
            </a:extLst>
          </p:cNvPr>
          <p:cNvGrpSpPr>
            <a:grpSpLocks/>
          </p:cNvGrpSpPr>
          <p:nvPr/>
        </p:nvGrpSpPr>
        <p:grpSpPr>
          <a:xfrm>
            <a:off x="5676147" y="-107852"/>
            <a:ext cx="873973" cy="1812292"/>
            <a:chOff x="2145928" y="228600"/>
            <a:chExt cx="873973" cy="1812292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3122684A-4CF8-4DA1-A8E1-0153FA64867F}"/>
                </a:ext>
              </a:extLst>
            </p:cNvPr>
            <p:cNvCxnSpPr>
              <a:cxnSpLocks/>
            </p:cNvCxnSpPr>
            <p:nvPr/>
          </p:nvCxnSpPr>
          <p:spPr>
            <a:xfrm>
              <a:off x="2553373" y="228600"/>
              <a:ext cx="0" cy="1194111"/>
            </a:xfrm>
            <a:prstGeom prst="line">
              <a:avLst/>
            </a:prstGeom>
            <a:ln w="28575" cap="rnd">
              <a:solidFill>
                <a:srgbClr val="76717A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DFF9A2F8-0A72-4A7E-B149-69AAADA5D1EE}"/>
                </a:ext>
              </a:extLst>
            </p:cNvPr>
            <p:cNvCxnSpPr>
              <a:cxnSpLocks/>
            </p:cNvCxnSpPr>
            <p:nvPr/>
          </p:nvCxnSpPr>
          <p:spPr>
            <a:xfrm>
              <a:off x="2527977" y="228600"/>
              <a:ext cx="0" cy="1194111"/>
            </a:xfrm>
            <a:prstGeom prst="line">
              <a:avLst/>
            </a:prstGeom>
            <a:ln w="28575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F8EB2109-7910-4F92-8E5A-FBB74DE6B0D2}"/>
                </a:ext>
              </a:extLst>
            </p:cNvPr>
            <p:cNvGrpSpPr>
              <a:grpSpLocks/>
            </p:cNvGrpSpPr>
            <p:nvPr/>
          </p:nvGrpSpPr>
          <p:grpSpPr>
            <a:xfrm>
              <a:off x="2145928" y="1422711"/>
              <a:ext cx="873973" cy="618181"/>
              <a:chOff x="1066800" y="1081855"/>
              <a:chExt cx="873973" cy="618181"/>
            </a:xfrm>
          </p:grpSpPr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F4C49642-489A-4BDF-BBF7-E137403D818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213224" y="1090240"/>
                <a:ext cx="609796" cy="609796"/>
              </a:xfrm>
              <a:custGeom>
                <a:avLst/>
                <a:gdLst>
                  <a:gd name="connsiteX0" fmla="*/ 304898 w 609796"/>
                  <a:gd name="connsiteY0" fmla="*/ 0 h 609796"/>
                  <a:gd name="connsiteX1" fmla="*/ 609796 w 609796"/>
                  <a:gd name="connsiteY1" fmla="*/ 304898 h 609796"/>
                  <a:gd name="connsiteX2" fmla="*/ 304898 w 609796"/>
                  <a:gd name="connsiteY2" fmla="*/ 609796 h 609796"/>
                  <a:gd name="connsiteX3" fmla="*/ 0 w 609796"/>
                  <a:gd name="connsiteY3" fmla="*/ 304898 h 609796"/>
                  <a:gd name="connsiteX4" fmla="*/ 304898 w 609796"/>
                  <a:gd name="connsiteY4" fmla="*/ 0 h 609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9796" h="609796">
                    <a:moveTo>
                      <a:pt x="304898" y="0"/>
                    </a:moveTo>
                    <a:cubicBezTo>
                      <a:pt x="473289" y="0"/>
                      <a:pt x="609796" y="136507"/>
                      <a:pt x="609796" y="304898"/>
                    </a:cubicBezTo>
                    <a:cubicBezTo>
                      <a:pt x="609796" y="473289"/>
                      <a:pt x="473289" y="609796"/>
                      <a:pt x="304898" y="609796"/>
                    </a:cubicBezTo>
                    <a:cubicBezTo>
                      <a:pt x="136507" y="609796"/>
                      <a:pt x="0" y="473289"/>
                      <a:pt x="0" y="304898"/>
                    </a:cubicBezTo>
                    <a:cubicBezTo>
                      <a:pt x="0" y="136507"/>
                      <a:pt x="136507" y="0"/>
                      <a:pt x="304898" y="0"/>
                    </a:cubicBezTo>
                    <a:close/>
                  </a:path>
                </a:pathLst>
              </a:custGeom>
              <a:solidFill>
                <a:srgbClr val="7671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E88CF9D8-BDA0-4A17-882B-5CC8971CA50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165538" y="1081855"/>
                <a:ext cx="609796" cy="609796"/>
              </a:xfrm>
              <a:custGeom>
                <a:avLst/>
                <a:gdLst>
                  <a:gd name="connsiteX0" fmla="*/ 304898 w 609796"/>
                  <a:gd name="connsiteY0" fmla="*/ 0 h 609796"/>
                  <a:gd name="connsiteX1" fmla="*/ 609796 w 609796"/>
                  <a:gd name="connsiteY1" fmla="*/ 304898 h 609796"/>
                  <a:gd name="connsiteX2" fmla="*/ 304898 w 609796"/>
                  <a:gd name="connsiteY2" fmla="*/ 609796 h 609796"/>
                  <a:gd name="connsiteX3" fmla="*/ 0 w 609796"/>
                  <a:gd name="connsiteY3" fmla="*/ 304898 h 609796"/>
                  <a:gd name="connsiteX4" fmla="*/ 304898 w 609796"/>
                  <a:gd name="connsiteY4" fmla="*/ 0 h 609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9796" h="609796">
                    <a:moveTo>
                      <a:pt x="304898" y="0"/>
                    </a:moveTo>
                    <a:cubicBezTo>
                      <a:pt x="473289" y="0"/>
                      <a:pt x="609796" y="136507"/>
                      <a:pt x="609796" y="304898"/>
                    </a:cubicBezTo>
                    <a:cubicBezTo>
                      <a:pt x="609796" y="473289"/>
                      <a:pt x="473289" y="609796"/>
                      <a:pt x="304898" y="609796"/>
                    </a:cubicBezTo>
                    <a:cubicBezTo>
                      <a:pt x="136507" y="609796"/>
                      <a:pt x="0" y="473289"/>
                      <a:pt x="0" y="304898"/>
                    </a:cubicBezTo>
                    <a:cubicBezTo>
                      <a:pt x="0" y="136507"/>
                      <a:pt x="136507" y="0"/>
                      <a:pt x="304898" y="0"/>
                    </a:cubicBezTo>
                    <a:close/>
                  </a:path>
                </a:pathLst>
              </a:custGeom>
              <a:solidFill>
                <a:srgbClr val="F1C0CA"/>
              </a:solidFill>
              <a:ln>
                <a:solidFill>
                  <a:srgbClr val="EEBE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A1996F1C-1DF9-4F92-9585-96ACD0D37B2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066800" y="1233397"/>
                <a:ext cx="873973" cy="334369"/>
              </a:xfrm>
              <a:custGeom>
                <a:avLst/>
                <a:gdLst>
                  <a:gd name="connsiteX0" fmla="*/ 716797 w 873973"/>
                  <a:gd name="connsiteY0" fmla="*/ 0 h 334369"/>
                  <a:gd name="connsiteX1" fmla="*/ 744798 w 873973"/>
                  <a:gd name="connsiteY1" fmla="*/ 6339 h 334369"/>
                  <a:gd name="connsiteX2" fmla="*/ 873301 w 873973"/>
                  <a:gd name="connsiteY2" fmla="*/ 103729 h 334369"/>
                  <a:gd name="connsiteX3" fmla="*/ 763469 w 873973"/>
                  <a:gd name="connsiteY3" fmla="*/ 237497 h 334369"/>
                  <a:gd name="connsiteX4" fmla="*/ 721588 w 873973"/>
                  <a:gd name="connsiteY4" fmla="*/ 257021 h 334369"/>
                  <a:gd name="connsiteX5" fmla="*/ 721266 w 873973"/>
                  <a:gd name="connsiteY5" fmla="*/ 257569 h 334369"/>
                  <a:gd name="connsiteX6" fmla="*/ 702848 w 873973"/>
                  <a:gd name="connsiteY6" fmla="*/ 265991 h 334369"/>
                  <a:gd name="connsiteX7" fmla="*/ 460350 w 873973"/>
                  <a:gd name="connsiteY7" fmla="*/ 325342 h 334369"/>
                  <a:gd name="connsiteX8" fmla="*/ 209522 w 873973"/>
                  <a:gd name="connsiteY8" fmla="*/ 327911 h 334369"/>
                  <a:gd name="connsiteX9" fmla="*/ 164491 w 873973"/>
                  <a:gd name="connsiteY9" fmla="*/ 319927 h 334369"/>
                  <a:gd name="connsiteX10" fmla="*/ 166470 w 873973"/>
                  <a:gd name="connsiteY10" fmla="*/ 322189 h 334369"/>
                  <a:gd name="connsiteX11" fmla="*/ 144335 w 873973"/>
                  <a:gd name="connsiteY11" fmla="*/ 318188 h 334369"/>
                  <a:gd name="connsiteX12" fmla="*/ 672 w 873973"/>
                  <a:gd name="connsiteY12" fmla="*/ 216857 h 334369"/>
                  <a:gd name="connsiteX13" fmla="*/ 61203 w 873973"/>
                  <a:gd name="connsiteY13" fmla="*/ 114454 h 334369"/>
                  <a:gd name="connsiteX14" fmla="*/ 100154 w 873973"/>
                  <a:gd name="connsiteY14" fmla="*/ 89673 h 334369"/>
                  <a:gd name="connsiteX15" fmla="*/ 100785 w 873973"/>
                  <a:gd name="connsiteY15" fmla="*/ 89697 h 334369"/>
                  <a:gd name="connsiteX16" fmla="*/ 96861 w 873973"/>
                  <a:gd name="connsiteY16" fmla="*/ 126395 h 334369"/>
                  <a:gd name="connsiteX17" fmla="*/ 71771 w 873973"/>
                  <a:gd name="connsiteY17" fmla="*/ 146804 h 334369"/>
                  <a:gd name="connsiteX18" fmla="*/ 49001 w 873973"/>
                  <a:gd name="connsiteY18" fmla="*/ 199889 h 334369"/>
                  <a:gd name="connsiteX19" fmla="*/ 124078 w 873973"/>
                  <a:gd name="connsiteY19" fmla="*/ 262347 h 334369"/>
                  <a:gd name="connsiteX20" fmla="*/ 124913 w 873973"/>
                  <a:gd name="connsiteY20" fmla="*/ 262565 h 334369"/>
                  <a:gd name="connsiteX21" fmla="*/ 123880 w 873973"/>
                  <a:gd name="connsiteY21" fmla="*/ 260804 h 334369"/>
                  <a:gd name="connsiteX22" fmla="*/ 170649 w 873973"/>
                  <a:gd name="connsiteY22" fmla="*/ 272759 h 334369"/>
                  <a:gd name="connsiteX23" fmla="*/ 450002 w 873973"/>
                  <a:gd name="connsiteY23" fmla="*/ 275448 h 334369"/>
                  <a:gd name="connsiteX24" fmla="*/ 718479 w 873973"/>
                  <a:gd name="connsiteY24" fmla="*/ 203999 h 334369"/>
                  <a:gd name="connsiteX25" fmla="*/ 743612 w 873973"/>
                  <a:gd name="connsiteY25" fmla="*/ 190083 h 334369"/>
                  <a:gd name="connsiteX26" fmla="*/ 743695 w 873973"/>
                  <a:gd name="connsiteY26" fmla="*/ 189314 h 334369"/>
                  <a:gd name="connsiteX27" fmla="*/ 761381 w 873973"/>
                  <a:gd name="connsiteY27" fmla="*/ 179331 h 334369"/>
                  <a:gd name="connsiteX28" fmla="*/ 816092 w 873973"/>
                  <a:gd name="connsiteY28" fmla="*/ 100266 h 334369"/>
                  <a:gd name="connsiteX29" fmla="*/ 749048 w 873973"/>
                  <a:gd name="connsiteY29" fmla="*/ 40686 h 334369"/>
                  <a:gd name="connsiteX30" fmla="*/ 731787 w 873973"/>
                  <a:gd name="connsiteY30" fmla="*/ 35621 h 334369"/>
                  <a:gd name="connsiteX31" fmla="*/ 724421 w 873973"/>
                  <a:gd name="connsiteY31" fmla="*/ 13245 h 334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873973" h="334369">
                    <a:moveTo>
                      <a:pt x="716797" y="0"/>
                    </a:moveTo>
                    <a:lnTo>
                      <a:pt x="744798" y="6339"/>
                    </a:lnTo>
                    <a:cubicBezTo>
                      <a:pt x="818895" y="26923"/>
                      <a:pt x="867108" y="60692"/>
                      <a:pt x="873301" y="103729"/>
                    </a:cubicBezTo>
                    <a:cubicBezTo>
                      <a:pt x="879907" y="149635"/>
                      <a:pt x="837452" y="197393"/>
                      <a:pt x="763469" y="237497"/>
                    </a:cubicBezTo>
                    <a:lnTo>
                      <a:pt x="721588" y="257021"/>
                    </a:lnTo>
                    <a:lnTo>
                      <a:pt x="721266" y="257569"/>
                    </a:lnTo>
                    <a:lnTo>
                      <a:pt x="702848" y="265991"/>
                    </a:lnTo>
                    <a:cubicBezTo>
                      <a:pt x="635067" y="292753"/>
                      <a:pt x="551720" y="313874"/>
                      <a:pt x="460350" y="325342"/>
                    </a:cubicBezTo>
                    <a:cubicBezTo>
                      <a:pt x="368981" y="336810"/>
                      <a:pt x="282563" y="336998"/>
                      <a:pt x="209522" y="327911"/>
                    </a:cubicBezTo>
                    <a:lnTo>
                      <a:pt x="164491" y="319927"/>
                    </a:lnTo>
                    <a:lnTo>
                      <a:pt x="166470" y="322189"/>
                    </a:lnTo>
                    <a:lnTo>
                      <a:pt x="144335" y="318188"/>
                    </a:lnTo>
                    <a:cubicBezTo>
                      <a:pt x="61696" y="298125"/>
                      <a:pt x="7279" y="262763"/>
                      <a:pt x="672" y="216857"/>
                    </a:cubicBezTo>
                    <a:cubicBezTo>
                      <a:pt x="-4282" y="182427"/>
                      <a:pt x="18361" y="146956"/>
                      <a:pt x="61203" y="114454"/>
                    </a:cubicBezTo>
                    <a:lnTo>
                      <a:pt x="100154" y="89673"/>
                    </a:lnTo>
                    <a:lnTo>
                      <a:pt x="100785" y="89697"/>
                    </a:lnTo>
                    <a:lnTo>
                      <a:pt x="96861" y="126395"/>
                    </a:lnTo>
                    <a:lnTo>
                      <a:pt x="71771" y="146804"/>
                    </a:lnTo>
                    <a:cubicBezTo>
                      <a:pt x="54723" y="164407"/>
                      <a:pt x="46487" y="182415"/>
                      <a:pt x="49001" y="199889"/>
                    </a:cubicBezTo>
                    <a:cubicBezTo>
                      <a:pt x="52773" y="226100"/>
                      <a:pt x="80200" y="247390"/>
                      <a:pt x="124078" y="262347"/>
                    </a:cubicBezTo>
                    <a:lnTo>
                      <a:pt x="124913" y="262565"/>
                    </a:lnTo>
                    <a:lnTo>
                      <a:pt x="123880" y="260804"/>
                    </a:lnTo>
                    <a:lnTo>
                      <a:pt x="170649" y="272759"/>
                    </a:lnTo>
                    <a:cubicBezTo>
                      <a:pt x="244111" y="286864"/>
                      <a:pt x="343033" y="288875"/>
                      <a:pt x="450002" y="275448"/>
                    </a:cubicBezTo>
                    <a:cubicBezTo>
                      <a:pt x="556973" y="262022"/>
                      <a:pt x="651738" y="235700"/>
                      <a:pt x="718479" y="203999"/>
                    </a:cubicBezTo>
                    <a:lnTo>
                      <a:pt x="743612" y="190083"/>
                    </a:lnTo>
                    <a:lnTo>
                      <a:pt x="743695" y="189314"/>
                    </a:lnTo>
                    <a:lnTo>
                      <a:pt x="761381" y="179331"/>
                    </a:lnTo>
                    <a:cubicBezTo>
                      <a:pt x="799445" y="153889"/>
                      <a:pt x="819864" y="126477"/>
                      <a:pt x="816092" y="100266"/>
                    </a:cubicBezTo>
                    <a:cubicBezTo>
                      <a:pt x="812556" y="75692"/>
                      <a:pt x="788229" y="55445"/>
                      <a:pt x="749048" y="40686"/>
                    </a:cubicBezTo>
                    <a:lnTo>
                      <a:pt x="731787" y="35621"/>
                    </a:lnTo>
                    <a:lnTo>
                      <a:pt x="724421" y="1324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1" name="PHẠM DUYÊN 7 - 9Slide.vn">
            <a:extLst>
              <a:ext uri="{FF2B5EF4-FFF2-40B4-BE49-F238E27FC236}">
                <a16:creationId xmlns:a16="http://schemas.microsoft.com/office/drawing/2014/main" id="{20D26E77-9DF7-45FB-A7D8-2219F5779D3B}"/>
              </a:ext>
            </a:extLst>
          </p:cNvPr>
          <p:cNvGrpSpPr>
            <a:grpSpLocks/>
          </p:cNvGrpSpPr>
          <p:nvPr/>
        </p:nvGrpSpPr>
        <p:grpSpPr>
          <a:xfrm>
            <a:off x="6497763" y="-118625"/>
            <a:ext cx="1198436" cy="935554"/>
            <a:chOff x="2320888" y="1047097"/>
            <a:chExt cx="1198436" cy="935554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9D5A7C85-D06A-4820-8109-A69541E295D8}"/>
                </a:ext>
              </a:extLst>
            </p:cNvPr>
            <p:cNvCxnSpPr>
              <a:cxnSpLocks/>
            </p:cNvCxnSpPr>
            <p:nvPr/>
          </p:nvCxnSpPr>
          <p:spPr>
            <a:xfrm>
              <a:off x="2920996" y="1047097"/>
              <a:ext cx="0" cy="382212"/>
            </a:xfrm>
            <a:prstGeom prst="line">
              <a:avLst/>
            </a:prstGeom>
            <a:ln w="28575" cap="rnd">
              <a:solidFill>
                <a:srgbClr val="76717A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817CA151-F4D6-4421-8C02-DDA6673E0C55}"/>
                </a:ext>
              </a:extLst>
            </p:cNvPr>
            <p:cNvCxnSpPr>
              <a:cxnSpLocks/>
            </p:cNvCxnSpPr>
            <p:nvPr/>
          </p:nvCxnSpPr>
          <p:spPr>
            <a:xfrm>
              <a:off x="2895600" y="1047097"/>
              <a:ext cx="0" cy="382212"/>
            </a:xfrm>
            <a:prstGeom prst="line">
              <a:avLst/>
            </a:prstGeom>
            <a:ln w="28575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A998287E-879A-4E89-8F59-DE4F07ED1434}"/>
                </a:ext>
              </a:extLst>
            </p:cNvPr>
            <p:cNvGrpSpPr>
              <a:grpSpLocks/>
            </p:cNvGrpSpPr>
            <p:nvPr/>
          </p:nvGrpSpPr>
          <p:grpSpPr>
            <a:xfrm>
              <a:off x="2320888" y="1376146"/>
              <a:ext cx="1198436" cy="606505"/>
              <a:chOff x="2457057" y="1767725"/>
              <a:chExt cx="1198436" cy="606505"/>
            </a:xfrm>
          </p:grpSpPr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E7D60CDB-53D0-45AC-BAA7-7557D989D50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526571" y="1789950"/>
                <a:ext cx="1128922" cy="584280"/>
              </a:xfrm>
              <a:custGeom>
                <a:avLst/>
                <a:gdLst>
                  <a:gd name="connsiteX0" fmla="*/ 789565 w 1551565"/>
                  <a:gd name="connsiteY0" fmla="*/ 0 h 925512"/>
                  <a:gd name="connsiteX1" fmla="*/ 1018562 w 1551565"/>
                  <a:gd name="connsiteY1" fmla="*/ 66955 h 925512"/>
                  <a:gd name="connsiteX2" fmla="*/ 1047453 w 1551565"/>
                  <a:gd name="connsiteY2" fmla="*/ 97204 h 925512"/>
                  <a:gd name="connsiteX3" fmla="*/ 1083422 w 1551565"/>
                  <a:gd name="connsiteY3" fmla="*/ 93663 h 925512"/>
                  <a:gd name="connsiteX4" fmla="*/ 1317494 w 1551565"/>
                  <a:gd name="connsiteY4" fmla="*/ 322263 h 925512"/>
                  <a:gd name="connsiteX5" fmla="*/ 1364667 w 1551565"/>
                  <a:gd name="connsiteY5" fmla="*/ 326907 h 925512"/>
                  <a:gd name="connsiteX6" fmla="*/ 1551565 w 1551565"/>
                  <a:gd name="connsiteY6" fmla="*/ 550863 h 925512"/>
                  <a:gd name="connsiteX7" fmla="*/ 1317493 w 1551565"/>
                  <a:gd name="connsiteY7" fmla="*/ 779463 h 925512"/>
                  <a:gd name="connsiteX8" fmla="*/ 1270320 w 1551565"/>
                  <a:gd name="connsiteY8" fmla="*/ 774819 h 925512"/>
                  <a:gd name="connsiteX9" fmla="*/ 1255699 w 1551565"/>
                  <a:gd name="connsiteY9" fmla="*/ 770386 h 925512"/>
                  <a:gd name="connsiteX10" fmla="*/ 1227872 w 1551565"/>
                  <a:gd name="connsiteY10" fmla="*/ 792809 h 925512"/>
                  <a:gd name="connsiteX11" fmla="*/ 1097000 w 1551565"/>
                  <a:gd name="connsiteY11" fmla="*/ 831850 h 925512"/>
                  <a:gd name="connsiteX12" fmla="*/ 966128 w 1551565"/>
                  <a:gd name="connsiteY12" fmla="*/ 792809 h 925512"/>
                  <a:gd name="connsiteX13" fmla="*/ 952901 w 1551565"/>
                  <a:gd name="connsiteY13" fmla="*/ 781070 h 925512"/>
                  <a:gd name="connsiteX14" fmla="*/ 951739 w 1551565"/>
                  <a:gd name="connsiteY14" fmla="*/ 785893 h 925512"/>
                  <a:gd name="connsiteX15" fmla="*/ 700395 w 1551565"/>
                  <a:gd name="connsiteY15" fmla="*/ 925512 h 925512"/>
                  <a:gd name="connsiteX16" fmla="*/ 547881 w 1551565"/>
                  <a:gd name="connsiteY16" fmla="*/ 886471 h 925512"/>
                  <a:gd name="connsiteX17" fmla="*/ 496676 w 1551565"/>
                  <a:gd name="connsiteY17" fmla="*/ 847479 h 925512"/>
                  <a:gd name="connsiteX18" fmla="*/ 467977 w 1551565"/>
                  <a:gd name="connsiteY18" fmla="*/ 863694 h 925512"/>
                  <a:gd name="connsiteX19" fmla="*/ 404712 w 1551565"/>
                  <a:gd name="connsiteY19" fmla="*/ 874398 h 925512"/>
                  <a:gd name="connsiteX20" fmla="*/ 289783 w 1551565"/>
                  <a:gd name="connsiteY20" fmla="*/ 834503 h 925512"/>
                  <a:gd name="connsiteX21" fmla="*/ 264602 w 1551565"/>
                  <a:gd name="connsiteY21" fmla="*/ 803204 h 925512"/>
                  <a:gd name="connsiteX22" fmla="*/ 228600 w 1551565"/>
                  <a:gd name="connsiteY22" fmla="*/ 806450 h 925512"/>
                  <a:gd name="connsiteX23" fmla="*/ 0 w 1551565"/>
                  <a:gd name="connsiteY23" fmla="*/ 624681 h 925512"/>
                  <a:gd name="connsiteX24" fmla="*/ 182529 w 1551565"/>
                  <a:gd name="connsiteY24" fmla="*/ 446605 h 925512"/>
                  <a:gd name="connsiteX25" fmla="*/ 223594 w 1551565"/>
                  <a:gd name="connsiteY25" fmla="*/ 443313 h 925512"/>
                  <a:gd name="connsiteX26" fmla="*/ 218065 w 1551565"/>
                  <a:gd name="connsiteY26" fmla="*/ 415925 h 925512"/>
                  <a:gd name="connsiteX27" fmla="*/ 446665 w 1551565"/>
                  <a:gd name="connsiteY27" fmla="*/ 187325 h 925512"/>
                  <a:gd name="connsiteX28" fmla="*/ 471082 w 1551565"/>
                  <a:gd name="connsiteY28" fmla="*/ 191016 h 925512"/>
                  <a:gd name="connsiteX29" fmla="*/ 472294 w 1551565"/>
                  <a:gd name="connsiteY29" fmla="*/ 182529 h 925512"/>
                  <a:gd name="connsiteX30" fmla="*/ 789565 w 1551565"/>
                  <a:gd name="connsiteY30" fmla="*/ 0 h 925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551565" h="925512">
                    <a:moveTo>
                      <a:pt x="789565" y="0"/>
                    </a:moveTo>
                    <a:cubicBezTo>
                      <a:pt x="878994" y="0"/>
                      <a:pt x="959956" y="25587"/>
                      <a:pt x="1018562" y="66955"/>
                    </a:cubicBezTo>
                    <a:lnTo>
                      <a:pt x="1047453" y="97204"/>
                    </a:lnTo>
                    <a:lnTo>
                      <a:pt x="1083422" y="93663"/>
                    </a:lnTo>
                    <a:cubicBezTo>
                      <a:pt x="1212696" y="93663"/>
                      <a:pt x="1317494" y="196011"/>
                      <a:pt x="1317494" y="322263"/>
                    </a:cubicBezTo>
                    <a:lnTo>
                      <a:pt x="1364667" y="326907"/>
                    </a:lnTo>
                    <a:cubicBezTo>
                      <a:pt x="1471329" y="348223"/>
                      <a:pt x="1551565" y="440393"/>
                      <a:pt x="1551565" y="550863"/>
                    </a:cubicBezTo>
                    <a:cubicBezTo>
                      <a:pt x="1551565" y="677115"/>
                      <a:pt x="1446767" y="779463"/>
                      <a:pt x="1317493" y="779463"/>
                    </a:cubicBezTo>
                    <a:cubicBezTo>
                      <a:pt x="1301334" y="779463"/>
                      <a:pt x="1285557" y="777864"/>
                      <a:pt x="1270320" y="774819"/>
                    </a:cubicBezTo>
                    <a:lnTo>
                      <a:pt x="1255699" y="770386"/>
                    </a:lnTo>
                    <a:lnTo>
                      <a:pt x="1227872" y="792809"/>
                    </a:lnTo>
                    <a:cubicBezTo>
                      <a:pt x="1190514" y="817457"/>
                      <a:pt x="1145478" y="831850"/>
                      <a:pt x="1097000" y="831850"/>
                    </a:cubicBezTo>
                    <a:cubicBezTo>
                      <a:pt x="1048522" y="831850"/>
                      <a:pt x="1003487" y="817457"/>
                      <a:pt x="966128" y="792809"/>
                    </a:cubicBezTo>
                    <a:lnTo>
                      <a:pt x="952901" y="781070"/>
                    </a:lnTo>
                    <a:lnTo>
                      <a:pt x="951739" y="785893"/>
                    </a:lnTo>
                    <a:cubicBezTo>
                      <a:pt x="910328" y="867941"/>
                      <a:pt x="813384" y="925512"/>
                      <a:pt x="700395" y="925512"/>
                    </a:cubicBezTo>
                    <a:cubicBezTo>
                      <a:pt x="643901" y="925512"/>
                      <a:pt x="591417" y="911119"/>
                      <a:pt x="547881" y="886471"/>
                    </a:cubicBezTo>
                    <a:lnTo>
                      <a:pt x="496676" y="847479"/>
                    </a:lnTo>
                    <a:lnTo>
                      <a:pt x="467977" y="863694"/>
                    </a:lnTo>
                    <a:cubicBezTo>
                      <a:pt x="448532" y="870587"/>
                      <a:pt x="427153" y="874398"/>
                      <a:pt x="404712" y="874398"/>
                    </a:cubicBezTo>
                    <a:cubicBezTo>
                      <a:pt x="359829" y="874398"/>
                      <a:pt x="319196" y="859152"/>
                      <a:pt x="289783" y="834503"/>
                    </a:cubicBezTo>
                    <a:lnTo>
                      <a:pt x="264602" y="803204"/>
                    </a:lnTo>
                    <a:lnTo>
                      <a:pt x="228600" y="806450"/>
                    </a:lnTo>
                    <a:cubicBezTo>
                      <a:pt x="102348" y="806450"/>
                      <a:pt x="0" y="725069"/>
                      <a:pt x="0" y="624681"/>
                    </a:cubicBezTo>
                    <a:cubicBezTo>
                      <a:pt x="0" y="536842"/>
                      <a:pt x="78360" y="463554"/>
                      <a:pt x="182529" y="446605"/>
                    </a:cubicBezTo>
                    <a:lnTo>
                      <a:pt x="223594" y="443313"/>
                    </a:lnTo>
                    <a:lnTo>
                      <a:pt x="218065" y="415925"/>
                    </a:lnTo>
                    <a:cubicBezTo>
                      <a:pt x="218065" y="289673"/>
                      <a:pt x="320413" y="187325"/>
                      <a:pt x="446665" y="187325"/>
                    </a:cubicBezTo>
                    <a:lnTo>
                      <a:pt x="471082" y="191016"/>
                    </a:lnTo>
                    <a:lnTo>
                      <a:pt x="472294" y="182529"/>
                    </a:lnTo>
                    <a:cubicBezTo>
                      <a:pt x="502492" y="78360"/>
                      <a:pt x="633065" y="0"/>
                      <a:pt x="789565" y="0"/>
                    </a:cubicBezTo>
                    <a:close/>
                  </a:path>
                </a:pathLst>
              </a:custGeom>
              <a:solidFill>
                <a:srgbClr val="7671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0D70C0DC-F1D9-4D49-8BFE-32DC763A66D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457057" y="1767725"/>
                <a:ext cx="1128922" cy="584280"/>
              </a:xfrm>
              <a:custGeom>
                <a:avLst/>
                <a:gdLst>
                  <a:gd name="connsiteX0" fmla="*/ 789565 w 1551565"/>
                  <a:gd name="connsiteY0" fmla="*/ 0 h 925512"/>
                  <a:gd name="connsiteX1" fmla="*/ 1018562 w 1551565"/>
                  <a:gd name="connsiteY1" fmla="*/ 66955 h 925512"/>
                  <a:gd name="connsiteX2" fmla="*/ 1047453 w 1551565"/>
                  <a:gd name="connsiteY2" fmla="*/ 97204 h 925512"/>
                  <a:gd name="connsiteX3" fmla="*/ 1083422 w 1551565"/>
                  <a:gd name="connsiteY3" fmla="*/ 93663 h 925512"/>
                  <a:gd name="connsiteX4" fmla="*/ 1317494 w 1551565"/>
                  <a:gd name="connsiteY4" fmla="*/ 322263 h 925512"/>
                  <a:gd name="connsiteX5" fmla="*/ 1364667 w 1551565"/>
                  <a:gd name="connsiteY5" fmla="*/ 326907 h 925512"/>
                  <a:gd name="connsiteX6" fmla="*/ 1551565 w 1551565"/>
                  <a:gd name="connsiteY6" fmla="*/ 550863 h 925512"/>
                  <a:gd name="connsiteX7" fmla="*/ 1317493 w 1551565"/>
                  <a:gd name="connsiteY7" fmla="*/ 779463 h 925512"/>
                  <a:gd name="connsiteX8" fmla="*/ 1270320 w 1551565"/>
                  <a:gd name="connsiteY8" fmla="*/ 774819 h 925512"/>
                  <a:gd name="connsiteX9" fmla="*/ 1255699 w 1551565"/>
                  <a:gd name="connsiteY9" fmla="*/ 770386 h 925512"/>
                  <a:gd name="connsiteX10" fmla="*/ 1227872 w 1551565"/>
                  <a:gd name="connsiteY10" fmla="*/ 792809 h 925512"/>
                  <a:gd name="connsiteX11" fmla="*/ 1097000 w 1551565"/>
                  <a:gd name="connsiteY11" fmla="*/ 831850 h 925512"/>
                  <a:gd name="connsiteX12" fmla="*/ 966128 w 1551565"/>
                  <a:gd name="connsiteY12" fmla="*/ 792809 h 925512"/>
                  <a:gd name="connsiteX13" fmla="*/ 952901 w 1551565"/>
                  <a:gd name="connsiteY13" fmla="*/ 781070 h 925512"/>
                  <a:gd name="connsiteX14" fmla="*/ 951739 w 1551565"/>
                  <a:gd name="connsiteY14" fmla="*/ 785893 h 925512"/>
                  <a:gd name="connsiteX15" fmla="*/ 700395 w 1551565"/>
                  <a:gd name="connsiteY15" fmla="*/ 925512 h 925512"/>
                  <a:gd name="connsiteX16" fmla="*/ 547881 w 1551565"/>
                  <a:gd name="connsiteY16" fmla="*/ 886471 h 925512"/>
                  <a:gd name="connsiteX17" fmla="*/ 496676 w 1551565"/>
                  <a:gd name="connsiteY17" fmla="*/ 847479 h 925512"/>
                  <a:gd name="connsiteX18" fmla="*/ 467977 w 1551565"/>
                  <a:gd name="connsiteY18" fmla="*/ 863694 h 925512"/>
                  <a:gd name="connsiteX19" fmla="*/ 404712 w 1551565"/>
                  <a:gd name="connsiteY19" fmla="*/ 874398 h 925512"/>
                  <a:gd name="connsiteX20" fmla="*/ 289783 w 1551565"/>
                  <a:gd name="connsiteY20" fmla="*/ 834503 h 925512"/>
                  <a:gd name="connsiteX21" fmla="*/ 264602 w 1551565"/>
                  <a:gd name="connsiteY21" fmla="*/ 803204 h 925512"/>
                  <a:gd name="connsiteX22" fmla="*/ 228600 w 1551565"/>
                  <a:gd name="connsiteY22" fmla="*/ 806450 h 925512"/>
                  <a:gd name="connsiteX23" fmla="*/ 0 w 1551565"/>
                  <a:gd name="connsiteY23" fmla="*/ 624681 h 925512"/>
                  <a:gd name="connsiteX24" fmla="*/ 182529 w 1551565"/>
                  <a:gd name="connsiteY24" fmla="*/ 446605 h 925512"/>
                  <a:gd name="connsiteX25" fmla="*/ 223594 w 1551565"/>
                  <a:gd name="connsiteY25" fmla="*/ 443313 h 925512"/>
                  <a:gd name="connsiteX26" fmla="*/ 218065 w 1551565"/>
                  <a:gd name="connsiteY26" fmla="*/ 415925 h 925512"/>
                  <a:gd name="connsiteX27" fmla="*/ 446665 w 1551565"/>
                  <a:gd name="connsiteY27" fmla="*/ 187325 h 925512"/>
                  <a:gd name="connsiteX28" fmla="*/ 471082 w 1551565"/>
                  <a:gd name="connsiteY28" fmla="*/ 191016 h 925512"/>
                  <a:gd name="connsiteX29" fmla="*/ 472294 w 1551565"/>
                  <a:gd name="connsiteY29" fmla="*/ 182529 h 925512"/>
                  <a:gd name="connsiteX30" fmla="*/ 789565 w 1551565"/>
                  <a:gd name="connsiteY30" fmla="*/ 0 h 925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551565" h="925512">
                    <a:moveTo>
                      <a:pt x="789565" y="0"/>
                    </a:moveTo>
                    <a:cubicBezTo>
                      <a:pt x="878994" y="0"/>
                      <a:pt x="959956" y="25587"/>
                      <a:pt x="1018562" y="66955"/>
                    </a:cubicBezTo>
                    <a:lnTo>
                      <a:pt x="1047453" y="97204"/>
                    </a:lnTo>
                    <a:lnTo>
                      <a:pt x="1083422" y="93663"/>
                    </a:lnTo>
                    <a:cubicBezTo>
                      <a:pt x="1212696" y="93663"/>
                      <a:pt x="1317494" y="196011"/>
                      <a:pt x="1317494" y="322263"/>
                    </a:cubicBezTo>
                    <a:lnTo>
                      <a:pt x="1364667" y="326907"/>
                    </a:lnTo>
                    <a:cubicBezTo>
                      <a:pt x="1471329" y="348223"/>
                      <a:pt x="1551565" y="440393"/>
                      <a:pt x="1551565" y="550863"/>
                    </a:cubicBezTo>
                    <a:cubicBezTo>
                      <a:pt x="1551565" y="677115"/>
                      <a:pt x="1446767" y="779463"/>
                      <a:pt x="1317493" y="779463"/>
                    </a:cubicBezTo>
                    <a:cubicBezTo>
                      <a:pt x="1301334" y="779463"/>
                      <a:pt x="1285557" y="777864"/>
                      <a:pt x="1270320" y="774819"/>
                    </a:cubicBezTo>
                    <a:lnTo>
                      <a:pt x="1255699" y="770386"/>
                    </a:lnTo>
                    <a:lnTo>
                      <a:pt x="1227872" y="792809"/>
                    </a:lnTo>
                    <a:cubicBezTo>
                      <a:pt x="1190514" y="817457"/>
                      <a:pt x="1145478" y="831850"/>
                      <a:pt x="1097000" y="831850"/>
                    </a:cubicBezTo>
                    <a:cubicBezTo>
                      <a:pt x="1048522" y="831850"/>
                      <a:pt x="1003487" y="817457"/>
                      <a:pt x="966128" y="792809"/>
                    </a:cubicBezTo>
                    <a:lnTo>
                      <a:pt x="952901" y="781070"/>
                    </a:lnTo>
                    <a:lnTo>
                      <a:pt x="951739" y="785893"/>
                    </a:lnTo>
                    <a:cubicBezTo>
                      <a:pt x="910328" y="867941"/>
                      <a:pt x="813384" y="925512"/>
                      <a:pt x="700395" y="925512"/>
                    </a:cubicBezTo>
                    <a:cubicBezTo>
                      <a:pt x="643901" y="925512"/>
                      <a:pt x="591417" y="911119"/>
                      <a:pt x="547881" y="886471"/>
                    </a:cubicBezTo>
                    <a:lnTo>
                      <a:pt x="496676" y="847479"/>
                    </a:lnTo>
                    <a:lnTo>
                      <a:pt x="467977" y="863694"/>
                    </a:lnTo>
                    <a:cubicBezTo>
                      <a:pt x="448532" y="870587"/>
                      <a:pt x="427153" y="874398"/>
                      <a:pt x="404712" y="874398"/>
                    </a:cubicBezTo>
                    <a:cubicBezTo>
                      <a:pt x="359829" y="874398"/>
                      <a:pt x="319196" y="859152"/>
                      <a:pt x="289783" y="834503"/>
                    </a:cubicBezTo>
                    <a:lnTo>
                      <a:pt x="264602" y="803204"/>
                    </a:lnTo>
                    <a:lnTo>
                      <a:pt x="228600" y="806450"/>
                    </a:lnTo>
                    <a:cubicBezTo>
                      <a:pt x="102348" y="806450"/>
                      <a:pt x="0" y="725069"/>
                      <a:pt x="0" y="624681"/>
                    </a:cubicBezTo>
                    <a:cubicBezTo>
                      <a:pt x="0" y="536842"/>
                      <a:pt x="78360" y="463554"/>
                      <a:pt x="182529" y="446605"/>
                    </a:cubicBezTo>
                    <a:lnTo>
                      <a:pt x="223594" y="443313"/>
                    </a:lnTo>
                    <a:lnTo>
                      <a:pt x="218065" y="415925"/>
                    </a:lnTo>
                    <a:cubicBezTo>
                      <a:pt x="218065" y="289673"/>
                      <a:pt x="320413" y="187325"/>
                      <a:pt x="446665" y="187325"/>
                    </a:cubicBezTo>
                    <a:lnTo>
                      <a:pt x="471082" y="191016"/>
                    </a:lnTo>
                    <a:lnTo>
                      <a:pt x="472294" y="182529"/>
                    </a:lnTo>
                    <a:cubicBezTo>
                      <a:pt x="502492" y="78360"/>
                      <a:pt x="633065" y="0"/>
                      <a:pt x="78956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8" name="Jellyfish.PD 13 - 9Slide.vn">
            <a:extLst>
              <a:ext uri="{FF2B5EF4-FFF2-40B4-BE49-F238E27FC236}">
                <a16:creationId xmlns:a16="http://schemas.microsoft.com/office/drawing/2014/main" id="{9830B4A5-5753-4048-9C92-78AA2238D78D}"/>
              </a:ext>
            </a:extLst>
          </p:cNvPr>
          <p:cNvSpPr txBox="1"/>
          <p:nvPr/>
        </p:nvSpPr>
        <p:spPr>
          <a:xfrm>
            <a:off x="4414936" y="1706940"/>
            <a:ext cx="363375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>
                <a:ln w="25400">
                  <a:solidFill>
                    <a:srgbClr val="DB5F7A"/>
                  </a:solidFill>
                </a:ln>
                <a:solidFill>
                  <a:schemeClr val="bg1"/>
                </a:solidFill>
                <a:effectLst>
                  <a:glow>
                    <a:srgbClr val="FEC598"/>
                  </a:glow>
                  <a:outerShdw dist="63500" dir="21540000" rotWithShape="0">
                    <a:srgbClr val="FBD0E4">
                      <a:alpha val="69000"/>
                    </a:srgbClr>
                  </a:outerShdw>
                  <a:reflection endPos="0" dir="5400000" sy="-100000" algn="bl" rotWithShape="0"/>
                </a:effectLst>
                <a:latin typeface="#9Slide07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BÀI 10</a:t>
            </a:r>
          </a:p>
        </p:txBody>
      </p:sp>
      <p:sp>
        <p:nvSpPr>
          <p:cNvPr id="59" name="Jellyfish.PD 34 - 9Slide.vn">
            <a:extLst>
              <a:ext uri="{FF2B5EF4-FFF2-40B4-BE49-F238E27FC236}">
                <a16:creationId xmlns:a16="http://schemas.microsoft.com/office/drawing/2014/main" id="{1ED97E9E-1DD9-4800-B6A2-571EDDDC4DC2}"/>
              </a:ext>
            </a:extLst>
          </p:cNvPr>
          <p:cNvSpPr txBox="1"/>
          <p:nvPr/>
        </p:nvSpPr>
        <p:spPr>
          <a:xfrm>
            <a:off x="1020534" y="3276600"/>
            <a:ext cx="1034635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spc="-60">
                <a:ln>
                  <a:solidFill>
                    <a:schemeClr val="bg1"/>
                  </a:solidFill>
                </a:ln>
                <a:solidFill>
                  <a:srgbClr val="F2BE22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#9Slide07 Cadena" panose="02000503000000020004" pitchFamily="2" charset="0"/>
              </a:rPr>
              <a:t>BẢNG NHÂN 7, BẢNG CHIA 7</a:t>
            </a:r>
          </a:p>
        </p:txBody>
      </p:sp>
      <p:sp>
        <p:nvSpPr>
          <p:cNvPr id="60" name="PHẠM DUYÊN 3 - 9Slide.vn 3 - 9Slide.vn">
            <a:extLst>
              <a:ext uri="{FF2B5EF4-FFF2-40B4-BE49-F238E27FC236}">
                <a16:creationId xmlns:a16="http://schemas.microsoft.com/office/drawing/2014/main" id="{F76D3A83-EFBB-4BBD-BD34-7F848291EDD1}"/>
              </a:ext>
            </a:extLst>
          </p:cNvPr>
          <p:cNvSpPr txBox="1"/>
          <p:nvPr/>
        </p:nvSpPr>
        <p:spPr>
          <a:xfrm>
            <a:off x="5435402" y="5370651"/>
            <a:ext cx="14253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chemeClr val="tx1">
                    <a:lumMod val="75000"/>
                    <a:lumOff val="25000"/>
                  </a:schemeClr>
                </a:solidFill>
                <a:latin typeface="#9Slide03 Sofia Pro Soft" panose="020B0000000000000000" pitchFamily="34" charset="0"/>
              </a:rPr>
              <a:t>Tiết 2</a:t>
            </a:r>
          </a:p>
        </p:txBody>
      </p:sp>
    </p:spTree>
    <p:extLst>
      <p:ext uri="{BB962C8B-B14F-4D97-AF65-F5344CB8AC3E}">
        <p14:creationId xmlns:p14="http://schemas.microsoft.com/office/powerpoint/2010/main" val="1444572625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7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8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32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1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12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32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5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16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32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9" dur="1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0" dur="1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23" dur="1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4" dur="1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32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27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8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nodeType="withEffect" p14:presetBounceEnd="5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31" dur="1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32" dur="1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nodeType="withEffect" p14:presetBounceEnd="5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35" dur="2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36" dur="2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39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40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1" fill="hold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43" dur="2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44" dur="2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6" presetID="2" presetClass="entr" presetSubtype="1" fill="hold" grpId="0" nodeType="after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48" dur="24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49" dur="24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4" fill="hold" grpId="0" nodeType="withEffect" p14:presetBounceEnd="72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"/>
                                      </p:iterate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52" dur="1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53" dur="1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45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"/>
                                      </p:iterate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1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7" dur="1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1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4900"/>
                                </p:stCondLst>
                                <p:childTnLst>
                                  <p:par>
                                    <p:cTn id="60" presetID="17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8" grpId="0"/>
          <p:bldP spid="59" grpId="0"/>
          <p:bldP spid="59" grpId="1"/>
          <p:bldP spid="6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2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2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2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2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6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24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24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"/>
                                      </p:iterate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1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1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45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"/>
                                      </p:iterate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1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7" dur="1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1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4900"/>
                                </p:stCondLst>
                                <p:childTnLst>
                                  <p:par>
                                    <p:cTn id="60" presetID="17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8" grpId="0"/>
          <p:bldP spid="59" grpId="0"/>
          <p:bldP spid="59" grpId="1"/>
          <p:bldP spid="60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PHẠM DUYÊN 9 - 9Slide.vn">
            <a:extLst>
              <a:ext uri="{FF2B5EF4-FFF2-40B4-BE49-F238E27FC236}">
                <a16:creationId xmlns:a16="http://schemas.microsoft.com/office/drawing/2014/main" id="{074D57EA-D7C3-478B-BE29-B43D212EA6D7}"/>
              </a:ext>
            </a:extLst>
          </p:cNvPr>
          <p:cNvGrpSpPr/>
          <p:nvPr/>
        </p:nvGrpSpPr>
        <p:grpSpPr>
          <a:xfrm>
            <a:off x="-7929" y="6248400"/>
            <a:ext cx="2865430" cy="654348"/>
            <a:chOff x="0" y="5779052"/>
            <a:chExt cx="3205332" cy="1091649"/>
          </a:xfrm>
        </p:grpSpPr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87CD5CC1-6A90-4728-90F2-1B678E91D8FF}"/>
                </a:ext>
              </a:extLst>
            </p:cNvPr>
            <p:cNvSpPr/>
            <p:nvPr/>
          </p:nvSpPr>
          <p:spPr>
            <a:xfrm>
              <a:off x="63500" y="5779052"/>
              <a:ext cx="3141832" cy="1053549"/>
            </a:xfrm>
            <a:custGeom>
              <a:avLst/>
              <a:gdLst>
                <a:gd name="connsiteX0" fmla="*/ 1787761 w 3141832"/>
                <a:gd name="connsiteY0" fmla="*/ 0 h 1053549"/>
                <a:gd name="connsiteX1" fmla="*/ 2362200 w 3141832"/>
                <a:gd name="connsiteY1" fmla="*/ 463137 h 1053549"/>
                <a:gd name="connsiteX2" fmla="*/ 2353215 w 3141832"/>
                <a:gd name="connsiteY2" fmla="*/ 520641 h 1053549"/>
                <a:gd name="connsiteX3" fmla="*/ 2451624 w 3141832"/>
                <a:gd name="connsiteY3" fmla="*/ 496013 h 1053549"/>
                <a:gd name="connsiteX4" fmla="*/ 2567393 w 3141832"/>
                <a:gd name="connsiteY4" fmla="*/ 486603 h 1053549"/>
                <a:gd name="connsiteX5" fmla="*/ 3141832 w 3141832"/>
                <a:gd name="connsiteY5" fmla="*/ 949740 h 1053549"/>
                <a:gd name="connsiteX6" fmla="*/ 3130161 w 3141832"/>
                <a:gd name="connsiteY6" fmla="*/ 1043078 h 1053549"/>
                <a:gd name="connsiteX7" fmla="*/ 3126130 w 3141832"/>
                <a:gd name="connsiteY7" fmla="*/ 1053549 h 1053549"/>
                <a:gd name="connsiteX8" fmla="*/ 0 w 3141832"/>
                <a:gd name="connsiteY8" fmla="*/ 1053549 h 1053549"/>
                <a:gd name="connsiteX9" fmla="*/ 0 w 3141832"/>
                <a:gd name="connsiteY9" fmla="*/ 597209 h 1053549"/>
                <a:gd name="connsiteX10" fmla="*/ 33768 w 3141832"/>
                <a:gd name="connsiteY10" fmla="*/ 571192 h 1053549"/>
                <a:gd name="connsiteX11" fmla="*/ 330326 w 3141832"/>
                <a:gd name="connsiteY11" fmla="*/ 486603 h 1053549"/>
                <a:gd name="connsiteX12" fmla="*/ 401591 w 3141832"/>
                <a:gd name="connsiteY12" fmla="*/ 493312 h 1053549"/>
                <a:gd name="connsiteX13" fmla="*/ 443908 w 3141832"/>
                <a:gd name="connsiteY13" fmla="*/ 420508 h 1053549"/>
                <a:gd name="connsiteX14" fmla="*/ 883734 w 3141832"/>
                <a:gd name="connsiteY14" fmla="*/ 202135 h 1053549"/>
                <a:gd name="connsiteX15" fmla="*/ 1180292 w 3141832"/>
                <a:gd name="connsiteY15" fmla="*/ 286724 h 1053549"/>
                <a:gd name="connsiteX16" fmla="*/ 1239434 w 3141832"/>
                <a:gd name="connsiteY16" fmla="*/ 332290 h 1053549"/>
                <a:gd name="connsiteX17" fmla="*/ 1258464 w 3141832"/>
                <a:gd name="connsiteY17" fmla="*/ 282863 h 1053549"/>
                <a:gd name="connsiteX18" fmla="*/ 1787761 w 3141832"/>
                <a:gd name="connsiteY18" fmla="*/ 0 h 105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1832" h="1053549">
                  <a:moveTo>
                    <a:pt x="1787761" y="0"/>
                  </a:moveTo>
                  <a:cubicBezTo>
                    <a:pt x="2105015" y="0"/>
                    <a:pt x="2362200" y="207353"/>
                    <a:pt x="2362200" y="463137"/>
                  </a:cubicBezTo>
                  <a:lnTo>
                    <a:pt x="2353215" y="520641"/>
                  </a:lnTo>
                  <a:lnTo>
                    <a:pt x="2451624" y="496013"/>
                  </a:lnTo>
                  <a:cubicBezTo>
                    <a:pt x="2489018" y="489843"/>
                    <a:pt x="2527736" y="486603"/>
                    <a:pt x="2567393" y="486603"/>
                  </a:cubicBezTo>
                  <a:cubicBezTo>
                    <a:pt x="2884647" y="486603"/>
                    <a:pt x="3141832" y="693956"/>
                    <a:pt x="3141832" y="949740"/>
                  </a:cubicBezTo>
                  <a:cubicBezTo>
                    <a:pt x="3141832" y="981713"/>
                    <a:pt x="3137814" y="1012930"/>
                    <a:pt x="3130161" y="1043078"/>
                  </a:cubicBezTo>
                  <a:lnTo>
                    <a:pt x="3126130" y="1053549"/>
                  </a:lnTo>
                  <a:lnTo>
                    <a:pt x="0" y="1053549"/>
                  </a:lnTo>
                  <a:lnTo>
                    <a:pt x="0" y="597209"/>
                  </a:lnTo>
                  <a:lnTo>
                    <a:pt x="33768" y="571192"/>
                  </a:lnTo>
                  <a:cubicBezTo>
                    <a:pt x="118422" y="517787"/>
                    <a:pt x="220474" y="486603"/>
                    <a:pt x="330326" y="486603"/>
                  </a:cubicBezTo>
                  <a:lnTo>
                    <a:pt x="401591" y="493312"/>
                  </a:lnTo>
                  <a:lnTo>
                    <a:pt x="443908" y="420508"/>
                  </a:lnTo>
                  <a:cubicBezTo>
                    <a:pt x="539227" y="288757"/>
                    <a:pt x="700648" y="202135"/>
                    <a:pt x="883734" y="202135"/>
                  </a:cubicBezTo>
                  <a:cubicBezTo>
                    <a:pt x="993586" y="202135"/>
                    <a:pt x="1095638" y="233319"/>
                    <a:pt x="1180292" y="286724"/>
                  </a:cubicBezTo>
                  <a:lnTo>
                    <a:pt x="1239434" y="332290"/>
                  </a:lnTo>
                  <a:lnTo>
                    <a:pt x="1258464" y="282863"/>
                  </a:lnTo>
                  <a:cubicBezTo>
                    <a:pt x="1345669" y="116636"/>
                    <a:pt x="1549821" y="0"/>
                    <a:pt x="1787761" y="0"/>
                  </a:cubicBezTo>
                  <a:close/>
                </a:path>
              </a:pathLst>
            </a:custGeom>
            <a:solidFill>
              <a:srgbClr val="E78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0247A43A-4719-4F36-BC46-FA79C40CEAF8}"/>
                </a:ext>
              </a:extLst>
            </p:cNvPr>
            <p:cNvSpPr/>
            <p:nvPr/>
          </p:nvSpPr>
          <p:spPr>
            <a:xfrm>
              <a:off x="0" y="5817152"/>
              <a:ext cx="3141832" cy="1053549"/>
            </a:xfrm>
            <a:custGeom>
              <a:avLst/>
              <a:gdLst>
                <a:gd name="connsiteX0" fmla="*/ 1787761 w 3141832"/>
                <a:gd name="connsiteY0" fmla="*/ 0 h 1053549"/>
                <a:gd name="connsiteX1" fmla="*/ 2362200 w 3141832"/>
                <a:gd name="connsiteY1" fmla="*/ 463137 h 1053549"/>
                <a:gd name="connsiteX2" fmla="*/ 2353215 w 3141832"/>
                <a:gd name="connsiteY2" fmla="*/ 520641 h 1053549"/>
                <a:gd name="connsiteX3" fmla="*/ 2451624 w 3141832"/>
                <a:gd name="connsiteY3" fmla="*/ 496013 h 1053549"/>
                <a:gd name="connsiteX4" fmla="*/ 2567393 w 3141832"/>
                <a:gd name="connsiteY4" fmla="*/ 486603 h 1053549"/>
                <a:gd name="connsiteX5" fmla="*/ 3141832 w 3141832"/>
                <a:gd name="connsiteY5" fmla="*/ 949740 h 1053549"/>
                <a:gd name="connsiteX6" fmla="*/ 3130161 w 3141832"/>
                <a:gd name="connsiteY6" fmla="*/ 1043078 h 1053549"/>
                <a:gd name="connsiteX7" fmla="*/ 3126130 w 3141832"/>
                <a:gd name="connsiteY7" fmla="*/ 1053549 h 1053549"/>
                <a:gd name="connsiteX8" fmla="*/ 0 w 3141832"/>
                <a:gd name="connsiteY8" fmla="*/ 1053549 h 1053549"/>
                <a:gd name="connsiteX9" fmla="*/ 0 w 3141832"/>
                <a:gd name="connsiteY9" fmla="*/ 597209 h 1053549"/>
                <a:gd name="connsiteX10" fmla="*/ 33768 w 3141832"/>
                <a:gd name="connsiteY10" fmla="*/ 571192 h 1053549"/>
                <a:gd name="connsiteX11" fmla="*/ 330326 w 3141832"/>
                <a:gd name="connsiteY11" fmla="*/ 486603 h 1053549"/>
                <a:gd name="connsiteX12" fmla="*/ 401591 w 3141832"/>
                <a:gd name="connsiteY12" fmla="*/ 493312 h 1053549"/>
                <a:gd name="connsiteX13" fmla="*/ 443908 w 3141832"/>
                <a:gd name="connsiteY13" fmla="*/ 420508 h 1053549"/>
                <a:gd name="connsiteX14" fmla="*/ 883734 w 3141832"/>
                <a:gd name="connsiteY14" fmla="*/ 202135 h 1053549"/>
                <a:gd name="connsiteX15" fmla="*/ 1180292 w 3141832"/>
                <a:gd name="connsiteY15" fmla="*/ 286724 h 1053549"/>
                <a:gd name="connsiteX16" fmla="*/ 1239434 w 3141832"/>
                <a:gd name="connsiteY16" fmla="*/ 332290 h 1053549"/>
                <a:gd name="connsiteX17" fmla="*/ 1258464 w 3141832"/>
                <a:gd name="connsiteY17" fmla="*/ 282863 h 1053549"/>
                <a:gd name="connsiteX18" fmla="*/ 1787761 w 3141832"/>
                <a:gd name="connsiteY18" fmla="*/ 0 h 105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1832" h="1053549">
                  <a:moveTo>
                    <a:pt x="1787761" y="0"/>
                  </a:moveTo>
                  <a:cubicBezTo>
                    <a:pt x="2105015" y="0"/>
                    <a:pt x="2362200" y="207353"/>
                    <a:pt x="2362200" y="463137"/>
                  </a:cubicBezTo>
                  <a:lnTo>
                    <a:pt x="2353215" y="520641"/>
                  </a:lnTo>
                  <a:lnTo>
                    <a:pt x="2451624" y="496013"/>
                  </a:lnTo>
                  <a:cubicBezTo>
                    <a:pt x="2489018" y="489843"/>
                    <a:pt x="2527736" y="486603"/>
                    <a:pt x="2567393" y="486603"/>
                  </a:cubicBezTo>
                  <a:cubicBezTo>
                    <a:pt x="2884647" y="486603"/>
                    <a:pt x="3141832" y="693956"/>
                    <a:pt x="3141832" y="949740"/>
                  </a:cubicBezTo>
                  <a:cubicBezTo>
                    <a:pt x="3141832" y="981713"/>
                    <a:pt x="3137814" y="1012930"/>
                    <a:pt x="3130161" y="1043078"/>
                  </a:cubicBezTo>
                  <a:lnTo>
                    <a:pt x="3126130" y="1053549"/>
                  </a:lnTo>
                  <a:lnTo>
                    <a:pt x="0" y="1053549"/>
                  </a:lnTo>
                  <a:lnTo>
                    <a:pt x="0" y="597209"/>
                  </a:lnTo>
                  <a:lnTo>
                    <a:pt x="33768" y="571192"/>
                  </a:lnTo>
                  <a:cubicBezTo>
                    <a:pt x="118422" y="517787"/>
                    <a:pt x="220474" y="486603"/>
                    <a:pt x="330326" y="486603"/>
                  </a:cubicBezTo>
                  <a:lnTo>
                    <a:pt x="401591" y="493312"/>
                  </a:lnTo>
                  <a:lnTo>
                    <a:pt x="443908" y="420508"/>
                  </a:lnTo>
                  <a:cubicBezTo>
                    <a:pt x="539227" y="288757"/>
                    <a:pt x="700648" y="202135"/>
                    <a:pt x="883734" y="202135"/>
                  </a:cubicBezTo>
                  <a:cubicBezTo>
                    <a:pt x="993586" y="202135"/>
                    <a:pt x="1095638" y="233319"/>
                    <a:pt x="1180292" y="286724"/>
                  </a:cubicBezTo>
                  <a:lnTo>
                    <a:pt x="1239434" y="332290"/>
                  </a:lnTo>
                  <a:lnTo>
                    <a:pt x="1258464" y="282863"/>
                  </a:lnTo>
                  <a:cubicBezTo>
                    <a:pt x="1345669" y="116636"/>
                    <a:pt x="1549821" y="0"/>
                    <a:pt x="1787761" y="0"/>
                  </a:cubicBezTo>
                  <a:close/>
                </a:path>
              </a:pathLst>
            </a:custGeom>
            <a:solidFill>
              <a:srgbClr val="E8F3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6" name="PHẠM DUYÊN 10 - 9Slide.vn">
            <a:extLst>
              <a:ext uri="{FF2B5EF4-FFF2-40B4-BE49-F238E27FC236}">
                <a16:creationId xmlns:a16="http://schemas.microsoft.com/office/drawing/2014/main" id="{9ACF7FEB-BFAE-4FBA-9AF2-827AE0C3FB3D}"/>
              </a:ext>
            </a:extLst>
          </p:cNvPr>
          <p:cNvGrpSpPr/>
          <p:nvPr/>
        </p:nvGrpSpPr>
        <p:grpSpPr>
          <a:xfrm>
            <a:off x="9131560" y="6223854"/>
            <a:ext cx="3060439" cy="629092"/>
            <a:chOff x="4940748" y="6017019"/>
            <a:chExt cx="4819120" cy="990600"/>
          </a:xfrm>
        </p:grpSpPr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DF774B11-1CFC-4B38-BD75-2E653A54DCE0}"/>
                </a:ext>
              </a:extLst>
            </p:cNvPr>
            <p:cNvSpPr/>
            <p:nvPr/>
          </p:nvSpPr>
          <p:spPr>
            <a:xfrm>
              <a:off x="4945189" y="6017019"/>
              <a:ext cx="4814679" cy="990600"/>
            </a:xfrm>
            <a:custGeom>
              <a:avLst/>
              <a:gdLst>
                <a:gd name="connsiteX0" fmla="*/ 2931939 w 4814679"/>
                <a:gd name="connsiteY0" fmla="*/ 0 h 990600"/>
                <a:gd name="connsiteX1" fmla="*/ 3628251 w 4814679"/>
                <a:gd name="connsiteY1" fmla="*/ 330359 h 990600"/>
                <a:gd name="connsiteX2" fmla="*/ 3681634 w 4814679"/>
                <a:gd name="connsiteY2" fmla="*/ 418120 h 990600"/>
                <a:gd name="connsiteX3" fmla="*/ 3771662 w 4814679"/>
                <a:gd name="connsiteY3" fmla="*/ 410022 h 990600"/>
                <a:gd name="connsiteX4" fmla="*/ 4448598 w 4814679"/>
                <a:gd name="connsiteY4" fmla="*/ 810408 h 990600"/>
                <a:gd name="connsiteX5" fmla="*/ 4474104 w 4814679"/>
                <a:gd name="connsiteY5" fmla="*/ 883727 h 990600"/>
                <a:gd name="connsiteX6" fmla="*/ 4572070 w 4814679"/>
                <a:gd name="connsiteY6" fmla="*/ 892540 h 990600"/>
                <a:gd name="connsiteX7" fmla="*/ 4771163 w 4814679"/>
                <a:gd name="connsiteY7" fmla="*/ 962288 h 990600"/>
                <a:gd name="connsiteX8" fmla="*/ 4814679 w 4814679"/>
                <a:gd name="connsiteY8" fmla="*/ 990600 h 990600"/>
                <a:gd name="connsiteX9" fmla="*/ 0 w 4814679"/>
                <a:gd name="connsiteY9" fmla="*/ 990600 h 990600"/>
                <a:gd name="connsiteX10" fmla="*/ 4701 w 4814679"/>
                <a:gd name="connsiteY10" fmla="*/ 981290 h 990600"/>
                <a:gd name="connsiteX11" fmla="*/ 656383 w 4814679"/>
                <a:gd name="connsiteY11" fmla="*/ 620529 h 990600"/>
                <a:gd name="connsiteX12" fmla="*/ 952988 w 4814679"/>
                <a:gd name="connsiteY12" fmla="*/ 679413 h 990600"/>
                <a:gd name="connsiteX13" fmla="*/ 978718 w 4814679"/>
                <a:gd name="connsiteY13" fmla="*/ 693146 h 990600"/>
                <a:gd name="connsiteX14" fmla="*/ 1019195 w 4814679"/>
                <a:gd name="connsiteY14" fmla="*/ 576793 h 990600"/>
                <a:gd name="connsiteX15" fmla="*/ 1792928 w 4814679"/>
                <a:gd name="connsiteY15" fmla="*/ 119154 h 990600"/>
                <a:gd name="connsiteX16" fmla="*/ 2262425 w 4814679"/>
                <a:gd name="connsiteY16" fmla="*/ 247123 h 990600"/>
                <a:gd name="connsiteX17" fmla="*/ 2292273 w 4814679"/>
                <a:gd name="connsiteY17" fmla="*/ 269097 h 990600"/>
                <a:gd name="connsiteX18" fmla="*/ 2338165 w 4814679"/>
                <a:gd name="connsiteY18" fmla="*/ 219465 h 990600"/>
                <a:gd name="connsiteX19" fmla="*/ 2931939 w 4814679"/>
                <a:gd name="connsiteY19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14679" h="990600">
                  <a:moveTo>
                    <a:pt x="2931939" y="0"/>
                  </a:moveTo>
                  <a:cubicBezTo>
                    <a:pt x="3221793" y="0"/>
                    <a:pt x="3477346" y="131044"/>
                    <a:pt x="3628251" y="330359"/>
                  </a:cubicBezTo>
                  <a:lnTo>
                    <a:pt x="3681634" y="418120"/>
                  </a:lnTo>
                  <a:lnTo>
                    <a:pt x="3771662" y="410022"/>
                  </a:lnTo>
                  <a:cubicBezTo>
                    <a:pt x="4075972" y="410022"/>
                    <a:pt x="4337069" y="575118"/>
                    <a:pt x="4448598" y="810408"/>
                  </a:cubicBezTo>
                  <a:lnTo>
                    <a:pt x="4474104" y="883727"/>
                  </a:lnTo>
                  <a:lnTo>
                    <a:pt x="4572070" y="892540"/>
                  </a:lnTo>
                  <a:cubicBezTo>
                    <a:pt x="4643618" y="905604"/>
                    <a:pt x="4710734" y="929524"/>
                    <a:pt x="4771163" y="962288"/>
                  </a:cubicBezTo>
                  <a:lnTo>
                    <a:pt x="4814679" y="990600"/>
                  </a:lnTo>
                  <a:lnTo>
                    <a:pt x="0" y="990600"/>
                  </a:lnTo>
                  <a:lnTo>
                    <a:pt x="4701" y="981290"/>
                  </a:lnTo>
                  <a:cubicBezTo>
                    <a:pt x="138347" y="765005"/>
                    <a:pt x="380207" y="620529"/>
                    <a:pt x="656383" y="620529"/>
                  </a:cubicBezTo>
                  <a:cubicBezTo>
                    <a:pt x="761594" y="620529"/>
                    <a:pt x="861824" y="641496"/>
                    <a:pt x="952988" y="679413"/>
                  </a:cubicBezTo>
                  <a:lnTo>
                    <a:pt x="978718" y="693146"/>
                  </a:lnTo>
                  <a:lnTo>
                    <a:pt x="1019195" y="576793"/>
                  </a:lnTo>
                  <a:cubicBezTo>
                    <a:pt x="1146672" y="307857"/>
                    <a:pt x="1445104" y="119154"/>
                    <a:pt x="1792928" y="119154"/>
                  </a:cubicBezTo>
                  <a:cubicBezTo>
                    <a:pt x="1966841" y="119154"/>
                    <a:pt x="2128405" y="166330"/>
                    <a:pt x="2262425" y="247123"/>
                  </a:cubicBezTo>
                  <a:lnTo>
                    <a:pt x="2292273" y="269097"/>
                  </a:lnTo>
                  <a:lnTo>
                    <a:pt x="2338165" y="219465"/>
                  </a:lnTo>
                  <a:cubicBezTo>
                    <a:pt x="2490126" y="83868"/>
                    <a:pt x="2700056" y="0"/>
                    <a:pt x="293193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6D497CD7-BFB1-4F31-B0AC-85C7865F3741}"/>
                </a:ext>
              </a:extLst>
            </p:cNvPr>
            <p:cNvSpPr/>
            <p:nvPr/>
          </p:nvSpPr>
          <p:spPr>
            <a:xfrm>
              <a:off x="4940748" y="6093219"/>
              <a:ext cx="4736471" cy="914400"/>
            </a:xfrm>
            <a:custGeom>
              <a:avLst/>
              <a:gdLst>
                <a:gd name="connsiteX0" fmla="*/ 2931939 w 4814679"/>
                <a:gd name="connsiteY0" fmla="*/ 0 h 990600"/>
                <a:gd name="connsiteX1" fmla="*/ 3628251 w 4814679"/>
                <a:gd name="connsiteY1" fmla="*/ 330359 h 990600"/>
                <a:gd name="connsiteX2" fmla="*/ 3681634 w 4814679"/>
                <a:gd name="connsiteY2" fmla="*/ 418120 h 990600"/>
                <a:gd name="connsiteX3" fmla="*/ 3771662 w 4814679"/>
                <a:gd name="connsiteY3" fmla="*/ 410022 h 990600"/>
                <a:gd name="connsiteX4" fmla="*/ 4448598 w 4814679"/>
                <a:gd name="connsiteY4" fmla="*/ 810408 h 990600"/>
                <a:gd name="connsiteX5" fmla="*/ 4474104 w 4814679"/>
                <a:gd name="connsiteY5" fmla="*/ 883727 h 990600"/>
                <a:gd name="connsiteX6" fmla="*/ 4572070 w 4814679"/>
                <a:gd name="connsiteY6" fmla="*/ 892540 h 990600"/>
                <a:gd name="connsiteX7" fmla="*/ 4771163 w 4814679"/>
                <a:gd name="connsiteY7" fmla="*/ 962288 h 990600"/>
                <a:gd name="connsiteX8" fmla="*/ 4814679 w 4814679"/>
                <a:gd name="connsiteY8" fmla="*/ 990600 h 990600"/>
                <a:gd name="connsiteX9" fmla="*/ 0 w 4814679"/>
                <a:gd name="connsiteY9" fmla="*/ 990600 h 990600"/>
                <a:gd name="connsiteX10" fmla="*/ 4701 w 4814679"/>
                <a:gd name="connsiteY10" fmla="*/ 981290 h 990600"/>
                <a:gd name="connsiteX11" fmla="*/ 656383 w 4814679"/>
                <a:gd name="connsiteY11" fmla="*/ 620529 h 990600"/>
                <a:gd name="connsiteX12" fmla="*/ 952988 w 4814679"/>
                <a:gd name="connsiteY12" fmla="*/ 679413 h 990600"/>
                <a:gd name="connsiteX13" fmla="*/ 978718 w 4814679"/>
                <a:gd name="connsiteY13" fmla="*/ 693146 h 990600"/>
                <a:gd name="connsiteX14" fmla="*/ 1019195 w 4814679"/>
                <a:gd name="connsiteY14" fmla="*/ 576793 h 990600"/>
                <a:gd name="connsiteX15" fmla="*/ 1792928 w 4814679"/>
                <a:gd name="connsiteY15" fmla="*/ 119154 h 990600"/>
                <a:gd name="connsiteX16" fmla="*/ 2262425 w 4814679"/>
                <a:gd name="connsiteY16" fmla="*/ 247123 h 990600"/>
                <a:gd name="connsiteX17" fmla="*/ 2292273 w 4814679"/>
                <a:gd name="connsiteY17" fmla="*/ 269097 h 990600"/>
                <a:gd name="connsiteX18" fmla="*/ 2338165 w 4814679"/>
                <a:gd name="connsiteY18" fmla="*/ 219465 h 990600"/>
                <a:gd name="connsiteX19" fmla="*/ 2931939 w 4814679"/>
                <a:gd name="connsiteY19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14679" h="990600">
                  <a:moveTo>
                    <a:pt x="2931939" y="0"/>
                  </a:moveTo>
                  <a:cubicBezTo>
                    <a:pt x="3221793" y="0"/>
                    <a:pt x="3477346" y="131044"/>
                    <a:pt x="3628251" y="330359"/>
                  </a:cubicBezTo>
                  <a:lnTo>
                    <a:pt x="3681634" y="418120"/>
                  </a:lnTo>
                  <a:lnTo>
                    <a:pt x="3771662" y="410022"/>
                  </a:lnTo>
                  <a:cubicBezTo>
                    <a:pt x="4075972" y="410022"/>
                    <a:pt x="4337069" y="575118"/>
                    <a:pt x="4448598" y="810408"/>
                  </a:cubicBezTo>
                  <a:lnTo>
                    <a:pt x="4474104" y="883727"/>
                  </a:lnTo>
                  <a:lnTo>
                    <a:pt x="4572070" y="892540"/>
                  </a:lnTo>
                  <a:cubicBezTo>
                    <a:pt x="4643618" y="905604"/>
                    <a:pt x="4710734" y="929524"/>
                    <a:pt x="4771163" y="962288"/>
                  </a:cubicBezTo>
                  <a:lnTo>
                    <a:pt x="4814679" y="990600"/>
                  </a:lnTo>
                  <a:lnTo>
                    <a:pt x="0" y="990600"/>
                  </a:lnTo>
                  <a:lnTo>
                    <a:pt x="4701" y="981290"/>
                  </a:lnTo>
                  <a:cubicBezTo>
                    <a:pt x="138347" y="765005"/>
                    <a:pt x="380207" y="620529"/>
                    <a:pt x="656383" y="620529"/>
                  </a:cubicBezTo>
                  <a:cubicBezTo>
                    <a:pt x="761594" y="620529"/>
                    <a:pt x="861824" y="641496"/>
                    <a:pt x="952988" y="679413"/>
                  </a:cubicBezTo>
                  <a:lnTo>
                    <a:pt x="978718" y="693146"/>
                  </a:lnTo>
                  <a:lnTo>
                    <a:pt x="1019195" y="576793"/>
                  </a:lnTo>
                  <a:cubicBezTo>
                    <a:pt x="1146672" y="307857"/>
                    <a:pt x="1445104" y="119154"/>
                    <a:pt x="1792928" y="119154"/>
                  </a:cubicBezTo>
                  <a:cubicBezTo>
                    <a:pt x="1966841" y="119154"/>
                    <a:pt x="2128405" y="166330"/>
                    <a:pt x="2262425" y="247123"/>
                  </a:cubicBezTo>
                  <a:lnTo>
                    <a:pt x="2292273" y="269097"/>
                  </a:lnTo>
                  <a:lnTo>
                    <a:pt x="2338165" y="219465"/>
                  </a:lnTo>
                  <a:cubicBezTo>
                    <a:pt x="2490126" y="83868"/>
                    <a:pt x="2700056" y="0"/>
                    <a:pt x="2931939" y="0"/>
                  </a:cubicBezTo>
                  <a:close/>
                </a:path>
              </a:pathLst>
            </a:custGeom>
            <a:solidFill>
              <a:srgbClr val="EEBE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9" name="PHẠM DUYÊN 3 - 9Slide.vn">
            <a:extLst>
              <a:ext uri="{FF2B5EF4-FFF2-40B4-BE49-F238E27FC236}">
                <a16:creationId xmlns:a16="http://schemas.microsoft.com/office/drawing/2014/main" id="{1B839562-6B76-4AF4-A7F8-D57511A74FB3}"/>
              </a:ext>
            </a:extLst>
          </p:cNvPr>
          <p:cNvGrpSpPr>
            <a:grpSpLocks/>
          </p:cNvGrpSpPr>
          <p:nvPr/>
        </p:nvGrpSpPr>
        <p:grpSpPr>
          <a:xfrm>
            <a:off x="2276608" y="-144673"/>
            <a:ext cx="482600" cy="1578454"/>
            <a:chOff x="2428081" y="209157"/>
            <a:chExt cx="238919" cy="781443"/>
          </a:xfrm>
        </p:grpSpPr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B5A814C9-B872-463A-B615-9D31F9BF51B7}"/>
                </a:ext>
              </a:extLst>
            </p:cNvPr>
            <p:cNvCxnSpPr>
              <a:cxnSpLocks/>
            </p:cNvCxnSpPr>
            <p:nvPr/>
          </p:nvCxnSpPr>
          <p:spPr>
            <a:xfrm>
              <a:off x="2550319" y="209157"/>
              <a:ext cx="0" cy="568718"/>
            </a:xfrm>
            <a:prstGeom prst="line">
              <a:avLst/>
            </a:prstGeom>
            <a:ln w="28575" cap="rnd">
              <a:solidFill>
                <a:srgbClr val="76717A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Star: 5 Points 90">
              <a:extLst>
                <a:ext uri="{FF2B5EF4-FFF2-40B4-BE49-F238E27FC236}">
                  <a16:creationId xmlns:a16="http://schemas.microsoft.com/office/drawing/2014/main" id="{1A508C25-096A-4A40-9760-215375302C22}"/>
                </a:ext>
              </a:extLst>
            </p:cNvPr>
            <p:cNvSpPr>
              <a:spLocks/>
            </p:cNvSpPr>
            <p:nvPr/>
          </p:nvSpPr>
          <p:spPr>
            <a:xfrm>
              <a:off x="2438400" y="762000"/>
              <a:ext cx="228600" cy="228600"/>
            </a:xfrm>
            <a:prstGeom prst="star5">
              <a:avLst>
                <a:gd name="adj" fmla="val 20982"/>
                <a:gd name="hf" fmla="val 105146"/>
                <a:gd name="vf" fmla="val 110557"/>
              </a:avLst>
            </a:prstGeom>
            <a:solidFill>
              <a:srgbClr val="7671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D62CBD92-5C85-4478-8E43-19B1CB004E88}"/>
                </a:ext>
              </a:extLst>
            </p:cNvPr>
            <p:cNvCxnSpPr>
              <a:cxnSpLocks/>
            </p:cNvCxnSpPr>
            <p:nvPr/>
          </p:nvCxnSpPr>
          <p:spPr>
            <a:xfrm>
              <a:off x="2542381" y="209157"/>
              <a:ext cx="0" cy="568718"/>
            </a:xfrm>
            <a:prstGeom prst="line">
              <a:avLst/>
            </a:prstGeom>
            <a:ln w="28575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Star: 5 Points 92">
              <a:extLst>
                <a:ext uri="{FF2B5EF4-FFF2-40B4-BE49-F238E27FC236}">
                  <a16:creationId xmlns:a16="http://schemas.microsoft.com/office/drawing/2014/main" id="{30C78455-80E4-4033-B10C-491120CDCA6B}"/>
                </a:ext>
              </a:extLst>
            </p:cNvPr>
            <p:cNvSpPr>
              <a:spLocks/>
            </p:cNvSpPr>
            <p:nvPr/>
          </p:nvSpPr>
          <p:spPr>
            <a:xfrm>
              <a:off x="2428081" y="762000"/>
              <a:ext cx="228600" cy="228600"/>
            </a:xfrm>
            <a:prstGeom prst="star5">
              <a:avLst>
                <a:gd name="adj" fmla="val 20982"/>
                <a:gd name="hf" fmla="val 105146"/>
                <a:gd name="vf" fmla="val 110557"/>
              </a:avLst>
            </a:prstGeom>
            <a:solidFill>
              <a:srgbClr val="F2BE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PHẠM DUYÊN 5 - 9Slide.vn">
            <a:extLst>
              <a:ext uri="{FF2B5EF4-FFF2-40B4-BE49-F238E27FC236}">
                <a16:creationId xmlns:a16="http://schemas.microsoft.com/office/drawing/2014/main" id="{B9914B2A-2B9B-4DEB-925C-97600ED60F50}"/>
              </a:ext>
            </a:extLst>
          </p:cNvPr>
          <p:cNvGrpSpPr>
            <a:grpSpLocks/>
          </p:cNvGrpSpPr>
          <p:nvPr/>
        </p:nvGrpSpPr>
        <p:grpSpPr>
          <a:xfrm>
            <a:off x="222250" y="-148079"/>
            <a:ext cx="482600" cy="891442"/>
            <a:chOff x="2428081" y="549275"/>
            <a:chExt cx="238919" cy="441325"/>
          </a:xfrm>
        </p:grpSpPr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F801D268-7FF0-4554-AB17-9BECF57238BE}"/>
                </a:ext>
              </a:extLst>
            </p:cNvPr>
            <p:cNvCxnSpPr>
              <a:cxnSpLocks/>
            </p:cNvCxnSpPr>
            <p:nvPr/>
          </p:nvCxnSpPr>
          <p:spPr>
            <a:xfrm>
              <a:off x="2550319" y="549275"/>
              <a:ext cx="0" cy="228600"/>
            </a:xfrm>
            <a:prstGeom prst="line">
              <a:avLst/>
            </a:prstGeom>
            <a:ln w="28575" cap="rnd">
              <a:solidFill>
                <a:srgbClr val="76717A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Star: 5 Points 95">
              <a:extLst>
                <a:ext uri="{FF2B5EF4-FFF2-40B4-BE49-F238E27FC236}">
                  <a16:creationId xmlns:a16="http://schemas.microsoft.com/office/drawing/2014/main" id="{2035C4FB-1846-41D2-B194-6828AFD9A108}"/>
                </a:ext>
              </a:extLst>
            </p:cNvPr>
            <p:cNvSpPr>
              <a:spLocks/>
            </p:cNvSpPr>
            <p:nvPr/>
          </p:nvSpPr>
          <p:spPr>
            <a:xfrm>
              <a:off x="2438400" y="762000"/>
              <a:ext cx="228600" cy="228600"/>
            </a:xfrm>
            <a:prstGeom prst="star5">
              <a:avLst>
                <a:gd name="adj" fmla="val 20982"/>
                <a:gd name="hf" fmla="val 105146"/>
                <a:gd name="vf" fmla="val 110557"/>
              </a:avLst>
            </a:prstGeom>
            <a:solidFill>
              <a:srgbClr val="7671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0CC8D757-8631-466F-BD2B-48173F4101FA}"/>
                </a:ext>
              </a:extLst>
            </p:cNvPr>
            <p:cNvCxnSpPr>
              <a:cxnSpLocks/>
            </p:cNvCxnSpPr>
            <p:nvPr/>
          </p:nvCxnSpPr>
          <p:spPr>
            <a:xfrm>
              <a:off x="2542381" y="549275"/>
              <a:ext cx="0" cy="228600"/>
            </a:xfrm>
            <a:prstGeom prst="line">
              <a:avLst/>
            </a:prstGeom>
            <a:ln w="28575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Star: 5 Points 97">
              <a:extLst>
                <a:ext uri="{FF2B5EF4-FFF2-40B4-BE49-F238E27FC236}">
                  <a16:creationId xmlns:a16="http://schemas.microsoft.com/office/drawing/2014/main" id="{B7CC1368-CB3E-4F53-9C6A-C84AB0C14243}"/>
                </a:ext>
              </a:extLst>
            </p:cNvPr>
            <p:cNvSpPr>
              <a:spLocks/>
            </p:cNvSpPr>
            <p:nvPr/>
          </p:nvSpPr>
          <p:spPr>
            <a:xfrm>
              <a:off x="2428081" y="762000"/>
              <a:ext cx="228600" cy="228600"/>
            </a:xfrm>
            <a:prstGeom prst="star5">
              <a:avLst>
                <a:gd name="adj" fmla="val 20982"/>
                <a:gd name="hf" fmla="val 105146"/>
                <a:gd name="vf" fmla="val 110557"/>
              </a:avLst>
            </a:prstGeom>
            <a:solidFill>
              <a:srgbClr val="F2BE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" name="PHẠM DUYÊN 6 - 9Slide.vn">
            <a:extLst>
              <a:ext uri="{FF2B5EF4-FFF2-40B4-BE49-F238E27FC236}">
                <a16:creationId xmlns:a16="http://schemas.microsoft.com/office/drawing/2014/main" id="{81465512-6327-4E22-811C-1D208E87FDD6}"/>
              </a:ext>
            </a:extLst>
          </p:cNvPr>
          <p:cNvGrpSpPr>
            <a:grpSpLocks/>
          </p:cNvGrpSpPr>
          <p:nvPr/>
        </p:nvGrpSpPr>
        <p:grpSpPr>
          <a:xfrm>
            <a:off x="762000" y="-141627"/>
            <a:ext cx="873973" cy="1812292"/>
            <a:chOff x="2145928" y="228600"/>
            <a:chExt cx="873973" cy="1812292"/>
          </a:xfrm>
        </p:grpSpPr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2DC70821-9A50-46D6-8BC5-C74B68AD10C3}"/>
                </a:ext>
              </a:extLst>
            </p:cNvPr>
            <p:cNvCxnSpPr>
              <a:cxnSpLocks/>
            </p:cNvCxnSpPr>
            <p:nvPr/>
          </p:nvCxnSpPr>
          <p:spPr>
            <a:xfrm>
              <a:off x="2553373" y="228600"/>
              <a:ext cx="0" cy="1194111"/>
            </a:xfrm>
            <a:prstGeom prst="line">
              <a:avLst/>
            </a:prstGeom>
            <a:ln w="28575" cap="rnd">
              <a:solidFill>
                <a:srgbClr val="76717A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926847C0-7CF4-4855-A24C-375A8D19DB79}"/>
                </a:ext>
              </a:extLst>
            </p:cNvPr>
            <p:cNvCxnSpPr>
              <a:cxnSpLocks/>
            </p:cNvCxnSpPr>
            <p:nvPr/>
          </p:nvCxnSpPr>
          <p:spPr>
            <a:xfrm>
              <a:off x="2527977" y="228600"/>
              <a:ext cx="0" cy="1194111"/>
            </a:xfrm>
            <a:prstGeom prst="line">
              <a:avLst/>
            </a:prstGeom>
            <a:ln w="28575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A8B18ED8-774F-470E-BE13-0376A4E4FBEE}"/>
                </a:ext>
              </a:extLst>
            </p:cNvPr>
            <p:cNvGrpSpPr>
              <a:grpSpLocks/>
            </p:cNvGrpSpPr>
            <p:nvPr/>
          </p:nvGrpSpPr>
          <p:grpSpPr>
            <a:xfrm>
              <a:off x="2145928" y="1422711"/>
              <a:ext cx="873973" cy="618181"/>
              <a:chOff x="1066800" y="1081855"/>
              <a:chExt cx="873973" cy="618181"/>
            </a:xfrm>
          </p:grpSpPr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A1BD76F0-E145-42F7-8BD5-DDD9361094D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213224" y="1090240"/>
                <a:ext cx="609796" cy="609796"/>
              </a:xfrm>
              <a:custGeom>
                <a:avLst/>
                <a:gdLst>
                  <a:gd name="connsiteX0" fmla="*/ 304898 w 609796"/>
                  <a:gd name="connsiteY0" fmla="*/ 0 h 609796"/>
                  <a:gd name="connsiteX1" fmla="*/ 609796 w 609796"/>
                  <a:gd name="connsiteY1" fmla="*/ 304898 h 609796"/>
                  <a:gd name="connsiteX2" fmla="*/ 304898 w 609796"/>
                  <a:gd name="connsiteY2" fmla="*/ 609796 h 609796"/>
                  <a:gd name="connsiteX3" fmla="*/ 0 w 609796"/>
                  <a:gd name="connsiteY3" fmla="*/ 304898 h 609796"/>
                  <a:gd name="connsiteX4" fmla="*/ 304898 w 609796"/>
                  <a:gd name="connsiteY4" fmla="*/ 0 h 609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9796" h="609796">
                    <a:moveTo>
                      <a:pt x="304898" y="0"/>
                    </a:moveTo>
                    <a:cubicBezTo>
                      <a:pt x="473289" y="0"/>
                      <a:pt x="609796" y="136507"/>
                      <a:pt x="609796" y="304898"/>
                    </a:cubicBezTo>
                    <a:cubicBezTo>
                      <a:pt x="609796" y="473289"/>
                      <a:pt x="473289" y="609796"/>
                      <a:pt x="304898" y="609796"/>
                    </a:cubicBezTo>
                    <a:cubicBezTo>
                      <a:pt x="136507" y="609796"/>
                      <a:pt x="0" y="473289"/>
                      <a:pt x="0" y="304898"/>
                    </a:cubicBezTo>
                    <a:cubicBezTo>
                      <a:pt x="0" y="136507"/>
                      <a:pt x="136507" y="0"/>
                      <a:pt x="304898" y="0"/>
                    </a:cubicBezTo>
                    <a:close/>
                  </a:path>
                </a:pathLst>
              </a:custGeom>
              <a:solidFill>
                <a:srgbClr val="7671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D73650D3-C96A-4155-A3DF-CF282869CA7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165538" y="1081855"/>
                <a:ext cx="609796" cy="609796"/>
              </a:xfrm>
              <a:custGeom>
                <a:avLst/>
                <a:gdLst>
                  <a:gd name="connsiteX0" fmla="*/ 304898 w 609796"/>
                  <a:gd name="connsiteY0" fmla="*/ 0 h 609796"/>
                  <a:gd name="connsiteX1" fmla="*/ 609796 w 609796"/>
                  <a:gd name="connsiteY1" fmla="*/ 304898 h 609796"/>
                  <a:gd name="connsiteX2" fmla="*/ 304898 w 609796"/>
                  <a:gd name="connsiteY2" fmla="*/ 609796 h 609796"/>
                  <a:gd name="connsiteX3" fmla="*/ 0 w 609796"/>
                  <a:gd name="connsiteY3" fmla="*/ 304898 h 609796"/>
                  <a:gd name="connsiteX4" fmla="*/ 304898 w 609796"/>
                  <a:gd name="connsiteY4" fmla="*/ 0 h 609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9796" h="609796">
                    <a:moveTo>
                      <a:pt x="304898" y="0"/>
                    </a:moveTo>
                    <a:cubicBezTo>
                      <a:pt x="473289" y="0"/>
                      <a:pt x="609796" y="136507"/>
                      <a:pt x="609796" y="304898"/>
                    </a:cubicBezTo>
                    <a:cubicBezTo>
                      <a:pt x="609796" y="473289"/>
                      <a:pt x="473289" y="609796"/>
                      <a:pt x="304898" y="609796"/>
                    </a:cubicBezTo>
                    <a:cubicBezTo>
                      <a:pt x="136507" y="609796"/>
                      <a:pt x="0" y="473289"/>
                      <a:pt x="0" y="304898"/>
                    </a:cubicBezTo>
                    <a:cubicBezTo>
                      <a:pt x="0" y="136507"/>
                      <a:pt x="136507" y="0"/>
                      <a:pt x="304898" y="0"/>
                    </a:cubicBezTo>
                    <a:close/>
                  </a:path>
                </a:pathLst>
              </a:custGeom>
              <a:solidFill>
                <a:srgbClr val="F1C0CA"/>
              </a:solidFill>
              <a:ln>
                <a:solidFill>
                  <a:srgbClr val="EEBE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9AD04539-7BD0-47B4-8FC7-516558950C5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066800" y="1233397"/>
                <a:ext cx="873973" cy="334369"/>
              </a:xfrm>
              <a:custGeom>
                <a:avLst/>
                <a:gdLst>
                  <a:gd name="connsiteX0" fmla="*/ 716797 w 873973"/>
                  <a:gd name="connsiteY0" fmla="*/ 0 h 334369"/>
                  <a:gd name="connsiteX1" fmla="*/ 744798 w 873973"/>
                  <a:gd name="connsiteY1" fmla="*/ 6339 h 334369"/>
                  <a:gd name="connsiteX2" fmla="*/ 873301 w 873973"/>
                  <a:gd name="connsiteY2" fmla="*/ 103729 h 334369"/>
                  <a:gd name="connsiteX3" fmla="*/ 763469 w 873973"/>
                  <a:gd name="connsiteY3" fmla="*/ 237497 h 334369"/>
                  <a:gd name="connsiteX4" fmla="*/ 721588 w 873973"/>
                  <a:gd name="connsiteY4" fmla="*/ 257021 h 334369"/>
                  <a:gd name="connsiteX5" fmla="*/ 721266 w 873973"/>
                  <a:gd name="connsiteY5" fmla="*/ 257569 h 334369"/>
                  <a:gd name="connsiteX6" fmla="*/ 702848 w 873973"/>
                  <a:gd name="connsiteY6" fmla="*/ 265991 h 334369"/>
                  <a:gd name="connsiteX7" fmla="*/ 460350 w 873973"/>
                  <a:gd name="connsiteY7" fmla="*/ 325342 h 334369"/>
                  <a:gd name="connsiteX8" fmla="*/ 209522 w 873973"/>
                  <a:gd name="connsiteY8" fmla="*/ 327911 h 334369"/>
                  <a:gd name="connsiteX9" fmla="*/ 164491 w 873973"/>
                  <a:gd name="connsiteY9" fmla="*/ 319927 h 334369"/>
                  <a:gd name="connsiteX10" fmla="*/ 166470 w 873973"/>
                  <a:gd name="connsiteY10" fmla="*/ 322189 h 334369"/>
                  <a:gd name="connsiteX11" fmla="*/ 144335 w 873973"/>
                  <a:gd name="connsiteY11" fmla="*/ 318188 h 334369"/>
                  <a:gd name="connsiteX12" fmla="*/ 672 w 873973"/>
                  <a:gd name="connsiteY12" fmla="*/ 216857 h 334369"/>
                  <a:gd name="connsiteX13" fmla="*/ 61203 w 873973"/>
                  <a:gd name="connsiteY13" fmla="*/ 114454 h 334369"/>
                  <a:gd name="connsiteX14" fmla="*/ 100154 w 873973"/>
                  <a:gd name="connsiteY14" fmla="*/ 89673 h 334369"/>
                  <a:gd name="connsiteX15" fmla="*/ 100785 w 873973"/>
                  <a:gd name="connsiteY15" fmla="*/ 89697 h 334369"/>
                  <a:gd name="connsiteX16" fmla="*/ 96861 w 873973"/>
                  <a:gd name="connsiteY16" fmla="*/ 126395 h 334369"/>
                  <a:gd name="connsiteX17" fmla="*/ 71771 w 873973"/>
                  <a:gd name="connsiteY17" fmla="*/ 146804 h 334369"/>
                  <a:gd name="connsiteX18" fmla="*/ 49001 w 873973"/>
                  <a:gd name="connsiteY18" fmla="*/ 199889 h 334369"/>
                  <a:gd name="connsiteX19" fmla="*/ 124078 w 873973"/>
                  <a:gd name="connsiteY19" fmla="*/ 262347 h 334369"/>
                  <a:gd name="connsiteX20" fmla="*/ 124913 w 873973"/>
                  <a:gd name="connsiteY20" fmla="*/ 262565 h 334369"/>
                  <a:gd name="connsiteX21" fmla="*/ 123880 w 873973"/>
                  <a:gd name="connsiteY21" fmla="*/ 260804 h 334369"/>
                  <a:gd name="connsiteX22" fmla="*/ 170649 w 873973"/>
                  <a:gd name="connsiteY22" fmla="*/ 272759 h 334369"/>
                  <a:gd name="connsiteX23" fmla="*/ 450002 w 873973"/>
                  <a:gd name="connsiteY23" fmla="*/ 275448 h 334369"/>
                  <a:gd name="connsiteX24" fmla="*/ 718479 w 873973"/>
                  <a:gd name="connsiteY24" fmla="*/ 203999 h 334369"/>
                  <a:gd name="connsiteX25" fmla="*/ 743612 w 873973"/>
                  <a:gd name="connsiteY25" fmla="*/ 190083 h 334369"/>
                  <a:gd name="connsiteX26" fmla="*/ 743695 w 873973"/>
                  <a:gd name="connsiteY26" fmla="*/ 189314 h 334369"/>
                  <a:gd name="connsiteX27" fmla="*/ 761381 w 873973"/>
                  <a:gd name="connsiteY27" fmla="*/ 179331 h 334369"/>
                  <a:gd name="connsiteX28" fmla="*/ 816092 w 873973"/>
                  <a:gd name="connsiteY28" fmla="*/ 100266 h 334369"/>
                  <a:gd name="connsiteX29" fmla="*/ 749048 w 873973"/>
                  <a:gd name="connsiteY29" fmla="*/ 40686 h 334369"/>
                  <a:gd name="connsiteX30" fmla="*/ 731787 w 873973"/>
                  <a:gd name="connsiteY30" fmla="*/ 35621 h 334369"/>
                  <a:gd name="connsiteX31" fmla="*/ 724421 w 873973"/>
                  <a:gd name="connsiteY31" fmla="*/ 13245 h 334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873973" h="334369">
                    <a:moveTo>
                      <a:pt x="716797" y="0"/>
                    </a:moveTo>
                    <a:lnTo>
                      <a:pt x="744798" y="6339"/>
                    </a:lnTo>
                    <a:cubicBezTo>
                      <a:pt x="818895" y="26923"/>
                      <a:pt x="867108" y="60692"/>
                      <a:pt x="873301" y="103729"/>
                    </a:cubicBezTo>
                    <a:cubicBezTo>
                      <a:pt x="879907" y="149635"/>
                      <a:pt x="837452" y="197393"/>
                      <a:pt x="763469" y="237497"/>
                    </a:cubicBezTo>
                    <a:lnTo>
                      <a:pt x="721588" y="257021"/>
                    </a:lnTo>
                    <a:lnTo>
                      <a:pt x="721266" y="257569"/>
                    </a:lnTo>
                    <a:lnTo>
                      <a:pt x="702848" y="265991"/>
                    </a:lnTo>
                    <a:cubicBezTo>
                      <a:pt x="635067" y="292753"/>
                      <a:pt x="551720" y="313874"/>
                      <a:pt x="460350" y="325342"/>
                    </a:cubicBezTo>
                    <a:cubicBezTo>
                      <a:pt x="368981" y="336810"/>
                      <a:pt x="282563" y="336998"/>
                      <a:pt x="209522" y="327911"/>
                    </a:cubicBezTo>
                    <a:lnTo>
                      <a:pt x="164491" y="319927"/>
                    </a:lnTo>
                    <a:lnTo>
                      <a:pt x="166470" y="322189"/>
                    </a:lnTo>
                    <a:lnTo>
                      <a:pt x="144335" y="318188"/>
                    </a:lnTo>
                    <a:cubicBezTo>
                      <a:pt x="61696" y="298125"/>
                      <a:pt x="7279" y="262763"/>
                      <a:pt x="672" y="216857"/>
                    </a:cubicBezTo>
                    <a:cubicBezTo>
                      <a:pt x="-4282" y="182427"/>
                      <a:pt x="18361" y="146956"/>
                      <a:pt x="61203" y="114454"/>
                    </a:cubicBezTo>
                    <a:lnTo>
                      <a:pt x="100154" y="89673"/>
                    </a:lnTo>
                    <a:lnTo>
                      <a:pt x="100785" y="89697"/>
                    </a:lnTo>
                    <a:lnTo>
                      <a:pt x="96861" y="126395"/>
                    </a:lnTo>
                    <a:lnTo>
                      <a:pt x="71771" y="146804"/>
                    </a:lnTo>
                    <a:cubicBezTo>
                      <a:pt x="54723" y="164407"/>
                      <a:pt x="46487" y="182415"/>
                      <a:pt x="49001" y="199889"/>
                    </a:cubicBezTo>
                    <a:cubicBezTo>
                      <a:pt x="52773" y="226100"/>
                      <a:pt x="80200" y="247390"/>
                      <a:pt x="124078" y="262347"/>
                    </a:cubicBezTo>
                    <a:lnTo>
                      <a:pt x="124913" y="262565"/>
                    </a:lnTo>
                    <a:lnTo>
                      <a:pt x="123880" y="260804"/>
                    </a:lnTo>
                    <a:lnTo>
                      <a:pt x="170649" y="272759"/>
                    </a:lnTo>
                    <a:cubicBezTo>
                      <a:pt x="244111" y="286864"/>
                      <a:pt x="343033" y="288875"/>
                      <a:pt x="450002" y="275448"/>
                    </a:cubicBezTo>
                    <a:cubicBezTo>
                      <a:pt x="556973" y="262022"/>
                      <a:pt x="651738" y="235700"/>
                      <a:pt x="718479" y="203999"/>
                    </a:cubicBezTo>
                    <a:lnTo>
                      <a:pt x="743612" y="190083"/>
                    </a:lnTo>
                    <a:lnTo>
                      <a:pt x="743695" y="189314"/>
                    </a:lnTo>
                    <a:lnTo>
                      <a:pt x="761381" y="179331"/>
                    </a:lnTo>
                    <a:cubicBezTo>
                      <a:pt x="799445" y="153889"/>
                      <a:pt x="819864" y="126477"/>
                      <a:pt x="816092" y="100266"/>
                    </a:cubicBezTo>
                    <a:cubicBezTo>
                      <a:pt x="812556" y="75692"/>
                      <a:pt x="788229" y="55445"/>
                      <a:pt x="749048" y="40686"/>
                    </a:cubicBezTo>
                    <a:lnTo>
                      <a:pt x="731787" y="35621"/>
                    </a:lnTo>
                    <a:lnTo>
                      <a:pt x="724421" y="1324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06" name="PHẠM DUYÊN 7 - 9Slide.vn">
            <a:extLst>
              <a:ext uri="{FF2B5EF4-FFF2-40B4-BE49-F238E27FC236}">
                <a16:creationId xmlns:a16="http://schemas.microsoft.com/office/drawing/2014/main" id="{D95E7F72-73D1-4F7C-8600-55E1DE20D4F1}"/>
              </a:ext>
            </a:extLst>
          </p:cNvPr>
          <p:cNvGrpSpPr>
            <a:grpSpLocks/>
          </p:cNvGrpSpPr>
          <p:nvPr/>
        </p:nvGrpSpPr>
        <p:grpSpPr>
          <a:xfrm>
            <a:off x="1583616" y="-152400"/>
            <a:ext cx="1198436" cy="935554"/>
            <a:chOff x="2320888" y="1047097"/>
            <a:chExt cx="1198436" cy="935554"/>
          </a:xfrm>
        </p:grpSpPr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FC8395BD-222D-4FD2-B6A6-D8B9EF67F98F}"/>
                </a:ext>
              </a:extLst>
            </p:cNvPr>
            <p:cNvCxnSpPr>
              <a:cxnSpLocks/>
            </p:cNvCxnSpPr>
            <p:nvPr/>
          </p:nvCxnSpPr>
          <p:spPr>
            <a:xfrm>
              <a:off x="2920996" y="1047097"/>
              <a:ext cx="0" cy="382212"/>
            </a:xfrm>
            <a:prstGeom prst="line">
              <a:avLst/>
            </a:prstGeom>
            <a:ln w="28575" cap="rnd">
              <a:solidFill>
                <a:srgbClr val="76717A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731D0D88-A5D1-4958-9154-7721A98F6838}"/>
                </a:ext>
              </a:extLst>
            </p:cNvPr>
            <p:cNvCxnSpPr>
              <a:cxnSpLocks/>
            </p:cNvCxnSpPr>
            <p:nvPr/>
          </p:nvCxnSpPr>
          <p:spPr>
            <a:xfrm>
              <a:off x="2895600" y="1047097"/>
              <a:ext cx="0" cy="382212"/>
            </a:xfrm>
            <a:prstGeom prst="line">
              <a:avLst/>
            </a:prstGeom>
            <a:ln w="28575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C881943B-2192-4B78-A88A-3A05E239FE83}"/>
                </a:ext>
              </a:extLst>
            </p:cNvPr>
            <p:cNvGrpSpPr>
              <a:grpSpLocks/>
            </p:cNvGrpSpPr>
            <p:nvPr/>
          </p:nvGrpSpPr>
          <p:grpSpPr>
            <a:xfrm>
              <a:off x="2320888" y="1376146"/>
              <a:ext cx="1198436" cy="606505"/>
              <a:chOff x="2457057" y="1767725"/>
              <a:chExt cx="1198436" cy="606505"/>
            </a:xfrm>
          </p:grpSpPr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8759AE17-234A-4B79-8216-79B00DE97D5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526571" y="1789950"/>
                <a:ext cx="1128922" cy="584280"/>
              </a:xfrm>
              <a:custGeom>
                <a:avLst/>
                <a:gdLst>
                  <a:gd name="connsiteX0" fmla="*/ 789565 w 1551565"/>
                  <a:gd name="connsiteY0" fmla="*/ 0 h 925512"/>
                  <a:gd name="connsiteX1" fmla="*/ 1018562 w 1551565"/>
                  <a:gd name="connsiteY1" fmla="*/ 66955 h 925512"/>
                  <a:gd name="connsiteX2" fmla="*/ 1047453 w 1551565"/>
                  <a:gd name="connsiteY2" fmla="*/ 97204 h 925512"/>
                  <a:gd name="connsiteX3" fmla="*/ 1083422 w 1551565"/>
                  <a:gd name="connsiteY3" fmla="*/ 93663 h 925512"/>
                  <a:gd name="connsiteX4" fmla="*/ 1317494 w 1551565"/>
                  <a:gd name="connsiteY4" fmla="*/ 322263 h 925512"/>
                  <a:gd name="connsiteX5" fmla="*/ 1364667 w 1551565"/>
                  <a:gd name="connsiteY5" fmla="*/ 326907 h 925512"/>
                  <a:gd name="connsiteX6" fmla="*/ 1551565 w 1551565"/>
                  <a:gd name="connsiteY6" fmla="*/ 550863 h 925512"/>
                  <a:gd name="connsiteX7" fmla="*/ 1317493 w 1551565"/>
                  <a:gd name="connsiteY7" fmla="*/ 779463 h 925512"/>
                  <a:gd name="connsiteX8" fmla="*/ 1270320 w 1551565"/>
                  <a:gd name="connsiteY8" fmla="*/ 774819 h 925512"/>
                  <a:gd name="connsiteX9" fmla="*/ 1255699 w 1551565"/>
                  <a:gd name="connsiteY9" fmla="*/ 770386 h 925512"/>
                  <a:gd name="connsiteX10" fmla="*/ 1227872 w 1551565"/>
                  <a:gd name="connsiteY10" fmla="*/ 792809 h 925512"/>
                  <a:gd name="connsiteX11" fmla="*/ 1097000 w 1551565"/>
                  <a:gd name="connsiteY11" fmla="*/ 831850 h 925512"/>
                  <a:gd name="connsiteX12" fmla="*/ 966128 w 1551565"/>
                  <a:gd name="connsiteY12" fmla="*/ 792809 h 925512"/>
                  <a:gd name="connsiteX13" fmla="*/ 952901 w 1551565"/>
                  <a:gd name="connsiteY13" fmla="*/ 781070 h 925512"/>
                  <a:gd name="connsiteX14" fmla="*/ 951739 w 1551565"/>
                  <a:gd name="connsiteY14" fmla="*/ 785893 h 925512"/>
                  <a:gd name="connsiteX15" fmla="*/ 700395 w 1551565"/>
                  <a:gd name="connsiteY15" fmla="*/ 925512 h 925512"/>
                  <a:gd name="connsiteX16" fmla="*/ 547881 w 1551565"/>
                  <a:gd name="connsiteY16" fmla="*/ 886471 h 925512"/>
                  <a:gd name="connsiteX17" fmla="*/ 496676 w 1551565"/>
                  <a:gd name="connsiteY17" fmla="*/ 847479 h 925512"/>
                  <a:gd name="connsiteX18" fmla="*/ 467977 w 1551565"/>
                  <a:gd name="connsiteY18" fmla="*/ 863694 h 925512"/>
                  <a:gd name="connsiteX19" fmla="*/ 404712 w 1551565"/>
                  <a:gd name="connsiteY19" fmla="*/ 874398 h 925512"/>
                  <a:gd name="connsiteX20" fmla="*/ 289783 w 1551565"/>
                  <a:gd name="connsiteY20" fmla="*/ 834503 h 925512"/>
                  <a:gd name="connsiteX21" fmla="*/ 264602 w 1551565"/>
                  <a:gd name="connsiteY21" fmla="*/ 803204 h 925512"/>
                  <a:gd name="connsiteX22" fmla="*/ 228600 w 1551565"/>
                  <a:gd name="connsiteY22" fmla="*/ 806450 h 925512"/>
                  <a:gd name="connsiteX23" fmla="*/ 0 w 1551565"/>
                  <a:gd name="connsiteY23" fmla="*/ 624681 h 925512"/>
                  <a:gd name="connsiteX24" fmla="*/ 182529 w 1551565"/>
                  <a:gd name="connsiteY24" fmla="*/ 446605 h 925512"/>
                  <a:gd name="connsiteX25" fmla="*/ 223594 w 1551565"/>
                  <a:gd name="connsiteY25" fmla="*/ 443313 h 925512"/>
                  <a:gd name="connsiteX26" fmla="*/ 218065 w 1551565"/>
                  <a:gd name="connsiteY26" fmla="*/ 415925 h 925512"/>
                  <a:gd name="connsiteX27" fmla="*/ 446665 w 1551565"/>
                  <a:gd name="connsiteY27" fmla="*/ 187325 h 925512"/>
                  <a:gd name="connsiteX28" fmla="*/ 471082 w 1551565"/>
                  <a:gd name="connsiteY28" fmla="*/ 191016 h 925512"/>
                  <a:gd name="connsiteX29" fmla="*/ 472294 w 1551565"/>
                  <a:gd name="connsiteY29" fmla="*/ 182529 h 925512"/>
                  <a:gd name="connsiteX30" fmla="*/ 789565 w 1551565"/>
                  <a:gd name="connsiteY30" fmla="*/ 0 h 925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551565" h="925512">
                    <a:moveTo>
                      <a:pt x="789565" y="0"/>
                    </a:moveTo>
                    <a:cubicBezTo>
                      <a:pt x="878994" y="0"/>
                      <a:pt x="959956" y="25587"/>
                      <a:pt x="1018562" y="66955"/>
                    </a:cubicBezTo>
                    <a:lnTo>
                      <a:pt x="1047453" y="97204"/>
                    </a:lnTo>
                    <a:lnTo>
                      <a:pt x="1083422" y="93663"/>
                    </a:lnTo>
                    <a:cubicBezTo>
                      <a:pt x="1212696" y="93663"/>
                      <a:pt x="1317494" y="196011"/>
                      <a:pt x="1317494" y="322263"/>
                    </a:cubicBezTo>
                    <a:lnTo>
                      <a:pt x="1364667" y="326907"/>
                    </a:lnTo>
                    <a:cubicBezTo>
                      <a:pt x="1471329" y="348223"/>
                      <a:pt x="1551565" y="440393"/>
                      <a:pt x="1551565" y="550863"/>
                    </a:cubicBezTo>
                    <a:cubicBezTo>
                      <a:pt x="1551565" y="677115"/>
                      <a:pt x="1446767" y="779463"/>
                      <a:pt x="1317493" y="779463"/>
                    </a:cubicBezTo>
                    <a:cubicBezTo>
                      <a:pt x="1301334" y="779463"/>
                      <a:pt x="1285557" y="777864"/>
                      <a:pt x="1270320" y="774819"/>
                    </a:cubicBezTo>
                    <a:lnTo>
                      <a:pt x="1255699" y="770386"/>
                    </a:lnTo>
                    <a:lnTo>
                      <a:pt x="1227872" y="792809"/>
                    </a:lnTo>
                    <a:cubicBezTo>
                      <a:pt x="1190514" y="817457"/>
                      <a:pt x="1145478" y="831850"/>
                      <a:pt x="1097000" y="831850"/>
                    </a:cubicBezTo>
                    <a:cubicBezTo>
                      <a:pt x="1048522" y="831850"/>
                      <a:pt x="1003487" y="817457"/>
                      <a:pt x="966128" y="792809"/>
                    </a:cubicBezTo>
                    <a:lnTo>
                      <a:pt x="952901" y="781070"/>
                    </a:lnTo>
                    <a:lnTo>
                      <a:pt x="951739" y="785893"/>
                    </a:lnTo>
                    <a:cubicBezTo>
                      <a:pt x="910328" y="867941"/>
                      <a:pt x="813384" y="925512"/>
                      <a:pt x="700395" y="925512"/>
                    </a:cubicBezTo>
                    <a:cubicBezTo>
                      <a:pt x="643901" y="925512"/>
                      <a:pt x="591417" y="911119"/>
                      <a:pt x="547881" y="886471"/>
                    </a:cubicBezTo>
                    <a:lnTo>
                      <a:pt x="496676" y="847479"/>
                    </a:lnTo>
                    <a:lnTo>
                      <a:pt x="467977" y="863694"/>
                    </a:lnTo>
                    <a:cubicBezTo>
                      <a:pt x="448532" y="870587"/>
                      <a:pt x="427153" y="874398"/>
                      <a:pt x="404712" y="874398"/>
                    </a:cubicBezTo>
                    <a:cubicBezTo>
                      <a:pt x="359829" y="874398"/>
                      <a:pt x="319196" y="859152"/>
                      <a:pt x="289783" y="834503"/>
                    </a:cubicBezTo>
                    <a:lnTo>
                      <a:pt x="264602" y="803204"/>
                    </a:lnTo>
                    <a:lnTo>
                      <a:pt x="228600" y="806450"/>
                    </a:lnTo>
                    <a:cubicBezTo>
                      <a:pt x="102348" y="806450"/>
                      <a:pt x="0" y="725069"/>
                      <a:pt x="0" y="624681"/>
                    </a:cubicBezTo>
                    <a:cubicBezTo>
                      <a:pt x="0" y="536842"/>
                      <a:pt x="78360" y="463554"/>
                      <a:pt x="182529" y="446605"/>
                    </a:cubicBezTo>
                    <a:lnTo>
                      <a:pt x="223594" y="443313"/>
                    </a:lnTo>
                    <a:lnTo>
                      <a:pt x="218065" y="415925"/>
                    </a:lnTo>
                    <a:cubicBezTo>
                      <a:pt x="218065" y="289673"/>
                      <a:pt x="320413" y="187325"/>
                      <a:pt x="446665" y="187325"/>
                    </a:cubicBezTo>
                    <a:lnTo>
                      <a:pt x="471082" y="191016"/>
                    </a:lnTo>
                    <a:lnTo>
                      <a:pt x="472294" y="182529"/>
                    </a:lnTo>
                    <a:cubicBezTo>
                      <a:pt x="502492" y="78360"/>
                      <a:pt x="633065" y="0"/>
                      <a:pt x="789565" y="0"/>
                    </a:cubicBezTo>
                    <a:close/>
                  </a:path>
                </a:pathLst>
              </a:custGeom>
              <a:solidFill>
                <a:srgbClr val="7671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5B98433B-14E3-4057-BB6C-01998299173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457057" y="1767725"/>
                <a:ext cx="1128922" cy="584280"/>
              </a:xfrm>
              <a:custGeom>
                <a:avLst/>
                <a:gdLst>
                  <a:gd name="connsiteX0" fmla="*/ 789565 w 1551565"/>
                  <a:gd name="connsiteY0" fmla="*/ 0 h 925512"/>
                  <a:gd name="connsiteX1" fmla="*/ 1018562 w 1551565"/>
                  <a:gd name="connsiteY1" fmla="*/ 66955 h 925512"/>
                  <a:gd name="connsiteX2" fmla="*/ 1047453 w 1551565"/>
                  <a:gd name="connsiteY2" fmla="*/ 97204 h 925512"/>
                  <a:gd name="connsiteX3" fmla="*/ 1083422 w 1551565"/>
                  <a:gd name="connsiteY3" fmla="*/ 93663 h 925512"/>
                  <a:gd name="connsiteX4" fmla="*/ 1317494 w 1551565"/>
                  <a:gd name="connsiteY4" fmla="*/ 322263 h 925512"/>
                  <a:gd name="connsiteX5" fmla="*/ 1364667 w 1551565"/>
                  <a:gd name="connsiteY5" fmla="*/ 326907 h 925512"/>
                  <a:gd name="connsiteX6" fmla="*/ 1551565 w 1551565"/>
                  <a:gd name="connsiteY6" fmla="*/ 550863 h 925512"/>
                  <a:gd name="connsiteX7" fmla="*/ 1317493 w 1551565"/>
                  <a:gd name="connsiteY7" fmla="*/ 779463 h 925512"/>
                  <a:gd name="connsiteX8" fmla="*/ 1270320 w 1551565"/>
                  <a:gd name="connsiteY8" fmla="*/ 774819 h 925512"/>
                  <a:gd name="connsiteX9" fmla="*/ 1255699 w 1551565"/>
                  <a:gd name="connsiteY9" fmla="*/ 770386 h 925512"/>
                  <a:gd name="connsiteX10" fmla="*/ 1227872 w 1551565"/>
                  <a:gd name="connsiteY10" fmla="*/ 792809 h 925512"/>
                  <a:gd name="connsiteX11" fmla="*/ 1097000 w 1551565"/>
                  <a:gd name="connsiteY11" fmla="*/ 831850 h 925512"/>
                  <a:gd name="connsiteX12" fmla="*/ 966128 w 1551565"/>
                  <a:gd name="connsiteY12" fmla="*/ 792809 h 925512"/>
                  <a:gd name="connsiteX13" fmla="*/ 952901 w 1551565"/>
                  <a:gd name="connsiteY13" fmla="*/ 781070 h 925512"/>
                  <a:gd name="connsiteX14" fmla="*/ 951739 w 1551565"/>
                  <a:gd name="connsiteY14" fmla="*/ 785893 h 925512"/>
                  <a:gd name="connsiteX15" fmla="*/ 700395 w 1551565"/>
                  <a:gd name="connsiteY15" fmla="*/ 925512 h 925512"/>
                  <a:gd name="connsiteX16" fmla="*/ 547881 w 1551565"/>
                  <a:gd name="connsiteY16" fmla="*/ 886471 h 925512"/>
                  <a:gd name="connsiteX17" fmla="*/ 496676 w 1551565"/>
                  <a:gd name="connsiteY17" fmla="*/ 847479 h 925512"/>
                  <a:gd name="connsiteX18" fmla="*/ 467977 w 1551565"/>
                  <a:gd name="connsiteY18" fmla="*/ 863694 h 925512"/>
                  <a:gd name="connsiteX19" fmla="*/ 404712 w 1551565"/>
                  <a:gd name="connsiteY19" fmla="*/ 874398 h 925512"/>
                  <a:gd name="connsiteX20" fmla="*/ 289783 w 1551565"/>
                  <a:gd name="connsiteY20" fmla="*/ 834503 h 925512"/>
                  <a:gd name="connsiteX21" fmla="*/ 264602 w 1551565"/>
                  <a:gd name="connsiteY21" fmla="*/ 803204 h 925512"/>
                  <a:gd name="connsiteX22" fmla="*/ 228600 w 1551565"/>
                  <a:gd name="connsiteY22" fmla="*/ 806450 h 925512"/>
                  <a:gd name="connsiteX23" fmla="*/ 0 w 1551565"/>
                  <a:gd name="connsiteY23" fmla="*/ 624681 h 925512"/>
                  <a:gd name="connsiteX24" fmla="*/ 182529 w 1551565"/>
                  <a:gd name="connsiteY24" fmla="*/ 446605 h 925512"/>
                  <a:gd name="connsiteX25" fmla="*/ 223594 w 1551565"/>
                  <a:gd name="connsiteY25" fmla="*/ 443313 h 925512"/>
                  <a:gd name="connsiteX26" fmla="*/ 218065 w 1551565"/>
                  <a:gd name="connsiteY26" fmla="*/ 415925 h 925512"/>
                  <a:gd name="connsiteX27" fmla="*/ 446665 w 1551565"/>
                  <a:gd name="connsiteY27" fmla="*/ 187325 h 925512"/>
                  <a:gd name="connsiteX28" fmla="*/ 471082 w 1551565"/>
                  <a:gd name="connsiteY28" fmla="*/ 191016 h 925512"/>
                  <a:gd name="connsiteX29" fmla="*/ 472294 w 1551565"/>
                  <a:gd name="connsiteY29" fmla="*/ 182529 h 925512"/>
                  <a:gd name="connsiteX30" fmla="*/ 789565 w 1551565"/>
                  <a:gd name="connsiteY30" fmla="*/ 0 h 925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551565" h="925512">
                    <a:moveTo>
                      <a:pt x="789565" y="0"/>
                    </a:moveTo>
                    <a:cubicBezTo>
                      <a:pt x="878994" y="0"/>
                      <a:pt x="959956" y="25587"/>
                      <a:pt x="1018562" y="66955"/>
                    </a:cubicBezTo>
                    <a:lnTo>
                      <a:pt x="1047453" y="97204"/>
                    </a:lnTo>
                    <a:lnTo>
                      <a:pt x="1083422" y="93663"/>
                    </a:lnTo>
                    <a:cubicBezTo>
                      <a:pt x="1212696" y="93663"/>
                      <a:pt x="1317494" y="196011"/>
                      <a:pt x="1317494" y="322263"/>
                    </a:cubicBezTo>
                    <a:lnTo>
                      <a:pt x="1364667" y="326907"/>
                    </a:lnTo>
                    <a:cubicBezTo>
                      <a:pt x="1471329" y="348223"/>
                      <a:pt x="1551565" y="440393"/>
                      <a:pt x="1551565" y="550863"/>
                    </a:cubicBezTo>
                    <a:cubicBezTo>
                      <a:pt x="1551565" y="677115"/>
                      <a:pt x="1446767" y="779463"/>
                      <a:pt x="1317493" y="779463"/>
                    </a:cubicBezTo>
                    <a:cubicBezTo>
                      <a:pt x="1301334" y="779463"/>
                      <a:pt x="1285557" y="777864"/>
                      <a:pt x="1270320" y="774819"/>
                    </a:cubicBezTo>
                    <a:lnTo>
                      <a:pt x="1255699" y="770386"/>
                    </a:lnTo>
                    <a:lnTo>
                      <a:pt x="1227872" y="792809"/>
                    </a:lnTo>
                    <a:cubicBezTo>
                      <a:pt x="1190514" y="817457"/>
                      <a:pt x="1145478" y="831850"/>
                      <a:pt x="1097000" y="831850"/>
                    </a:cubicBezTo>
                    <a:cubicBezTo>
                      <a:pt x="1048522" y="831850"/>
                      <a:pt x="1003487" y="817457"/>
                      <a:pt x="966128" y="792809"/>
                    </a:cubicBezTo>
                    <a:lnTo>
                      <a:pt x="952901" y="781070"/>
                    </a:lnTo>
                    <a:lnTo>
                      <a:pt x="951739" y="785893"/>
                    </a:lnTo>
                    <a:cubicBezTo>
                      <a:pt x="910328" y="867941"/>
                      <a:pt x="813384" y="925512"/>
                      <a:pt x="700395" y="925512"/>
                    </a:cubicBezTo>
                    <a:cubicBezTo>
                      <a:pt x="643901" y="925512"/>
                      <a:pt x="591417" y="911119"/>
                      <a:pt x="547881" y="886471"/>
                    </a:cubicBezTo>
                    <a:lnTo>
                      <a:pt x="496676" y="847479"/>
                    </a:lnTo>
                    <a:lnTo>
                      <a:pt x="467977" y="863694"/>
                    </a:lnTo>
                    <a:cubicBezTo>
                      <a:pt x="448532" y="870587"/>
                      <a:pt x="427153" y="874398"/>
                      <a:pt x="404712" y="874398"/>
                    </a:cubicBezTo>
                    <a:cubicBezTo>
                      <a:pt x="359829" y="874398"/>
                      <a:pt x="319196" y="859152"/>
                      <a:pt x="289783" y="834503"/>
                    </a:cubicBezTo>
                    <a:lnTo>
                      <a:pt x="264602" y="803204"/>
                    </a:lnTo>
                    <a:lnTo>
                      <a:pt x="228600" y="806450"/>
                    </a:lnTo>
                    <a:cubicBezTo>
                      <a:pt x="102348" y="806450"/>
                      <a:pt x="0" y="725069"/>
                      <a:pt x="0" y="624681"/>
                    </a:cubicBezTo>
                    <a:cubicBezTo>
                      <a:pt x="0" y="536842"/>
                      <a:pt x="78360" y="463554"/>
                      <a:pt x="182529" y="446605"/>
                    </a:cubicBezTo>
                    <a:lnTo>
                      <a:pt x="223594" y="443313"/>
                    </a:lnTo>
                    <a:lnTo>
                      <a:pt x="218065" y="415925"/>
                    </a:lnTo>
                    <a:cubicBezTo>
                      <a:pt x="218065" y="289673"/>
                      <a:pt x="320413" y="187325"/>
                      <a:pt x="446665" y="187325"/>
                    </a:cubicBezTo>
                    <a:lnTo>
                      <a:pt x="471082" y="191016"/>
                    </a:lnTo>
                    <a:lnTo>
                      <a:pt x="472294" y="182529"/>
                    </a:lnTo>
                    <a:cubicBezTo>
                      <a:pt x="502492" y="78360"/>
                      <a:pt x="633065" y="0"/>
                      <a:pt x="78956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12" name="PHẠM DUYÊN 11 - 9Slide.vn">
            <a:extLst>
              <a:ext uri="{FF2B5EF4-FFF2-40B4-BE49-F238E27FC236}">
                <a16:creationId xmlns:a16="http://schemas.microsoft.com/office/drawing/2014/main" id="{89763542-96DC-466A-911E-52C8658F0B81}"/>
              </a:ext>
            </a:extLst>
          </p:cNvPr>
          <p:cNvGrpSpPr>
            <a:grpSpLocks/>
          </p:cNvGrpSpPr>
          <p:nvPr/>
        </p:nvGrpSpPr>
        <p:grpSpPr>
          <a:xfrm>
            <a:off x="9982200" y="-152400"/>
            <a:ext cx="482600" cy="1578454"/>
            <a:chOff x="2428081" y="209157"/>
            <a:chExt cx="238919" cy="781443"/>
          </a:xfrm>
        </p:grpSpPr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C1CADD8F-5A0A-444E-92F7-BC574921F618}"/>
                </a:ext>
              </a:extLst>
            </p:cNvPr>
            <p:cNvCxnSpPr>
              <a:cxnSpLocks/>
            </p:cNvCxnSpPr>
            <p:nvPr/>
          </p:nvCxnSpPr>
          <p:spPr>
            <a:xfrm>
              <a:off x="2550319" y="209157"/>
              <a:ext cx="0" cy="568718"/>
            </a:xfrm>
            <a:prstGeom prst="line">
              <a:avLst/>
            </a:prstGeom>
            <a:ln w="28575" cap="rnd">
              <a:solidFill>
                <a:srgbClr val="76717A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Star: 5 Points 113">
              <a:extLst>
                <a:ext uri="{FF2B5EF4-FFF2-40B4-BE49-F238E27FC236}">
                  <a16:creationId xmlns:a16="http://schemas.microsoft.com/office/drawing/2014/main" id="{8AC5E812-E787-4897-9F82-D3C8AF82FBC1}"/>
                </a:ext>
              </a:extLst>
            </p:cNvPr>
            <p:cNvSpPr>
              <a:spLocks/>
            </p:cNvSpPr>
            <p:nvPr/>
          </p:nvSpPr>
          <p:spPr>
            <a:xfrm>
              <a:off x="2438400" y="762000"/>
              <a:ext cx="228600" cy="228600"/>
            </a:xfrm>
            <a:prstGeom prst="star5">
              <a:avLst>
                <a:gd name="adj" fmla="val 20982"/>
                <a:gd name="hf" fmla="val 105146"/>
                <a:gd name="vf" fmla="val 110557"/>
              </a:avLst>
            </a:prstGeom>
            <a:solidFill>
              <a:srgbClr val="7671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84931CC9-CF73-42F8-88EB-D1C5F58D92B2}"/>
                </a:ext>
              </a:extLst>
            </p:cNvPr>
            <p:cNvCxnSpPr>
              <a:cxnSpLocks/>
            </p:cNvCxnSpPr>
            <p:nvPr/>
          </p:nvCxnSpPr>
          <p:spPr>
            <a:xfrm>
              <a:off x="2542381" y="209157"/>
              <a:ext cx="0" cy="568718"/>
            </a:xfrm>
            <a:prstGeom prst="line">
              <a:avLst/>
            </a:prstGeom>
            <a:ln w="28575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Star: 5 Points 115">
              <a:extLst>
                <a:ext uri="{FF2B5EF4-FFF2-40B4-BE49-F238E27FC236}">
                  <a16:creationId xmlns:a16="http://schemas.microsoft.com/office/drawing/2014/main" id="{5EFF6571-8CC2-4945-AB9E-B4A08E4EA9A1}"/>
                </a:ext>
              </a:extLst>
            </p:cNvPr>
            <p:cNvSpPr>
              <a:spLocks/>
            </p:cNvSpPr>
            <p:nvPr/>
          </p:nvSpPr>
          <p:spPr>
            <a:xfrm>
              <a:off x="2428081" y="762000"/>
              <a:ext cx="228600" cy="228600"/>
            </a:xfrm>
            <a:prstGeom prst="star5">
              <a:avLst>
                <a:gd name="adj" fmla="val 20982"/>
                <a:gd name="hf" fmla="val 105146"/>
                <a:gd name="vf" fmla="val 110557"/>
              </a:avLst>
            </a:prstGeom>
            <a:solidFill>
              <a:srgbClr val="F2BE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" name="PHẠM DUYÊN 12 - 9Slide.vn">
            <a:extLst>
              <a:ext uri="{FF2B5EF4-FFF2-40B4-BE49-F238E27FC236}">
                <a16:creationId xmlns:a16="http://schemas.microsoft.com/office/drawing/2014/main" id="{AF710105-3D95-48F0-BEB6-D1E757D773A4}"/>
              </a:ext>
            </a:extLst>
          </p:cNvPr>
          <p:cNvGrpSpPr>
            <a:grpSpLocks/>
          </p:cNvGrpSpPr>
          <p:nvPr/>
        </p:nvGrpSpPr>
        <p:grpSpPr>
          <a:xfrm>
            <a:off x="11492341" y="-152400"/>
            <a:ext cx="482600" cy="891442"/>
            <a:chOff x="2428081" y="549275"/>
            <a:chExt cx="238919" cy="441325"/>
          </a:xfrm>
        </p:grpSpPr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93D3AD3F-3E44-476C-96F2-CCB9CF7690B0}"/>
                </a:ext>
              </a:extLst>
            </p:cNvPr>
            <p:cNvCxnSpPr>
              <a:cxnSpLocks/>
            </p:cNvCxnSpPr>
            <p:nvPr/>
          </p:nvCxnSpPr>
          <p:spPr>
            <a:xfrm>
              <a:off x="2550319" y="549275"/>
              <a:ext cx="0" cy="228600"/>
            </a:xfrm>
            <a:prstGeom prst="line">
              <a:avLst/>
            </a:prstGeom>
            <a:ln w="28575" cap="rnd">
              <a:solidFill>
                <a:srgbClr val="76717A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Star: 5 Points 118">
              <a:extLst>
                <a:ext uri="{FF2B5EF4-FFF2-40B4-BE49-F238E27FC236}">
                  <a16:creationId xmlns:a16="http://schemas.microsoft.com/office/drawing/2014/main" id="{019AAA4B-770B-4140-874D-C3DB3BE73BC3}"/>
                </a:ext>
              </a:extLst>
            </p:cNvPr>
            <p:cNvSpPr>
              <a:spLocks/>
            </p:cNvSpPr>
            <p:nvPr/>
          </p:nvSpPr>
          <p:spPr>
            <a:xfrm>
              <a:off x="2438400" y="762000"/>
              <a:ext cx="228600" cy="228600"/>
            </a:xfrm>
            <a:prstGeom prst="star5">
              <a:avLst>
                <a:gd name="adj" fmla="val 20982"/>
                <a:gd name="hf" fmla="val 105146"/>
                <a:gd name="vf" fmla="val 110557"/>
              </a:avLst>
            </a:prstGeom>
            <a:solidFill>
              <a:srgbClr val="7671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519B3717-D6B7-4F7F-B968-221597B335C0}"/>
                </a:ext>
              </a:extLst>
            </p:cNvPr>
            <p:cNvCxnSpPr>
              <a:cxnSpLocks/>
            </p:cNvCxnSpPr>
            <p:nvPr/>
          </p:nvCxnSpPr>
          <p:spPr>
            <a:xfrm>
              <a:off x="2542381" y="549275"/>
              <a:ext cx="0" cy="228600"/>
            </a:xfrm>
            <a:prstGeom prst="line">
              <a:avLst/>
            </a:prstGeom>
            <a:ln w="28575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Star: 5 Points 120">
              <a:extLst>
                <a:ext uri="{FF2B5EF4-FFF2-40B4-BE49-F238E27FC236}">
                  <a16:creationId xmlns:a16="http://schemas.microsoft.com/office/drawing/2014/main" id="{1437867B-35B6-471B-8541-641700D30EE4}"/>
                </a:ext>
              </a:extLst>
            </p:cNvPr>
            <p:cNvSpPr>
              <a:spLocks/>
            </p:cNvSpPr>
            <p:nvPr/>
          </p:nvSpPr>
          <p:spPr>
            <a:xfrm>
              <a:off x="2428081" y="762000"/>
              <a:ext cx="228600" cy="228600"/>
            </a:xfrm>
            <a:prstGeom prst="star5">
              <a:avLst>
                <a:gd name="adj" fmla="val 20982"/>
                <a:gd name="hf" fmla="val 105146"/>
                <a:gd name="vf" fmla="val 110557"/>
              </a:avLst>
            </a:prstGeom>
            <a:solidFill>
              <a:srgbClr val="F2BE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2" name="PHẠM DUYÊN 13 - 9Slide.vn">
            <a:extLst>
              <a:ext uri="{FF2B5EF4-FFF2-40B4-BE49-F238E27FC236}">
                <a16:creationId xmlns:a16="http://schemas.microsoft.com/office/drawing/2014/main" id="{CA36B72C-6A00-4684-8EF0-2907A2EF628F}"/>
              </a:ext>
            </a:extLst>
          </p:cNvPr>
          <p:cNvGrpSpPr>
            <a:grpSpLocks/>
          </p:cNvGrpSpPr>
          <p:nvPr/>
        </p:nvGrpSpPr>
        <p:grpSpPr>
          <a:xfrm>
            <a:off x="10386545" y="-152400"/>
            <a:ext cx="1577974" cy="2639334"/>
            <a:chOff x="2011410" y="228600"/>
            <a:chExt cx="1149762" cy="1923104"/>
          </a:xfrm>
        </p:grpSpPr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18242BF0-C2B4-41D5-97D9-81E8331FDA69}"/>
                </a:ext>
              </a:extLst>
            </p:cNvPr>
            <p:cNvCxnSpPr>
              <a:cxnSpLocks/>
            </p:cNvCxnSpPr>
            <p:nvPr/>
          </p:nvCxnSpPr>
          <p:spPr>
            <a:xfrm>
              <a:off x="2553373" y="228600"/>
              <a:ext cx="0" cy="1194111"/>
            </a:xfrm>
            <a:prstGeom prst="line">
              <a:avLst/>
            </a:prstGeom>
            <a:ln w="28575" cap="rnd">
              <a:solidFill>
                <a:srgbClr val="76717A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5C7B1A11-9526-439B-9A13-BAE2DD9E0CE9}"/>
                </a:ext>
              </a:extLst>
            </p:cNvPr>
            <p:cNvCxnSpPr>
              <a:cxnSpLocks/>
            </p:cNvCxnSpPr>
            <p:nvPr/>
          </p:nvCxnSpPr>
          <p:spPr>
            <a:xfrm>
              <a:off x="2527977" y="228600"/>
              <a:ext cx="0" cy="1194111"/>
            </a:xfrm>
            <a:prstGeom prst="line">
              <a:avLst/>
            </a:prstGeom>
            <a:ln w="28575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AADAAE62-9834-4FF3-AA00-7ACEF828BC55}"/>
                </a:ext>
              </a:extLst>
            </p:cNvPr>
            <p:cNvGrpSpPr>
              <a:grpSpLocks/>
            </p:cNvGrpSpPr>
            <p:nvPr/>
          </p:nvGrpSpPr>
          <p:grpSpPr>
            <a:xfrm>
              <a:off x="2011410" y="1311900"/>
              <a:ext cx="1149762" cy="839804"/>
              <a:chOff x="932282" y="971044"/>
              <a:chExt cx="1149762" cy="839804"/>
            </a:xfrm>
          </p:grpSpPr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D7E32B1C-3E77-4126-B3EB-7C752DE0761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102413" y="979429"/>
                <a:ext cx="831419" cy="831419"/>
              </a:xfrm>
              <a:custGeom>
                <a:avLst/>
                <a:gdLst>
                  <a:gd name="connsiteX0" fmla="*/ 304898 w 609796"/>
                  <a:gd name="connsiteY0" fmla="*/ 0 h 609796"/>
                  <a:gd name="connsiteX1" fmla="*/ 609796 w 609796"/>
                  <a:gd name="connsiteY1" fmla="*/ 304898 h 609796"/>
                  <a:gd name="connsiteX2" fmla="*/ 304898 w 609796"/>
                  <a:gd name="connsiteY2" fmla="*/ 609796 h 609796"/>
                  <a:gd name="connsiteX3" fmla="*/ 0 w 609796"/>
                  <a:gd name="connsiteY3" fmla="*/ 304898 h 609796"/>
                  <a:gd name="connsiteX4" fmla="*/ 304898 w 609796"/>
                  <a:gd name="connsiteY4" fmla="*/ 0 h 609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9796" h="609796">
                    <a:moveTo>
                      <a:pt x="304898" y="0"/>
                    </a:moveTo>
                    <a:cubicBezTo>
                      <a:pt x="473289" y="0"/>
                      <a:pt x="609796" y="136507"/>
                      <a:pt x="609796" y="304898"/>
                    </a:cubicBezTo>
                    <a:cubicBezTo>
                      <a:pt x="609796" y="473289"/>
                      <a:pt x="473289" y="609796"/>
                      <a:pt x="304898" y="609796"/>
                    </a:cubicBezTo>
                    <a:cubicBezTo>
                      <a:pt x="136507" y="609796"/>
                      <a:pt x="0" y="473289"/>
                      <a:pt x="0" y="304898"/>
                    </a:cubicBezTo>
                    <a:cubicBezTo>
                      <a:pt x="0" y="136507"/>
                      <a:pt x="136507" y="0"/>
                      <a:pt x="304898" y="0"/>
                    </a:cubicBezTo>
                    <a:close/>
                  </a:path>
                </a:pathLst>
              </a:custGeom>
              <a:solidFill>
                <a:srgbClr val="7671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D41CF7DC-8E4B-4CA5-8962-7D3B82A6B58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054727" y="971044"/>
                <a:ext cx="831419" cy="831419"/>
              </a:xfrm>
              <a:custGeom>
                <a:avLst/>
                <a:gdLst>
                  <a:gd name="connsiteX0" fmla="*/ 304898 w 609796"/>
                  <a:gd name="connsiteY0" fmla="*/ 0 h 609796"/>
                  <a:gd name="connsiteX1" fmla="*/ 609796 w 609796"/>
                  <a:gd name="connsiteY1" fmla="*/ 304898 h 609796"/>
                  <a:gd name="connsiteX2" fmla="*/ 304898 w 609796"/>
                  <a:gd name="connsiteY2" fmla="*/ 609796 h 609796"/>
                  <a:gd name="connsiteX3" fmla="*/ 0 w 609796"/>
                  <a:gd name="connsiteY3" fmla="*/ 304898 h 609796"/>
                  <a:gd name="connsiteX4" fmla="*/ 304898 w 609796"/>
                  <a:gd name="connsiteY4" fmla="*/ 0 h 609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9796" h="609796">
                    <a:moveTo>
                      <a:pt x="304898" y="0"/>
                    </a:moveTo>
                    <a:cubicBezTo>
                      <a:pt x="473289" y="0"/>
                      <a:pt x="609796" y="136507"/>
                      <a:pt x="609796" y="304898"/>
                    </a:cubicBezTo>
                    <a:cubicBezTo>
                      <a:pt x="609796" y="473289"/>
                      <a:pt x="473289" y="609796"/>
                      <a:pt x="304898" y="609796"/>
                    </a:cubicBezTo>
                    <a:cubicBezTo>
                      <a:pt x="136507" y="609796"/>
                      <a:pt x="0" y="473289"/>
                      <a:pt x="0" y="304898"/>
                    </a:cubicBezTo>
                    <a:cubicBezTo>
                      <a:pt x="0" y="136507"/>
                      <a:pt x="136507" y="0"/>
                      <a:pt x="304898" y="0"/>
                    </a:cubicBezTo>
                    <a:close/>
                  </a:path>
                </a:pathLst>
              </a:custGeom>
              <a:solidFill>
                <a:srgbClr val="9DDC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728ED822-9201-462A-BB30-A963DCBF32C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932282" y="1172635"/>
                <a:ext cx="1149762" cy="455892"/>
              </a:xfrm>
              <a:custGeom>
                <a:avLst/>
                <a:gdLst>
                  <a:gd name="connsiteX0" fmla="*/ 716797 w 873973"/>
                  <a:gd name="connsiteY0" fmla="*/ 0 h 334369"/>
                  <a:gd name="connsiteX1" fmla="*/ 744798 w 873973"/>
                  <a:gd name="connsiteY1" fmla="*/ 6339 h 334369"/>
                  <a:gd name="connsiteX2" fmla="*/ 873301 w 873973"/>
                  <a:gd name="connsiteY2" fmla="*/ 103729 h 334369"/>
                  <a:gd name="connsiteX3" fmla="*/ 763469 w 873973"/>
                  <a:gd name="connsiteY3" fmla="*/ 237497 h 334369"/>
                  <a:gd name="connsiteX4" fmla="*/ 721588 w 873973"/>
                  <a:gd name="connsiteY4" fmla="*/ 257021 h 334369"/>
                  <a:gd name="connsiteX5" fmla="*/ 721266 w 873973"/>
                  <a:gd name="connsiteY5" fmla="*/ 257569 h 334369"/>
                  <a:gd name="connsiteX6" fmla="*/ 702848 w 873973"/>
                  <a:gd name="connsiteY6" fmla="*/ 265991 h 334369"/>
                  <a:gd name="connsiteX7" fmla="*/ 460350 w 873973"/>
                  <a:gd name="connsiteY7" fmla="*/ 325342 h 334369"/>
                  <a:gd name="connsiteX8" fmla="*/ 209522 w 873973"/>
                  <a:gd name="connsiteY8" fmla="*/ 327911 h 334369"/>
                  <a:gd name="connsiteX9" fmla="*/ 164491 w 873973"/>
                  <a:gd name="connsiteY9" fmla="*/ 319927 h 334369"/>
                  <a:gd name="connsiteX10" fmla="*/ 166470 w 873973"/>
                  <a:gd name="connsiteY10" fmla="*/ 322189 h 334369"/>
                  <a:gd name="connsiteX11" fmla="*/ 144335 w 873973"/>
                  <a:gd name="connsiteY11" fmla="*/ 318188 h 334369"/>
                  <a:gd name="connsiteX12" fmla="*/ 672 w 873973"/>
                  <a:gd name="connsiteY12" fmla="*/ 216857 h 334369"/>
                  <a:gd name="connsiteX13" fmla="*/ 61203 w 873973"/>
                  <a:gd name="connsiteY13" fmla="*/ 114454 h 334369"/>
                  <a:gd name="connsiteX14" fmla="*/ 100154 w 873973"/>
                  <a:gd name="connsiteY14" fmla="*/ 89673 h 334369"/>
                  <a:gd name="connsiteX15" fmla="*/ 100785 w 873973"/>
                  <a:gd name="connsiteY15" fmla="*/ 89697 h 334369"/>
                  <a:gd name="connsiteX16" fmla="*/ 96861 w 873973"/>
                  <a:gd name="connsiteY16" fmla="*/ 126395 h 334369"/>
                  <a:gd name="connsiteX17" fmla="*/ 71771 w 873973"/>
                  <a:gd name="connsiteY17" fmla="*/ 146804 h 334369"/>
                  <a:gd name="connsiteX18" fmla="*/ 49001 w 873973"/>
                  <a:gd name="connsiteY18" fmla="*/ 199889 h 334369"/>
                  <a:gd name="connsiteX19" fmla="*/ 124078 w 873973"/>
                  <a:gd name="connsiteY19" fmla="*/ 262347 h 334369"/>
                  <a:gd name="connsiteX20" fmla="*/ 124913 w 873973"/>
                  <a:gd name="connsiteY20" fmla="*/ 262565 h 334369"/>
                  <a:gd name="connsiteX21" fmla="*/ 123880 w 873973"/>
                  <a:gd name="connsiteY21" fmla="*/ 260804 h 334369"/>
                  <a:gd name="connsiteX22" fmla="*/ 170649 w 873973"/>
                  <a:gd name="connsiteY22" fmla="*/ 272759 h 334369"/>
                  <a:gd name="connsiteX23" fmla="*/ 450002 w 873973"/>
                  <a:gd name="connsiteY23" fmla="*/ 275448 h 334369"/>
                  <a:gd name="connsiteX24" fmla="*/ 718479 w 873973"/>
                  <a:gd name="connsiteY24" fmla="*/ 203999 h 334369"/>
                  <a:gd name="connsiteX25" fmla="*/ 743612 w 873973"/>
                  <a:gd name="connsiteY25" fmla="*/ 190083 h 334369"/>
                  <a:gd name="connsiteX26" fmla="*/ 743695 w 873973"/>
                  <a:gd name="connsiteY26" fmla="*/ 189314 h 334369"/>
                  <a:gd name="connsiteX27" fmla="*/ 761381 w 873973"/>
                  <a:gd name="connsiteY27" fmla="*/ 179331 h 334369"/>
                  <a:gd name="connsiteX28" fmla="*/ 816092 w 873973"/>
                  <a:gd name="connsiteY28" fmla="*/ 100266 h 334369"/>
                  <a:gd name="connsiteX29" fmla="*/ 749048 w 873973"/>
                  <a:gd name="connsiteY29" fmla="*/ 40686 h 334369"/>
                  <a:gd name="connsiteX30" fmla="*/ 731787 w 873973"/>
                  <a:gd name="connsiteY30" fmla="*/ 35621 h 334369"/>
                  <a:gd name="connsiteX31" fmla="*/ 724421 w 873973"/>
                  <a:gd name="connsiteY31" fmla="*/ 13245 h 334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873973" h="334369">
                    <a:moveTo>
                      <a:pt x="716797" y="0"/>
                    </a:moveTo>
                    <a:lnTo>
                      <a:pt x="744798" y="6339"/>
                    </a:lnTo>
                    <a:cubicBezTo>
                      <a:pt x="818895" y="26923"/>
                      <a:pt x="867108" y="60692"/>
                      <a:pt x="873301" y="103729"/>
                    </a:cubicBezTo>
                    <a:cubicBezTo>
                      <a:pt x="879907" y="149635"/>
                      <a:pt x="837452" y="197393"/>
                      <a:pt x="763469" y="237497"/>
                    </a:cubicBezTo>
                    <a:lnTo>
                      <a:pt x="721588" y="257021"/>
                    </a:lnTo>
                    <a:lnTo>
                      <a:pt x="721266" y="257569"/>
                    </a:lnTo>
                    <a:lnTo>
                      <a:pt x="702848" y="265991"/>
                    </a:lnTo>
                    <a:cubicBezTo>
                      <a:pt x="635067" y="292753"/>
                      <a:pt x="551720" y="313874"/>
                      <a:pt x="460350" y="325342"/>
                    </a:cubicBezTo>
                    <a:cubicBezTo>
                      <a:pt x="368981" y="336810"/>
                      <a:pt x="282563" y="336998"/>
                      <a:pt x="209522" y="327911"/>
                    </a:cubicBezTo>
                    <a:lnTo>
                      <a:pt x="164491" y="319927"/>
                    </a:lnTo>
                    <a:lnTo>
                      <a:pt x="166470" y="322189"/>
                    </a:lnTo>
                    <a:lnTo>
                      <a:pt x="144335" y="318188"/>
                    </a:lnTo>
                    <a:cubicBezTo>
                      <a:pt x="61696" y="298125"/>
                      <a:pt x="7279" y="262763"/>
                      <a:pt x="672" y="216857"/>
                    </a:cubicBezTo>
                    <a:cubicBezTo>
                      <a:pt x="-4282" y="182427"/>
                      <a:pt x="18361" y="146956"/>
                      <a:pt x="61203" y="114454"/>
                    </a:cubicBezTo>
                    <a:lnTo>
                      <a:pt x="100154" y="89673"/>
                    </a:lnTo>
                    <a:lnTo>
                      <a:pt x="100785" y="89697"/>
                    </a:lnTo>
                    <a:lnTo>
                      <a:pt x="96861" y="126395"/>
                    </a:lnTo>
                    <a:lnTo>
                      <a:pt x="71771" y="146804"/>
                    </a:lnTo>
                    <a:cubicBezTo>
                      <a:pt x="54723" y="164407"/>
                      <a:pt x="46487" y="182415"/>
                      <a:pt x="49001" y="199889"/>
                    </a:cubicBezTo>
                    <a:cubicBezTo>
                      <a:pt x="52773" y="226100"/>
                      <a:pt x="80200" y="247390"/>
                      <a:pt x="124078" y="262347"/>
                    </a:cubicBezTo>
                    <a:lnTo>
                      <a:pt x="124913" y="262565"/>
                    </a:lnTo>
                    <a:lnTo>
                      <a:pt x="123880" y="260804"/>
                    </a:lnTo>
                    <a:lnTo>
                      <a:pt x="170649" y="272759"/>
                    </a:lnTo>
                    <a:cubicBezTo>
                      <a:pt x="244111" y="286864"/>
                      <a:pt x="343033" y="288875"/>
                      <a:pt x="450002" y="275448"/>
                    </a:cubicBezTo>
                    <a:cubicBezTo>
                      <a:pt x="556973" y="262022"/>
                      <a:pt x="651738" y="235700"/>
                      <a:pt x="718479" y="203999"/>
                    </a:cubicBezTo>
                    <a:lnTo>
                      <a:pt x="743612" y="190083"/>
                    </a:lnTo>
                    <a:lnTo>
                      <a:pt x="743695" y="189314"/>
                    </a:lnTo>
                    <a:lnTo>
                      <a:pt x="761381" y="179331"/>
                    </a:lnTo>
                    <a:cubicBezTo>
                      <a:pt x="799445" y="153889"/>
                      <a:pt x="819864" y="126477"/>
                      <a:pt x="816092" y="100266"/>
                    </a:cubicBezTo>
                    <a:cubicBezTo>
                      <a:pt x="812556" y="75692"/>
                      <a:pt x="788229" y="55445"/>
                      <a:pt x="749048" y="40686"/>
                    </a:cubicBezTo>
                    <a:lnTo>
                      <a:pt x="731787" y="35621"/>
                    </a:lnTo>
                    <a:lnTo>
                      <a:pt x="724421" y="1324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29" name="PHẠM DUYÊN 7 - 9Slide.vn">
            <a:extLst>
              <a:ext uri="{FF2B5EF4-FFF2-40B4-BE49-F238E27FC236}">
                <a16:creationId xmlns:a16="http://schemas.microsoft.com/office/drawing/2014/main" id="{1E660FA6-03E1-4711-8FBC-C0202D6D1DB9}"/>
              </a:ext>
            </a:extLst>
          </p:cNvPr>
          <p:cNvGrpSpPr>
            <a:grpSpLocks/>
          </p:cNvGrpSpPr>
          <p:nvPr/>
        </p:nvGrpSpPr>
        <p:grpSpPr>
          <a:xfrm>
            <a:off x="7882297" y="-148238"/>
            <a:ext cx="1876916" cy="1465206"/>
            <a:chOff x="2320888" y="1047097"/>
            <a:chExt cx="1198436" cy="935554"/>
          </a:xfrm>
        </p:grpSpPr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179BA610-BE4C-4EEA-89D6-BE4E21566B98}"/>
                </a:ext>
              </a:extLst>
            </p:cNvPr>
            <p:cNvCxnSpPr>
              <a:cxnSpLocks/>
            </p:cNvCxnSpPr>
            <p:nvPr/>
          </p:nvCxnSpPr>
          <p:spPr>
            <a:xfrm>
              <a:off x="2920996" y="1047097"/>
              <a:ext cx="0" cy="382212"/>
            </a:xfrm>
            <a:prstGeom prst="line">
              <a:avLst/>
            </a:prstGeom>
            <a:ln w="28575" cap="rnd">
              <a:solidFill>
                <a:srgbClr val="76717A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D43A4274-04B6-4048-9067-665BE4C3356C}"/>
                </a:ext>
              </a:extLst>
            </p:cNvPr>
            <p:cNvCxnSpPr>
              <a:cxnSpLocks/>
            </p:cNvCxnSpPr>
            <p:nvPr/>
          </p:nvCxnSpPr>
          <p:spPr>
            <a:xfrm>
              <a:off x="2895600" y="1047097"/>
              <a:ext cx="0" cy="382212"/>
            </a:xfrm>
            <a:prstGeom prst="line">
              <a:avLst/>
            </a:prstGeom>
            <a:ln w="28575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D33491A0-816C-40C0-96D4-408AAFE13992}"/>
                </a:ext>
              </a:extLst>
            </p:cNvPr>
            <p:cNvGrpSpPr>
              <a:grpSpLocks/>
            </p:cNvGrpSpPr>
            <p:nvPr/>
          </p:nvGrpSpPr>
          <p:grpSpPr>
            <a:xfrm>
              <a:off x="2320888" y="1376146"/>
              <a:ext cx="1198436" cy="606505"/>
              <a:chOff x="2457057" y="1767725"/>
              <a:chExt cx="1198436" cy="606505"/>
            </a:xfrm>
          </p:grpSpPr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A384BB18-D61B-4434-87F8-71DFFBC453B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526571" y="1789950"/>
                <a:ext cx="1128922" cy="584280"/>
              </a:xfrm>
              <a:custGeom>
                <a:avLst/>
                <a:gdLst>
                  <a:gd name="connsiteX0" fmla="*/ 789565 w 1551565"/>
                  <a:gd name="connsiteY0" fmla="*/ 0 h 925512"/>
                  <a:gd name="connsiteX1" fmla="*/ 1018562 w 1551565"/>
                  <a:gd name="connsiteY1" fmla="*/ 66955 h 925512"/>
                  <a:gd name="connsiteX2" fmla="*/ 1047453 w 1551565"/>
                  <a:gd name="connsiteY2" fmla="*/ 97204 h 925512"/>
                  <a:gd name="connsiteX3" fmla="*/ 1083422 w 1551565"/>
                  <a:gd name="connsiteY3" fmla="*/ 93663 h 925512"/>
                  <a:gd name="connsiteX4" fmla="*/ 1317494 w 1551565"/>
                  <a:gd name="connsiteY4" fmla="*/ 322263 h 925512"/>
                  <a:gd name="connsiteX5" fmla="*/ 1364667 w 1551565"/>
                  <a:gd name="connsiteY5" fmla="*/ 326907 h 925512"/>
                  <a:gd name="connsiteX6" fmla="*/ 1551565 w 1551565"/>
                  <a:gd name="connsiteY6" fmla="*/ 550863 h 925512"/>
                  <a:gd name="connsiteX7" fmla="*/ 1317493 w 1551565"/>
                  <a:gd name="connsiteY7" fmla="*/ 779463 h 925512"/>
                  <a:gd name="connsiteX8" fmla="*/ 1270320 w 1551565"/>
                  <a:gd name="connsiteY8" fmla="*/ 774819 h 925512"/>
                  <a:gd name="connsiteX9" fmla="*/ 1255699 w 1551565"/>
                  <a:gd name="connsiteY9" fmla="*/ 770386 h 925512"/>
                  <a:gd name="connsiteX10" fmla="*/ 1227872 w 1551565"/>
                  <a:gd name="connsiteY10" fmla="*/ 792809 h 925512"/>
                  <a:gd name="connsiteX11" fmla="*/ 1097000 w 1551565"/>
                  <a:gd name="connsiteY11" fmla="*/ 831850 h 925512"/>
                  <a:gd name="connsiteX12" fmla="*/ 966128 w 1551565"/>
                  <a:gd name="connsiteY12" fmla="*/ 792809 h 925512"/>
                  <a:gd name="connsiteX13" fmla="*/ 952901 w 1551565"/>
                  <a:gd name="connsiteY13" fmla="*/ 781070 h 925512"/>
                  <a:gd name="connsiteX14" fmla="*/ 951739 w 1551565"/>
                  <a:gd name="connsiteY14" fmla="*/ 785893 h 925512"/>
                  <a:gd name="connsiteX15" fmla="*/ 700395 w 1551565"/>
                  <a:gd name="connsiteY15" fmla="*/ 925512 h 925512"/>
                  <a:gd name="connsiteX16" fmla="*/ 547881 w 1551565"/>
                  <a:gd name="connsiteY16" fmla="*/ 886471 h 925512"/>
                  <a:gd name="connsiteX17" fmla="*/ 496676 w 1551565"/>
                  <a:gd name="connsiteY17" fmla="*/ 847479 h 925512"/>
                  <a:gd name="connsiteX18" fmla="*/ 467977 w 1551565"/>
                  <a:gd name="connsiteY18" fmla="*/ 863694 h 925512"/>
                  <a:gd name="connsiteX19" fmla="*/ 404712 w 1551565"/>
                  <a:gd name="connsiteY19" fmla="*/ 874398 h 925512"/>
                  <a:gd name="connsiteX20" fmla="*/ 289783 w 1551565"/>
                  <a:gd name="connsiteY20" fmla="*/ 834503 h 925512"/>
                  <a:gd name="connsiteX21" fmla="*/ 264602 w 1551565"/>
                  <a:gd name="connsiteY21" fmla="*/ 803204 h 925512"/>
                  <a:gd name="connsiteX22" fmla="*/ 228600 w 1551565"/>
                  <a:gd name="connsiteY22" fmla="*/ 806450 h 925512"/>
                  <a:gd name="connsiteX23" fmla="*/ 0 w 1551565"/>
                  <a:gd name="connsiteY23" fmla="*/ 624681 h 925512"/>
                  <a:gd name="connsiteX24" fmla="*/ 182529 w 1551565"/>
                  <a:gd name="connsiteY24" fmla="*/ 446605 h 925512"/>
                  <a:gd name="connsiteX25" fmla="*/ 223594 w 1551565"/>
                  <a:gd name="connsiteY25" fmla="*/ 443313 h 925512"/>
                  <a:gd name="connsiteX26" fmla="*/ 218065 w 1551565"/>
                  <a:gd name="connsiteY26" fmla="*/ 415925 h 925512"/>
                  <a:gd name="connsiteX27" fmla="*/ 446665 w 1551565"/>
                  <a:gd name="connsiteY27" fmla="*/ 187325 h 925512"/>
                  <a:gd name="connsiteX28" fmla="*/ 471082 w 1551565"/>
                  <a:gd name="connsiteY28" fmla="*/ 191016 h 925512"/>
                  <a:gd name="connsiteX29" fmla="*/ 472294 w 1551565"/>
                  <a:gd name="connsiteY29" fmla="*/ 182529 h 925512"/>
                  <a:gd name="connsiteX30" fmla="*/ 789565 w 1551565"/>
                  <a:gd name="connsiteY30" fmla="*/ 0 h 925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551565" h="925512">
                    <a:moveTo>
                      <a:pt x="789565" y="0"/>
                    </a:moveTo>
                    <a:cubicBezTo>
                      <a:pt x="878994" y="0"/>
                      <a:pt x="959956" y="25587"/>
                      <a:pt x="1018562" y="66955"/>
                    </a:cubicBezTo>
                    <a:lnTo>
                      <a:pt x="1047453" y="97204"/>
                    </a:lnTo>
                    <a:lnTo>
                      <a:pt x="1083422" y="93663"/>
                    </a:lnTo>
                    <a:cubicBezTo>
                      <a:pt x="1212696" y="93663"/>
                      <a:pt x="1317494" y="196011"/>
                      <a:pt x="1317494" y="322263"/>
                    </a:cubicBezTo>
                    <a:lnTo>
                      <a:pt x="1364667" y="326907"/>
                    </a:lnTo>
                    <a:cubicBezTo>
                      <a:pt x="1471329" y="348223"/>
                      <a:pt x="1551565" y="440393"/>
                      <a:pt x="1551565" y="550863"/>
                    </a:cubicBezTo>
                    <a:cubicBezTo>
                      <a:pt x="1551565" y="677115"/>
                      <a:pt x="1446767" y="779463"/>
                      <a:pt x="1317493" y="779463"/>
                    </a:cubicBezTo>
                    <a:cubicBezTo>
                      <a:pt x="1301334" y="779463"/>
                      <a:pt x="1285557" y="777864"/>
                      <a:pt x="1270320" y="774819"/>
                    </a:cubicBezTo>
                    <a:lnTo>
                      <a:pt x="1255699" y="770386"/>
                    </a:lnTo>
                    <a:lnTo>
                      <a:pt x="1227872" y="792809"/>
                    </a:lnTo>
                    <a:cubicBezTo>
                      <a:pt x="1190514" y="817457"/>
                      <a:pt x="1145478" y="831850"/>
                      <a:pt x="1097000" y="831850"/>
                    </a:cubicBezTo>
                    <a:cubicBezTo>
                      <a:pt x="1048522" y="831850"/>
                      <a:pt x="1003487" y="817457"/>
                      <a:pt x="966128" y="792809"/>
                    </a:cubicBezTo>
                    <a:lnTo>
                      <a:pt x="952901" y="781070"/>
                    </a:lnTo>
                    <a:lnTo>
                      <a:pt x="951739" y="785893"/>
                    </a:lnTo>
                    <a:cubicBezTo>
                      <a:pt x="910328" y="867941"/>
                      <a:pt x="813384" y="925512"/>
                      <a:pt x="700395" y="925512"/>
                    </a:cubicBezTo>
                    <a:cubicBezTo>
                      <a:pt x="643901" y="925512"/>
                      <a:pt x="591417" y="911119"/>
                      <a:pt x="547881" y="886471"/>
                    </a:cubicBezTo>
                    <a:lnTo>
                      <a:pt x="496676" y="847479"/>
                    </a:lnTo>
                    <a:lnTo>
                      <a:pt x="467977" y="863694"/>
                    </a:lnTo>
                    <a:cubicBezTo>
                      <a:pt x="448532" y="870587"/>
                      <a:pt x="427153" y="874398"/>
                      <a:pt x="404712" y="874398"/>
                    </a:cubicBezTo>
                    <a:cubicBezTo>
                      <a:pt x="359829" y="874398"/>
                      <a:pt x="319196" y="859152"/>
                      <a:pt x="289783" y="834503"/>
                    </a:cubicBezTo>
                    <a:lnTo>
                      <a:pt x="264602" y="803204"/>
                    </a:lnTo>
                    <a:lnTo>
                      <a:pt x="228600" y="806450"/>
                    </a:lnTo>
                    <a:cubicBezTo>
                      <a:pt x="102348" y="806450"/>
                      <a:pt x="0" y="725069"/>
                      <a:pt x="0" y="624681"/>
                    </a:cubicBezTo>
                    <a:cubicBezTo>
                      <a:pt x="0" y="536842"/>
                      <a:pt x="78360" y="463554"/>
                      <a:pt x="182529" y="446605"/>
                    </a:cubicBezTo>
                    <a:lnTo>
                      <a:pt x="223594" y="443313"/>
                    </a:lnTo>
                    <a:lnTo>
                      <a:pt x="218065" y="415925"/>
                    </a:lnTo>
                    <a:cubicBezTo>
                      <a:pt x="218065" y="289673"/>
                      <a:pt x="320413" y="187325"/>
                      <a:pt x="446665" y="187325"/>
                    </a:cubicBezTo>
                    <a:lnTo>
                      <a:pt x="471082" y="191016"/>
                    </a:lnTo>
                    <a:lnTo>
                      <a:pt x="472294" y="182529"/>
                    </a:lnTo>
                    <a:cubicBezTo>
                      <a:pt x="502492" y="78360"/>
                      <a:pt x="633065" y="0"/>
                      <a:pt x="789565" y="0"/>
                    </a:cubicBezTo>
                    <a:close/>
                  </a:path>
                </a:pathLst>
              </a:custGeom>
              <a:solidFill>
                <a:srgbClr val="7671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46D7CF99-83EB-4FF5-BDC8-C717890CB99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457057" y="1767725"/>
                <a:ext cx="1128922" cy="584280"/>
              </a:xfrm>
              <a:custGeom>
                <a:avLst/>
                <a:gdLst>
                  <a:gd name="connsiteX0" fmla="*/ 789565 w 1551565"/>
                  <a:gd name="connsiteY0" fmla="*/ 0 h 925512"/>
                  <a:gd name="connsiteX1" fmla="*/ 1018562 w 1551565"/>
                  <a:gd name="connsiteY1" fmla="*/ 66955 h 925512"/>
                  <a:gd name="connsiteX2" fmla="*/ 1047453 w 1551565"/>
                  <a:gd name="connsiteY2" fmla="*/ 97204 h 925512"/>
                  <a:gd name="connsiteX3" fmla="*/ 1083422 w 1551565"/>
                  <a:gd name="connsiteY3" fmla="*/ 93663 h 925512"/>
                  <a:gd name="connsiteX4" fmla="*/ 1317494 w 1551565"/>
                  <a:gd name="connsiteY4" fmla="*/ 322263 h 925512"/>
                  <a:gd name="connsiteX5" fmla="*/ 1364667 w 1551565"/>
                  <a:gd name="connsiteY5" fmla="*/ 326907 h 925512"/>
                  <a:gd name="connsiteX6" fmla="*/ 1551565 w 1551565"/>
                  <a:gd name="connsiteY6" fmla="*/ 550863 h 925512"/>
                  <a:gd name="connsiteX7" fmla="*/ 1317493 w 1551565"/>
                  <a:gd name="connsiteY7" fmla="*/ 779463 h 925512"/>
                  <a:gd name="connsiteX8" fmla="*/ 1270320 w 1551565"/>
                  <a:gd name="connsiteY8" fmla="*/ 774819 h 925512"/>
                  <a:gd name="connsiteX9" fmla="*/ 1255699 w 1551565"/>
                  <a:gd name="connsiteY9" fmla="*/ 770386 h 925512"/>
                  <a:gd name="connsiteX10" fmla="*/ 1227872 w 1551565"/>
                  <a:gd name="connsiteY10" fmla="*/ 792809 h 925512"/>
                  <a:gd name="connsiteX11" fmla="*/ 1097000 w 1551565"/>
                  <a:gd name="connsiteY11" fmla="*/ 831850 h 925512"/>
                  <a:gd name="connsiteX12" fmla="*/ 966128 w 1551565"/>
                  <a:gd name="connsiteY12" fmla="*/ 792809 h 925512"/>
                  <a:gd name="connsiteX13" fmla="*/ 952901 w 1551565"/>
                  <a:gd name="connsiteY13" fmla="*/ 781070 h 925512"/>
                  <a:gd name="connsiteX14" fmla="*/ 951739 w 1551565"/>
                  <a:gd name="connsiteY14" fmla="*/ 785893 h 925512"/>
                  <a:gd name="connsiteX15" fmla="*/ 700395 w 1551565"/>
                  <a:gd name="connsiteY15" fmla="*/ 925512 h 925512"/>
                  <a:gd name="connsiteX16" fmla="*/ 547881 w 1551565"/>
                  <a:gd name="connsiteY16" fmla="*/ 886471 h 925512"/>
                  <a:gd name="connsiteX17" fmla="*/ 496676 w 1551565"/>
                  <a:gd name="connsiteY17" fmla="*/ 847479 h 925512"/>
                  <a:gd name="connsiteX18" fmla="*/ 467977 w 1551565"/>
                  <a:gd name="connsiteY18" fmla="*/ 863694 h 925512"/>
                  <a:gd name="connsiteX19" fmla="*/ 404712 w 1551565"/>
                  <a:gd name="connsiteY19" fmla="*/ 874398 h 925512"/>
                  <a:gd name="connsiteX20" fmla="*/ 289783 w 1551565"/>
                  <a:gd name="connsiteY20" fmla="*/ 834503 h 925512"/>
                  <a:gd name="connsiteX21" fmla="*/ 264602 w 1551565"/>
                  <a:gd name="connsiteY21" fmla="*/ 803204 h 925512"/>
                  <a:gd name="connsiteX22" fmla="*/ 228600 w 1551565"/>
                  <a:gd name="connsiteY22" fmla="*/ 806450 h 925512"/>
                  <a:gd name="connsiteX23" fmla="*/ 0 w 1551565"/>
                  <a:gd name="connsiteY23" fmla="*/ 624681 h 925512"/>
                  <a:gd name="connsiteX24" fmla="*/ 182529 w 1551565"/>
                  <a:gd name="connsiteY24" fmla="*/ 446605 h 925512"/>
                  <a:gd name="connsiteX25" fmla="*/ 223594 w 1551565"/>
                  <a:gd name="connsiteY25" fmla="*/ 443313 h 925512"/>
                  <a:gd name="connsiteX26" fmla="*/ 218065 w 1551565"/>
                  <a:gd name="connsiteY26" fmla="*/ 415925 h 925512"/>
                  <a:gd name="connsiteX27" fmla="*/ 446665 w 1551565"/>
                  <a:gd name="connsiteY27" fmla="*/ 187325 h 925512"/>
                  <a:gd name="connsiteX28" fmla="*/ 471082 w 1551565"/>
                  <a:gd name="connsiteY28" fmla="*/ 191016 h 925512"/>
                  <a:gd name="connsiteX29" fmla="*/ 472294 w 1551565"/>
                  <a:gd name="connsiteY29" fmla="*/ 182529 h 925512"/>
                  <a:gd name="connsiteX30" fmla="*/ 789565 w 1551565"/>
                  <a:gd name="connsiteY30" fmla="*/ 0 h 925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551565" h="925512">
                    <a:moveTo>
                      <a:pt x="789565" y="0"/>
                    </a:moveTo>
                    <a:cubicBezTo>
                      <a:pt x="878994" y="0"/>
                      <a:pt x="959956" y="25587"/>
                      <a:pt x="1018562" y="66955"/>
                    </a:cubicBezTo>
                    <a:lnTo>
                      <a:pt x="1047453" y="97204"/>
                    </a:lnTo>
                    <a:lnTo>
                      <a:pt x="1083422" y="93663"/>
                    </a:lnTo>
                    <a:cubicBezTo>
                      <a:pt x="1212696" y="93663"/>
                      <a:pt x="1317494" y="196011"/>
                      <a:pt x="1317494" y="322263"/>
                    </a:cubicBezTo>
                    <a:lnTo>
                      <a:pt x="1364667" y="326907"/>
                    </a:lnTo>
                    <a:cubicBezTo>
                      <a:pt x="1471329" y="348223"/>
                      <a:pt x="1551565" y="440393"/>
                      <a:pt x="1551565" y="550863"/>
                    </a:cubicBezTo>
                    <a:cubicBezTo>
                      <a:pt x="1551565" y="677115"/>
                      <a:pt x="1446767" y="779463"/>
                      <a:pt x="1317493" y="779463"/>
                    </a:cubicBezTo>
                    <a:cubicBezTo>
                      <a:pt x="1301334" y="779463"/>
                      <a:pt x="1285557" y="777864"/>
                      <a:pt x="1270320" y="774819"/>
                    </a:cubicBezTo>
                    <a:lnTo>
                      <a:pt x="1255699" y="770386"/>
                    </a:lnTo>
                    <a:lnTo>
                      <a:pt x="1227872" y="792809"/>
                    </a:lnTo>
                    <a:cubicBezTo>
                      <a:pt x="1190514" y="817457"/>
                      <a:pt x="1145478" y="831850"/>
                      <a:pt x="1097000" y="831850"/>
                    </a:cubicBezTo>
                    <a:cubicBezTo>
                      <a:pt x="1048522" y="831850"/>
                      <a:pt x="1003487" y="817457"/>
                      <a:pt x="966128" y="792809"/>
                    </a:cubicBezTo>
                    <a:lnTo>
                      <a:pt x="952901" y="781070"/>
                    </a:lnTo>
                    <a:lnTo>
                      <a:pt x="951739" y="785893"/>
                    </a:lnTo>
                    <a:cubicBezTo>
                      <a:pt x="910328" y="867941"/>
                      <a:pt x="813384" y="925512"/>
                      <a:pt x="700395" y="925512"/>
                    </a:cubicBezTo>
                    <a:cubicBezTo>
                      <a:pt x="643901" y="925512"/>
                      <a:pt x="591417" y="911119"/>
                      <a:pt x="547881" y="886471"/>
                    </a:cubicBezTo>
                    <a:lnTo>
                      <a:pt x="496676" y="847479"/>
                    </a:lnTo>
                    <a:lnTo>
                      <a:pt x="467977" y="863694"/>
                    </a:lnTo>
                    <a:cubicBezTo>
                      <a:pt x="448532" y="870587"/>
                      <a:pt x="427153" y="874398"/>
                      <a:pt x="404712" y="874398"/>
                    </a:cubicBezTo>
                    <a:cubicBezTo>
                      <a:pt x="359829" y="874398"/>
                      <a:pt x="319196" y="859152"/>
                      <a:pt x="289783" y="834503"/>
                    </a:cubicBezTo>
                    <a:lnTo>
                      <a:pt x="264602" y="803204"/>
                    </a:lnTo>
                    <a:lnTo>
                      <a:pt x="228600" y="806450"/>
                    </a:lnTo>
                    <a:cubicBezTo>
                      <a:pt x="102348" y="806450"/>
                      <a:pt x="0" y="725069"/>
                      <a:pt x="0" y="624681"/>
                    </a:cubicBezTo>
                    <a:cubicBezTo>
                      <a:pt x="0" y="536842"/>
                      <a:pt x="78360" y="463554"/>
                      <a:pt x="182529" y="446605"/>
                    </a:cubicBezTo>
                    <a:lnTo>
                      <a:pt x="223594" y="443313"/>
                    </a:lnTo>
                    <a:lnTo>
                      <a:pt x="218065" y="415925"/>
                    </a:lnTo>
                    <a:cubicBezTo>
                      <a:pt x="218065" y="289673"/>
                      <a:pt x="320413" y="187325"/>
                      <a:pt x="446665" y="187325"/>
                    </a:cubicBezTo>
                    <a:lnTo>
                      <a:pt x="471082" y="191016"/>
                    </a:lnTo>
                    <a:lnTo>
                      <a:pt x="472294" y="182529"/>
                    </a:lnTo>
                    <a:cubicBezTo>
                      <a:pt x="502492" y="78360"/>
                      <a:pt x="633065" y="0"/>
                      <a:pt x="78956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45F2ED2F-7567-4D2C-B65B-EF3F345F4DF8}"/>
              </a:ext>
            </a:extLst>
          </p:cNvPr>
          <p:cNvGrpSpPr/>
          <p:nvPr/>
        </p:nvGrpSpPr>
        <p:grpSpPr>
          <a:xfrm>
            <a:off x="1642448" y="821560"/>
            <a:ext cx="8907104" cy="5373579"/>
            <a:chOff x="1642448" y="821560"/>
            <a:chExt cx="8907104" cy="5373579"/>
          </a:xfrm>
        </p:grpSpPr>
        <p:pic>
          <p:nvPicPr>
            <p:cNvPr id="145" name="Picture 144">
              <a:extLst>
                <a:ext uri="{FF2B5EF4-FFF2-40B4-BE49-F238E27FC236}">
                  <a16:creationId xmlns:a16="http://schemas.microsoft.com/office/drawing/2014/main" id="{CDE1B2A4-A4AB-473B-95BD-314B75E020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42448" y="821560"/>
              <a:ext cx="8907104" cy="5214880"/>
            </a:xfrm>
            <a:prstGeom prst="rect">
              <a:avLst/>
            </a:prstGeom>
          </p:spPr>
        </p:pic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1779E49B-B45B-4403-9121-4788BB69CDDA}"/>
                </a:ext>
              </a:extLst>
            </p:cNvPr>
            <p:cNvSpPr/>
            <p:nvPr/>
          </p:nvSpPr>
          <p:spPr>
            <a:xfrm rot="2882448">
              <a:off x="3189619" y="5877739"/>
              <a:ext cx="317400" cy="317400"/>
            </a:xfrm>
            <a:custGeom>
              <a:avLst/>
              <a:gdLst>
                <a:gd name="connsiteX0" fmla="*/ 0 w 317400"/>
                <a:gd name="connsiteY0" fmla="*/ 0 h 317400"/>
                <a:gd name="connsiteX1" fmla="*/ 317400 w 317400"/>
                <a:gd name="connsiteY1" fmla="*/ 0 h 317400"/>
                <a:gd name="connsiteX2" fmla="*/ 317400 w 317400"/>
                <a:gd name="connsiteY2" fmla="*/ 317400 h 317400"/>
                <a:gd name="connsiteX3" fmla="*/ 0 w 317400"/>
                <a:gd name="connsiteY3" fmla="*/ 317400 h 317400"/>
                <a:gd name="connsiteX4" fmla="*/ 0 w 317400"/>
                <a:gd name="connsiteY4" fmla="*/ 0 h 317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7400" h="317400" extrusionOk="0">
                  <a:moveTo>
                    <a:pt x="0" y="0"/>
                  </a:moveTo>
                  <a:cubicBezTo>
                    <a:pt x="91276" y="-12912"/>
                    <a:pt x="245906" y="3951"/>
                    <a:pt x="317400" y="0"/>
                  </a:cubicBezTo>
                  <a:cubicBezTo>
                    <a:pt x="319909" y="84074"/>
                    <a:pt x="318228" y="169601"/>
                    <a:pt x="317400" y="317400"/>
                  </a:cubicBezTo>
                  <a:cubicBezTo>
                    <a:pt x="232330" y="330860"/>
                    <a:pt x="78219" y="317041"/>
                    <a:pt x="0" y="317400"/>
                  </a:cubicBezTo>
                  <a:cubicBezTo>
                    <a:pt x="12276" y="223475"/>
                    <a:pt x="10870" y="63558"/>
                    <a:pt x="0" y="0"/>
                  </a:cubicBezTo>
                  <a:close/>
                </a:path>
              </a:pathLst>
            </a:custGeom>
            <a:noFill/>
            <a:ln w="57150">
              <a:solidFill>
                <a:srgbClr val="E7819D"/>
              </a:solidFill>
              <a:extLst>
                <a:ext uri="{C807C97D-BFC1-408E-A445-0C87EB9F89A2}">
                  <ask:lineSketchStyleProps xmlns:ask="http://schemas.microsoft.com/office/drawing/2018/sketchyshapes" sd="2276508559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1979A47F-0D45-482F-93F7-45A855A379C9}"/>
                </a:ext>
              </a:extLst>
            </p:cNvPr>
            <p:cNvSpPr/>
            <p:nvPr/>
          </p:nvSpPr>
          <p:spPr>
            <a:xfrm rot="2882448">
              <a:off x="3693199" y="5237833"/>
              <a:ext cx="602664" cy="602664"/>
            </a:xfrm>
            <a:custGeom>
              <a:avLst/>
              <a:gdLst>
                <a:gd name="connsiteX0" fmla="*/ 0 w 602664"/>
                <a:gd name="connsiteY0" fmla="*/ 0 h 602664"/>
                <a:gd name="connsiteX1" fmla="*/ 602664 w 602664"/>
                <a:gd name="connsiteY1" fmla="*/ 0 h 602664"/>
                <a:gd name="connsiteX2" fmla="*/ 602664 w 602664"/>
                <a:gd name="connsiteY2" fmla="*/ 602664 h 602664"/>
                <a:gd name="connsiteX3" fmla="*/ 0 w 602664"/>
                <a:gd name="connsiteY3" fmla="*/ 602664 h 602664"/>
                <a:gd name="connsiteX4" fmla="*/ 0 w 602664"/>
                <a:gd name="connsiteY4" fmla="*/ 0 h 602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2664" h="602664" extrusionOk="0">
                  <a:moveTo>
                    <a:pt x="0" y="0"/>
                  </a:moveTo>
                  <a:cubicBezTo>
                    <a:pt x="213594" y="-27662"/>
                    <a:pt x="475848" y="-20174"/>
                    <a:pt x="602664" y="0"/>
                  </a:cubicBezTo>
                  <a:cubicBezTo>
                    <a:pt x="618930" y="182189"/>
                    <a:pt x="588626" y="458330"/>
                    <a:pt x="602664" y="602664"/>
                  </a:cubicBezTo>
                  <a:cubicBezTo>
                    <a:pt x="372477" y="583690"/>
                    <a:pt x="177483" y="616019"/>
                    <a:pt x="0" y="602664"/>
                  </a:cubicBezTo>
                  <a:cubicBezTo>
                    <a:pt x="4315" y="330152"/>
                    <a:pt x="-25768" y="252202"/>
                    <a:pt x="0" y="0"/>
                  </a:cubicBezTo>
                  <a:close/>
                </a:path>
              </a:pathLst>
            </a:custGeom>
            <a:noFill/>
            <a:ln w="57150">
              <a:solidFill>
                <a:srgbClr val="E7819D"/>
              </a:solidFill>
              <a:extLst>
                <a:ext uri="{C807C97D-BFC1-408E-A445-0C87EB9F89A2}">
                  <ask:lineSketchStyleProps xmlns:ask="http://schemas.microsoft.com/office/drawing/2018/sketchyshapes" sd="2276508559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Jellyfish.PD 12 - 9Slide.vn">
            <a:extLst>
              <a:ext uri="{FF2B5EF4-FFF2-40B4-BE49-F238E27FC236}">
                <a16:creationId xmlns:a16="http://schemas.microsoft.com/office/drawing/2014/main" id="{492C8CBA-2CE4-49F4-A3DE-4011459A5E89}"/>
              </a:ext>
            </a:extLst>
          </p:cNvPr>
          <p:cNvSpPr txBox="1"/>
          <p:nvPr/>
        </p:nvSpPr>
        <p:spPr>
          <a:xfrm>
            <a:off x="2886444" y="2438400"/>
            <a:ext cx="6419112" cy="1569660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>
              <a:contourClr>
                <a:srgbClr val="FEC598"/>
              </a:contourClr>
            </a:sp3d>
          </a:bodyPr>
          <a:lstStyle/>
          <a:p>
            <a:pPr algn="ctr"/>
            <a:r>
              <a:rPr lang="en-US" altLang="zh-CN" sz="9600">
                <a:ln w="25400">
                  <a:solidFill>
                    <a:srgbClr val="DB5F7A"/>
                  </a:solidFill>
                </a:ln>
                <a:solidFill>
                  <a:schemeClr val="bg1"/>
                </a:solidFill>
                <a:effectLst>
                  <a:glow>
                    <a:srgbClr val="FEC598"/>
                  </a:glow>
                  <a:outerShdw dist="63500" dir="21540000" rotWithShape="0">
                    <a:srgbClr val="FBD0E4">
                      <a:alpha val="69000"/>
                    </a:srgbClr>
                  </a:outerShdw>
                  <a:reflection endPos="0" dir="5400000" sy="-100000" algn="bl" rotWithShape="0"/>
                </a:effectLst>
                <a:latin typeface="#9Slide07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 TẬP</a:t>
            </a:r>
            <a:endParaRPr lang="zh-CN" altLang="en-US" sz="9600" dirty="0">
              <a:ln w="25400">
                <a:solidFill>
                  <a:srgbClr val="DB5F7A"/>
                </a:solidFill>
              </a:ln>
              <a:solidFill>
                <a:schemeClr val="bg1"/>
              </a:solidFill>
              <a:effectLst>
                <a:glow>
                  <a:srgbClr val="FEC598"/>
                </a:glow>
                <a:outerShdw dist="63500" dir="21540000" rotWithShape="0">
                  <a:srgbClr val="FBD0E4">
                    <a:alpha val="69000"/>
                  </a:srgbClr>
                </a:outerShdw>
                <a:reflection endPos="0" dir="5400000" sy="-100000" algn="bl" rotWithShape="0"/>
              </a:effectLst>
              <a:latin typeface="#9Slide07 Cadena" panose="02000503000000020004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2497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PHẠM DUYÊN 10 - 9Slide.vn 1 - 9Slide.vn">
            <a:extLst>
              <a:ext uri="{FF2B5EF4-FFF2-40B4-BE49-F238E27FC236}">
                <a16:creationId xmlns:a16="http://schemas.microsoft.com/office/drawing/2014/main" id="{02E5E980-C0CC-4FC5-80DE-E8A8341874F3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5652420" y="5050471"/>
            <a:ext cx="4819120" cy="990600"/>
            <a:chOff x="4940748" y="6017019"/>
            <a:chExt cx="4819120" cy="990600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D8FCD4E8-F8B4-4696-9659-D700826B73C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45189" y="6017019"/>
              <a:ext cx="4814679" cy="990600"/>
            </a:xfrm>
            <a:custGeom>
              <a:avLst/>
              <a:gdLst>
                <a:gd name="connsiteX0" fmla="*/ 2931939 w 4814679"/>
                <a:gd name="connsiteY0" fmla="*/ 0 h 990600"/>
                <a:gd name="connsiteX1" fmla="*/ 3628251 w 4814679"/>
                <a:gd name="connsiteY1" fmla="*/ 330359 h 990600"/>
                <a:gd name="connsiteX2" fmla="*/ 3681634 w 4814679"/>
                <a:gd name="connsiteY2" fmla="*/ 418120 h 990600"/>
                <a:gd name="connsiteX3" fmla="*/ 3771662 w 4814679"/>
                <a:gd name="connsiteY3" fmla="*/ 410022 h 990600"/>
                <a:gd name="connsiteX4" fmla="*/ 4448598 w 4814679"/>
                <a:gd name="connsiteY4" fmla="*/ 810408 h 990600"/>
                <a:gd name="connsiteX5" fmla="*/ 4474104 w 4814679"/>
                <a:gd name="connsiteY5" fmla="*/ 883727 h 990600"/>
                <a:gd name="connsiteX6" fmla="*/ 4572070 w 4814679"/>
                <a:gd name="connsiteY6" fmla="*/ 892540 h 990600"/>
                <a:gd name="connsiteX7" fmla="*/ 4771163 w 4814679"/>
                <a:gd name="connsiteY7" fmla="*/ 962288 h 990600"/>
                <a:gd name="connsiteX8" fmla="*/ 4814679 w 4814679"/>
                <a:gd name="connsiteY8" fmla="*/ 990600 h 990600"/>
                <a:gd name="connsiteX9" fmla="*/ 0 w 4814679"/>
                <a:gd name="connsiteY9" fmla="*/ 990600 h 990600"/>
                <a:gd name="connsiteX10" fmla="*/ 4701 w 4814679"/>
                <a:gd name="connsiteY10" fmla="*/ 981290 h 990600"/>
                <a:gd name="connsiteX11" fmla="*/ 656383 w 4814679"/>
                <a:gd name="connsiteY11" fmla="*/ 620529 h 990600"/>
                <a:gd name="connsiteX12" fmla="*/ 952988 w 4814679"/>
                <a:gd name="connsiteY12" fmla="*/ 679413 h 990600"/>
                <a:gd name="connsiteX13" fmla="*/ 978718 w 4814679"/>
                <a:gd name="connsiteY13" fmla="*/ 693146 h 990600"/>
                <a:gd name="connsiteX14" fmla="*/ 1019195 w 4814679"/>
                <a:gd name="connsiteY14" fmla="*/ 576793 h 990600"/>
                <a:gd name="connsiteX15" fmla="*/ 1792928 w 4814679"/>
                <a:gd name="connsiteY15" fmla="*/ 119154 h 990600"/>
                <a:gd name="connsiteX16" fmla="*/ 2262425 w 4814679"/>
                <a:gd name="connsiteY16" fmla="*/ 247123 h 990600"/>
                <a:gd name="connsiteX17" fmla="*/ 2292273 w 4814679"/>
                <a:gd name="connsiteY17" fmla="*/ 269097 h 990600"/>
                <a:gd name="connsiteX18" fmla="*/ 2338165 w 4814679"/>
                <a:gd name="connsiteY18" fmla="*/ 219465 h 990600"/>
                <a:gd name="connsiteX19" fmla="*/ 2931939 w 4814679"/>
                <a:gd name="connsiteY19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14679" h="990600">
                  <a:moveTo>
                    <a:pt x="2931939" y="0"/>
                  </a:moveTo>
                  <a:cubicBezTo>
                    <a:pt x="3221793" y="0"/>
                    <a:pt x="3477346" y="131044"/>
                    <a:pt x="3628251" y="330359"/>
                  </a:cubicBezTo>
                  <a:lnTo>
                    <a:pt x="3681634" y="418120"/>
                  </a:lnTo>
                  <a:lnTo>
                    <a:pt x="3771662" y="410022"/>
                  </a:lnTo>
                  <a:cubicBezTo>
                    <a:pt x="4075972" y="410022"/>
                    <a:pt x="4337069" y="575118"/>
                    <a:pt x="4448598" y="810408"/>
                  </a:cubicBezTo>
                  <a:lnTo>
                    <a:pt x="4474104" y="883727"/>
                  </a:lnTo>
                  <a:lnTo>
                    <a:pt x="4572070" y="892540"/>
                  </a:lnTo>
                  <a:cubicBezTo>
                    <a:pt x="4643618" y="905604"/>
                    <a:pt x="4710734" y="929524"/>
                    <a:pt x="4771163" y="962288"/>
                  </a:cubicBezTo>
                  <a:lnTo>
                    <a:pt x="4814679" y="990600"/>
                  </a:lnTo>
                  <a:lnTo>
                    <a:pt x="0" y="990600"/>
                  </a:lnTo>
                  <a:lnTo>
                    <a:pt x="4701" y="981290"/>
                  </a:lnTo>
                  <a:cubicBezTo>
                    <a:pt x="138347" y="765005"/>
                    <a:pt x="380207" y="620529"/>
                    <a:pt x="656383" y="620529"/>
                  </a:cubicBezTo>
                  <a:cubicBezTo>
                    <a:pt x="761594" y="620529"/>
                    <a:pt x="861824" y="641496"/>
                    <a:pt x="952988" y="679413"/>
                  </a:cubicBezTo>
                  <a:lnTo>
                    <a:pt x="978718" y="693146"/>
                  </a:lnTo>
                  <a:lnTo>
                    <a:pt x="1019195" y="576793"/>
                  </a:lnTo>
                  <a:cubicBezTo>
                    <a:pt x="1146672" y="307857"/>
                    <a:pt x="1445104" y="119154"/>
                    <a:pt x="1792928" y="119154"/>
                  </a:cubicBezTo>
                  <a:cubicBezTo>
                    <a:pt x="1966841" y="119154"/>
                    <a:pt x="2128405" y="166330"/>
                    <a:pt x="2262425" y="247123"/>
                  </a:cubicBezTo>
                  <a:lnTo>
                    <a:pt x="2292273" y="269097"/>
                  </a:lnTo>
                  <a:lnTo>
                    <a:pt x="2338165" y="219465"/>
                  </a:lnTo>
                  <a:cubicBezTo>
                    <a:pt x="2490126" y="83868"/>
                    <a:pt x="2700056" y="0"/>
                    <a:pt x="2931939" y="0"/>
                  </a:cubicBezTo>
                  <a:close/>
                </a:path>
              </a:pathLst>
            </a:custGeom>
            <a:solidFill>
              <a:srgbClr val="E78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A060EBBE-CE3D-4135-B6BD-98E78AAA9BC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40748" y="6093219"/>
              <a:ext cx="4736471" cy="914400"/>
            </a:xfrm>
            <a:custGeom>
              <a:avLst/>
              <a:gdLst>
                <a:gd name="connsiteX0" fmla="*/ 2931939 w 4814679"/>
                <a:gd name="connsiteY0" fmla="*/ 0 h 990600"/>
                <a:gd name="connsiteX1" fmla="*/ 3628251 w 4814679"/>
                <a:gd name="connsiteY1" fmla="*/ 330359 h 990600"/>
                <a:gd name="connsiteX2" fmla="*/ 3681634 w 4814679"/>
                <a:gd name="connsiteY2" fmla="*/ 418120 h 990600"/>
                <a:gd name="connsiteX3" fmla="*/ 3771662 w 4814679"/>
                <a:gd name="connsiteY3" fmla="*/ 410022 h 990600"/>
                <a:gd name="connsiteX4" fmla="*/ 4448598 w 4814679"/>
                <a:gd name="connsiteY4" fmla="*/ 810408 h 990600"/>
                <a:gd name="connsiteX5" fmla="*/ 4474104 w 4814679"/>
                <a:gd name="connsiteY5" fmla="*/ 883727 h 990600"/>
                <a:gd name="connsiteX6" fmla="*/ 4572070 w 4814679"/>
                <a:gd name="connsiteY6" fmla="*/ 892540 h 990600"/>
                <a:gd name="connsiteX7" fmla="*/ 4771163 w 4814679"/>
                <a:gd name="connsiteY7" fmla="*/ 962288 h 990600"/>
                <a:gd name="connsiteX8" fmla="*/ 4814679 w 4814679"/>
                <a:gd name="connsiteY8" fmla="*/ 990600 h 990600"/>
                <a:gd name="connsiteX9" fmla="*/ 0 w 4814679"/>
                <a:gd name="connsiteY9" fmla="*/ 990600 h 990600"/>
                <a:gd name="connsiteX10" fmla="*/ 4701 w 4814679"/>
                <a:gd name="connsiteY10" fmla="*/ 981290 h 990600"/>
                <a:gd name="connsiteX11" fmla="*/ 656383 w 4814679"/>
                <a:gd name="connsiteY11" fmla="*/ 620529 h 990600"/>
                <a:gd name="connsiteX12" fmla="*/ 952988 w 4814679"/>
                <a:gd name="connsiteY12" fmla="*/ 679413 h 990600"/>
                <a:gd name="connsiteX13" fmla="*/ 978718 w 4814679"/>
                <a:gd name="connsiteY13" fmla="*/ 693146 h 990600"/>
                <a:gd name="connsiteX14" fmla="*/ 1019195 w 4814679"/>
                <a:gd name="connsiteY14" fmla="*/ 576793 h 990600"/>
                <a:gd name="connsiteX15" fmla="*/ 1792928 w 4814679"/>
                <a:gd name="connsiteY15" fmla="*/ 119154 h 990600"/>
                <a:gd name="connsiteX16" fmla="*/ 2262425 w 4814679"/>
                <a:gd name="connsiteY16" fmla="*/ 247123 h 990600"/>
                <a:gd name="connsiteX17" fmla="*/ 2292273 w 4814679"/>
                <a:gd name="connsiteY17" fmla="*/ 269097 h 990600"/>
                <a:gd name="connsiteX18" fmla="*/ 2338165 w 4814679"/>
                <a:gd name="connsiteY18" fmla="*/ 219465 h 990600"/>
                <a:gd name="connsiteX19" fmla="*/ 2931939 w 4814679"/>
                <a:gd name="connsiteY19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14679" h="990600">
                  <a:moveTo>
                    <a:pt x="2931939" y="0"/>
                  </a:moveTo>
                  <a:cubicBezTo>
                    <a:pt x="3221793" y="0"/>
                    <a:pt x="3477346" y="131044"/>
                    <a:pt x="3628251" y="330359"/>
                  </a:cubicBezTo>
                  <a:lnTo>
                    <a:pt x="3681634" y="418120"/>
                  </a:lnTo>
                  <a:lnTo>
                    <a:pt x="3771662" y="410022"/>
                  </a:lnTo>
                  <a:cubicBezTo>
                    <a:pt x="4075972" y="410022"/>
                    <a:pt x="4337069" y="575118"/>
                    <a:pt x="4448598" y="810408"/>
                  </a:cubicBezTo>
                  <a:lnTo>
                    <a:pt x="4474104" y="883727"/>
                  </a:lnTo>
                  <a:lnTo>
                    <a:pt x="4572070" y="892540"/>
                  </a:lnTo>
                  <a:cubicBezTo>
                    <a:pt x="4643618" y="905604"/>
                    <a:pt x="4710734" y="929524"/>
                    <a:pt x="4771163" y="962288"/>
                  </a:cubicBezTo>
                  <a:lnTo>
                    <a:pt x="4814679" y="990600"/>
                  </a:lnTo>
                  <a:lnTo>
                    <a:pt x="0" y="990600"/>
                  </a:lnTo>
                  <a:lnTo>
                    <a:pt x="4701" y="981290"/>
                  </a:lnTo>
                  <a:cubicBezTo>
                    <a:pt x="138347" y="765005"/>
                    <a:pt x="380207" y="620529"/>
                    <a:pt x="656383" y="620529"/>
                  </a:cubicBezTo>
                  <a:cubicBezTo>
                    <a:pt x="761594" y="620529"/>
                    <a:pt x="861824" y="641496"/>
                    <a:pt x="952988" y="679413"/>
                  </a:cubicBezTo>
                  <a:lnTo>
                    <a:pt x="978718" y="693146"/>
                  </a:lnTo>
                  <a:lnTo>
                    <a:pt x="1019195" y="576793"/>
                  </a:lnTo>
                  <a:cubicBezTo>
                    <a:pt x="1146672" y="307857"/>
                    <a:pt x="1445104" y="119154"/>
                    <a:pt x="1792928" y="119154"/>
                  </a:cubicBezTo>
                  <a:cubicBezTo>
                    <a:pt x="1966841" y="119154"/>
                    <a:pt x="2128405" y="166330"/>
                    <a:pt x="2262425" y="247123"/>
                  </a:cubicBezTo>
                  <a:lnTo>
                    <a:pt x="2292273" y="269097"/>
                  </a:lnTo>
                  <a:lnTo>
                    <a:pt x="2338165" y="219465"/>
                  </a:lnTo>
                  <a:cubicBezTo>
                    <a:pt x="2490126" y="83868"/>
                    <a:pt x="2700056" y="0"/>
                    <a:pt x="2931939" y="0"/>
                  </a:cubicBezTo>
                  <a:close/>
                </a:path>
              </a:pathLst>
            </a:custGeom>
            <a:solidFill>
              <a:srgbClr val="E8F3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77" name="PHẠM DUYÊN 10 - 9Slide.vn 2 - 9Slide.vn">
            <a:extLst>
              <a:ext uri="{FF2B5EF4-FFF2-40B4-BE49-F238E27FC236}">
                <a16:creationId xmlns:a16="http://schemas.microsoft.com/office/drawing/2014/main" id="{71D8665D-9C21-49AD-9903-D1203741533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4422062"/>
            <a:ext cx="10493861" cy="2261420"/>
            <a:chOff x="-4264" y="2620171"/>
            <a:chExt cx="10074957" cy="1886849"/>
          </a:xfrm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A8384FB2-D933-41E6-AF4B-660B954499D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0" y="2620171"/>
              <a:ext cx="8582464" cy="1835217"/>
            </a:xfrm>
            <a:custGeom>
              <a:avLst/>
              <a:gdLst>
                <a:gd name="connsiteX0" fmla="*/ 4242548 w 8582464"/>
                <a:gd name="connsiteY0" fmla="*/ 0 h 1835217"/>
                <a:gd name="connsiteX1" fmla="*/ 3596851 w 8582464"/>
                <a:gd name="connsiteY1" fmla="*/ 238656 h 1835217"/>
                <a:gd name="connsiteX2" fmla="*/ 3546946 w 8582464"/>
                <a:gd name="connsiteY2" fmla="*/ 292628 h 1835217"/>
                <a:gd name="connsiteX3" fmla="*/ 3514488 w 8582464"/>
                <a:gd name="connsiteY3" fmla="*/ 268733 h 1835217"/>
                <a:gd name="connsiteX4" fmla="*/ 3003937 w 8582464"/>
                <a:gd name="connsiteY4" fmla="*/ 129573 h 1835217"/>
                <a:gd name="connsiteX5" fmla="*/ 2162545 w 8582464"/>
                <a:gd name="connsiteY5" fmla="*/ 627230 h 1835217"/>
                <a:gd name="connsiteX6" fmla="*/ 2118529 w 8582464"/>
                <a:gd name="connsiteY6" fmla="*/ 753758 h 1835217"/>
                <a:gd name="connsiteX7" fmla="*/ 2090548 w 8582464"/>
                <a:gd name="connsiteY7" fmla="*/ 738824 h 1835217"/>
                <a:gd name="connsiteX8" fmla="*/ 1768007 w 8582464"/>
                <a:gd name="connsiteY8" fmla="*/ 674791 h 1835217"/>
                <a:gd name="connsiteX9" fmla="*/ 956210 w 8582464"/>
                <a:gd name="connsiteY9" fmla="*/ 1325398 h 1835217"/>
                <a:gd name="connsiteX10" fmla="*/ 955685 w 8582464"/>
                <a:gd name="connsiteY10" fmla="*/ 1330529 h 1835217"/>
                <a:gd name="connsiteX11" fmla="*/ 943082 w 8582464"/>
                <a:gd name="connsiteY11" fmla="*/ 1324425 h 1835217"/>
                <a:gd name="connsiteX12" fmla="*/ 677238 w 8582464"/>
                <a:gd name="connsiteY12" fmla="*/ 1276533 h 1835217"/>
                <a:gd name="connsiteX13" fmla="*/ 8143 w 8582464"/>
                <a:gd name="connsiteY13" fmla="*/ 1763139 h 1835217"/>
                <a:gd name="connsiteX14" fmla="*/ 0 w 8582464"/>
                <a:gd name="connsiteY14" fmla="*/ 1835217 h 1835217"/>
                <a:gd name="connsiteX15" fmla="*/ 8582464 w 8582464"/>
                <a:gd name="connsiteY15" fmla="*/ 1835217 h 1835217"/>
                <a:gd name="connsiteX16" fmla="*/ 8582464 w 8582464"/>
                <a:gd name="connsiteY16" fmla="*/ 1068992 h 1835217"/>
                <a:gd name="connsiteX17" fmla="*/ 8502958 w 8582464"/>
                <a:gd name="connsiteY17" fmla="*/ 1038049 h 1835217"/>
                <a:gd name="connsiteX18" fmla="*/ 8191984 w 8582464"/>
                <a:gd name="connsiteY18" fmla="*/ 993032 h 1835217"/>
                <a:gd name="connsiteX19" fmla="*/ 7881011 w 8582464"/>
                <a:gd name="connsiteY19" fmla="*/ 1038048 h 1835217"/>
                <a:gd name="connsiteX20" fmla="*/ 7880982 w 8582464"/>
                <a:gd name="connsiteY20" fmla="*/ 1038060 h 1835217"/>
                <a:gd name="connsiteX21" fmla="*/ 7880872 w 8582464"/>
                <a:gd name="connsiteY21" fmla="*/ 1037091 h 1835217"/>
                <a:gd name="connsiteX22" fmla="*/ 7098190 w 8582464"/>
                <a:gd name="connsiteY22" fmla="*/ 467878 h 1835217"/>
                <a:gd name="connsiteX23" fmla="*/ 6315509 w 8582464"/>
                <a:gd name="connsiteY23" fmla="*/ 1037091 h 1835217"/>
                <a:gd name="connsiteX24" fmla="*/ 6309533 w 8582464"/>
                <a:gd name="connsiteY24" fmla="*/ 1089981 h 1835217"/>
                <a:gd name="connsiteX25" fmla="*/ 6242601 w 8582464"/>
                <a:gd name="connsiteY25" fmla="*/ 1046434 h 1835217"/>
                <a:gd name="connsiteX26" fmla="*/ 6026099 w 8582464"/>
                <a:gd name="connsiteY26" fmla="*/ 970587 h 1835217"/>
                <a:gd name="connsiteX27" fmla="*/ 5919566 w 8582464"/>
                <a:gd name="connsiteY27" fmla="*/ 961004 h 1835217"/>
                <a:gd name="connsiteX28" fmla="*/ 5891830 w 8582464"/>
                <a:gd name="connsiteY28" fmla="*/ 881273 h 1835217"/>
                <a:gd name="connsiteX29" fmla="*/ 5155700 w 8582464"/>
                <a:gd name="connsiteY29" fmla="*/ 445876 h 1835217"/>
                <a:gd name="connsiteX30" fmla="*/ 5057799 w 8582464"/>
                <a:gd name="connsiteY30" fmla="*/ 454682 h 1835217"/>
                <a:gd name="connsiteX31" fmla="*/ 4999748 w 8582464"/>
                <a:gd name="connsiteY31" fmla="*/ 359247 h 1835217"/>
                <a:gd name="connsiteX32" fmla="*/ 4242548 w 8582464"/>
                <a:gd name="connsiteY32" fmla="*/ 0 h 1835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582464" h="1835217">
                  <a:moveTo>
                    <a:pt x="4242548" y="0"/>
                  </a:moveTo>
                  <a:cubicBezTo>
                    <a:pt x="3990388" y="0"/>
                    <a:pt x="3762101" y="91202"/>
                    <a:pt x="3596851" y="238656"/>
                  </a:cubicBezTo>
                  <a:lnTo>
                    <a:pt x="3546946" y="292628"/>
                  </a:lnTo>
                  <a:lnTo>
                    <a:pt x="3514488" y="268733"/>
                  </a:lnTo>
                  <a:cubicBezTo>
                    <a:pt x="3368749" y="180875"/>
                    <a:pt x="3193057" y="129573"/>
                    <a:pt x="3003937" y="129573"/>
                  </a:cubicBezTo>
                  <a:cubicBezTo>
                    <a:pt x="2625697" y="129573"/>
                    <a:pt x="2301169" y="334777"/>
                    <a:pt x="2162545" y="627230"/>
                  </a:cubicBezTo>
                  <a:lnTo>
                    <a:pt x="2118529" y="753758"/>
                  </a:lnTo>
                  <a:lnTo>
                    <a:pt x="2090548" y="738824"/>
                  </a:lnTo>
                  <a:cubicBezTo>
                    <a:pt x="1991413" y="697591"/>
                    <a:pt x="1882418" y="674791"/>
                    <a:pt x="1768007" y="674791"/>
                  </a:cubicBezTo>
                  <a:cubicBezTo>
                    <a:pt x="1367572" y="674791"/>
                    <a:pt x="1033478" y="954096"/>
                    <a:pt x="956210" y="1325398"/>
                  </a:cubicBezTo>
                  <a:lnTo>
                    <a:pt x="955685" y="1330529"/>
                  </a:lnTo>
                  <a:lnTo>
                    <a:pt x="943082" y="1324425"/>
                  </a:lnTo>
                  <a:cubicBezTo>
                    <a:pt x="861372" y="1293586"/>
                    <a:pt x="771537" y="1276533"/>
                    <a:pt x="677238" y="1276533"/>
                  </a:cubicBezTo>
                  <a:cubicBezTo>
                    <a:pt x="347192" y="1276533"/>
                    <a:pt x="71827" y="1485433"/>
                    <a:pt x="8143" y="1763139"/>
                  </a:cubicBezTo>
                  <a:lnTo>
                    <a:pt x="0" y="1835217"/>
                  </a:lnTo>
                  <a:lnTo>
                    <a:pt x="8582464" y="1835217"/>
                  </a:lnTo>
                  <a:lnTo>
                    <a:pt x="8582464" y="1068992"/>
                  </a:lnTo>
                  <a:lnTo>
                    <a:pt x="8502958" y="1038049"/>
                  </a:lnTo>
                  <a:cubicBezTo>
                    <a:pt x="8407377" y="1009061"/>
                    <a:pt x="8302292" y="993032"/>
                    <a:pt x="8191984" y="993032"/>
                  </a:cubicBezTo>
                  <a:cubicBezTo>
                    <a:pt x="8081677" y="993032"/>
                    <a:pt x="7976592" y="1009061"/>
                    <a:pt x="7881011" y="1038048"/>
                  </a:cubicBezTo>
                  <a:lnTo>
                    <a:pt x="7880982" y="1038060"/>
                  </a:lnTo>
                  <a:lnTo>
                    <a:pt x="7880872" y="1037091"/>
                  </a:lnTo>
                  <a:cubicBezTo>
                    <a:pt x="7806377" y="712242"/>
                    <a:pt x="7484265" y="467878"/>
                    <a:pt x="7098190" y="467878"/>
                  </a:cubicBezTo>
                  <a:cubicBezTo>
                    <a:pt x="6712116" y="467878"/>
                    <a:pt x="6390004" y="712242"/>
                    <a:pt x="6315509" y="1037091"/>
                  </a:cubicBezTo>
                  <a:lnTo>
                    <a:pt x="6309533" y="1089981"/>
                  </a:lnTo>
                  <a:lnTo>
                    <a:pt x="6242601" y="1046434"/>
                  </a:lnTo>
                  <a:cubicBezTo>
                    <a:pt x="6176888" y="1010805"/>
                    <a:pt x="6103903" y="984794"/>
                    <a:pt x="6026099" y="970587"/>
                  </a:cubicBezTo>
                  <a:lnTo>
                    <a:pt x="5919566" y="961004"/>
                  </a:lnTo>
                  <a:lnTo>
                    <a:pt x="5891830" y="881273"/>
                  </a:lnTo>
                  <a:cubicBezTo>
                    <a:pt x="5770548" y="625409"/>
                    <a:pt x="5486620" y="445876"/>
                    <a:pt x="5155700" y="445876"/>
                  </a:cubicBezTo>
                  <a:lnTo>
                    <a:pt x="5057799" y="454682"/>
                  </a:lnTo>
                  <a:lnTo>
                    <a:pt x="4999748" y="359247"/>
                  </a:lnTo>
                  <a:cubicBezTo>
                    <a:pt x="4835647" y="142503"/>
                    <a:pt x="4557748" y="0"/>
                    <a:pt x="424254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ED8E8648-B1D0-470C-8C56-CB5D86A7496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058400" y="3048000"/>
              <a:ext cx="12293" cy="11733"/>
            </a:xfrm>
            <a:custGeom>
              <a:avLst/>
              <a:gdLst>
                <a:gd name="connsiteX0" fmla="*/ 0 w 12293"/>
                <a:gd name="connsiteY0" fmla="*/ 0 h 11733"/>
                <a:gd name="connsiteX1" fmla="*/ 12293 w 12293"/>
                <a:gd name="connsiteY1" fmla="*/ 0 h 11733"/>
                <a:gd name="connsiteX2" fmla="*/ 10967 w 12293"/>
                <a:gd name="connsiteY2" fmla="*/ 11733 h 11733"/>
                <a:gd name="connsiteX3" fmla="*/ 0 w 12293"/>
                <a:gd name="connsiteY3" fmla="*/ 4598 h 11733"/>
                <a:gd name="connsiteX4" fmla="*/ 0 w 12293"/>
                <a:gd name="connsiteY4" fmla="*/ 0 h 11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93" h="11733">
                  <a:moveTo>
                    <a:pt x="0" y="0"/>
                  </a:moveTo>
                  <a:lnTo>
                    <a:pt x="12293" y="0"/>
                  </a:lnTo>
                  <a:lnTo>
                    <a:pt x="10967" y="11733"/>
                  </a:lnTo>
                  <a:lnTo>
                    <a:pt x="0" y="45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DDC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FB93DF65-8EB7-41DD-AC2C-4DA413031C8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-4264" y="2671803"/>
              <a:ext cx="8582464" cy="1835217"/>
            </a:xfrm>
            <a:custGeom>
              <a:avLst/>
              <a:gdLst>
                <a:gd name="connsiteX0" fmla="*/ 4242548 w 8582464"/>
                <a:gd name="connsiteY0" fmla="*/ 0 h 1835217"/>
                <a:gd name="connsiteX1" fmla="*/ 3596851 w 8582464"/>
                <a:gd name="connsiteY1" fmla="*/ 238656 h 1835217"/>
                <a:gd name="connsiteX2" fmla="*/ 3546946 w 8582464"/>
                <a:gd name="connsiteY2" fmla="*/ 292628 h 1835217"/>
                <a:gd name="connsiteX3" fmla="*/ 3514488 w 8582464"/>
                <a:gd name="connsiteY3" fmla="*/ 268733 h 1835217"/>
                <a:gd name="connsiteX4" fmla="*/ 3003937 w 8582464"/>
                <a:gd name="connsiteY4" fmla="*/ 129573 h 1835217"/>
                <a:gd name="connsiteX5" fmla="*/ 2162545 w 8582464"/>
                <a:gd name="connsiteY5" fmla="*/ 627230 h 1835217"/>
                <a:gd name="connsiteX6" fmla="*/ 2118529 w 8582464"/>
                <a:gd name="connsiteY6" fmla="*/ 753758 h 1835217"/>
                <a:gd name="connsiteX7" fmla="*/ 2090548 w 8582464"/>
                <a:gd name="connsiteY7" fmla="*/ 738824 h 1835217"/>
                <a:gd name="connsiteX8" fmla="*/ 1768007 w 8582464"/>
                <a:gd name="connsiteY8" fmla="*/ 674791 h 1835217"/>
                <a:gd name="connsiteX9" fmla="*/ 956210 w 8582464"/>
                <a:gd name="connsiteY9" fmla="*/ 1325398 h 1835217"/>
                <a:gd name="connsiteX10" fmla="*/ 955685 w 8582464"/>
                <a:gd name="connsiteY10" fmla="*/ 1330529 h 1835217"/>
                <a:gd name="connsiteX11" fmla="*/ 943082 w 8582464"/>
                <a:gd name="connsiteY11" fmla="*/ 1324425 h 1835217"/>
                <a:gd name="connsiteX12" fmla="*/ 677238 w 8582464"/>
                <a:gd name="connsiteY12" fmla="*/ 1276533 h 1835217"/>
                <a:gd name="connsiteX13" fmla="*/ 8143 w 8582464"/>
                <a:gd name="connsiteY13" fmla="*/ 1763139 h 1835217"/>
                <a:gd name="connsiteX14" fmla="*/ 0 w 8582464"/>
                <a:gd name="connsiteY14" fmla="*/ 1835217 h 1835217"/>
                <a:gd name="connsiteX15" fmla="*/ 8582464 w 8582464"/>
                <a:gd name="connsiteY15" fmla="*/ 1835217 h 1835217"/>
                <a:gd name="connsiteX16" fmla="*/ 8582464 w 8582464"/>
                <a:gd name="connsiteY16" fmla="*/ 1068992 h 1835217"/>
                <a:gd name="connsiteX17" fmla="*/ 8502958 w 8582464"/>
                <a:gd name="connsiteY17" fmla="*/ 1038049 h 1835217"/>
                <a:gd name="connsiteX18" fmla="*/ 8191984 w 8582464"/>
                <a:gd name="connsiteY18" fmla="*/ 993032 h 1835217"/>
                <a:gd name="connsiteX19" fmla="*/ 7881011 w 8582464"/>
                <a:gd name="connsiteY19" fmla="*/ 1038048 h 1835217"/>
                <a:gd name="connsiteX20" fmla="*/ 7880982 w 8582464"/>
                <a:gd name="connsiteY20" fmla="*/ 1038060 h 1835217"/>
                <a:gd name="connsiteX21" fmla="*/ 7880872 w 8582464"/>
                <a:gd name="connsiteY21" fmla="*/ 1037091 h 1835217"/>
                <a:gd name="connsiteX22" fmla="*/ 7098190 w 8582464"/>
                <a:gd name="connsiteY22" fmla="*/ 467878 h 1835217"/>
                <a:gd name="connsiteX23" fmla="*/ 6315509 w 8582464"/>
                <a:gd name="connsiteY23" fmla="*/ 1037091 h 1835217"/>
                <a:gd name="connsiteX24" fmla="*/ 6309533 w 8582464"/>
                <a:gd name="connsiteY24" fmla="*/ 1089981 h 1835217"/>
                <a:gd name="connsiteX25" fmla="*/ 6242601 w 8582464"/>
                <a:gd name="connsiteY25" fmla="*/ 1046434 h 1835217"/>
                <a:gd name="connsiteX26" fmla="*/ 6026099 w 8582464"/>
                <a:gd name="connsiteY26" fmla="*/ 970587 h 1835217"/>
                <a:gd name="connsiteX27" fmla="*/ 5919566 w 8582464"/>
                <a:gd name="connsiteY27" fmla="*/ 961004 h 1835217"/>
                <a:gd name="connsiteX28" fmla="*/ 5891830 w 8582464"/>
                <a:gd name="connsiteY28" fmla="*/ 881273 h 1835217"/>
                <a:gd name="connsiteX29" fmla="*/ 5155700 w 8582464"/>
                <a:gd name="connsiteY29" fmla="*/ 445876 h 1835217"/>
                <a:gd name="connsiteX30" fmla="*/ 5057799 w 8582464"/>
                <a:gd name="connsiteY30" fmla="*/ 454682 h 1835217"/>
                <a:gd name="connsiteX31" fmla="*/ 4999748 w 8582464"/>
                <a:gd name="connsiteY31" fmla="*/ 359247 h 1835217"/>
                <a:gd name="connsiteX32" fmla="*/ 4242548 w 8582464"/>
                <a:gd name="connsiteY32" fmla="*/ 0 h 1835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582464" h="1835217">
                  <a:moveTo>
                    <a:pt x="4242548" y="0"/>
                  </a:moveTo>
                  <a:cubicBezTo>
                    <a:pt x="3990388" y="0"/>
                    <a:pt x="3762101" y="91202"/>
                    <a:pt x="3596851" y="238656"/>
                  </a:cubicBezTo>
                  <a:lnTo>
                    <a:pt x="3546946" y="292628"/>
                  </a:lnTo>
                  <a:lnTo>
                    <a:pt x="3514488" y="268733"/>
                  </a:lnTo>
                  <a:cubicBezTo>
                    <a:pt x="3368749" y="180875"/>
                    <a:pt x="3193057" y="129573"/>
                    <a:pt x="3003937" y="129573"/>
                  </a:cubicBezTo>
                  <a:cubicBezTo>
                    <a:pt x="2625697" y="129573"/>
                    <a:pt x="2301169" y="334777"/>
                    <a:pt x="2162545" y="627230"/>
                  </a:cubicBezTo>
                  <a:lnTo>
                    <a:pt x="2118529" y="753758"/>
                  </a:lnTo>
                  <a:lnTo>
                    <a:pt x="2090548" y="738824"/>
                  </a:lnTo>
                  <a:cubicBezTo>
                    <a:pt x="1991413" y="697591"/>
                    <a:pt x="1882418" y="674791"/>
                    <a:pt x="1768007" y="674791"/>
                  </a:cubicBezTo>
                  <a:cubicBezTo>
                    <a:pt x="1367572" y="674791"/>
                    <a:pt x="1033478" y="954096"/>
                    <a:pt x="956210" y="1325398"/>
                  </a:cubicBezTo>
                  <a:lnTo>
                    <a:pt x="955685" y="1330529"/>
                  </a:lnTo>
                  <a:lnTo>
                    <a:pt x="943082" y="1324425"/>
                  </a:lnTo>
                  <a:cubicBezTo>
                    <a:pt x="861372" y="1293586"/>
                    <a:pt x="771537" y="1276533"/>
                    <a:pt x="677238" y="1276533"/>
                  </a:cubicBezTo>
                  <a:cubicBezTo>
                    <a:pt x="347192" y="1276533"/>
                    <a:pt x="71827" y="1485433"/>
                    <a:pt x="8143" y="1763139"/>
                  </a:cubicBezTo>
                  <a:lnTo>
                    <a:pt x="0" y="1835217"/>
                  </a:lnTo>
                  <a:lnTo>
                    <a:pt x="8582464" y="1835217"/>
                  </a:lnTo>
                  <a:lnTo>
                    <a:pt x="8582464" y="1068992"/>
                  </a:lnTo>
                  <a:lnTo>
                    <a:pt x="8502958" y="1038049"/>
                  </a:lnTo>
                  <a:cubicBezTo>
                    <a:pt x="8407377" y="1009061"/>
                    <a:pt x="8302292" y="993032"/>
                    <a:pt x="8191984" y="993032"/>
                  </a:cubicBezTo>
                  <a:cubicBezTo>
                    <a:pt x="8081677" y="993032"/>
                    <a:pt x="7976592" y="1009061"/>
                    <a:pt x="7881011" y="1038048"/>
                  </a:cubicBezTo>
                  <a:lnTo>
                    <a:pt x="7880982" y="1038060"/>
                  </a:lnTo>
                  <a:lnTo>
                    <a:pt x="7880872" y="1037091"/>
                  </a:lnTo>
                  <a:cubicBezTo>
                    <a:pt x="7806377" y="712242"/>
                    <a:pt x="7484265" y="467878"/>
                    <a:pt x="7098190" y="467878"/>
                  </a:cubicBezTo>
                  <a:cubicBezTo>
                    <a:pt x="6712116" y="467878"/>
                    <a:pt x="6390004" y="712242"/>
                    <a:pt x="6315509" y="1037091"/>
                  </a:cubicBezTo>
                  <a:lnTo>
                    <a:pt x="6309533" y="1089981"/>
                  </a:lnTo>
                  <a:lnTo>
                    <a:pt x="6242601" y="1046434"/>
                  </a:lnTo>
                  <a:cubicBezTo>
                    <a:pt x="6176888" y="1010805"/>
                    <a:pt x="6103903" y="984794"/>
                    <a:pt x="6026099" y="970587"/>
                  </a:cubicBezTo>
                  <a:lnTo>
                    <a:pt x="5919566" y="961004"/>
                  </a:lnTo>
                  <a:lnTo>
                    <a:pt x="5891830" y="881273"/>
                  </a:lnTo>
                  <a:cubicBezTo>
                    <a:pt x="5770548" y="625409"/>
                    <a:pt x="5486620" y="445876"/>
                    <a:pt x="5155700" y="445876"/>
                  </a:cubicBezTo>
                  <a:lnTo>
                    <a:pt x="5057799" y="454682"/>
                  </a:lnTo>
                  <a:lnTo>
                    <a:pt x="4999748" y="359247"/>
                  </a:lnTo>
                  <a:cubicBezTo>
                    <a:pt x="4835647" y="142503"/>
                    <a:pt x="4557748" y="0"/>
                    <a:pt x="4242548" y="0"/>
                  </a:cubicBezTo>
                  <a:close/>
                </a:path>
              </a:pathLst>
            </a:custGeom>
            <a:solidFill>
              <a:srgbClr val="EEBE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1" name="PHẠM DUYÊN 10 - 9Slide.vn 3 - 9Slide.vn">
            <a:extLst>
              <a:ext uri="{FF2B5EF4-FFF2-40B4-BE49-F238E27FC236}">
                <a16:creationId xmlns:a16="http://schemas.microsoft.com/office/drawing/2014/main" id="{7A63CDD3-9D77-404D-AD95-78BF8193F843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 flipH="1">
            <a:off x="7520860" y="5147572"/>
            <a:ext cx="4642638" cy="1735830"/>
            <a:chOff x="0" y="5779052"/>
            <a:chExt cx="3141832" cy="1078949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90EC9E8-4925-45B6-A4A4-586259136A3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3501" y="5779052"/>
              <a:ext cx="2959673" cy="1053549"/>
            </a:xfrm>
            <a:custGeom>
              <a:avLst/>
              <a:gdLst>
                <a:gd name="connsiteX0" fmla="*/ 1787761 w 3141832"/>
                <a:gd name="connsiteY0" fmla="*/ 0 h 1053549"/>
                <a:gd name="connsiteX1" fmla="*/ 2362200 w 3141832"/>
                <a:gd name="connsiteY1" fmla="*/ 463137 h 1053549"/>
                <a:gd name="connsiteX2" fmla="*/ 2353215 w 3141832"/>
                <a:gd name="connsiteY2" fmla="*/ 520641 h 1053549"/>
                <a:gd name="connsiteX3" fmla="*/ 2451624 w 3141832"/>
                <a:gd name="connsiteY3" fmla="*/ 496013 h 1053549"/>
                <a:gd name="connsiteX4" fmla="*/ 2567393 w 3141832"/>
                <a:gd name="connsiteY4" fmla="*/ 486603 h 1053549"/>
                <a:gd name="connsiteX5" fmla="*/ 3141832 w 3141832"/>
                <a:gd name="connsiteY5" fmla="*/ 949740 h 1053549"/>
                <a:gd name="connsiteX6" fmla="*/ 3130161 w 3141832"/>
                <a:gd name="connsiteY6" fmla="*/ 1043078 h 1053549"/>
                <a:gd name="connsiteX7" fmla="*/ 3126130 w 3141832"/>
                <a:gd name="connsiteY7" fmla="*/ 1053549 h 1053549"/>
                <a:gd name="connsiteX8" fmla="*/ 0 w 3141832"/>
                <a:gd name="connsiteY8" fmla="*/ 1053549 h 1053549"/>
                <a:gd name="connsiteX9" fmla="*/ 0 w 3141832"/>
                <a:gd name="connsiteY9" fmla="*/ 597209 h 1053549"/>
                <a:gd name="connsiteX10" fmla="*/ 33768 w 3141832"/>
                <a:gd name="connsiteY10" fmla="*/ 571192 h 1053549"/>
                <a:gd name="connsiteX11" fmla="*/ 330326 w 3141832"/>
                <a:gd name="connsiteY11" fmla="*/ 486603 h 1053549"/>
                <a:gd name="connsiteX12" fmla="*/ 401591 w 3141832"/>
                <a:gd name="connsiteY12" fmla="*/ 493312 h 1053549"/>
                <a:gd name="connsiteX13" fmla="*/ 443908 w 3141832"/>
                <a:gd name="connsiteY13" fmla="*/ 420508 h 1053549"/>
                <a:gd name="connsiteX14" fmla="*/ 883734 w 3141832"/>
                <a:gd name="connsiteY14" fmla="*/ 202135 h 1053549"/>
                <a:gd name="connsiteX15" fmla="*/ 1180292 w 3141832"/>
                <a:gd name="connsiteY15" fmla="*/ 286724 h 1053549"/>
                <a:gd name="connsiteX16" fmla="*/ 1239434 w 3141832"/>
                <a:gd name="connsiteY16" fmla="*/ 332290 h 1053549"/>
                <a:gd name="connsiteX17" fmla="*/ 1258464 w 3141832"/>
                <a:gd name="connsiteY17" fmla="*/ 282863 h 1053549"/>
                <a:gd name="connsiteX18" fmla="*/ 1787761 w 3141832"/>
                <a:gd name="connsiteY18" fmla="*/ 0 h 105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1832" h="1053549">
                  <a:moveTo>
                    <a:pt x="1787761" y="0"/>
                  </a:moveTo>
                  <a:cubicBezTo>
                    <a:pt x="2105015" y="0"/>
                    <a:pt x="2362200" y="207353"/>
                    <a:pt x="2362200" y="463137"/>
                  </a:cubicBezTo>
                  <a:lnTo>
                    <a:pt x="2353215" y="520641"/>
                  </a:lnTo>
                  <a:lnTo>
                    <a:pt x="2451624" y="496013"/>
                  </a:lnTo>
                  <a:cubicBezTo>
                    <a:pt x="2489018" y="489843"/>
                    <a:pt x="2527736" y="486603"/>
                    <a:pt x="2567393" y="486603"/>
                  </a:cubicBezTo>
                  <a:cubicBezTo>
                    <a:pt x="2884647" y="486603"/>
                    <a:pt x="3141832" y="693956"/>
                    <a:pt x="3141832" y="949740"/>
                  </a:cubicBezTo>
                  <a:cubicBezTo>
                    <a:pt x="3141832" y="981713"/>
                    <a:pt x="3137814" y="1012930"/>
                    <a:pt x="3130161" y="1043078"/>
                  </a:cubicBezTo>
                  <a:lnTo>
                    <a:pt x="3126130" y="1053549"/>
                  </a:lnTo>
                  <a:lnTo>
                    <a:pt x="0" y="1053549"/>
                  </a:lnTo>
                  <a:lnTo>
                    <a:pt x="0" y="597209"/>
                  </a:lnTo>
                  <a:lnTo>
                    <a:pt x="33768" y="571192"/>
                  </a:lnTo>
                  <a:cubicBezTo>
                    <a:pt x="118422" y="517787"/>
                    <a:pt x="220474" y="486603"/>
                    <a:pt x="330326" y="486603"/>
                  </a:cubicBezTo>
                  <a:lnTo>
                    <a:pt x="401591" y="493312"/>
                  </a:lnTo>
                  <a:lnTo>
                    <a:pt x="443908" y="420508"/>
                  </a:lnTo>
                  <a:cubicBezTo>
                    <a:pt x="539227" y="288757"/>
                    <a:pt x="700648" y="202135"/>
                    <a:pt x="883734" y="202135"/>
                  </a:cubicBezTo>
                  <a:cubicBezTo>
                    <a:pt x="993586" y="202135"/>
                    <a:pt x="1095638" y="233319"/>
                    <a:pt x="1180292" y="286724"/>
                  </a:cubicBezTo>
                  <a:lnTo>
                    <a:pt x="1239434" y="332290"/>
                  </a:lnTo>
                  <a:lnTo>
                    <a:pt x="1258464" y="282863"/>
                  </a:lnTo>
                  <a:cubicBezTo>
                    <a:pt x="1345669" y="116636"/>
                    <a:pt x="1549821" y="0"/>
                    <a:pt x="1787761" y="0"/>
                  </a:cubicBezTo>
                  <a:close/>
                </a:path>
              </a:pathLst>
            </a:custGeom>
            <a:solidFill>
              <a:srgbClr val="E78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6677F372-0485-4233-B6AA-93238385E1B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5804452"/>
              <a:ext cx="3141832" cy="1053549"/>
            </a:xfrm>
            <a:custGeom>
              <a:avLst/>
              <a:gdLst>
                <a:gd name="connsiteX0" fmla="*/ 1787761 w 3141832"/>
                <a:gd name="connsiteY0" fmla="*/ 0 h 1053549"/>
                <a:gd name="connsiteX1" fmla="*/ 2362200 w 3141832"/>
                <a:gd name="connsiteY1" fmla="*/ 463137 h 1053549"/>
                <a:gd name="connsiteX2" fmla="*/ 2353215 w 3141832"/>
                <a:gd name="connsiteY2" fmla="*/ 520641 h 1053549"/>
                <a:gd name="connsiteX3" fmla="*/ 2451624 w 3141832"/>
                <a:gd name="connsiteY3" fmla="*/ 496013 h 1053549"/>
                <a:gd name="connsiteX4" fmla="*/ 2567393 w 3141832"/>
                <a:gd name="connsiteY4" fmla="*/ 486603 h 1053549"/>
                <a:gd name="connsiteX5" fmla="*/ 3141832 w 3141832"/>
                <a:gd name="connsiteY5" fmla="*/ 949740 h 1053549"/>
                <a:gd name="connsiteX6" fmla="*/ 3130161 w 3141832"/>
                <a:gd name="connsiteY6" fmla="*/ 1043078 h 1053549"/>
                <a:gd name="connsiteX7" fmla="*/ 3126130 w 3141832"/>
                <a:gd name="connsiteY7" fmla="*/ 1053549 h 1053549"/>
                <a:gd name="connsiteX8" fmla="*/ 0 w 3141832"/>
                <a:gd name="connsiteY8" fmla="*/ 1053549 h 1053549"/>
                <a:gd name="connsiteX9" fmla="*/ 0 w 3141832"/>
                <a:gd name="connsiteY9" fmla="*/ 597209 h 1053549"/>
                <a:gd name="connsiteX10" fmla="*/ 33768 w 3141832"/>
                <a:gd name="connsiteY10" fmla="*/ 571192 h 1053549"/>
                <a:gd name="connsiteX11" fmla="*/ 330326 w 3141832"/>
                <a:gd name="connsiteY11" fmla="*/ 486603 h 1053549"/>
                <a:gd name="connsiteX12" fmla="*/ 401591 w 3141832"/>
                <a:gd name="connsiteY12" fmla="*/ 493312 h 1053549"/>
                <a:gd name="connsiteX13" fmla="*/ 443908 w 3141832"/>
                <a:gd name="connsiteY13" fmla="*/ 420508 h 1053549"/>
                <a:gd name="connsiteX14" fmla="*/ 883734 w 3141832"/>
                <a:gd name="connsiteY14" fmla="*/ 202135 h 1053549"/>
                <a:gd name="connsiteX15" fmla="*/ 1180292 w 3141832"/>
                <a:gd name="connsiteY15" fmla="*/ 286724 h 1053549"/>
                <a:gd name="connsiteX16" fmla="*/ 1239434 w 3141832"/>
                <a:gd name="connsiteY16" fmla="*/ 332290 h 1053549"/>
                <a:gd name="connsiteX17" fmla="*/ 1258464 w 3141832"/>
                <a:gd name="connsiteY17" fmla="*/ 282863 h 1053549"/>
                <a:gd name="connsiteX18" fmla="*/ 1787761 w 3141832"/>
                <a:gd name="connsiteY18" fmla="*/ 0 h 105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1832" h="1053549">
                  <a:moveTo>
                    <a:pt x="1787761" y="0"/>
                  </a:moveTo>
                  <a:cubicBezTo>
                    <a:pt x="2105015" y="0"/>
                    <a:pt x="2362200" y="207353"/>
                    <a:pt x="2362200" y="463137"/>
                  </a:cubicBezTo>
                  <a:lnTo>
                    <a:pt x="2353215" y="520641"/>
                  </a:lnTo>
                  <a:lnTo>
                    <a:pt x="2451624" y="496013"/>
                  </a:lnTo>
                  <a:cubicBezTo>
                    <a:pt x="2489018" y="489843"/>
                    <a:pt x="2527736" y="486603"/>
                    <a:pt x="2567393" y="486603"/>
                  </a:cubicBezTo>
                  <a:cubicBezTo>
                    <a:pt x="2884647" y="486603"/>
                    <a:pt x="3141832" y="693956"/>
                    <a:pt x="3141832" y="949740"/>
                  </a:cubicBezTo>
                  <a:cubicBezTo>
                    <a:pt x="3141832" y="981713"/>
                    <a:pt x="3137814" y="1012930"/>
                    <a:pt x="3130161" y="1043078"/>
                  </a:cubicBezTo>
                  <a:lnTo>
                    <a:pt x="3126130" y="1053549"/>
                  </a:lnTo>
                  <a:lnTo>
                    <a:pt x="0" y="1053549"/>
                  </a:lnTo>
                  <a:lnTo>
                    <a:pt x="0" y="597209"/>
                  </a:lnTo>
                  <a:lnTo>
                    <a:pt x="33768" y="571192"/>
                  </a:lnTo>
                  <a:cubicBezTo>
                    <a:pt x="118422" y="517787"/>
                    <a:pt x="220474" y="486603"/>
                    <a:pt x="330326" y="486603"/>
                  </a:cubicBezTo>
                  <a:lnTo>
                    <a:pt x="401591" y="493312"/>
                  </a:lnTo>
                  <a:lnTo>
                    <a:pt x="443908" y="420508"/>
                  </a:lnTo>
                  <a:cubicBezTo>
                    <a:pt x="539227" y="288757"/>
                    <a:pt x="700648" y="202135"/>
                    <a:pt x="883734" y="202135"/>
                  </a:cubicBezTo>
                  <a:cubicBezTo>
                    <a:pt x="993586" y="202135"/>
                    <a:pt x="1095638" y="233319"/>
                    <a:pt x="1180292" y="286724"/>
                  </a:cubicBezTo>
                  <a:lnTo>
                    <a:pt x="1239434" y="332290"/>
                  </a:lnTo>
                  <a:lnTo>
                    <a:pt x="1258464" y="282863"/>
                  </a:lnTo>
                  <a:cubicBezTo>
                    <a:pt x="1345669" y="116636"/>
                    <a:pt x="1549821" y="0"/>
                    <a:pt x="1787761" y="0"/>
                  </a:cubicBezTo>
                  <a:close/>
                </a:path>
              </a:pathLst>
            </a:custGeom>
            <a:solidFill>
              <a:srgbClr val="E8F3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4" name="PHẠM DUYÊN 10 - 9Slide.vn 4 - 9Slide.vn">
            <a:extLst>
              <a:ext uri="{FF2B5EF4-FFF2-40B4-BE49-F238E27FC236}">
                <a16:creationId xmlns:a16="http://schemas.microsoft.com/office/drawing/2014/main" id="{3C9A9B85-F333-48C0-A1E1-C6CC2084EEA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2148077" y="5121432"/>
            <a:ext cx="10088922" cy="1761969"/>
            <a:chOff x="2406694" y="4553085"/>
            <a:chExt cx="10088922" cy="1687643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67715C1A-CBA6-48E3-A2B8-34E5BD47EF3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489343" y="4553085"/>
              <a:ext cx="10006273" cy="1687643"/>
            </a:xfrm>
            <a:custGeom>
              <a:avLst/>
              <a:gdLst>
                <a:gd name="connsiteX0" fmla="*/ 3901393 w 10006273"/>
                <a:gd name="connsiteY0" fmla="*/ 0 h 1687643"/>
                <a:gd name="connsiteX1" fmla="*/ 4597705 w 10006273"/>
                <a:gd name="connsiteY1" fmla="*/ 330359 h 1687643"/>
                <a:gd name="connsiteX2" fmla="*/ 4651088 w 10006273"/>
                <a:gd name="connsiteY2" fmla="*/ 418120 h 1687643"/>
                <a:gd name="connsiteX3" fmla="*/ 4741116 w 10006273"/>
                <a:gd name="connsiteY3" fmla="*/ 410022 h 1687643"/>
                <a:gd name="connsiteX4" fmla="*/ 5418052 w 10006273"/>
                <a:gd name="connsiteY4" fmla="*/ 810408 h 1687643"/>
                <a:gd name="connsiteX5" fmla="*/ 5443558 w 10006273"/>
                <a:gd name="connsiteY5" fmla="*/ 883727 h 1687643"/>
                <a:gd name="connsiteX6" fmla="*/ 5541524 w 10006273"/>
                <a:gd name="connsiteY6" fmla="*/ 892540 h 1687643"/>
                <a:gd name="connsiteX7" fmla="*/ 5740617 w 10006273"/>
                <a:gd name="connsiteY7" fmla="*/ 962288 h 1687643"/>
                <a:gd name="connsiteX8" fmla="*/ 5802167 w 10006273"/>
                <a:gd name="connsiteY8" fmla="*/ 1002333 h 1687643"/>
                <a:gd name="connsiteX9" fmla="*/ 5807662 w 10006273"/>
                <a:gd name="connsiteY9" fmla="*/ 953696 h 1687643"/>
                <a:gd name="connsiteX10" fmla="*/ 6527406 w 10006273"/>
                <a:gd name="connsiteY10" fmla="*/ 430255 h 1687643"/>
                <a:gd name="connsiteX11" fmla="*/ 7247150 w 10006273"/>
                <a:gd name="connsiteY11" fmla="*/ 953696 h 1687643"/>
                <a:gd name="connsiteX12" fmla="*/ 7247251 w 10006273"/>
                <a:gd name="connsiteY12" fmla="*/ 954587 h 1687643"/>
                <a:gd name="connsiteX13" fmla="*/ 7247278 w 10006273"/>
                <a:gd name="connsiteY13" fmla="*/ 954576 h 1687643"/>
                <a:gd name="connsiteX14" fmla="*/ 7533245 w 10006273"/>
                <a:gd name="connsiteY14" fmla="*/ 913180 h 1687643"/>
                <a:gd name="connsiteX15" fmla="*/ 8052735 w 10006273"/>
                <a:gd name="connsiteY15" fmla="*/ 1067469 h 1687643"/>
                <a:gd name="connsiteX16" fmla="*/ 8096289 w 10006273"/>
                <a:gd name="connsiteY16" fmla="*/ 1105319 h 1687643"/>
                <a:gd name="connsiteX17" fmla="*/ 8147222 w 10006273"/>
                <a:gd name="connsiteY17" fmla="*/ 1004873 h 1687643"/>
                <a:gd name="connsiteX18" fmla="*/ 8750032 w 10006273"/>
                <a:gd name="connsiteY18" fmla="*/ 661785 h 1687643"/>
                <a:gd name="connsiteX19" fmla="*/ 9476996 w 10006273"/>
                <a:gd name="connsiteY19" fmla="*/ 1439955 h 1687643"/>
                <a:gd name="connsiteX20" fmla="*/ 9991037 w 10006273"/>
                <a:gd name="connsiteY20" fmla="*/ 1667876 h 1687643"/>
                <a:gd name="connsiteX21" fmla="*/ 10006273 w 10006273"/>
                <a:gd name="connsiteY21" fmla="*/ 1687643 h 1687643"/>
                <a:gd name="connsiteX22" fmla="*/ 0 w 10006273"/>
                <a:gd name="connsiteY22" fmla="*/ 1687643 h 1687643"/>
                <a:gd name="connsiteX23" fmla="*/ 7488 w 10006273"/>
                <a:gd name="connsiteY23" fmla="*/ 1621361 h 1687643"/>
                <a:gd name="connsiteX24" fmla="*/ 622780 w 10006273"/>
                <a:gd name="connsiteY24" fmla="*/ 1173884 h 1687643"/>
                <a:gd name="connsiteX25" fmla="*/ 867246 w 10006273"/>
                <a:gd name="connsiteY25" fmla="*/ 1217925 h 1687643"/>
                <a:gd name="connsiteX26" fmla="*/ 878836 w 10006273"/>
                <a:gd name="connsiteY26" fmla="*/ 1223538 h 1687643"/>
                <a:gd name="connsiteX27" fmla="*/ 879319 w 10006273"/>
                <a:gd name="connsiteY27" fmla="*/ 1218820 h 1687643"/>
                <a:gd name="connsiteX28" fmla="*/ 1625837 w 10006273"/>
                <a:gd name="connsiteY28" fmla="*/ 620529 h 1687643"/>
                <a:gd name="connsiteX29" fmla="*/ 1922442 w 10006273"/>
                <a:gd name="connsiteY29" fmla="*/ 679413 h 1687643"/>
                <a:gd name="connsiteX30" fmla="*/ 1948172 w 10006273"/>
                <a:gd name="connsiteY30" fmla="*/ 693146 h 1687643"/>
                <a:gd name="connsiteX31" fmla="*/ 1988649 w 10006273"/>
                <a:gd name="connsiteY31" fmla="*/ 576793 h 1687643"/>
                <a:gd name="connsiteX32" fmla="*/ 2762382 w 10006273"/>
                <a:gd name="connsiteY32" fmla="*/ 119154 h 1687643"/>
                <a:gd name="connsiteX33" fmla="*/ 3231879 w 10006273"/>
                <a:gd name="connsiteY33" fmla="*/ 247123 h 1687643"/>
                <a:gd name="connsiteX34" fmla="*/ 3261727 w 10006273"/>
                <a:gd name="connsiteY34" fmla="*/ 269097 h 1687643"/>
                <a:gd name="connsiteX35" fmla="*/ 3307619 w 10006273"/>
                <a:gd name="connsiteY35" fmla="*/ 219465 h 1687643"/>
                <a:gd name="connsiteX36" fmla="*/ 3901393 w 10006273"/>
                <a:gd name="connsiteY36" fmla="*/ 0 h 1687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006273" h="1687643">
                  <a:moveTo>
                    <a:pt x="3901393" y="0"/>
                  </a:moveTo>
                  <a:cubicBezTo>
                    <a:pt x="4191247" y="0"/>
                    <a:pt x="4446800" y="131044"/>
                    <a:pt x="4597705" y="330359"/>
                  </a:cubicBezTo>
                  <a:lnTo>
                    <a:pt x="4651088" y="418120"/>
                  </a:lnTo>
                  <a:lnTo>
                    <a:pt x="4741116" y="410022"/>
                  </a:lnTo>
                  <a:cubicBezTo>
                    <a:pt x="5045426" y="410022"/>
                    <a:pt x="5306523" y="575118"/>
                    <a:pt x="5418052" y="810408"/>
                  </a:cubicBezTo>
                  <a:lnTo>
                    <a:pt x="5443558" y="883727"/>
                  </a:lnTo>
                  <a:lnTo>
                    <a:pt x="5541524" y="892540"/>
                  </a:lnTo>
                  <a:cubicBezTo>
                    <a:pt x="5613072" y="905604"/>
                    <a:pt x="5680188" y="929524"/>
                    <a:pt x="5740617" y="962288"/>
                  </a:cubicBezTo>
                  <a:lnTo>
                    <a:pt x="5802167" y="1002333"/>
                  </a:lnTo>
                  <a:lnTo>
                    <a:pt x="5807662" y="953696"/>
                  </a:lnTo>
                  <a:cubicBezTo>
                    <a:pt x="5876167" y="654969"/>
                    <a:pt x="6172377" y="430255"/>
                    <a:pt x="6527406" y="430255"/>
                  </a:cubicBezTo>
                  <a:cubicBezTo>
                    <a:pt x="6882435" y="430255"/>
                    <a:pt x="7178645" y="654969"/>
                    <a:pt x="7247150" y="953696"/>
                  </a:cubicBezTo>
                  <a:lnTo>
                    <a:pt x="7247251" y="954587"/>
                  </a:lnTo>
                  <a:lnTo>
                    <a:pt x="7247278" y="954576"/>
                  </a:lnTo>
                  <a:cubicBezTo>
                    <a:pt x="7335173" y="927920"/>
                    <a:pt x="7431808" y="913180"/>
                    <a:pt x="7533245" y="913180"/>
                  </a:cubicBezTo>
                  <a:cubicBezTo>
                    <a:pt x="7736119" y="913180"/>
                    <a:pt x="7919786" y="972141"/>
                    <a:pt x="8052735" y="1067469"/>
                  </a:cubicBezTo>
                  <a:lnTo>
                    <a:pt x="8096289" y="1105319"/>
                  </a:lnTo>
                  <a:lnTo>
                    <a:pt x="8147222" y="1004873"/>
                  </a:lnTo>
                  <a:cubicBezTo>
                    <a:pt x="8277863" y="797878"/>
                    <a:pt x="8499100" y="661785"/>
                    <a:pt x="8750032" y="661785"/>
                  </a:cubicBezTo>
                  <a:cubicBezTo>
                    <a:pt x="9151523" y="661785"/>
                    <a:pt x="9476996" y="1010184"/>
                    <a:pt x="9476996" y="1439955"/>
                  </a:cubicBezTo>
                  <a:cubicBezTo>
                    <a:pt x="9677742" y="1439955"/>
                    <a:pt x="9859482" y="1527055"/>
                    <a:pt x="9991037" y="1667876"/>
                  </a:cubicBezTo>
                  <a:lnTo>
                    <a:pt x="10006273" y="1687643"/>
                  </a:lnTo>
                  <a:lnTo>
                    <a:pt x="0" y="1687643"/>
                  </a:lnTo>
                  <a:lnTo>
                    <a:pt x="7488" y="1621361"/>
                  </a:lnTo>
                  <a:cubicBezTo>
                    <a:pt x="66051" y="1365986"/>
                    <a:pt x="319274" y="1173884"/>
                    <a:pt x="622780" y="1173884"/>
                  </a:cubicBezTo>
                  <a:cubicBezTo>
                    <a:pt x="709496" y="1173884"/>
                    <a:pt x="792107" y="1189566"/>
                    <a:pt x="867246" y="1217925"/>
                  </a:cubicBezTo>
                  <a:lnTo>
                    <a:pt x="878836" y="1223538"/>
                  </a:lnTo>
                  <a:lnTo>
                    <a:pt x="879319" y="1218820"/>
                  </a:lnTo>
                  <a:cubicBezTo>
                    <a:pt x="950373" y="877375"/>
                    <a:pt x="1257602" y="620529"/>
                    <a:pt x="1625837" y="620529"/>
                  </a:cubicBezTo>
                  <a:cubicBezTo>
                    <a:pt x="1731048" y="620529"/>
                    <a:pt x="1831278" y="641496"/>
                    <a:pt x="1922442" y="679413"/>
                  </a:cubicBezTo>
                  <a:lnTo>
                    <a:pt x="1948172" y="693146"/>
                  </a:lnTo>
                  <a:lnTo>
                    <a:pt x="1988649" y="576793"/>
                  </a:lnTo>
                  <a:cubicBezTo>
                    <a:pt x="2116126" y="307857"/>
                    <a:pt x="2414558" y="119154"/>
                    <a:pt x="2762382" y="119154"/>
                  </a:cubicBezTo>
                  <a:cubicBezTo>
                    <a:pt x="2936295" y="119154"/>
                    <a:pt x="3097859" y="166330"/>
                    <a:pt x="3231879" y="247123"/>
                  </a:cubicBezTo>
                  <a:lnTo>
                    <a:pt x="3261727" y="269097"/>
                  </a:lnTo>
                  <a:lnTo>
                    <a:pt x="3307619" y="219465"/>
                  </a:lnTo>
                  <a:cubicBezTo>
                    <a:pt x="3459580" y="83868"/>
                    <a:pt x="3669510" y="0"/>
                    <a:pt x="3901393" y="0"/>
                  </a:cubicBezTo>
                  <a:close/>
                </a:path>
              </a:pathLst>
            </a:custGeom>
            <a:solidFill>
              <a:srgbClr val="E78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67E2EA23-0E8B-495E-AA9A-BE6EA674700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406694" y="4614929"/>
              <a:ext cx="10006273" cy="1604613"/>
            </a:xfrm>
            <a:custGeom>
              <a:avLst/>
              <a:gdLst>
                <a:gd name="connsiteX0" fmla="*/ 3901393 w 10006273"/>
                <a:gd name="connsiteY0" fmla="*/ 0 h 1687643"/>
                <a:gd name="connsiteX1" fmla="*/ 4597705 w 10006273"/>
                <a:gd name="connsiteY1" fmla="*/ 330359 h 1687643"/>
                <a:gd name="connsiteX2" fmla="*/ 4651088 w 10006273"/>
                <a:gd name="connsiteY2" fmla="*/ 418120 h 1687643"/>
                <a:gd name="connsiteX3" fmla="*/ 4741116 w 10006273"/>
                <a:gd name="connsiteY3" fmla="*/ 410022 h 1687643"/>
                <a:gd name="connsiteX4" fmla="*/ 5418052 w 10006273"/>
                <a:gd name="connsiteY4" fmla="*/ 810408 h 1687643"/>
                <a:gd name="connsiteX5" fmla="*/ 5443558 w 10006273"/>
                <a:gd name="connsiteY5" fmla="*/ 883727 h 1687643"/>
                <a:gd name="connsiteX6" fmla="*/ 5541524 w 10006273"/>
                <a:gd name="connsiteY6" fmla="*/ 892540 h 1687643"/>
                <a:gd name="connsiteX7" fmla="*/ 5740617 w 10006273"/>
                <a:gd name="connsiteY7" fmla="*/ 962288 h 1687643"/>
                <a:gd name="connsiteX8" fmla="*/ 5802167 w 10006273"/>
                <a:gd name="connsiteY8" fmla="*/ 1002333 h 1687643"/>
                <a:gd name="connsiteX9" fmla="*/ 5807662 w 10006273"/>
                <a:gd name="connsiteY9" fmla="*/ 953696 h 1687643"/>
                <a:gd name="connsiteX10" fmla="*/ 6527406 w 10006273"/>
                <a:gd name="connsiteY10" fmla="*/ 430255 h 1687643"/>
                <a:gd name="connsiteX11" fmla="*/ 7247150 w 10006273"/>
                <a:gd name="connsiteY11" fmla="*/ 953696 h 1687643"/>
                <a:gd name="connsiteX12" fmla="*/ 7247251 w 10006273"/>
                <a:gd name="connsiteY12" fmla="*/ 954587 h 1687643"/>
                <a:gd name="connsiteX13" fmla="*/ 7247278 w 10006273"/>
                <a:gd name="connsiteY13" fmla="*/ 954576 h 1687643"/>
                <a:gd name="connsiteX14" fmla="*/ 7533245 w 10006273"/>
                <a:gd name="connsiteY14" fmla="*/ 913180 h 1687643"/>
                <a:gd name="connsiteX15" fmla="*/ 8052735 w 10006273"/>
                <a:gd name="connsiteY15" fmla="*/ 1067469 h 1687643"/>
                <a:gd name="connsiteX16" fmla="*/ 8096289 w 10006273"/>
                <a:gd name="connsiteY16" fmla="*/ 1105319 h 1687643"/>
                <a:gd name="connsiteX17" fmla="*/ 8147222 w 10006273"/>
                <a:gd name="connsiteY17" fmla="*/ 1004873 h 1687643"/>
                <a:gd name="connsiteX18" fmla="*/ 8750032 w 10006273"/>
                <a:gd name="connsiteY18" fmla="*/ 661785 h 1687643"/>
                <a:gd name="connsiteX19" fmla="*/ 9476996 w 10006273"/>
                <a:gd name="connsiteY19" fmla="*/ 1439955 h 1687643"/>
                <a:gd name="connsiteX20" fmla="*/ 9991037 w 10006273"/>
                <a:gd name="connsiteY20" fmla="*/ 1667876 h 1687643"/>
                <a:gd name="connsiteX21" fmla="*/ 10006273 w 10006273"/>
                <a:gd name="connsiteY21" fmla="*/ 1687643 h 1687643"/>
                <a:gd name="connsiteX22" fmla="*/ 0 w 10006273"/>
                <a:gd name="connsiteY22" fmla="*/ 1687643 h 1687643"/>
                <a:gd name="connsiteX23" fmla="*/ 7488 w 10006273"/>
                <a:gd name="connsiteY23" fmla="*/ 1621361 h 1687643"/>
                <a:gd name="connsiteX24" fmla="*/ 622780 w 10006273"/>
                <a:gd name="connsiteY24" fmla="*/ 1173884 h 1687643"/>
                <a:gd name="connsiteX25" fmla="*/ 867246 w 10006273"/>
                <a:gd name="connsiteY25" fmla="*/ 1217925 h 1687643"/>
                <a:gd name="connsiteX26" fmla="*/ 878836 w 10006273"/>
                <a:gd name="connsiteY26" fmla="*/ 1223538 h 1687643"/>
                <a:gd name="connsiteX27" fmla="*/ 879319 w 10006273"/>
                <a:gd name="connsiteY27" fmla="*/ 1218820 h 1687643"/>
                <a:gd name="connsiteX28" fmla="*/ 1625837 w 10006273"/>
                <a:gd name="connsiteY28" fmla="*/ 620529 h 1687643"/>
                <a:gd name="connsiteX29" fmla="*/ 1922442 w 10006273"/>
                <a:gd name="connsiteY29" fmla="*/ 679413 h 1687643"/>
                <a:gd name="connsiteX30" fmla="*/ 1948172 w 10006273"/>
                <a:gd name="connsiteY30" fmla="*/ 693146 h 1687643"/>
                <a:gd name="connsiteX31" fmla="*/ 1988649 w 10006273"/>
                <a:gd name="connsiteY31" fmla="*/ 576793 h 1687643"/>
                <a:gd name="connsiteX32" fmla="*/ 2762382 w 10006273"/>
                <a:gd name="connsiteY32" fmla="*/ 119154 h 1687643"/>
                <a:gd name="connsiteX33" fmla="*/ 3231879 w 10006273"/>
                <a:gd name="connsiteY33" fmla="*/ 247123 h 1687643"/>
                <a:gd name="connsiteX34" fmla="*/ 3261727 w 10006273"/>
                <a:gd name="connsiteY34" fmla="*/ 269097 h 1687643"/>
                <a:gd name="connsiteX35" fmla="*/ 3307619 w 10006273"/>
                <a:gd name="connsiteY35" fmla="*/ 219465 h 1687643"/>
                <a:gd name="connsiteX36" fmla="*/ 3901393 w 10006273"/>
                <a:gd name="connsiteY36" fmla="*/ 0 h 1687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006273" h="1687643">
                  <a:moveTo>
                    <a:pt x="3901393" y="0"/>
                  </a:moveTo>
                  <a:cubicBezTo>
                    <a:pt x="4191247" y="0"/>
                    <a:pt x="4446800" y="131044"/>
                    <a:pt x="4597705" y="330359"/>
                  </a:cubicBezTo>
                  <a:lnTo>
                    <a:pt x="4651088" y="418120"/>
                  </a:lnTo>
                  <a:lnTo>
                    <a:pt x="4741116" y="410022"/>
                  </a:lnTo>
                  <a:cubicBezTo>
                    <a:pt x="5045426" y="410022"/>
                    <a:pt x="5306523" y="575118"/>
                    <a:pt x="5418052" y="810408"/>
                  </a:cubicBezTo>
                  <a:lnTo>
                    <a:pt x="5443558" y="883727"/>
                  </a:lnTo>
                  <a:lnTo>
                    <a:pt x="5541524" y="892540"/>
                  </a:lnTo>
                  <a:cubicBezTo>
                    <a:pt x="5613072" y="905604"/>
                    <a:pt x="5680188" y="929524"/>
                    <a:pt x="5740617" y="962288"/>
                  </a:cubicBezTo>
                  <a:lnTo>
                    <a:pt x="5802167" y="1002333"/>
                  </a:lnTo>
                  <a:lnTo>
                    <a:pt x="5807662" y="953696"/>
                  </a:lnTo>
                  <a:cubicBezTo>
                    <a:pt x="5876167" y="654969"/>
                    <a:pt x="6172377" y="430255"/>
                    <a:pt x="6527406" y="430255"/>
                  </a:cubicBezTo>
                  <a:cubicBezTo>
                    <a:pt x="6882435" y="430255"/>
                    <a:pt x="7178645" y="654969"/>
                    <a:pt x="7247150" y="953696"/>
                  </a:cubicBezTo>
                  <a:lnTo>
                    <a:pt x="7247251" y="954587"/>
                  </a:lnTo>
                  <a:lnTo>
                    <a:pt x="7247278" y="954576"/>
                  </a:lnTo>
                  <a:cubicBezTo>
                    <a:pt x="7335173" y="927920"/>
                    <a:pt x="7431808" y="913180"/>
                    <a:pt x="7533245" y="913180"/>
                  </a:cubicBezTo>
                  <a:cubicBezTo>
                    <a:pt x="7736119" y="913180"/>
                    <a:pt x="7919786" y="972141"/>
                    <a:pt x="8052735" y="1067469"/>
                  </a:cubicBezTo>
                  <a:lnTo>
                    <a:pt x="8096289" y="1105319"/>
                  </a:lnTo>
                  <a:lnTo>
                    <a:pt x="8147222" y="1004873"/>
                  </a:lnTo>
                  <a:cubicBezTo>
                    <a:pt x="8277863" y="797878"/>
                    <a:pt x="8499100" y="661785"/>
                    <a:pt x="8750032" y="661785"/>
                  </a:cubicBezTo>
                  <a:cubicBezTo>
                    <a:pt x="9151523" y="661785"/>
                    <a:pt x="9476996" y="1010184"/>
                    <a:pt x="9476996" y="1439955"/>
                  </a:cubicBezTo>
                  <a:cubicBezTo>
                    <a:pt x="9677742" y="1439955"/>
                    <a:pt x="9859482" y="1527055"/>
                    <a:pt x="9991037" y="1667876"/>
                  </a:cubicBezTo>
                  <a:lnTo>
                    <a:pt x="10006273" y="1687643"/>
                  </a:lnTo>
                  <a:lnTo>
                    <a:pt x="0" y="1687643"/>
                  </a:lnTo>
                  <a:lnTo>
                    <a:pt x="7488" y="1621361"/>
                  </a:lnTo>
                  <a:cubicBezTo>
                    <a:pt x="66051" y="1365986"/>
                    <a:pt x="319274" y="1173884"/>
                    <a:pt x="622780" y="1173884"/>
                  </a:cubicBezTo>
                  <a:cubicBezTo>
                    <a:pt x="709496" y="1173884"/>
                    <a:pt x="792107" y="1189566"/>
                    <a:pt x="867246" y="1217925"/>
                  </a:cubicBezTo>
                  <a:lnTo>
                    <a:pt x="878836" y="1223538"/>
                  </a:lnTo>
                  <a:lnTo>
                    <a:pt x="879319" y="1218820"/>
                  </a:lnTo>
                  <a:cubicBezTo>
                    <a:pt x="950373" y="877375"/>
                    <a:pt x="1257602" y="620529"/>
                    <a:pt x="1625837" y="620529"/>
                  </a:cubicBezTo>
                  <a:cubicBezTo>
                    <a:pt x="1731048" y="620529"/>
                    <a:pt x="1831278" y="641496"/>
                    <a:pt x="1922442" y="679413"/>
                  </a:cubicBezTo>
                  <a:lnTo>
                    <a:pt x="1948172" y="693146"/>
                  </a:lnTo>
                  <a:lnTo>
                    <a:pt x="1988649" y="576793"/>
                  </a:lnTo>
                  <a:cubicBezTo>
                    <a:pt x="2116126" y="307857"/>
                    <a:pt x="2414558" y="119154"/>
                    <a:pt x="2762382" y="119154"/>
                  </a:cubicBezTo>
                  <a:cubicBezTo>
                    <a:pt x="2936295" y="119154"/>
                    <a:pt x="3097859" y="166330"/>
                    <a:pt x="3231879" y="247123"/>
                  </a:cubicBezTo>
                  <a:lnTo>
                    <a:pt x="3261727" y="269097"/>
                  </a:lnTo>
                  <a:lnTo>
                    <a:pt x="3307619" y="219465"/>
                  </a:lnTo>
                  <a:cubicBezTo>
                    <a:pt x="3459580" y="83868"/>
                    <a:pt x="3669510" y="0"/>
                    <a:pt x="3901393" y="0"/>
                  </a:cubicBezTo>
                  <a:close/>
                </a:path>
              </a:pathLst>
            </a:custGeom>
            <a:solidFill>
              <a:srgbClr val="9DDC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7" name="PHẠM DUYÊN 10 - 9Slide.vn 5 - 9Slide.vn">
            <a:extLst>
              <a:ext uri="{FF2B5EF4-FFF2-40B4-BE49-F238E27FC236}">
                <a16:creationId xmlns:a16="http://schemas.microsoft.com/office/drawing/2014/main" id="{DBAF6EBC-9E6A-4DCC-AEEF-645FE1D4350F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5855252"/>
            <a:ext cx="3442996" cy="1091649"/>
            <a:chOff x="0" y="5779052"/>
            <a:chExt cx="3205332" cy="1091649"/>
          </a:xfrm>
        </p:grpSpPr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E63FCF2C-0E82-4A57-AEF5-9D3D4DFD383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3500" y="5779052"/>
              <a:ext cx="3141832" cy="1053549"/>
            </a:xfrm>
            <a:custGeom>
              <a:avLst/>
              <a:gdLst>
                <a:gd name="connsiteX0" fmla="*/ 1787761 w 3141832"/>
                <a:gd name="connsiteY0" fmla="*/ 0 h 1053549"/>
                <a:gd name="connsiteX1" fmla="*/ 2362200 w 3141832"/>
                <a:gd name="connsiteY1" fmla="*/ 463137 h 1053549"/>
                <a:gd name="connsiteX2" fmla="*/ 2353215 w 3141832"/>
                <a:gd name="connsiteY2" fmla="*/ 520641 h 1053549"/>
                <a:gd name="connsiteX3" fmla="*/ 2451624 w 3141832"/>
                <a:gd name="connsiteY3" fmla="*/ 496013 h 1053549"/>
                <a:gd name="connsiteX4" fmla="*/ 2567393 w 3141832"/>
                <a:gd name="connsiteY4" fmla="*/ 486603 h 1053549"/>
                <a:gd name="connsiteX5" fmla="*/ 3141832 w 3141832"/>
                <a:gd name="connsiteY5" fmla="*/ 949740 h 1053549"/>
                <a:gd name="connsiteX6" fmla="*/ 3130161 w 3141832"/>
                <a:gd name="connsiteY6" fmla="*/ 1043078 h 1053549"/>
                <a:gd name="connsiteX7" fmla="*/ 3126130 w 3141832"/>
                <a:gd name="connsiteY7" fmla="*/ 1053549 h 1053549"/>
                <a:gd name="connsiteX8" fmla="*/ 0 w 3141832"/>
                <a:gd name="connsiteY8" fmla="*/ 1053549 h 1053549"/>
                <a:gd name="connsiteX9" fmla="*/ 0 w 3141832"/>
                <a:gd name="connsiteY9" fmla="*/ 597209 h 1053549"/>
                <a:gd name="connsiteX10" fmla="*/ 33768 w 3141832"/>
                <a:gd name="connsiteY10" fmla="*/ 571192 h 1053549"/>
                <a:gd name="connsiteX11" fmla="*/ 330326 w 3141832"/>
                <a:gd name="connsiteY11" fmla="*/ 486603 h 1053549"/>
                <a:gd name="connsiteX12" fmla="*/ 401591 w 3141832"/>
                <a:gd name="connsiteY12" fmla="*/ 493312 h 1053549"/>
                <a:gd name="connsiteX13" fmla="*/ 443908 w 3141832"/>
                <a:gd name="connsiteY13" fmla="*/ 420508 h 1053549"/>
                <a:gd name="connsiteX14" fmla="*/ 883734 w 3141832"/>
                <a:gd name="connsiteY14" fmla="*/ 202135 h 1053549"/>
                <a:gd name="connsiteX15" fmla="*/ 1180292 w 3141832"/>
                <a:gd name="connsiteY15" fmla="*/ 286724 h 1053549"/>
                <a:gd name="connsiteX16" fmla="*/ 1239434 w 3141832"/>
                <a:gd name="connsiteY16" fmla="*/ 332290 h 1053549"/>
                <a:gd name="connsiteX17" fmla="*/ 1258464 w 3141832"/>
                <a:gd name="connsiteY17" fmla="*/ 282863 h 1053549"/>
                <a:gd name="connsiteX18" fmla="*/ 1787761 w 3141832"/>
                <a:gd name="connsiteY18" fmla="*/ 0 h 105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1832" h="1053549">
                  <a:moveTo>
                    <a:pt x="1787761" y="0"/>
                  </a:moveTo>
                  <a:cubicBezTo>
                    <a:pt x="2105015" y="0"/>
                    <a:pt x="2362200" y="207353"/>
                    <a:pt x="2362200" y="463137"/>
                  </a:cubicBezTo>
                  <a:lnTo>
                    <a:pt x="2353215" y="520641"/>
                  </a:lnTo>
                  <a:lnTo>
                    <a:pt x="2451624" y="496013"/>
                  </a:lnTo>
                  <a:cubicBezTo>
                    <a:pt x="2489018" y="489843"/>
                    <a:pt x="2527736" y="486603"/>
                    <a:pt x="2567393" y="486603"/>
                  </a:cubicBezTo>
                  <a:cubicBezTo>
                    <a:pt x="2884647" y="486603"/>
                    <a:pt x="3141832" y="693956"/>
                    <a:pt x="3141832" y="949740"/>
                  </a:cubicBezTo>
                  <a:cubicBezTo>
                    <a:pt x="3141832" y="981713"/>
                    <a:pt x="3137814" y="1012930"/>
                    <a:pt x="3130161" y="1043078"/>
                  </a:cubicBezTo>
                  <a:lnTo>
                    <a:pt x="3126130" y="1053549"/>
                  </a:lnTo>
                  <a:lnTo>
                    <a:pt x="0" y="1053549"/>
                  </a:lnTo>
                  <a:lnTo>
                    <a:pt x="0" y="597209"/>
                  </a:lnTo>
                  <a:lnTo>
                    <a:pt x="33768" y="571192"/>
                  </a:lnTo>
                  <a:cubicBezTo>
                    <a:pt x="118422" y="517787"/>
                    <a:pt x="220474" y="486603"/>
                    <a:pt x="330326" y="486603"/>
                  </a:cubicBezTo>
                  <a:lnTo>
                    <a:pt x="401591" y="493312"/>
                  </a:lnTo>
                  <a:lnTo>
                    <a:pt x="443908" y="420508"/>
                  </a:lnTo>
                  <a:cubicBezTo>
                    <a:pt x="539227" y="288757"/>
                    <a:pt x="700648" y="202135"/>
                    <a:pt x="883734" y="202135"/>
                  </a:cubicBezTo>
                  <a:cubicBezTo>
                    <a:pt x="993586" y="202135"/>
                    <a:pt x="1095638" y="233319"/>
                    <a:pt x="1180292" y="286724"/>
                  </a:cubicBezTo>
                  <a:lnTo>
                    <a:pt x="1239434" y="332290"/>
                  </a:lnTo>
                  <a:lnTo>
                    <a:pt x="1258464" y="282863"/>
                  </a:lnTo>
                  <a:cubicBezTo>
                    <a:pt x="1345669" y="116636"/>
                    <a:pt x="1549821" y="0"/>
                    <a:pt x="1787761" y="0"/>
                  </a:cubicBezTo>
                  <a:close/>
                </a:path>
              </a:pathLst>
            </a:custGeom>
            <a:solidFill>
              <a:srgbClr val="E78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5E82335A-5AE3-4A17-AD24-AECE7EAFB1A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5817152"/>
              <a:ext cx="3141832" cy="1053549"/>
            </a:xfrm>
            <a:custGeom>
              <a:avLst/>
              <a:gdLst>
                <a:gd name="connsiteX0" fmla="*/ 1787761 w 3141832"/>
                <a:gd name="connsiteY0" fmla="*/ 0 h 1053549"/>
                <a:gd name="connsiteX1" fmla="*/ 2362200 w 3141832"/>
                <a:gd name="connsiteY1" fmla="*/ 463137 h 1053549"/>
                <a:gd name="connsiteX2" fmla="*/ 2353215 w 3141832"/>
                <a:gd name="connsiteY2" fmla="*/ 520641 h 1053549"/>
                <a:gd name="connsiteX3" fmla="*/ 2451624 w 3141832"/>
                <a:gd name="connsiteY3" fmla="*/ 496013 h 1053549"/>
                <a:gd name="connsiteX4" fmla="*/ 2567393 w 3141832"/>
                <a:gd name="connsiteY4" fmla="*/ 486603 h 1053549"/>
                <a:gd name="connsiteX5" fmla="*/ 3141832 w 3141832"/>
                <a:gd name="connsiteY5" fmla="*/ 949740 h 1053549"/>
                <a:gd name="connsiteX6" fmla="*/ 3130161 w 3141832"/>
                <a:gd name="connsiteY6" fmla="*/ 1043078 h 1053549"/>
                <a:gd name="connsiteX7" fmla="*/ 3126130 w 3141832"/>
                <a:gd name="connsiteY7" fmla="*/ 1053549 h 1053549"/>
                <a:gd name="connsiteX8" fmla="*/ 0 w 3141832"/>
                <a:gd name="connsiteY8" fmla="*/ 1053549 h 1053549"/>
                <a:gd name="connsiteX9" fmla="*/ 0 w 3141832"/>
                <a:gd name="connsiteY9" fmla="*/ 597209 h 1053549"/>
                <a:gd name="connsiteX10" fmla="*/ 33768 w 3141832"/>
                <a:gd name="connsiteY10" fmla="*/ 571192 h 1053549"/>
                <a:gd name="connsiteX11" fmla="*/ 330326 w 3141832"/>
                <a:gd name="connsiteY11" fmla="*/ 486603 h 1053549"/>
                <a:gd name="connsiteX12" fmla="*/ 401591 w 3141832"/>
                <a:gd name="connsiteY12" fmla="*/ 493312 h 1053549"/>
                <a:gd name="connsiteX13" fmla="*/ 443908 w 3141832"/>
                <a:gd name="connsiteY13" fmla="*/ 420508 h 1053549"/>
                <a:gd name="connsiteX14" fmla="*/ 883734 w 3141832"/>
                <a:gd name="connsiteY14" fmla="*/ 202135 h 1053549"/>
                <a:gd name="connsiteX15" fmla="*/ 1180292 w 3141832"/>
                <a:gd name="connsiteY15" fmla="*/ 286724 h 1053549"/>
                <a:gd name="connsiteX16" fmla="*/ 1239434 w 3141832"/>
                <a:gd name="connsiteY16" fmla="*/ 332290 h 1053549"/>
                <a:gd name="connsiteX17" fmla="*/ 1258464 w 3141832"/>
                <a:gd name="connsiteY17" fmla="*/ 282863 h 1053549"/>
                <a:gd name="connsiteX18" fmla="*/ 1787761 w 3141832"/>
                <a:gd name="connsiteY18" fmla="*/ 0 h 105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1832" h="1053549">
                  <a:moveTo>
                    <a:pt x="1787761" y="0"/>
                  </a:moveTo>
                  <a:cubicBezTo>
                    <a:pt x="2105015" y="0"/>
                    <a:pt x="2362200" y="207353"/>
                    <a:pt x="2362200" y="463137"/>
                  </a:cubicBezTo>
                  <a:lnTo>
                    <a:pt x="2353215" y="520641"/>
                  </a:lnTo>
                  <a:lnTo>
                    <a:pt x="2451624" y="496013"/>
                  </a:lnTo>
                  <a:cubicBezTo>
                    <a:pt x="2489018" y="489843"/>
                    <a:pt x="2527736" y="486603"/>
                    <a:pt x="2567393" y="486603"/>
                  </a:cubicBezTo>
                  <a:cubicBezTo>
                    <a:pt x="2884647" y="486603"/>
                    <a:pt x="3141832" y="693956"/>
                    <a:pt x="3141832" y="949740"/>
                  </a:cubicBezTo>
                  <a:cubicBezTo>
                    <a:pt x="3141832" y="981713"/>
                    <a:pt x="3137814" y="1012930"/>
                    <a:pt x="3130161" y="1043078"/>
                  </a:cubicBezTo>
                  <a:lnTo>
                    <a:pt x="3126130" y="1053549"/>
                  </a:lnTo>
                  <a:lnTo>
                    <a:pt x="0" y="1053549"/>
                  </a:lnTo>
                  <a:lnTo>
                    <a:pt x="0" y="597209"/>
                  </a:lnTo>
                  <a:lnTo>
                    <a:pt x="33768" y="571192"/>
                  </a:lnTo>
                  <a:cubicBezTo>
                    <a:pt x="118422" y="517787"/>
                    <a:pt x="220474" y="486603"/>
                    <a:pt x="330326" y="486603"/>
                  </a:cubicBezTo>
                  <a:lnTo>
                    <a:pt x="401591" y="493312"/>
                  </a:lnTo>
                  <a:lnTo>
                    <a:pt x="443908" y="420508"/>
                  </a:lnTo>
                  <a:cubicBezTo>
                    <a:pt x="539227" y="288757"/>
                    <a:pt x="700648" y="202135"/>
                    <a:pt x="883734" y="202135"/>
                  </a:cubicBezTo>
                  <a:cubicBezTo>
                    <a:pt x="993586" y="202135"/>
                    <a:pt x="1095638" y="233319"/>
                    <a:pt x="1180292" y="286724"/>
                  </a:cubicBezTo>
                  <a:lnTo>
                    <a:pt x="1239434" y="332290"/>
                  </a:lnTo>
                  <a:lnTo>
                    <a:pt x="1258464" y="282863"/>
                  </a:lnTo>
                  <a:cubicBezTo>
                    <a:pt x="1345669" y="116636"/>
                    <a:pt x="1549821" y="0"/>
                    <a:pt x="1787761" y="0"/>
                  </a:cubicBezTo>
                  <a:close/>
                </a:path>
              </a:pathLst>
            </a:custGeom>
            <a:solidFill>
              <a:srgbClr val="E8F3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90" name="PHẠM DUYÊN 10 - 9Slide.vn 6 - 9Slide.vn">
            <a:extLst>
              <a:ext uri="{FF2B5EF4-FFF2-40B4-BE49-F238E27FC236}">
                <a16:creationId xmlns:a16="http://schemas.microsoft.com/office/drawing/2014/main" id="{D6DB30E8-4DF3-4152-BEBB-E4BC2CC4A7E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4853209" y="5867400"/>
            <a:ext cx="4819120" cy="990600"/>
            <a:chOff x="4940748" y="6017019"/>
            <a:chExt cx="4819120" cy="990600"/>
          </a:xfrm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1851C270-3F02-4DFA-96D5-C7339AF6216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45189" y="6017019"/>
              <a:ext cx="4814679" cy="990600"/>
            </a:xfrm>
            <a:custGeom>
              <a:avLst/>
              <a:gdLst>
                <a:gd name="connsiteX0" fmla="*/ 2931939 w 4814679"/>
                <a:gd name="connsiteY0" fmla="*/ 0 h 990600"/>
                <a:gd name="connsiteX1" fmla="*/ 3628251 w 4814679"/>
                <a:gd name="connsiteY1" fmla="*/ 330359 h 990600"/>
                <a:gd name="connsiteX2" fmla="*/ 3681634 w 4814679"/>
                <a:gd name="connsiteY2" fmla="*/ 418120 h 990600"/>
                <a:gd name="connsiteX3" fmla="*/ 3771662 w 4814679"/>
                <a:gd name="connsiteY3" fmla="*/ 410022 h 990600"/>
                <a:gd name="connsiteX4" fmla="*/ 4448598 w 4814679"/>
                <a:gd name="connsiteY4" fmla="*/ 810408 h 990600"/>
                <a:gd name="connsiteX5" fmla="*/ 4474104 w 4814679"/>
                <a:gd name="connsiteY5" fmla="*/ 883727 h 990600"/>
                <a:gd name="connsiteX6" fmla="*/ 4572070 w 4814679"/>
                <a:gd name="connsiteY6" fmla="*/ 892540 h 990600"/>
                <a:gd name="connsiteX7" fmla="*/ 4771163 w 4814679"/>
                <a:gd name="connsiteY7" fmla="*/ 962288 h 990600"/>
                <a:gd name="connsiteX8" fmla="*/ 4814679 w 4814679"/>
                <a:gd name="connsiteY8" fmla="*/ 990600 h 990600"/>
                <a:gd name="connsiteX9" fmla="*/ 0 w 4814679"/>
                <a:gd name="connsiteY9" fmla="*/ 990600 h 990600"/>
                <a:gd name="connsiteX10" fmla="*/ 4701 w 4814679"/>
                <a:gd name="connsiteY10" fmla="*/ 981290 h 990600"/>
                <a:gd name="connsiteX11" fmla="*/ 656383 w 4814679"/>
                <a:gd name="connsiteY11" fmla="*/ 620529 h 990600"/>
                <a:gd name="connsiteX12" fmla="*/ 952988 w 4814679"/>
                <a:gd name="connsiteY12" fmla="*/ 679413 h 990600"/>
                <a:gd name="connsiteX13" fmla="*/ 978718 w 4814679"/>
                <a:gd name="connsiteY13" fmla="*/ 693146 h 990600"/>
                <a:gd name="connsiteX14" fmla="*/ 1019195 w 4814679"/>
                <a:gd name="connsiteY14" fmla="*/ 576793 h 990600"/>
                <a:gd name="connsiteX15" fmla="*/ 1792928 w 4814679"/>
                <a:gd name="connsiteY15" fmla="*/ 119154 h 990600"/>
                <a:gd name="connsiteX16" fmla="*/ 2262425 w 4814679"/>
                <a:gd name="connsiteY16" fmla="*/ 247123 h 990600"/>
                <a:gd name="connsiteX17" fmla="*/ 2292273 w 4814679"/>
                <a:gd name="connsiteY17" fmla="*/ 269097 h 990600"/>
                <a:gd name="connsiteX18" fmla="*/ 2338165 w 4814679"/>
                <a:gd name="connsiteY18" fmla="*/ 219465 h 990600"/>
                <a:gd name="connsiteX19" fmla="*/ 2931939 w 4814679"/>
                <a:gd name="connsiteY19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14679" h="990600">
                  <a:moveTo>
                    <a:pt x="2931939" y="0"/>
                  </a:moveTo>
                  <a:cubicBezTo>
                    <a:pt x="3221793" y="0"/>
                    <a:pt x="3477346" y="131044"/>
                    <a:pt x="3628251" y="330359"/>
                  </a:cubicBezTo>
                  <a:lnTo>
                    <a:pt x="3681634" y="418120"/>
                  </a:lnTo>
                  <a:lnTo>
                    <a:pt x="3771662" y="410022"/>
                  </a:lnTo>
                  <a:cubicBezTo>
                    <a:pt x="4075972" y="410022"/>
                    <a:pt x="4337069" y="575118"/>
                    <a:pt x="4448598" y="810408"/>
                  </a:cubicBezTo>
                  <a:lnTo>
                    <a:pt x="4474104" y="883727"/>
                  </a:lnTo>
                  <a:lnTo>
                    <a:pt x="4572070" y="892540"/>
                  </a:lnTo>
                  <a:cubicBezTo>
                    <a:pt x="4643618" y="905604"/>
                    <a:pt x="4710734" y="929524"/>
                    <a:pt x="4771163" y="962288"/>
                  </a:cubicBezTo>
                  <a:lnTo>
                    <a:pt x="4814679" y="990600"/>
                  </a:lnTo>
                  <a:lnTo>
                    <a:pt x="0" y="990600"/>
                  </a:lnTo>
                  <a:lnTo>
                    <a:pt x="4701" y="981290"/>
                  </a:lnTo>
                  <a:cubicBezTo>
                    <a:pt x="138347" y="765005"/>
                    <a:pt x="380207" y="620529"/>
                    <a:pt x="656383" y="620529"/>
                  </a:cubicBezTo>
                  <a:cubicBezTo>
                    <a:pt x="761594" y="620529"/>
                    <a:pt x="861824" y="641496"/>
                    <a:pt x="952988" y="679413"/>
                  </a:cubicBezTo>
                  <a:lnTo>
                    <a:pt x="978718" y="693146"/>
                  </a:lnTo>
                  <a:lnTo>
                    <a:pt x="1019195" y="576793"/>
                  </a:lnTo>
                  <a:cubicBezTo>
                    <a:pt x="1146672" y="307857"/>
                    <a:pt x="1445104" y="119154"/>
                    <a:pt x="1792928" y="119154"/>
                  </a:cubicBezTo>
                  <a:cubicBezTo>
                    <a:pt x="1966841" y="119154"/>
                    <a:pt x="2128405" y="166330"/>
                    <a:pt x="2262425" y="247123"/>
                  </a:cubicBezTo>
                  <a:lnTo>
                    <a:pt x="2292273" y="269097"/>
                  </a:lnTo>
                  <a:lnTo>
                    <a:pt x="2338165" y="219465"/>
                  </a:lnTo>
                  <a:cubicBezTo>
                    <a:pt x="2490126" y="83868"/>
                    <a:pt x="2700056" y="0"/>
                    <a:pt x="293193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B39202C4-666D-4A49-8C0F-7FACBBC171E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40748" y="6093219"/>
              <a:ext cx="4736471" cy="914400"/>
            </a:xfrm>
            <a:custGeom>
              <a:avLst/>
              <a:gdLst>
                <a:gd name="connsiteX0" fmla="*/ 2931939 w 4814679"/>
                <a:gd name="connsiteY0" fmla="*/ 0 h 990600"/>
                <a:gd name="connsiteX1" fmla="*/ 3628251 w 4814679"/>
                <a:gd name="connsiteY1" fmla="*/ 330359 h 990600"/>
                <a:gd name="connsiteX2" fmla="*/ 3681634 w 4814679"/>
                <a:gd name="connsiteY2" fmla="*/ 418120 h 990600"/>
                <a:gd name="connsiteX3" fmla="*/ 3771662 w 4814679"/>
                <a:gd name="connsiteY3" fmla="*/ 410022 h 990600"/>
                <a:gd name="connsiteX4" fmla="*/ 4448598 w 4814679"/>
                <a:gd name="connsiteY4" fmla="*/ 810408 h 990600"/>
                <a:gd name="connsiteX5" fmla="*/ 4474104 w 4814679"/>
                <a:gd name="connsiteY5" fmla="*/ 883727 h 990600"/>
                <a:gd name="connsiteX6" fmla="*/ 4572070 w 4814679"/>
                <a:gd name="connsiteY6" fmla="*/ 892540 h 990600"/>
                <a:gd name="connsiteX7" fmla="*/ 4771163 w 4814679"/>
                <a:gd name="connsiteY7" fmla="*/ 962288 h 990600"/>
                <a:gd name="connsiteX8" fmla="*/ 4814679 w 4814679"/>
                <a:gd name="connsiteY8" fmla="*/ 990600 h 990600"/>
                <a:gd name="connsiteX9" fmla="*/ 0 w 4814679"/>
                <a:gd name="connsiteY9" fmla="*/ 990600 h 990600"/>
                <a:gd name="connsiteX10" fmla="*/ 4701 w 4814679"/>
                <a:gd name="connsiteY10" fmla="*/ 981290 h 990600"/>
                <a:gd name="connsiteX11" fmla="*/ 656383 w 4814679"/>
                <a:gd name="connsiteY11" fmla="*/ 620529 h 990600"/>
                <a:gd name="connsiteX12" fmla="*/ 952988 w 4814679"/>
                <a:gd name="connsiteY12" fmla="*/ 679413 h 990600"/>
                <a:gd name="connsiteX13" fmla="*/ 978718 w 4814679"/>
                <a:gd name="connsiteY13" fmla="*/ 693146 h 990600"/>
                <a:gd name="connsiteX14" fmla="*/ 1019195 w 4814679"/>
                <a:gd name="connsiteY14" fmla="*/ 576793 h 990600"/>
                <a:gd name="connsiteX15" fmla="*/ 1792928 w 4814679"/>
                <a:gd name="connsiteY15" fmla="*/ 119154 h 990600"/>
                <a:gd name="connsiteX16" fmla="*/ 2262425 w 4814679"/>
                <a:gd name="connsiteY16" fmla="*/ 247123 h 990600"/>
                <a:gd name="connsiteX17" fmla="*/ 2292273 w 4814679"/>
                <a:gd name="connsiteY17" fmla="*/ 269097 h 990600"/>
                <a:gd name="connsiteX18" fmla="*/ 2338165 w 4814679"/>
                <a:gd name="connsiteY18" fmla="*/ 219465 h 990600"/>
                <a:gd name="connsiteX19" fmla="*/ 2931939 w 4814679"/>
                <a:gd name="connsiteY19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14679" h="990600">
                  <a:moveTo>
                    <a:pt x="2931939" y="0"/>
                  </a:moveTo>
                  <a:cubicBezTo>
                    <a:pt x="3221793" y="0"/>
                    <a:pt x="3477346" y="131044"/>
                    <a:pt x="3628251" y="330359"/>
                  </a:cubicBezTo>
                  <a:lnTo>
                    <a:pt x="3681634" y="418120"/>
                  </a:lnTo>
                  <a:lnTo>
                    <a:pt x="3771662" y="410022"/>
                  </a:lnTo>
                  <a:cubicBezTo>
                    <a:pt x="4075972" y="410022"/>
                    <a:pt x="4337069" y="575118"/>
                    <a:pt x="4448598" y="810408"/>
                  </a:cubicBezTo>
                  <a:lnTo>
                    <a:pt x="4474104" y="883727"/>
                  </a:lnTo>
                  <a:lnTo>
                    <a:pt x="4572070" y="892540"/>
                  </a:lnTo>
                  <a:cubicBezTo>
                    <a:pt x="4643618" y="905604"/>
                    <a:pt x="4710734" y="929524"/>
                    <a:pt x="4771163" y="962288"/>
                  </a:cubicBezTo>
                  <a:lnTo>
                    <a:pt x="4814679" y="990600"/>
                  </a:lnTo>
                  <a:lnTo>
                    <a:pt x="0" y="990600"/>
                  </a:lnTo>
                  <a:lnTo>
                    <a:pt x="4701" y="981290"/>
                  </a:lnTo>
                  <a:cubicBezTo>
                    <a:pt x="138347" y="765005"/>
                    <a:pt x="380207" y="620529"/>
                    <a:pt x="656383" y="620529"/>
                  </a:cubicBezTo>
                  <a:cubicBezTo>
                    <a:pt x="761594" y="620529"/>
                    <a:pt x="861824" y="641496"/>
                    <a:pt x="952988" y="679413"/>
                  </a:cubicBezTo>
                  <a:lnTo>
                    <a:pt x="978718" y="693146"/>
                  </a:lnTo>
                  <a:lnTo>
                    <a:pt x="1019195" y="576793"/>
                  </a:lnTo>
                  <a:cubicBezTo>
                    <a:pt x="1146672" y="307857"/>
                    <a:pt x="1445104" y="119154"/>
                    <a:pt x="1792928" y="119154"/>
                  </a:cubicBezTo>
                  <a:cubicBezTo>
                    <a:pt x="1966841" y="119154"/>
                    <a:pt x="2128405" y="166330"/>
                    <a:pt x="2262425" y="247123"/>
                  </a:cubicBezTo>
                  <a:lnTo>
                    <a:pt x="2292273" y="269097"/>
                  </a:lnTo>
                  <a:lnTo>
                    <a:pt x="2338165" y="219465"/>
                  </a:lnTo>
                  <a:cubicBezTo>
                    <a:pt x="2490126" y="83868"/>
                    <a:pt x="2700056" y="0"/>
                    <a:pt x="2931939" y="0"/>
                  </a:cubicBezTo>
                  <a:close/>
                </a:path>
              </a:pathLst>
            </a:custGeom>
            <a:solidFill>
              <a:srgbClr val="EEBE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PHẠM DUYÊN 10 - 9Slide.vn 7 - 9Slide.vn">
            <a:extLst>
              <a:ext uri="{FF2B5EF4-FFF2-40B4-BE49-F238E27FC236}">
                <a16:creationId xmlns:a16="http://schemas.microsoft.com/office/drawing/2014/main" id="{A228A79E-6551-46E5-8DCC-D8F77910931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55590" y="336736"/>
            <a:ext cx="11480820" cy="6184528"/>
          </a:xfrm>
          <a:custGeom>
            <a:avLst/>
            <a:gdLst>
              <a:gd name="connsiteX0" fmla="*/ 0 w 11480820"/>
              <a:gd name="connsiteY0" fmla="*/ 299826 h 6184528"/>
              <a:gd name="connsiteX1" fmla="*/ 299826 w 11480820"/>
              <a:gd name="connsiteY1" fmla="*/ 0 h 6184528"/>
              <a:gd name="connsiteX2" fmla="*/ 871087 w 11480820"/>
              <a:gd name="connsiteY2" fmla="*/ 0 h 6184528"/>
              <a:gd name="connsiteX3" fmla="*/ 1442349 w 11480820"/>
              <a:gd name="connsiteY3" fmla="*/ 0 h 6184528"/>
              <a:gd name="connsiteX4" fmla="*/ 2122422 w 11480820"/>
              <a:gd name="connsiteY4" fmla="*/ 0 h 6184528"/>
              <a:gd name="connsiteX5" fmla="*/ 3020118 w 11480820"/>
              <a:gd name="connsiteY5" fmla="*/ 0 h 6184528"/>
              <a:gd name="connsiteX6" fmla="*/ 3482568 w 11480820"/>
              <a:gd name="connsiteY6" fmla="*/ 0 h 6184528"/>
              <a:gd name="connsiteX7" fmla="*/ 4271452 w 11480820"/>
              <a:gd name="connsiteY7" fmla="*/ 0 h 6184528"/>
              <a:gd name="connsiteX8" fmla="*/ 5060337 w 11480820"/>
              <a:gd name="connsiteY8" fmla="*/ 0 h 6184528"/>
              <a:gd name="connsiteX9" fmla="*/ 5413975 w 11480820"/>
              <a:gd name="connsiteY9" fmla="*/ 0 h 6184528"/>
              <a:gd name="connsiteX10" fmla="*/ 6311671 w 11480820"/>
              <a:gd name="connsiteY10" fmla="*/ 0 h 6184528"/>
              <a:gd name="connsiteX11" fmla="*/ 7209368 w 11480820"/>
              <a:gd name="connsiteY11" fmla="*/ 0 h 6184528"/>
              <a:gd name="connsiteX12" fmla="*/ 7889441 w 11480820"/>
              <a:gd name="connsiteY12" fmla="*/ 0 h 6184528"/>
              <a:gd name="connsiteX13" fmla="*/ 8351890 w 11480820"/>
              <a:gd name="connsiteY13" fmla="*/ 0 h 6184528"/>
              <a:gd name="connsiteX14" fmla="*/ 9031963 w 11480820"/>
              <a:gd name="connsiteY14" fmla="*/ 0 h 6184528"/>
              <a:gd name="connsiteX15" fmla="*/ 9929660 w 11480820"/>
              <a:gd name="connsiteY15" fmla="*/ 0 h 6184528"/>
              <a:gd name="connsiteX16" fmla="*/ 11180994 w 11480820"/>
              <a:gd name="connsiteY16" fmla="*/ 0 h 6184528"/>
              <a:gd name="connsiteX17" fmla="*/ 11480820 w 11480820"/>
              <a:gd name="connsiteY17" fmla="*/ 299826 h 6184528"/>
              <a:gd name="connsiteX18" fmla="*/ 11480820 w 11480820"/>
              <a:gd name="connsiteY18" fmla="*/ 886238 h 6184528"/>
              <a:gd name="connsiteX19" fmla="*/ 11480820 w 11480820"/>
              <a:gd name="connsiteY19" fmla="*/ 1584347 h 6184528"/>
              <a:gd name="connsiteX20" fmla="*/ 11480820 w 11480820"/>
              <a:gd name="connsiteY20" fmla="*/ 2394155 h 6184528"/>
              <a:gd name="connsiteX21" fmla="*/ 11480820 w 11480820"/>
              <a:gd name="connsiteY21" fmla="*/ 3203962 h 6184528"/>
              <a:gd name="connsiteX22" fmla="*/ 11480820 w 11480820"/>
              <a:gd name="connsiteY22" fmla="*/ 4013769 h 6184528"/>
              <a:gd name="connsiteX23" fmla="*/ 11480820 w 11480820"/>
              <a:gd name="connsiteY23" fmla="*/ 4600181 h 6184528"/>
              <a:gd name="connsiteX24" fmla="*/ 11480820 w 11480820"/>
              <a:gd name="connsiteY24" fmla="*/ 5186593 h 6184528"/>
              <a:gd name="connsiteX25" fmla="*/ 11480820 w 11480820"/>
              <a:gd name="connsiteY25" fmla="*/ 5884702 h 6184528"/>
              <a:gd name="connsiteX26" fmla="*/ 11180994 w 11480820"/>
              <a:gd name="connsiteY26" fmla="*/ 6184528 h 6184528"/>
              <a:gd name="connsiteX27" fmla="*/ 10718544 w 11480820"/>
              <a:gd name="connsiteY27" fmla="*/ 6184528 h 6184528"/>
              <a:gd name="connsiteX28" fmla="*/ 10256095 w 11480820"/>
              <a:gd name="connsiteY28" fmla="*/ 6184528 h 6184528"/>
              <a:gd name="connsiteX29" fmla="*/ 9684833 w 11480820"/>
              <a:gd name="connsiteY29" fmla="*/ 6184528 h 6184528"/>
              <a:gd name="connsiteX30" fmla="*/ 9004760 w 11480820"/>
              <a:gd name="connsiteY30" fmla="*/ 6184528 h 6184528"/>
              <a:gd name="connsiteX31" fmla="*/ 8433499 w 11480820"/>
              <a:gd name="connsiteY31" fmla="*/ 6184528 h 6184528"/>
              <a:gd name="connsiteX32" fmla="*/ 7535803 w 11480820"/>
              <a:gd name="connsiteY32" fmla="*/ 6184528 h 6184528"/>
              <a:gd name="connsiteX33" fmla="*/ 6746918 w 11480820"/>
              <a:gd name="connsiteY33" fmla="*/ 6184528 h 6184528"/>
              <a:gd name="connsiteX34" fmla="*/ 6175657 w 11480820"/>
              <a:gd name="connsiteY34" fmla="*/ 6184528 h 6184528"/>
              <a:gd name="connsiteX35" fmla="*/ 5277960 w 11480820"/>
              <a:gd name="connsiteY35" fmla="*/ 6184528 h 6184528"/>
              <a:gd name="connsiteX36" fmla="*/ 4597887 w 11480820"/>
              <a:gd name="connsiteY36" fmla="*/ 6184528 h 6184528"/>
              <a:gd name="connsiteX37" fmla="*/ 4135438 w 11480820"/>
              <a:gd name="connsiteY37" fmla="*/ 6184528 h 6184528"/>
              <a:gd name="connsiteX38" fmla="*/ 3672988 w 11480820"/>
              <a:gd name="connsiteY38" fmla="*/ 6184528 h 6184528"/>
              <a:gd name="connsiteX39" fmla="*/ 2775292 w 11480820"/>
              <a:gd name="connsiteY39" fmla="*/ 6184528 h 6184528"/>
              <a:gd name="connsiteX40" fmla="*/ 2204030 w 11480820"/>
              <a:gd name="connsiteY40" fmla="*/ 6184528 h 6184528"/>
              <a:gd name="connsiteX41" fmla="*/ 1632769 w 11480820"/>
              <a:gd name="connsiteY41" fmla="*/ 6184528 h 6184528"/>
              <a:gd name="connsiteX42" fmla="*/ 299826 w 11480820"/>
              <a:gd name="connsiteY42" fmla="*/ 6184528 h 6184528"/>
              <a:gd name="connsiteX43" fmla="*/ 0 w 11480820"/>
              <a:gd name="connsiteY43" fmla="*/ 5884702 h 6184528"/>
              <a:gd name="connsiteX44" fmla="*/ 0 w 11480820"/>
              <a:gd name="connsiteY44" fmla="*/ 5074895 h 6184528"/>
              <a:gd name="connsiteX45" fmla="*/ 0 w 11480820"/>
              <a:gd name="connsiteY45" fmla="*/ 4265088 h 6184528"/>
              <a:gd name="connsiteX46" fmla="*/ 0 w 11480820"/>
              <a:gd name="connsiteY46" fmla="*/ 3455281 h 6184528"/>
              <a:gd name="connsiteX47" fmla="*/ 0 w 11480820"/>
              <a:gd name="connsiteY47" fmla="*/ 2645474 h 6184528"/>
              <a:gd name="connsiteX48" fmla="*/ 0 w 11480820"/>
              <a:gd name="connsiteY48" fmla="*/ 1947364 h 6184528"/>
              <a:gd name="connsiteX49" fmla="*/ 0 w 11480820"/>
              <a:gd name="connsiteY49" fmla="*/ 1360952 h 6184528"/>
              <a:gd name="connsiteX50" fmla="*/ 0 w 11480820"/>
              <a:gd name="connsiteY50" fmla="*/ 299826 h 6184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480820" h="6184528" fill="none" extrusionOk="0">
                <a:moveTo>
                  <a:pt x="0" y="299826"/>
                </a:moveTo>
                <a:cubicBezTo>
                  <a:pt x="-14287" y="108659"/>
                  <a:pt x="107431" y="-23379"/>
                  <a:pt x="299826" y="0"/>
                </a:cubicBezTo>
                <a:cubicBezTo>
                  <a:pt x="515395" y="20326"/>
                  <a:pt x="740255" y="-22133"/>
                  <a:pt x="871087" y="0"/>
                </a:cubicBezTo>
                <a:cubicBezTo>
                  <a:pt x="1001919" y="22133"/>
                  <a:pt x="1211601" y="-19405"/>
                  <a:pt x="1442349" y="0"/>
                </a:cubicBezTo>
                <a:cubicBezTo>
                  <a:pt x="1673097" y="19405"/>
                  <a:pt x="1863175" y="-20471"/>
                  <a:pt x="2122422" y="0"/>
                </a:cubicBezTo>
                <a:cubicBezTo>
                  <a:pt x="2381669" y="20471"/>
                  <a:pt x="2590243" y="43635"/>
                  <a:pt x="3020118" y="0"/>
                </a:cubicBezTo>
                <a:cubicBezTo>
                  <a:pt x="3449993" y="-43635"/>
                  <a:pt x="3376501" y="-22468"/>
                  <a:pt x="3482568" y="0"/>
                </a:cubicBezTo>
                <a:cubicBezTo>
                  <a:pt x="3588635" y="22468"/>
                  <a:pt x="3991197" y="543"/>
                  <a:pt x="4271452" y="0"/>
                </a:cubicBezTo>
                <a:cubicBezTo>
                  <a:pt x="4551707" y="-543"/>
                  <a:pt x="4840214" y="11846"/>
                  <a:pt x="5060337" y="0"/>
                </a:cubicBezTo>
                <a:cubicBezTo>
                  <a:pt x="5280461" y="-11846"/>
                  <a:pt x="5320769" y="-15835"/>
                  <a:pt x="5413975" y="0"/>
                </a:cubicBezTo>
                <a:cubicBezTo>
                  <a:pt x="5507181" y="15835"/>
                  <a:pt x="5941614" y="11304"/>
                  <a:pt x="6311671" y="0"/>
                </a:cubicBezTo>
                <a:cubicBezTo>
                  <a:pt x="6681728" y="-11304"/>
                  <a:pt x="6820280" y="21081"/>
                  <a:pt x="7209368" y="0"/>
                </a:cubicBezTo>
                <a:cubicBezTo>
                  <a:pt x="7598456" y="-21081"/>
                  <a:pt x="7648006" y="9101"/>
                  <a:pt x="7889441" y="0"/>
                </a:cubicBezTo>
                <a:cubicBezTo>
                  <a:pt x="8130876" y="-9101"/>
                  <a:pt x="8213036" y="13804"/>
                  <a:pt x="8351890" y="0"/>
                </a:cubicBezTo>
                <a:cubicBezTo>
                  <a:pt x="8490744" y="-13804"/>
                  <a:pt x="8714064" y="-11776"/>
                  <a:pt x="9031963" y="0"/>
                </a:cubicBezTo>
                <a:cubicBezTo>
                  <a:pt x="9349862" y="11776"/>
                  <a:pt x="9679728" y="-28773"/>
                  <a:pt x="9929660" y="0"/>
                </a:cubicBezTo>
                <a:cubicBezTo>
                  <a:pt x="10179592" y="28773"/>
                  <a:pt x="10812393" y="44529"/>
                  <a:pt x="11180994" y="0"/>
                </a:cubicBezTo>
                <a:cubicBezTo>
                  <a:pt x="11354460" y="17107"/>
                  <a:pt x="11493180" y="102674"/>
                  <a:pt x="11480820" y="299826"/>
                </a:cubicBezTo>
                <a:cubicBezTo>
                  <a:pt x="11464171" y="447043"/>
                  <a:pt x="11456896" y="608941"/>
                  <a:pt x="11480820" y="886238"/>
                </a:cubicBezTo>
                <a:cubicBezTo>
                  <a:pt x="11504744" y="1163535"/>
                  <a:pt x="11515578" y="1321747"/>
                  <a:pt x="11480820" y="1584347"/>
                </a:cubicBezTo>
                <a:cubicBezTo>
                  <a:pt x="11446062" y="1846947"/>
                  <a:pt x="11505702" y="2136473"/>
                  <a:pt x="11480820" y="2394155"/>
                </a:cubicBezTo>
                <a:cubicBezTo>
                  <a:pt x="11455938" y="2651837"/>
                  <a:pt x="11455652" y="2859659"/>
                  <a:pt x="11480820" y="3203962"/>
                </a:cubicBezTo>
                <a:cubicBezTo>
                  <a:pt x="11505988" y="3548265"/>
                  <a:pt x="11465521" y="3850205"/>
                  <a:pt x="11480820" y="4013769"/>
                </a:cubicBezTo>
                <a:cubicBezTo>
                  <a:pt x="11496119" y="4177333"/>
                  <a:pt x="11467523" y="4323919"/>
                  <a:pt x="11480820" y="4600181"/>
                </a:cubicBezTo>
                <a:cubicBezTo>
                  <a:pt x="11494117" y="4876443"/>
                  <a:pt x="11470378" y="5039604"/>
                  <a:pt x="11480820" y="5186593"/>
                </a:cubicBezTo>
                <a:cubicBezTo>
                  <a:pt x="11491262" y="5333582"/>
                  <a:pt x="11472678" y="5603730"/>
                  <a:pt x="11480820" y="5884702"/>
                </a:cubicBezTo>
                <a:cubicBezTo>
                  <a:pt x="11463801" y="6036952"/>
                  <a:pt x="11355974" y="6211244"/>
                  <a:pt x="11180994" y="6184528"/>
                </a:cubicBezTo>
                <a:cubicBezTo>
                  <a:pt x="11045535" y="6165281"/>
                  <a:pt x="10882696" y="6202065"/>
                  <a:pt x="10718544" y="6184528"/>
                </a:cubicBezTo>
                <a:cubicBezTo>
                  <a:pt x="10554392" y="6166992"/>
                  <a:pt x="10433376" y="6190889"/>
                  <a:pt x="10256095" y="6184528"/>
                </a:cubicBezTo>
                <a:cubicBezTo>
                  <a:pt x="10078814" y="6178167"/>
                  <a:pt x="9879899" y="6197816"/>
                  <a:pt x="9684833" y="6184528"/>
                </a:cubicBezTo>
                <a:cubicBezTo>
                  <a:pt x="9489767" y="6171240"/>
                  <a:pt x="9284611" y="6172244"/>
                  <a:pt x="9004760" y="6184528"/>
                </a:cubicBezTo>
                <a:cubicBezTo>
                  <a:pt x="8724909" y="6196812"/>
                  <a:pt x="8598156" y="6156161"/>
                  <a:pt x="8433499" y="6184528"/>
                </a:cubicBezTo>
                <a:cubicBezTo>
                  <a:pt x="8268842" y="6212895"/>
                  <a:pt x="7791533" y="6215909"/>
                  <a:pt x="7535803" y="6184528"/>
                </a:cubicBezTo>
                <a:cubicBezTo>
                  <a:pt x="7280073" y="6153147"/>
                  <a:pt x="6978220" y="6148118"/>
                  <a:pt x="6746918" y="6184528"/>
                </a:cubicBezTo>
                <a:cubicBezTo>
                  <a:pt x="6515616" y="6220938"/>
                  <a:pt x="6367113" y="6194552"/>
                  <a:pt x="6175657" y="6184528"/>
                </a:cubicBezTo>
                <a:cubicBezTo>
                  <a:pt x="5984201" y="6174504"/>
                  <a:pt x="5586573" y="6205638"/>
                  <a:pt x="5277960" y="6184528"/>
                </a:cubicBezTo>
                <a:cubicBezTo>
                  <a:pt x="4969347" y="6163418"/>
                  <a:pt x="4818915" y="6166978"/>
                  <a:pt x="4597887" y="6184528"/>
                </a:cubicBezTo>
                <a:cubicBezTo>
                  <a:pt x="4376859" y="6202078"/>
                  <a:pt x="4312832" y="6194150"/>
                  <a:pt x="4135438" y="6184528"/>
                </a:cubicBezTo>
                <a:cubicBezTo>
                  <a:pt x="3958044" y="6174906"/>
                  <a:pt x="3822476" y="6162937"/>
                  <a:pt x="3672988" y="6184528"/>
                </a:cubicBezTo>
                <a:cubicBezTo>
                  <a:pt x="3523500" y="6206120"/>
                  <a:pt x="3185239" y="6209693"/>
                  <a:pt x="2775292" y="6184528"/>
                </a:cubicBezTo>
                <a:cubicBezTo>
                  <a:pt x="2365345" y="6159363"/>
                  <a:pt x="2436308" y="6188169"/>
                  <a:pt x="2204030" y="6184528"/>
                </a:cubicBezTo>
                <a:cubicBezTo>
                  <a:pt x="1971752" y="6180887"/>
                  <a:pt x="1770912" y="6163613"/>
                  <a:pt x="1632769" y="6184528"/>
                </a:cubicBezTo>
                <a:cubicBezTo>
                  <a:pt x="1494626" y="6205443"/>
                  <a:pt x="773019" y="6153711"/>
                  <a:pt x="299826" y="6184528"/>
                </a:cubicBezTo>
                <a:cubicBezTo>
                  <a:pt x="130910" y="6191637"/>
                  <a:pt x="21696" y="6049600"/>
                  <a:pt x="0" y="5884702"/>
                </a:cubicBezTo>
                <a:cubicBezTo>
                  <a:pt x="-2730" y="5610756"/>
                  <a:pt x="33894" y="5360417"/>
                  <a:pt x="0" y="5074895"/>
                </a:cubicBezTo>
                <a:cubicBezTo>
                  <a:pt x="-33894" y="4789373"/>
                  <a:pt x="-14490" y="4624022"/>
                  <a:pt x="0" y="4265088"/>
                </a:cubicBezTo>
                <a:cubicBezTo>
                  <a:pt x="14490" y="3906154"/>
                  <a:pt x="7566" y="3709525"/>
                  <a:pt x="0" y="3455281"/>
                </a:cubicBezTo>
                <a:cubicBezTo>
                  <a:pt x="-7566" y="3201037"/>
                  <a:pt x="9138" y="2945099"/>
                  <a:pt x="0" y="2645474"/>
                </a:cubicBezTo>
                <a:cubicBezTo>
                  <a:pt x="-9138" y="2345849"/>
                  <a:pt x="33694" y="2274730"/>
                  <a:pt x="0" y="1947364"/>
                </a:cubicBezTo>
                <a:cubicBezTo>
                  <a:pt x="-33694" y="1619998"/>
                  <a:pt x="-13347" y="1521050"/>
                  <a:pt x="0" y="1360952"/>
                </a:cubicBezTo>
                <a:cubicBezTo>
                  <a:pt x="13347" y="1200854"/>
                  <a:pt x="-20182" y="640918"/>
                  <a:pt x="0" y="299826"/>
                </a:cubicBezTo>
                <a:close/>
              </a:path>
              <a:path w="11480820" h="6184528" stroke="0" extrusionOk="0">
                <a:moveTo>
                  <a:pt x="0" y="299826"/>
                </a:moveTo>
                <a:cubicBezTo>
                  <a:pt x="-28430" y="151474"/>
                  <a:pt x="148887" y="14504"/>
                  <a:pt x="299826" y="0"/>
                </a:cubicBezTo>
                <a:cubicBezTo>
                  <a:pt x="546171" y="1739"/>
                  <a:pt x="772747" y="32299"/>
                  <a:pt x="979899" y="0"/>
                </a:cubicBezTo>
                <a:cubicBezTo>
                  <a:pt x="1187051" y="-32299"/>
                  <a:pt x="1509082" y="24889"/>
                  <a:pt x="1877595" y="0"/>
                </a:cubicBezTo>
                <a:cubicBezTo>
                  <a:pt x="2246108" y="-24889"/>
                  <a:pt x="2330253" y="-11021"/>
                  <a:pt x="2448857" y="0"/>
                </a:cubicBezTo>
                <a:cubicBezTo>
                  <a:pt x="2567461" y="11021"/>
                  <a:pt x="2788810" y="19891"/>
                  <a:pt x="2911306" y="0"/>
                </a:cubicBezTo>
                <a:cubicBezTo>
                  <a:pt x="3033802" y="-19891"/>
                  <a:pt x="3300390" y="15731"/>
                  <a:pt x="3482568" y="0"/>
                </a:cubicBezTo>
                <a:cubicBezTo>
                  <a:pt x="3664746" y="-15731"/>
                  <a:pt x="4079406" y="20631"/>
                  <a:pt x="4271452" y="0"/>
                </a:cubicBezTo>
                <a:cubicBezTo>
                  <a:pt x="4463498" y="-20631"/>
                  <a:pt x="4455635" y="-2310"/>
                  <a:pt x="4625090" y="0"/>
                </a:cubicBezTo>
                <a:cubicBezTo>
                  <a:pt x="4794545" y="2310"/>
                  <a:pt x="4970602" y="-8760"/>
                  <a:pt x="5196352" y="0"/>
                </a:cubicBezTo>
                <a:cubicBezTo>
                  <a:pt x="5422102" y="8760"/>
                  <a:pt x="5792325" y="13953"/>
                  <a:pt x="5985236" y="0"/>
                </a:cubicBezTo>
                <a:cubicBezTo>
                  <a:pt x="6178147" y="-13953"/>
                  <a:pt x="6278898" y="10814"/>
                  <a:pt x="6447686" y="0"/>
                </a:cubicBezTo>
                <a:cubicBezTo>
                  <a:pt x="6616474" y="-10814"/>
                  <a:pt x="6658436" y="-14014"/>
                  <a:pt x="6801324" y="0"/>
                </a:cubicBezTo>
                <a:cubicBezTo>
                  <a:pt x="6944212" y="14014"/>
                  <a:pt x="7237069" y="-8223"/>
                  <a:pt x="7372585" y="0"/>
                </a:cubicBezTo>
                <a:cubicBezTo>
                  <a:pt x="7508101" y="8223"/>
                  <a:pt x="7647170" y="16278"/>
                  <a:pt x="7726223" y="0"/>
                </a:cubicBezTo>
                <a:cubicBezTo>
                  <a:pt x="7805276" y="-16278"/>
                  <a:pt x="8235824" y="26456"/>
                  <a:pt x="8515108" y="0"/>
                </a:cubicBezTo>
                <a:cubicBezTo>
                  <a:pt x="8794392" y="-26456"/>
                  <a:pt x="9185099" y="-23662"/>
                  <a:pt x="9412804" y="0"/>
                </a:cubicBezTo>
                <a:cubicBezTo>
                  <a:pt x="9640509" y="23662"/>
                  <a:pt x="9775317" y="12717"/>
                  <a:pt x="9875254" y="0"/>
                </a:cubicBezTo>
                <a:cubicBezTo>
                  <a:pt x="9975191" y="-12717"/>
                  <a:pt x="10200814" y="-14761"/>
                  <a:pt x="10446515" y="0"/>
                </a:cubicBezTo>
                <a:cubicBezTo>
                  <a:pt x="10692216" y="14761"/>
                  <a:pt x="10838613" y="5567"/>
                  <a:pt x="11180994" y="0"/>
                </a:cubicBezTo>
                <a:cubicBezTo>
                  <a:pt x="11350148" y="-10450"/>
                  <a:pt x="11493914" y="124083"/>
                  <a:pt x="11480820" y="299826"/>
                </a:cubicBezTo>
                <a:cubicBezTo>
                  <a:pt x="11464066" y="630915"/>
                  <a:pt x="11498065" y="807155"/>
                  <a:pt x="11480820" y="997936"/>
                </a:cubicBezTo>
                <a:cubicBezTo>
                  <a:pt x="11463576" y="1188717"/>
                  <a:pt x="11480551" y="1373091"/>
                  <a:pt x="11480820" y="1528499"/>
                </a:cubicBezTo>
                <a:cubicBezTo>
                  <a:pt x="11481089" y="1683907"/>
                  <a:pt x="11470261" y="1864513"/>
                  <a:pt x="11480820" y="2059062"/>
                </a:cubicBezTo>
                <a:cubicBezTo>
                  <a:pt x="11491379" y="2253611"/>
                  <a:pt x="11495340" y="2400009"/>
                  <a:pt x="11480820" y="2645474"/>
                </a:cubicBezTo>
                <a:cubicBezTo>
                  <a:pt x="11466300" y="2890939"/>
                  <a:pt x="11454659" y="3151887"/>
                  <a:pt x="11480820" y="3287735"/>
                </a:cubicBezTo>
                <a:cubicBezTo>
                  <a:pt x="11506981" y="3423583"/>
                  <a:pt x="11479353" y="3769055"/>
                  <a:pt x="11480820" y="4097542"/>
                </a:cubicBezTo>
                <a:cubicBezTo>
                  <a:pt x="11482287" y="4426029"/>
                  <a:pt x="11488030" y="4512951"/>
                  <a:pt x="11480820" y="4851500"/>
                </a:cubicBezTo>
                <a:cubicBezTo>
                  <a:pt x="11473610" y="5190049"/>
                  <a:pt x="11460556" y="5461753"/>
                  <a:pt x="11480820" y="5884702"/>
                </a:cubicBezTo>
                <a:cubicBezTo>
                  <a:pt x="11486505" y="6045997"/>
                  <a:pt x="11369520" y="6217611"/>
                  <a:pt x="11180994" y="6184528"/>
                </a:cubicBezTo>
                <a:cubicBezTo>
                  <a:pt x="10965989" y="6182393"/>
                  <a:pt x="10731762" y="6150420"/>
                  <a:pt x="10392109" y="6184528"/>
                </a:cubicBezTo>
                <a:cubicBezTo>
                  <a:pt x="10052457" y="6218636"/>
                  <a:pt x="9998758" y="6158181"/>
                  <a:pt x="9712036" y="6184528"/>
                </a:cubicBezTo>
                <a:cubicBezTo>
                  <a:pt x="9425314" y="6210875"/>
                  <a:pt x="9358786" y="6163515"/>
                  <a:pt x="9031963" y="6184528"/>
                </a:cubicBezTo>
                <a:cubicBezTo>
                  <a:pt x="8705140" y="6205541"/>
                  <a:pt x="8827650" y="6178584"/>
                  <a:pt x="8678325" y="6184528"/>
                </a:cubicBezTo>
                <a:cubicBezTo>
                  <a:pt x="8529000" y="6190472"/>
                  <a:pt x="8311625" y="6190466"/>
                  <a:pt x="8215876" y="6184528"/>
                </a:cubicBezTo>
                <a:cubicBezTo>
                  <a:pt x="8120127" y="6178590"/>
                  <a:pt x="7912775" y="6186987"/>
                  <a:pt x="7753426" y="6184528"/>
                </a:cubicBezTo>
                <a:cubicBezTo>
                  <a:pt x="7594077" y="6182070"/>
                  <a:pt x="7470305" y="6173341"/>
                  <a:pt x="7290976" y="6184528"/>
                </a:cubicBezTo>
                <a:cubicBezTo>
                  <a:pt x="7111647" y="6195716"/>
                  <a:pt x="7083161" y="6173548"/>
                  <a:pt x="6937338" y="6184528"/>
                </a:cubicBezTo>
                <a:cubicBezTo>
                  <a:pt x="6791515" y="6195508"/>
                  <a:pt x="6419147" y="6182115"/>
                  <a:pt x="6039642" y="6184528"/>
                </a:cubicBezTo>
                <a:cubicBezTo>
                  <a:pt x="5660137" y="6186941"/>
                  <a:pt x="5523635" y="6208302"/>
                  <a:pt x="5359569" y="6184528"/>
                </a:cubicBezTo>
                <a:cubicBezTo>
                  <a:pt x="5195503" y="6160754"/>
                  <a:pt x="5038152" y="6162760"/>
                  <a:pt x="4788308" y="6184528"/>
                </a:cubicBezTo>
                <a:cubicBezTo>
                  <a:pt x="4538464" y="6206296"/>
                  <a:pt x="4354387" y="6211457"/>
                  <a:pt x="4108235" y="6184528"/>
                </a:cubicBezTo>
                <a:cubicBezTo>
                  <a:pt x="3862083" y="6157599"/>
                  <a:pt x="3807092" y="6202571"/>
                  <a:pt x="3645785" y="6184528"/>
                </a:cubicBezTo>
                <a:cubicBezTo>
                  <a:pt x="3484478" y="6166486"/>
                  <a:pt x="3119195" y="6150579"/>
                  <a:pt x="2856900" y="6184528"/>
                </a:cubicBezTo>
                <a:cubicBezTo>
                  <a:pt x="2594605" y="6218477"/>
                  <a:pt x="2601355" y="6197348"/>
                  <a:pt x="2503263" y="6184528"/>
                </a:cubicBezTo>
                <a:cubicBezTo>
                  <a:pt x="2405171" y="6171708"/>
                  <a:pt x="1983507" y="6207763"/>
                  <a:pt x="1823190" y="6184528"/>
                </a:cubicBezTo>
                <a:cubicBezTo>
                  <a:pt x="1662873" y="6161293"/>
                  <a:pt x="1234849" y="6157841"/>
                  <a:pt x="1034305" y="6184528"/>
                </a:cubicBezTo>
                <a:cubicBezTo>
                  <a:pt x="833761" y="6211215"/>
                  <a:pt x="611682" y="6156054"/>
                  <a:pt x="299826" y="6184528"/>
                </a:cubicBezTo>
                <a:cubicBezTo>
                  <a:pt x="134994" y="6189937"/>
                  <a:pt x="-17683" y="6035933"/>
                  <a:pt x="0" y="5884702"/>
                </a:cubicBezTo>
                <a:cubicBezTo>
                  <a:pt x="21337" y="5772275"/>
                  <a:pt x="11604" y="5540462"/>
                  <a:pt x="0" y="5354139"/>
                </a:cubicBezTo>
                <a:cubicBezTo>
                  <a:pt x="-11604" y="5167816"/>
                  <a:pt x="-27829" y="4868882"/>
                  <a:pt x="0" y="4656029"/>
                </a:cubicBezTo>
                <a:cubicBezTo>
                  <a:pt x="27829" y="4443176"/>
                  <a:pt x="-27620" y="4201427"/>
                  <a:pt x="0" y="3902071"/>
                </a:cubicBezTo>
                <a:cubicBezTo>
                  <a:pt x="27620" y="3602715"/>
                  <a:pt x="-7861" y="3360262"/>
                  <a:pt x="0" y="3203962"/>
                </a:cubicBezTo>
                <a:cubicBezTo>
                  <a:pt x="7861" y="3047662"/>
                  <a:pt x="4993" y="2771398"/>
                  <a:pt x="0" y="2617550"/>
                </a:cubicBezTo>
                <a:cubicBezTo>
                  <a:pt x="-4993" y="2463702"/>
                  <a:pt x="26018" y="2348614"/>
                  <a:pt x="0" y="2086986"/>
                </a:cubicBezTo>
                <a:cubicBezTo>
                  <a:pt x="-26018" y="1825358"/>
                  <a:pt x="-9325" y="1674260"/>
                  <a:pt x="0" y="1444726"/>
                </a:cubicBezTo>
                <a:cubicBezTo>
                  <a:pt x="9325" y="1215192"/>
                  <a:pt x="17233" y="550329"/>
                  <a:pt x="0" y="299826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E7819D"/>
            </a:solidFill>
            <a:extLst>
              <a:ext uri="{C807C97D-BFC1-408E-A445-0C87EB9F89A2}">
                <ask:lineSketchStyleProps xmlns:ask="http://schemas.microsoft.com/office/drawing/2018/sketchyshapes" sd="312950784">
                  <a:prstGeom prst="roundRect">
                    <a:avLst>
                      <a:gd name="adj" fmla="val 4848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PHẠM DUYÊN 10 - 9Slide.vn 8 - 9Slide.vn">
            <a:extLst>
              <a:ext uri="{FF2B5EF4-FFF2-40B4-BE49-F238E27FC236}">
                <a16:creationId xmlns:a16="http://schemas.microsoft.com/office/drawing/2014/main" id="{8B6BD6CB-CA37-431A-99BE-7EFDCF2AB255}"/>
              </a:ext>
            </a:extLst>
          </p:cNvPr>
          <p:cNvGrpSpPr>
            <a:grpSpLocks/>
          </p:cNvGrpSpPr>
          <p:nvPr/>
        </p:nvGrpSpPr>
        <p:grpSpPr>
          <a:xfrm>
            <a:off x="322511" y="409068"/>
            <a:ext cx="1354884" cy="1024482"/>
            <a:chOff x="281210" y="219888"/>
            <a:chExt cx="1354884" cy="1024482"/>
          </a:xfrm>
        </p:grpSpPr>
        <p:pic>
          <p:nvPicPr>
            <p:cNvPr id="43" name="2">
              <a:extLst>
                <a:ext uri="{FF2B5EF4-FFF2-40B4-BE49-F238E27FC236}">
                  <a16:creationId xmlns:a16="http://schemas.microsoft.com/office/drawing/2014/main" id="{0DC58BBB-5BBB-40A0-AA67-625DD07B82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579" b="12807"/>
            <a:stretch/>
          </p:blipFill>
          <p:spPr>
            <a:xfrm rot="21311090">
              <a:off x="281210" y="219888"/>
              <a:ext cx="1354884" cy="1024482"/>
            </a:xfrm>
            <a:prstGeom prst="rect">
              <a:avLst/>
            </a:prstGeom>
          </p:spPr>
        </p:pic>
        <p:sp>
          <p:nvSpPr>
            <p:cNvPr id="44" name="91">
              <a:extLst>
                <a:ext uri="{FF2B5EF4-FFF2-40B4-BE49-F238E27FC236}">
                  <a16:creationId xmlns:a16="http://schemas.microsoft.com/office/drawing/2014/main" id="{D042A1D1-B56F-4DDF-9B9B-EE34A741E9E2}"/>
                </a:ext>
              </a:extLst>
            </p:cNvPr>
            <p:cNvSpPr txBox="1">
              <a:spLocks/>
            </p:cNvSpPr>
            <p:nvPr/>
          </p:nvSpPr>
          <p:spPr>
            <a:xfrm>
              <a:off x="472242" y="315568"/>
              <a:ext cx="109093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>
                  <a:ln w="31750">
                    <a:solidFill>
                      <a:schemeClr val="accent6"/>
                    </a:solidFill>
                  </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rgbClr val="07A1FF">
                          <a:alpha val="100000"/>
                          <a:lumMod val="27000"/>
                          <a:lumOff val="73000"/>
                        </a:srgbClr>
                      </a:gs>
                    </a:gsLst>
                    <a:lin ang="5400000" scaled="0"/>
                  </a:gradFill>
                  <a:effectLst>
                    <a:outerShdw blurRad="50800" dist="38100" dir="5400000" algn="t" rotWithShape="0">
                      <a:schemeClr val="bg1">
                        <a:alpha val="100000"/>
                      </a:schemeClr>
                    </a:outerShdw>
                  </a:effectLst>
                  <a:latin typeface="#9Slide03 HelveBold" panose="02040603050506020204" pitchFamily="18" charset="0"/>
                  <a:ea typeface="字魂164号-方悦黑" panose="00000500000000000000" charset="-122"/>
                </a:rPr>
                <a:t>1</a:t>
              </a:r>
            </a:p>
          </p:txBody>
        </p:sp>
      </p:grpSp>
      <p:sp>
        <p:nvSpPr>
          <p:cNvPr id="51" name="PHẠM DUYÊN 10 - 9Slide.vn 9 - 9Slide.vn">
            <a:extLst>
              <a:ext uri="{FF2B5EF4-FFF2-40B4-BE49-F238E27FC236}">
                <a16:creationId xmlns:a16="http://schemas.microsoft.com/office/drawing/2014/main" id="{BE4903E0-B275-40C3-880E-60E065E8FC88}"/>
              </a:ext>
            </a:extLst>
          </p:cNvPr>
          <p:cNvSpPr txBox="1">
            <a:spLocks/>
          </p:cNvSpPr>
          <p:nvPr/>
        </p:nvSpPr>
        <p:spPr>
          <a:xfrm>
            <a:off x="1575095" y="606371"/>
            <a:ext cx="46057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6"/>
                </a:solidFill>
                <a:latin typeface="+mj-lt"/>
              </a:rPr>
              <a:t>Nêu các số còn thiếu.</a:t>
            </a:r>
          </a:p>
        </p:txBody>
      </p:sp>
      <p:sp>
        <p:nvSpPr>
          <p:cNvPr id="120" name="PHẠM DUYÊN 10 - 9Slide.vn 10 - 9Slide.vn">
            <a:extLst>
              <a:ext uri="{FF2B5EF4-FFF2-40B4-BE49-F238E27FC236}">
                <a16:creationId xmlns:a16="http://schemas.microsoft.com/office/drawing/2014/main" id="{29748F8B-322C-4F69-8386-EAAABC320F4D}"/>
              </a:ext>
            </a:extLst>
          </p:cNvPr>
          <p:cNvSpPr txBox="1"/>
          <p:nvPr/>
        </p:nvSpPr>
        <p:spPr>
          <a:xfrm>
            <a:off x="617698" y="2283952"/>
            <a:ext cx="596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/>
              <a:t>a)</a:t>
            </a:r>
          </a:p>
        </p:txBody>
      </p:sp>
      <p:grpSp>
        <p:nvGrpSpPr>
          <p:cNvPr id="121" name="PHẠM DUYÊN 10 - 9Slide.vn 11 - 9Slide.vn">
            <a:extLst>
              <a:ext uri="{FF2B5EF4-FFF2-40B4-BE49-F238E27FC236}">
                <a16:creationId xmlns:a16="http://schemas.microsoft.com/office/drawing/2014/main" id="{88A84481-9E09-4775-9DB3-EEAD2A755771}"/>
              </a:ext>
            </a:extLst>
          </p:cNvPr>
          <p:cNvGrpSpPr/>
          <p:nvPr/>
        </p:nvGrpSpPr>
        <p:grpSpPr>
          <a:xfrm>
            <a:off x="1485521" y="2283952"/>
            <a:ext cx="10020679" cy="808890"/>
            <a:chOff x="1205954" y="1899603"/>
            <a:chExt cx="10020679" cy="808890"/>
          </a:xfrm>
        </p:grpSpPr>
        <p:sp>
          <p:nvSpPr>
            <p:cNvPr id="122" name="Diamond 121">
              <a:extLst>
                <a:ext uri="{FF2B5EF4-FFF2-40B4-BE49-F238E27FC236}">
                  <a16:creationId xmlns:a16="http://schemas.microsoft.com/office/drawing/2014/main" id="{5E8FA18D-EF53-467C-95DD-B377A70C6769}"/>
                </a:ext>
              </a:extLst>
            </p:cNvPr>
            <p:cNvSpPr/>
            <p:nvPr/>
          </p:nvSpPr>
          <p:spPr>
            <a:xfrm>
              <a:off x="2230015" y="1899603"/>
              <a:ext cx="804128" cy="804128"/>
            </a:xfrm>
            <a:prstGeom prst="diamond">
              <a:avLst/>
            </a:prstGeom>
            <a:solidFill>
              <a:srgbClr val="75CAF9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101600" dist="38100" dir="1800000" sx="102000" sy="102000" algn="ctr" rotWithShape="0">
                <a:srgbClr val="ED5565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/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D76436EA-8A2F-4E80-AAB7-D7B829EDBB22}"/>
                </a:ext>
              </a:extLst>
            </p:cNvPr>
            <p:cNvSpPr txBox="1"/>
            <p:nvPr/>
          </p:nvSpPr>
          <p:spPr>
            <a:xfrm>
              <a:off x="2273804" y="1993891"/>
              <a:ext cx="716551" cy="615553"/>
            </a:xfrm>
            <a:prstGeom prst="rect">
              <a:avLst/>
            </a:prstGeom>
            <a:noFill/>
            <a:ln w="19050">
              <a:noFill/>
            </a:ln>
            <a:effectLst>
              <a:outerShdw blurRad="101600" dist="38100" dir="1800000" sx="102000" sy="102000" algn="ctr" rotWithShape="0">
                <a:srgbClr val="ED5565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ctr">
                <a:defRPr sz="3400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14</a:t>
              </a:r>
            </a:p>
          </p:txBody>
        </p:sp>
        <p:sp>
          <p:nvSpPr>
            <p:cNvPr id="124" name="Diamond 123">
              <a:extLst>
                <a:ext uri="{FF2B5EF4-FFF2-40B4-BE49-F238E27FC236}">
                  <a16:creationId xmlns:a16="http://schemas.microsoft.com/office/drawing/2014/main" id="{899CA55B-6385-42C1-A104-EE4A78BAE1B3}"/>
                </a:ext>
              </a:extLst>
            </p:cNvPr>
            <p:cNvSpPr/>
            <p:nvPr/>
          </p:nvSpPr>
          <p:spPr>
            <a:xfrm>
              <a:off x="4278137" y="1899603"/>
              <a:ext cx="804128" cy="804128"/>
            </a:xfrm>
            <a:prstGeom prst="diamond">
              <a:avLst/>
            </a:prstGeom>
            <a:solidFill>
              <a:srgbClr val="FFFFFF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101600" dist="38100" dir="1800000" sx="102000" sy="102000" algn="ctr" rotWithShape="0">
                <a:srgbClr val="ED5565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40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?</a:t>
              </a:r>
            </a:p>
          </p:txBody>
        </p:sp>
        <p:sp>
          <p:nvSpPr>
            <p:cNvPr id="125" name="Diamond 124">
              <a:extLst>
                <a:ext uri="{FF2B5EF4-FFF2-40B4-BE49-F238E27FC236}">
                  <a16:creationId xmlns:a16="http://schemas.microsoft.com/office/drawing/2014/main" id="{FBC60119-CA61-4EB3-A862-5453DFF42CE4}"/>
                </a:ext>
              </a:extLst>
            </p:cNvPr>
            <p:cNvSpPr/>
            <p:nvPr/>
          </p:nvSpPr>
          <p:spPr>
            <a:xfrm>
              <a:off x="5302198" y="1904365"/>
              <a:ext cx="804128" cy="804128"/>
            </a:xfrm>
            <a:prstGeom prst="diamond">
              <a:avLst/>
            </a:prstGeom>
            <a:solidFill>
              <a:srgbClr val="75CAF9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101600" dist="38100" dir="1800000" sx="102000" sy="102000" algn="ctr" rotWithShape="0">
                <a:srgbClr val="ED5565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126" name="Diamond 125">
              <a:extLst>
                <a:ext uri="{FF2B5EF4-FFF2-40B4-BE49-F238E27FC236}">
                  <a16:creationId xmlns:a16="http://schemas.microsoft.com/office/drawing/2014/main" id="{CE155933-FE6E-47F1-BBA5-23129FC7A17D}"/>
                </a:ext>
              </a:extLst>
            </p:cNvPr>
            <p:cNvSpPr/>
            <p:nvPr/>
          </p:nvSpPr>
          <p:spPr>
            <a:xfrm>
              <a:off x="9398442" y="1899603"/>
              <a:ext cx="804128" cy="804128"/>
            </a:xfrm>
            <a:prstGeom prst="diamond">
              <a:avLst/>
            </a:prstGeom>
            <a:solidFill>
              <a:srgbClr val="FFFFFF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101600" dist="38100" dir="1800000" sx="102000" sy="102000" algn="ctr" rotWithShape="0">
                <a:srgbClr val="ED5565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40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?</a:t>
              </a:r>
            </a:p>
          </p:txBody>
        </p:sp>
        <p:sp>
          <p:nvSpPr>
            <p:cNvPr id="127" name="Diamond 126">
              <a:extLst>
                <a:ext uri="{FF2B5EF4-FFF2-40B4-BE49-F238E27FC236}">
                  <a16:creationId xmlns:a16="http://schemas.microsoft.com/office/drawing/2014/main" id="{91D12EAA-3CF5-4399-82F8-07B9B51ED080}"/>
                </a:ext>
              </a:extLst>
            </p:cNvPr>
            <p:cNvSpPr/>
            <p:nvPr/>
          </p:nvSpPr>
          <p:spPr>
            <a:xfrm>
              <a:off x="1205954" y="1899603"/>
              <a:ext cx="804128" cy="804128"/>
            </a:xfrm>
            <a:prstGeom prst="diamond">
              <a:avLst/>
            </a:prstGeom>
            <a:solidFill>
              <a:srgbClr val="75CAF9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101600" dist="38100" dir="1800000" sx="102000" sy="102000" algn="ctr" rotWithShape="0">
                <a:srgbClr val="ED5565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/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A2DCF8F7-9AB8-479D-B004-2BD5D9F965B3}"/>
                </a:ext>
              </a:extLst>
            </p:cNvPr>
            <p:cNvSpPr txBox="1"/>
            <p:nvPr/>
          </p:nvSpPr>
          <p:spPr>
            <a:xfrm>
              <a:off x="1249743" y="1993891"/>
              <a:ext cx="716551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/>
                <a:t>7</a:t>
              </a:r>
            </a:p>
          </p:txBody>
        </p:sp>
        <p:sp>
          <p:nvSpPr>
            <p:cNvPr id="129" name="Diamond 128">
              <a:extLst>
                <a:ext uri="{FF2B5EF4-FFF2-40B4-BE49-F238E27FC236}">
                  <a16:creationId xmlns:a16="http://schemas.microsoft.com/office/drawing/2014/main" id="{1A23725C-8F77-4067-B3D2-0A0C52C31DBF}"/>
                </a:ext>
              </a:extLst>
            </p:cNvPr>
            <p:cNvSpPr/>
            <p:nvPr/>
          </p:nvSpPr>
          <p:spPr>
            <a:xfrm>
              <a:off x="3254076" y="1899603"/>
              <a:ext cx="804128" cy="804128"/>
            </a:xfrm>
            <a:prstGeom prst="diamond">
              <a:avLst/>
            </a:prstGeom>
            <a:solidFill>
              <a:srgbClr val="75CAF9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101600" dist="38100" dir="1800000" sx="102000" sy="102000" algn="ctr" rotWithShape="0">
                <a:srgbClr val="ED5565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/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2C0D906F-FD28-439C-8D6A-8891A4A706B2}"/>
                </a:ext>
              </a:extLst>
            </p:cNvPr>
            <p:cNvSpPr txBox="1"/>
            <p:nvPr/>
          </p:nvSpPr>
          <p:spPr>
            <a:xfrm>
              <a:off x="3297865" y="1993891"/>
              <a:ext cx="716551" cy="615553"/>
            </a:xfrm>
            <a:prstGeom prst="rect">
              <a:avLst/>
            </a:prstGeom>
            <a:noFill/>
            <a:ln w="19050">
              <a:noFill/>
            </a:ln>
            <a:effectLst>
              <a:outerShdw blurRad="101600" dist="38100" dir="1800000" sx="102000" sy="102000" algn="ctr" rotWithShape="0">
                <a:srgbClr val="ED5565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ctr">
                <a:defRPr sz="3400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21</a:t>
              </a:r>
            </a:p>
          </p:txBody>
        </p:sp>
        <p:sp>
          <p:nvSpPr>
            <p:cNvPr id="131" name="Diamond 130">
              <a:extLst>
                <a:ext uri="{FF2B5EF4-FFF2-40B4-BE49-F238E27FC236}">
                  <a16:creationId xmlns:a16="http://schemas.microsoft.com/office/drawing/2014/main" id="{D93E10D8-5636-45F9-ADCA-CF684571C4E2}"/>
                </a:ext>
              </a:extLst>
            </p:cNvPr>
            <p:cNvSpPr/>
            <p:nvPr/>
          </p:nvSpPr>
          <p:spPr>
            <a:xfrm>
              <a:off x="10422505" y="1899603"/>
              <a:ext cx="804128" cy="804128"/>
            </a:xfrm>
            <a:prstGeom prst="diamond">
              <a:avLst/>
            </a:prstGeom>
            <a:solidFill>
              <a:srgbClr val="75CAF9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101600" dist="38100" dir="1800000" sx="102000" sy="102000" algn="ctr" rotWithShape="0">
                <a:srgbClr val="ED5565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/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302F100B-DEBC-4C44-B92E-2EA31009BE39}"/>
                </a:ext>
              </a:extLst>
            </p:cNvPr>
            <p:cNvSpPr txBox="1"/>
            <p:nvPr/>
          </p:nvSpPr>
          <p:spPr>
            <a:xfrm>
              <a:off x="10466294" y="1993891"/>
              <a:ext cx="716551" cy="615553"/>
            </a:xfrm>
            <a:prstGeom prst="rect">
              <a:avLst/>
            </a:prstGeom>
            <a:noFill/>
            <a:ln w="19050">
              <a:noFill/>
            </a:ln>
            <a:effectLst>
              <a:outerShdw blurRad="101600" dist="38100" dir="1800000" sx="102000" sy="102000" algn="ctr" rotWithShape="0">
                <a:srgbClr val="ED5565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ctr">
                <a:defRPr sz="3400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70</a:t>
              </a:r>
            </a:p>
          </p:txBody>
        </p:sp>
        <p:sp>
          <p:nvSpPr>
            <p:cNvPr id="133" name="Diamond 132">
              <a:extLst>
                <a:ext uri="{FF2B5EF4-FFF2-40B4-BE49-F238E27FC236}">
                  <a16:creationId xmlns:a16="http://schemas.microsoft.com/office/drawing/2014/main" id="{6591C551-DD7D-4E0B-868D-CABCE2D7D61F}"/>
                </a:ext>
              </a:extLst>
            </p:cNvPr>
            <p:cNvSpPr/>
            <p:nvPr/>
          </p:nvSpPr>
          <p:spPr>
            <a:xfrm>
              <a:off x="6324600" y="1899603"/>
              <a:ext cx="804128" cy="804128"/>
            </a:xfrm>
            <a:prstGeom prst="diamond">
              <a:avLst/>
            </a:prstGeom>
            <a:solidFill>
              <a:srgbClr val="75CAF9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101600" dist="38100" dir="1800000" sx="102000" sy="102000" algn="ctr" rotWithShape="0">
                <a:srgbClr val="ED5565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/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AF079487-8105-4AD7-9805-CB33AFE63A1E}"/>
                </a:ext>
              </a:extLst>
            </p:cNvPr>
            <p:cNvSpPr txBox="1"/>
            <p:nvPr/>
          </p:nvSpPr>
          <p:spPr>
            <a:xfrm>
              <a:off x="6368389" y="1993891"/>
              <a:ext cx="716551" cy="615553"/>
            </a:xfrm>
            <a:prstGeom prst="rect">
              <a:avLst/>
            </a:prstGeom>
            <a:noFill/>
            <a:ln w="19050">
              <a:noFill/>
            </a:ln>
            <a:effectLst>
              <a:outerShdw blurRad="101600" dist="38100" dir="1800000" sx="102000" sy="102000" algn="ctr" rotWithShape="0">
                <a:srgbClr val="ED5565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ctr">
                <a:defRPr sz="3400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42</a:t>
              </a:r>
            </a:p>
          </p:txBody>
        </p:sp>
        <p:sp>
          <p:nvSpPr>
            <p:cNvPr id="135" name="Diamond 134">
              <a:extLst>
                <a:ext uri="{FF2B5EF4-FFF2-40B4-BE49-F238E27FC236}">
                  <a16:creationId xmlns:a16="http://schemas.microsoft.com/office/drawing/2014/main" id="{61B7FF92-525A-408D-B875-350F84735865}"/>
                </a:ext>
              </a:extLst>
            </p:cNvPr>
            <p:cNvSpPr/>
            <p:nvPr/>
          </p:nvSpPr>
          <p:spPr>
            <a:xfrm>
              <a:off x="7347002" y="1904365"/>
              <a:ext cx="804128" cy="804128"/>
            </a:xfrm>
            <a:prstGeom prst="diamond">
              <a:avLst/>
            </a:prstGeom>
            <a:solidFill>
              <a:srgbClr val="FFFFFF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101600" dist="38100" dir="1800000" sx="102000" sy="102000" algn="ctr" rotWithShape="0">
                <a:srgbClr val="ED5565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40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?</a:t>
              </a:r>
            </a:p>
          </p:txBody>
        </p:sp>
        <p:sp>
          <p:nvSpPr>
            <p:cNvPr id="136" name="Diamond 135">
              <a:extLst>
                <a:ext uri="{FF2B5EF4-FFF2-40B4-BE49-F238E27FC236}">
                  <a16:creationId xmlns:a16="http://schemas.microsoft.com/office/drawing/2014/main" id="{C49464BC-2AB8-4C59-91B8-E34D1ABEBBC3}"/>
                </a:ext>
              </a:extLst>
            </p:cNvPr>
            <p:cNvSpPr/>
            <p:nvPr/>
          </p:nvSpPr>
          <p:spPr>
            <a:xfrm>
              <a:off x="8387195" y="1899603"/>
              <a:ext cx="804128" cy="804128"/>
            </a:xfrm>
            <a:prstGeom prst="diamond">
              <a:avLst/>
            </a:prstGeom>
            <a:solidFill>
              <a:srgbClr val="75CAF9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101600" dist="38100" dir="1800000" sx="102000" sy="102000" algn="ctr" rotWithShape="0">
                <a:srgbClr val="ED5565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/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CE27ED13-7AA2-47EF-B8E7-3D4EEEA050C6}"/>
                </a:ext>
              </a:extLst>
            </p:cNvPr>
            <p:cNvSpPr txBox="1"/>
            <p:nvPr/>
          </p:nvSpPr>
          <p:spPr>
            <a:xfrm>
              <a:off x="8430984" y="1993891"/>
              <a:ext cx="716551" cy="615553"/>
            </a:xfrm>
            <a:prstGeom prst="rect">
              <a:avLst/>
            </a:prstGeom>
            <a:noFill/>
            <a:ln w="19050">
              <a:noFill/>
            </a:ln>
            <a:effectLst>
              <a:outerShdw blurRad="101600" dist="38100" dir="1800000" sx="102000" sy="102000" algn="ctr" rotWithShape="0">
                <a:srgbClr val="ED5565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ctr">
                <a:defRPr sz="3400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56</a:t>
              </a:r>
            </a:p>
          </p:txBody>
        </p:sp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4A022EB0-A8D4-48BD-852B-1116798649BD}"/>
                </a:ext>
              </a:extLst>
            </p:cNvPr>
            <p:cNvSpPr txBox="1"/>
            <p:nvPr/>
          </p:nvSpPr>
          <p:spPr>
            <a:xfrm>
              <a:off x="5344327" y="1993891"/>
              <a:ext cx="716551" cy="615553"/>
            </a:xfrm>
            <a:prstGeom prst="rect">
              <a:avLst/>
            </a:prstGeom>
            <a:noFill/>
            <a:ln w="19050">
              <a:noFill/>
            </a:ln>
            <a:effectLst>
              <a:outerShdw blurRad="101600" dist="38100" dir="1800000" sx="102000" sy="102000" algn="ctr" rotWithShape="0">
                <a:srgbClr val="ED5565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ctr">
                <a:defRPr sz="3400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35</a:t>
              </a:r>
            </a:p>
          </p:txBody>
        </p:sp>
      </p:grpSp>
      <p:grpSp>
        <p:nvGrpSpPr>
          <p:cNvPr id="138" name="PHẠM DUYÊN 10 - 9Slide.vn 12 - 9Slide.vn">
            <a:extLst>
              <a:ext uri="{FF2B5EF4-FFF2-40B4-BE49-F238E27FC236}">
                <a16:creationId xmlns:a16="http://schemas.microsoft.com/office/drawing/2014/main" id="{A7D439DE-3A0F-4617-9C95-12BC769A4BDA}"/>
              </a:ext>
            </a:extLst>
          </p:cNvPr>
          <p:cNvGrpSpPr/>
          <p:nvPr/>
        </p:nvGrpSpPr>
        <p:grpSpPr>
          <a:xfrm>
            <a:off x="4571999" y="2337850"/>
            <a:ext cx="747986" cy="716550"/>
            <a:chOff x="2609225" y="3594062"/>
            <a:chExt cx="963174" cy="922694"/>
          </a:xfrm>
        </p:grpSpPr>
        <p:sp>
          <p:nvSpPr>
            <p:cNvPr id="139" name="Diamond 180">
              <a:extLst>
                <a:ext uri="{FF2B5EF4-FFF2-40B4-BE49-F238E27FC236}">
                  <a16:creationId xmlns:a16="http://schemas.microsoft.com/office/drawing/2014/main" id="{E822EA7F-8990-45AD-9F8C-DC168E1A89FF}"/>
                </a:ext>
              </a:extLst>
            </p:cNvPr>
            <p:cNvSpPr/>
            <p:nvPr/>
          </p:nvSpPr>
          <p:spPr>
            <a:xfrm>
              <a:off x="2649705" y="3594062"/>
              <a:ext cx="922694" cy="922694"/>
            </a:xfrm>
            <a:prstGeom prst="diamond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101600" dist="38100" dir="1800000" sx="102000" sy="102000" algn="ctr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C422569E-03A2-472B-818F-50043C8FCE3D}"/>
                </a:ext>
              </a:extLst>
            </p:cNvPr>
            <p:cNvSpPr txBox="1"/>
            <p:nvPr/>
          </p:nvSpPr>
          <p:spPr>
            <a:xfrm>
              <a:off x="2609225" y="3659088"/>
              <a:ext cx="922694" cy="792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 b="1">
                  <a:solidFill>
                    <a:schemeClr val="accent6">
                      <a:lumMod val="75000"/>
                    </a:schemeClr>
                  </a:solidFill>
                </a:rPr>
                <a:t>28</a:t>
              </a:r>
            </a:p>
          </p:txBody>
        </p:sp>
      </p:grpSp>
      <p:sp>
        <p:nvSpPr>
          <p:cNvPr id="141" name="PHẠM DUYÊN 10 - 9Slide.vn 13 - 9Slide.vn">
            <a:extLst>
              <a:ext uri="{FF2B5EF4-FFF2-40B4-BE49-F238E27FC236}">
                <a16:creationId xmlns:a16="http://schemas.microsoft.com/office/drawing/2014/main" id="{28EC4DDB-AF3B-4CF7-88D6-8EF039343107}"/>
              </a:ext>
            </a:extLst>
          </p:cNvPr>
          <p:cNvSpPr/>
          <p:nvPr/>
        </p:nvSpPr>
        <p:spPr>
          <a:xfrm flipH="1">
            <a:off x="2050439" y="2087080"/>
            <a:ext cx="670111" cy="164841"/>
          </a:xfrm>
          <a:custGeom>
            <a:avLst/>
            <a:gdLst>
              <a:gd name="connsiteX0" fmla="*/ 0 w 2264229"/>
              <a:gd name="connsiteY0" fmla="*/ 203362 h 232390"/>
              <a:gd name="connsiteX1" fmla="*/ 1161143 w 2264229"/>
              <a:gd name="connsiteY1" fmla="*/ 162 h 232390"/>
              <a:gd name="connsiteX2" fmla="*/ 2264229 w 2264229"/>
              <a:gd name="connsiteY2" fmla="*/ 232390 h 232390"/>
              <a:gd name="connsiteX0" fmla="*/ 0 w 2215386"/>
              <a:gd name="connsiteY0" fmla="*/ 271317 h 271317"/>
              <a:gd name="connsiteX1" fmla="*/ 1112300 w 2215386"/>
              <a:gd name="connsiteY1" fmla="*/ 100 h 271317"/>
              <a:gd name="connsiteX2" fmla="*/ 2215386 w 2215386"/>
              <a:gd name="connsiteY2" fmla="*/ 232328 h 271317"/>
              <a:gd name="connsiteX0" fmla="*/ 0 w 2215386"/>
              <a:gd name="connsiteY0" fmla="*/ 271331 h 271331"/>
              <a:gd name="connsiteX1" fmla="*/ 1112300 w 2215386"/>
              <a:gd name="connsiteY1" fmla="*/ 114 h 271331"/>
              <a:gd name="connsiteX2" fmla="*/ 2215386 w 2215386"/>
              <a:gd name="connsiteY2" fmla="*/ 232342 h 27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15386" h="271331">
                <a:moveTo>
                  <a:pt x="0" y="271331"/>
                </a:moveTo>
                <a:cubicBezTo>
                  <a:pt x="294199" y="144640"/>
                  <a:pt x="734929" y="-4724"/>
                  <a:pt x="1112300" y="114"/>
                </a:cubicBezTo>
                <a:cubicBezTo>
                  <a:pt x="1489671" y="4952"/>
                  <a:pt x="1852528" y="118647"/>
                  <a:pt x="2215386" y="232342"/>
                </a:cubicBezTo>
              </a:path>
            </a:pathLst>
          </a:custGeom>
          <a:noFill/>
          <a:ln w="38100" cap="rnd">
            <a:solidFill>
              <a:srgbClr val="00B0F0"/>
            </a:solidFill>
            <a:prstDash val="sysDot"/>
            <a:headEnd type="stealth"/>
            <a:tailEnd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2" name="PHẠM DUYÊN 10 - 9Slide.vn 14 - 9Slide.vn">
            <a:extLst>
              <a:ext uri="{FF2B5EF4-FFF2-40B4-BE49-F238E27FC236}">
                <a16:creationId xmlns:a16="http://schemas.microsoft.com/office/drawing/2014/main" id="{95A1F340-B0C8-400B-BB4C-7387E30F3F05}"/>
              </a:ext>
            </a:extLst>
          </p:cNvPr>
          <p:cNvGrpSpPr/>
          <p:nvPr/>
        </p:nvGrpSpPr>
        <p:grpSpPr>
          <a:xfrm>
            <a:off x="2192447" y="1600200"/>
            <a:ext cx="418704" cy="381901"/>
            <a:chOff x="10460752" y="1241841"/>
            <a:chExt cx="418704" cy="381901"/>
          </a:xfrm>
        </p:grpSpPr>
        <p:sp>
          <p:nvSpPr>
            <p:cNvPr id="143" name="bảng nhân 2 5 - 9Slide.vn">
              <a:extLst>
                <a:ext uri="{FF2B5EF4-FFF2-40B4-BE49-F238E27FC236}">
                  <a16:creationId xmlns:a16="http://schemas.microsoft.com/office/drawing/2014/main" id="{6A4BF062-D2FA-4ABF-808F-A09FF5E8847F}"/>
                </a:ext>
              </a:extLst>
            </p:cNvPr>
            <p:cNvSpPr/>
            <p:nvPr/>
          </p:nvSpPr>
          <p:spPr>
            <a:xfrm>
              <a:off x="10511609" y="1246604"/>
              <a:ext cx="342130" cy="377138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 dirty="0">
                <a:solidFill>
                  <a:srgbClr val="0070C0"/>
                </a:solidFill>
                <a:ea typeface="#9Slide02 Noi dung dai" panose="02000000000000000000" pitchFamily="2" charset="0"/>
              </a:endParaRP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5727D658-90C7-4D46-B784-23F55C4BE7A0}"/>
                </a:ext>
              </a:extLst>
            </p:cNvPr>
            <p:cNvSpPr txBox="1"/>
            <p:nvPr/>
          </p:nvSpPr>
          <p:spPr>
            <a:xfrm>
              <a:off x="10460752" y="1241841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+7</a:t>
              </a:r>
            </a:p>
          </p:txBody>
        </p:sp>
      </p:grpSp>
      <p:sp>
        <p:nvSpPr>
          <p:cNvPr id="145" name="PHẠM DUYÊN 10 - 9Slide.vn 15 - 9Slide.vn">
            <a:extLst>
              <a:ext uri="{FF2B5EF4-FFF2-40B4-BE49-F238E27FC236}">
                <a16:creationId xmlns:a16="http://schemas.microsoft.com/office/drawing/2014/main" id="{27F56D2C-3FA9-4740-BF3F-56875FE761DB}"/>
              </a:ext>
            </a:extLst>
          </p:cNvPr>
          <p:cNvSpPr/>
          <p:nvPr/>
        </p:nvSpPr>
        <p:spPr>
          <a:xfrm flipH="1">
            <a:off x="3078909" y="2087080"/>
            <a:ext cx="670111" cy="164841"/>
          </a:xfrm>
          <a:custGeom>
            <a:avLst/>
            <a:gdLst>
              <a:gd name="connsiteX0" fmla="*/ 0 w 2264229"/>
              <a:gd name="connsiteY0" fmla="*/ 203362 h 232390"/>
              <a:gd name="connsiteX1" fmla="*/ 1161143 w 2264229"/>
              <a:gd name="connsiteY1" fmla="*/ 162 h 232390"/>
              <a:gd name="connsiteX2" fmla="*/ 2264229 w 2264229"/>
              <a:gd name="connsiteY2" fmla="*/ 232390 h 232390"/>
              <a:gd name="connsiteX0" fmla="*/ 0 w 2215386"/>
              <a:gd name="connsiteY0" fmla="*/ 271317 h 271317"/>
              <a:gd name="connsiteX1" fmla="*/ 1112300 w 2215386"/>
              <a:gd name="connsiteY1" fmla="*/ 100 h 271317"/>
              <a:gd name="connsiteX2" fmla="*/ 2215386 w 2215386"/>
              <a:gd name="connsiteY2" fmla="*/ 232328 h 271317"/>
              <a:gd name="connsiteX0" fmla="*/ 0 w 2215386"/>
              <a:gd name="connsiteY0" fmla="*/ 271331 h 271331"/>
              <a:gd name="connsiteX1" fmla="*/ 1112300 w 2215386"/>
              <a:gd name="connsiteY1" fmla="*/ 114 h 271331"/>
              <a:gd name="connsiteX2" fmla="*/ 2215386 w 2215386"/>
              <a:gd name="connsiteY2" fmla="*/ 232342 h 27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15386" h="271331">
                <a:moveTo>
                  <a:pt x="0" y="271331"/>
                </a:moveTo>
                <a:cubicBezTo>
                  <a:pt x="294199" y="144640"/>
                  <a:pt x="734929" y="-4724"/>
                  <a:pt x="1112300" y="114"/>
                </a:cubicBezTo>
                <a:cubicBezTo>
                  <a:pt x="1489671" y="4952"/>
                  <a:pt x="1852528" y="118647"/>
                  <a:pt x="2215386" y="232342"/>
                </a:cubicBezTo>
              </a:path>
            </a:pathLst>
          </a:custGeom>
          <a:noFill/>
          <a:ln w="38100" cap="rnd">
            <a:solidFill>
              <a:srgbClr val="00B0F0"/>
            </a:solidFill>
            <a:prstDash val="sysDot"/>
            <a:headEnd type="stealth"/>
            <a:tailEnd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6" name="PHẠM DUYÊN 10 - 9Slide.vn 16 - 9Slide.vn">
            <a:extLst>
              <a:ext uri="{FF2B5EF4-FFF2-40B4-BE49-F238E27FC236}">
                <a16:creationId xmlns:a16="http://schemas.microsoft.com/office/drawing/2014/main" id="{9D259494-E49B-41BA-A72D-7CEB7BCE87EA}"/>
              </a:ext>
            </a:extLst>
          </p:cNvPr>
          <p:cNvGrpSpPr/>
          <p:nvPr/>
        </p:nvGrpSpPr>
        <p:grpSpPr>
          <a:xfrm>
            <a:off x="3220917" y="1600200"/>
            <a:ext cx="425116" cy="381901"/>
            <a:chOff x="10460752" y="1241841"/>
            <a:chExt cx="425116" cy="381901"/>
          </a:xfrm>
        </p:grpSpPr>
        <p:sp>
          <p:nvSpPr>
            <p:cNvPr id="147" name="bảng nhân 2 5 - 9Slide.vn">
              <a:extLst>
                <a:ext uri="{FF2B5EF4-FFF2-40B4-BE49-F238E27FC236}">
                  <a16:creationId xmlns:a16="http://schemas.microsoft.com/office/drawing/2014/main" id="{D0F9F6E8-84F3-4B07-8306-555D29C2F898}"/>
                </a:ext>
              </a:extLst>
            </p:cNvPr>
            <p:cNvSpPr/>
            <p:nvPr/>
          </p:nvSpPr>
          <p:spPr>
            <a:xfrm>
              <a:off x="10511609" y="1246604"/>
              <a:ext cx="342130" cy="377138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 dirty="0">
                <a:solidFill>
                  <a:srgbClr val="0070C0"/>
                </a:solidFill>
                <a:ea typeface="#9Slide02 Noi dung dai" panose="02000000000000000000" pitchFamily="2" charset="0"/>
              </a:endParaRP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752A42CC-A7CD-4CEB-83EA-0BC45FF4A370}"/>
                </a:ext>
              </a:extLst>
            </p:cNvPr>
            <p:cNvSpPr txBox="1"/>
            <p:nvPr/>
          </p:nvSpPr>
          <p:spPr>
            <a:xfrm>
              <a:off x="10460752" y="1241841"/>
              <a:ext cx="425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+7</a:t>
              </a:r>
            </a:p>
          </p:txBody>
        </p:sp>
      </p:grpSp>
      <p:sp>
        <p:nvSpPr>
          <p:cNvPr id="149" name="PHẠM DUYÊN 10 - 9Slide.vn 17 - 9Slide.vn">
            <a:extLst>
              <a:ext uri="{FF2B5EF4-FFF2-40B4-BE49-F238E27FC236}">
                <a16:creationId xmlns:a16="http://schemas.microsoft.com/office/drawing/2014/main" id="{9628DC58-FA91-4C2F-A4B6-654A779736B9}"/>
              </a:ext>
            </a:extLst>
          </p:cNvPr>
          <p:cNvSpPr/>
          <p:nvPr/>
        </p:nvSpPr>
        <p:spPr>
          <a:xfrm flipH="1">
            <a:off x="4103190" y="2087080"/>
            <a:ext cx="670111" cy="164841"/>
          </a:xfrm>
          <a:custGeom>
            <a:avLst/>
            <a:gdLst>
              <a:gd name="connsiteX0" fmla="*/ 0 w 2264229"/>
              <a:gd name="connsiteY0" fmla="*/ 203362 h 232390"/>
              <a:gd name="connsiteX1" fmla="*/ 1161143 w 2264229"/>
              <a:gd name="connsiteY1" fmla="*/ 162 h 232390"/>
              <a:gd name="connsiteX2" fmla="*/ 2264229 w 2264229"/>
              <a:gd name="connsiteY2" fmla="*/ 232390 h 232390"/>
              <a:gd name="connsiteX0" fmla="*/ 0 w 2215386"/>
              <a:gd name="connsiteY0" fmla="*/ 271317 h 271317"/>
              <a:gd name="connsiteX1" fmla="*/ 1112300 w 2215386"/>
              <a:gd name="connsiteY1" fmla="*/ 100 h 271317"/>
              <a:gd name="connsiteX2" fmla="*/ 2215386 w 2215386"/>
              <a:gd name="connsiteY2" fmla="*/ 232328 h 271317"/>
              <a:gd name="connsiteX0" fmla="*/ 0 w 2215386"/>
              <a:gd name="connsiteY0" fmla="*/ 271331 h 271331"/>
              <a:gd name="connsiteX1" fmla="*/ 1112300 w 2215386"/>
              <a:gd name="connsiteY1" fmla="*/ 114 h 271331"/>
              <a:gd name="connsiteX2" fmla="*/ 2215386 w 2215386"/>
              <a:gd name="connsiteY2" fmla="*/ 232342 h 27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15386" h="271331">
                <a:moveTo>
                  <a:pt x="0" y="271331"/>
                </a:moveTo>
                <a:cubicBezTo>
                  <a:pt x="294199" y="144640"/>
                  <a:pt x="734929" y="-4724"/>
                  <a:pt x="1112300" y="114"/>
                </a:cubicBezTo>
                <a:cubicBezTo>
                  <a:pt x="1489671" y="4952"/>
                  <a:pt x="1852528" y="118647"/>
                  <a:pt x="2215386" y="232342"/>
                </a:cubicBezTo>
              </a:path>
            </a:pathLst>
          </a:custGeom>
          <a:noFill/>
          <a:ln w="38100" cap="rnd">
            <a:solidFill>
              <a:srgbClr val="00B0F0"/>
            </a:solidFill>
            <a:prstDash val="sysDot"/>
            <a:headEnd type="stealth"/>
            <a:tailEnd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0" name="PHẠM DUYÊN 10 - 9Slide.vn 18 - 9Slide.vn">
            <a:extLst>
              <a:ext uri="{FF2B5EF4-FFF2-40B4-BE49-F238E27FC236}">
                <a16:creationId xmlns:a16="http://schemas.microsoft.com/office/drawing/2014/main" id="{FA2B33E9-A6FD-4CB9-BFED-576B7F8C36F5}"/>
              </a:ext>
            </a:extLst>
          </p:cNvPr>
          <p:cNvGrpSpPr/>
          <p:nvPr/>
        </p:nvGrpSpPr>
        <p:grpSpPr>
          <a:xfrm>
            <a:off x="4245198" y="1600200"/>
            <a:ext cx="425116" cy="381901"/>
            <a:chOff x="10460752" y="1241841"/>
            <a:chExt cx="425116" cy="381901"/>
          </a:xfrm>
        </p:grpSpPr>
        <p:sp>
          <p:nvSpPr>
            <p:cNvPr id="151" name="bảng nhân 2 5 - 9Slide.vn">
              <a:extLst>
                <a:ext uri="{FF2B5EF4-FFF2-40B4-BE49-F238E27FC236}">
                  <a16:creationId xmlns:a16="http://schemas.microsoft.com/office/drawing/2014/main" id="{690745B3-EBE2-44C3-A12F-676BAEC5A62C}"/>
                </a:ext>
              </a:extLst>
            </p:cNvPr>
            <p:cNvSpPr/>
            <p:nvPr/>
          </p:nvSpPr>
          <p:spPr>
            <a:xfrm>
              <a:off x="10511609" y="1246604"/>
              <a:ext cx="342130" cy="377138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 dirty="0">
                <a:solidFill>
                  <a:srgbClr val="0070C0"/>
                </a:solidFill>
                <a:ea typeface="#9Slide02 Noi dung dai" panose="02000000000000000000" pitchFamily="2" charset="0"/>
              </a:endParaRPr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8F8BA0D3-D128-44FF-9FF8-1B617FC64CA3}"/>
                </a:ext>
              </a:extLst>
            </p:cNvPr>
            <p:cNvSpPr txBox="1"/>
            <p:nvPr/>
          </p:nvSpPr>
          <p:spPr>
            <a:xfrm>
              <a:off x="10460752" y="1241841"/>
              <a:ext cx="425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+7</a:t>
              </a:r>
            </a:p>
          </p:txBody>
        </p:sp>
      </p:grpSp>
      <p:grpSp>
        <p:nvGrpSpPr>
          <p:cNvPr id="156" name="PHẠM DUYÊN 10 - 9Slide.vn 19 - 9Slide.vn">
            <a:extLst>
              <a:ext uri="{FF2B5EF4-FFF2-40B4-BE49-F238E27FC236}">
                <a16:creationId xmlns:a16="http://schemas.microsoft.com/office/drawing/2014/main" id="{353BD832-A02F-477E-8D9B-8C793781B094}"/>
              </a:ext>
            </a:extLst>
          </p:cNvPr>
          <p:cNvGrpSpPr/>
          <p:nvPr/>
        </p:nvGrpSpPr>
        <p:grpSpPr>
          <a:xfrm>
            <a:off x="7666103" y="2337850"/>
            <a:ext cx="716550" cy="716550"/>
            <a:chOff x="2649705" y="3594062"/>
            <a:chExt cx="922694" cy="922694"/>
          </a:xfrm>
        </p:grpSpPr>
        <p:sp>
          <p:nvSpPr>
            <p:cNvPr id="157" name="Diamond 180">
              <a:extLst>
                <a:ext uri="{FF2B5EF4-FFF2-40B4-BE49-F238E27FC236}">
                  <a16:creationId xmlns:a16="http://schemas.microsoft.com/office/drawing/2014/main" id="{BBD1BA88-62E6-48B7-B7A4-76CC788EFCF2}"/>
                </a:ext>
              </a:extLst>
            </p:cNvPr>
            <p:cNvSpPr/>
            <p:nvPr/>
          </p:nvSpPr>
          <p:spPr>
            <a:xfrm>
              <a:off x="2649705" y="3594062"/>
              <a:ext cx="922694" cy="922694"/>
            </a:xfrm>
            <a:prstGeom prst="diamond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101600" dist="38100" dir="1800000" sx="102000" sy="102000" algn="ctr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C7C7B7FE-B1C9-42CC-BB55-6CEF6CE479F6}"/>
                </a:ext>
              </a:extLst>
            </p:cNvPr>
            <p:cNvSpPr txBox="1"/>
            <p:nvPr/>
          </p:nvSpPr>
          <p:spPr>
            <a:xfrm>
              <a:off x="2649705" y="3659088"/>
              <a:ext cx="922694" cy="792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 b="1">
                  <a:solidFill>
                    <a:schemeClr val="accent6">
                      <a:lumMod val="75000"/>
                    </a:schemeClr>
                  </a:solidFill>
                </a:rPr>
                <a:t>49</a:t>
              </a:r>
            </a:p>
          </p:txBody>
        </p:sp>
      </p:grpSp>
      <p:grpSp>
        <p:nvGrpSpPr>
          <p:cNvPr id="159" name="PHẠM DUYÊN 10 - 9Slide.vn 20 - 9Slide.vn">
            <a:extLst>
              <a:ext uri="{FF2B5EF4-FFF2-40B4-BE49-F238E27FC236}">
                <a16:creationId xmlns:a16="http://schemas.microsoft.com/office/drawing/2014/main" id="{678CC029-CB37-4315-86DB-7AF3E38767B4}"/>
              </a:ext>
            </a:extLst>
          </p:cNvPr>
          <p:cNvGrpSpPr/>
          <p:nvPr/>
        </p:nvGrpSpPr>
        <p:grpSpPr>
          <a:xfrm>
            <a:off x="9720930" y="2337850"/>
            <a:ext cx="716550" cy="716550"/>
            <a:chOff x="2649705" y="3594062"/>
            <a:chExt cx="922694" cy="922694"/>
          </a:xfrm>
        </p:grpSpPr>
        <p:sp>
          <p:nvSpPr>
            <p:cNvPr id="160" name="Diamond 180">
              <a:extLst>
                <a:ext uri="{FF2B5EF4-FFF2-40B4-BE49-F238E27FC236}">
                  <a16:creationId xmlns:a16="http://schemas.microsoft.com/office/drawing/2014/main" id="{4643EB39-1131-4EDD-BB5F-F504B6B632FC}"/>
                </a:ext>
              </a:extLst>
            </p:cNvPr>
            <p:cNvSpPr/>
            <p:nvPr/>
          </p:nvSpPr>
          <p:spPr>
            <a:xfrm>
              <a:off x="2649705" y="3594062"/>
              <a:ext cx="922694" cy="922694"/>
            </a:xfrm>
            <a:prstGeom prst="diamond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101600" dist="38100" dir="1800000" sx="102000" sy="102000" algn="ctr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id="{99A62306-54C3-4CFF-A294-05B39F2D2772}"/>
                </a:ext>
              </a:extLst>
            </p:cNvPr>
            <p:cNvSpPr txBox="1"/>
            <p:nvPr/>
          </p:nvSpPr>
          <p:spPr>
            <a:xfrm>
              <a:off x="2649705" y="3659088"/>
              <a:ext cx="922694" cy="792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 b="1">
                  <a:solidFill>
                    <a:schemeClr val="accent6">
                      <a:lumMod val="75000"/>
                    </a:schemeClr>
                  </a:solidFill>
                </a:rPr>
                <a:t>63</a:t>
              </a:r>
            </a:p>
          </p:txBody>
        </p:sp>
      </p:grpSp>
      <p:sp>
        <p:nvSpPr>
          <p:cNvPr id="162" name="PHẠM DUYÊN 10 - 9Slide.vn 21 - 9Slide.vn">
            <a:extLst>
              <a:ext uri="{FF2B5EF4-FFF2-40B4-BE49-F238E27FC236}">
                <a16:creationId xmlns:a16="http://schemas.microsoft.com/office/drawing/2014/main" id="{8DD7033C-0359-4451-81D4-F94A4F7E8BDA}"/>
              </a:ext>
            </a:extLst>
          </p:cNvPr>
          <p:cNvSpPr txBox="1"/>
          <p:nvPr/>
        </p:nvSpPr>
        <p:spPr>
          <a:xfrm>
            <a:off x="617698" y="4372710"/>
            <a:ext cx="5982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/>
              <a:t>b)</a:t>
            </a:r>
          </a:p>
        </p:txBody>
      </p:sp>
      <p:grpSp>
        <p:nvGrpSpPr>
          <p:cNvPr id="163" name="PHẠM DUYÊN 10 - 9Slide.vn 22 - 9Slide.vn">
            <a:extLst>
              <a:ext uri="{FF2B5EF4-FFF2-40B4-BE49-F238E27FC236}">
                <a16:creationId xmlns:a16="http://schemas.microsoft.com/office/drawing/2014/main" id="{A45470F3-167D-464C-8E89-5DE4ED9F533E}"/>
              </a:ext>
            </a:extLst>
          </p:cNvPr>
          <p:cNvGrpSpPr/>
          <p:nvPr/>
        </p:nvGrpSpPr>
        <p:grpSpPr>
          <a:xfrm>
            <a:off x="1485521" y="4372710"/>
            <a:ext cx="10020679" cy="808890"/>
            <a:chOff x="1205954" y="1899603"/>
            <a:chExt cx="10020679" cy="808890"/>
          </a:xfrm>
        </p:grpSpPr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BAB7BFEF-8F83-43B0-9053-B29E1C5BAE99}"/>
                </a:ext>
              </a:extLst>
            </p:cNvPr>
            <p:cNvSpPr/>
            <p:nvPr/>
          </p:nvSpPr>
          <p:spPr>
            <a:xfrm>
              <a:off x="2230015" y="1899603"/>
              <a:ext cx="804128" cy="804128"/>
            </a:xfrm>
            <a:prstGeom prst="ellipse">
              <a:avLst/>
            </a:prstGeom>
            <a:solidFill>
              <a:srgbClr val="FFDA74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101600" dist="38100" dir="1800000" sx="102000" sy="102000" algn="ctr" rotWithShape="0">
                <a:srgbClr val="ED5565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/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BBC2ED97-F279-442D-9671-248321405F17}"/>
                </a:ext>
              </a:extLst>
            </p:cNvPr>
            <p:cNvSpPr txBox="1"/>
            <p:nvPr/>
          </p:nvSpPr>
          <p:spPr>
            <a:xfrm>
              <a:off x="2273804" y="1993891"/>
              <a:ext cx="716551" cy="615553"/>
            </a:xfrm>
            <a:prstGeom prst="rect">
              <a:avLst/>
            </a:prstGeom>
            <a:noFill/>
            <a:ln w="19050">
              <a:noFill/>
            </a:ln>
            <a:effectLst>
              <a:outerShdw blurRad="101600" dist="38100" dir="1800000" sx="102000" sy="102000" algn="ctr" rotWithShape="0">
                <a:srgbClr val="ED5565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ctr">
                <a:defRPr sz="3400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63</a:t>
              </a:r>
            </a:p>
          </p:txBody>
        </p:sp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F79ECB14-CD20-440D-A46F-4B15457695E6}"/>
                </a:ext>
              </a:extLst>
            </p:cNvPr>
            <p:cNvSpPr/>
            <p:nvPr/>
          </p:nvSpPr>
          <p:spPr>
            <a:xfrm>
              <a:off x="4278137" y="1899603"/>
              <a:ext cx="804128" cy="804128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101600" dist="38100" dir="1800000" sx="102000" sy="102000" algn="ctr" rotWithShape="0">
                <a:srgbClr val="ED5565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40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?</a:t>
              </a:r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F092D955-5986-4AA4-BCA0-BD08A52ACBFE}"/>
                </a:ext>
              </a:extLst>
            </p:cNvPr>
            <p:cNvSpPr/>
            <p:nvPr/>
          </p:nvSpPr>
          <p:spPr>
            <a:xfrm>
              <a:off x="5302198" y="1904365"/>
              <a:ext cx="804128" cy="804128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101600" dist="38100" dir="1800000" sx="102000" sy="102000" algn="ctr" rotWithShape="0">
                <a:srgbClr val="ED5565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40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?</a:t>
              </a:r>
            </a:p>
          </p:txBody>
        </p: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04801912-AACA-4AC1-ADCD-D3B215469031}"/>
                </a:ext>
              </a:extLst>
            </p:cNvPr>
            <p:cNvSpPr/>
            <p:nvPr/>
          </p:nvSpPr>
          <p:spPr>
            <a:xfrm>
              <a:off x="9398442" y="1899603"/>
              <a:ext cx="804128" cy="804128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101600" dist="38100" dir="1800000" sx="102000" sy="102000" algn="ctr" rotWithShape="0">
                <a:srgbClr val="ED5565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40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?</a:t>
              </a:r>
            </a:p>
          </p:txBody>
        </p: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60E4123A-19D3-4031-8AA1-47630C76FB9C}"/>
                </a:ext>
              </a:extLst>
            </p:cNvPr>
            <p:cNvSpPr/>
            <p:nvPr/>
          </p:nvSpPr>
          <p:spPr>
            <a:xfrm>
              <a:off x="1205954" y="1899603"/>
              <a:ext cx="804128" cy="804128"/>
            </a:xfrm>
            <a:prstGeom prst="ellipse">
              <a:avLst/>
            </a:prstGeom>
            <a:solidFill>
              <a:srgbClr val="FFDA74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101600" dist="38100" dir="1800000" sx="102000" sy="102000" algn="ctr" rotWithShape="0">
                <a:srgbClr val="ED5565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/>
            </a:p>
          </p:txBody>
        </p:sp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0BF1F533-FFB1-494C-9D5D-6E217B7C3265}"/>
                </a:ext>
              </a:extLst>
            </p:cNvPr>
            <p:cNvSpPr txBox="1"/>
            <p:nvPr/>
          </p:nvSpPr>
          <p:spPr>
            <a:xfrm>
              <a:off x="1249743" y="1993891"/>
              <a:ext cx="716551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/>
                <a:t>70</a:t>
              </a:r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913258F7-1191-4642-AF02-5E7E13B776E4}"/>
                </a:ext>
              </a:extLst>
            </p:cNvPr>
            <p:cNvSpPr/>
            <p:nvPr/>
          </p:nvSpPr>
          <p:spPr>
            <a:xfrm>
              <a:off x="3254076" y="1899603"/>
              <a:ext cx="804128" cy="804128"/>
            </a:xfrm>
            <a:prstGeom prst="ellipse">
              <a:avLst/>
            </a:prstGeom>
            <a:solidFill>
              <a:srgbClr val="FFDA74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101600" dist="38100" dir="1800000" sx="102000" sy="102000" algn="ctr" rotWithShape="0">
                <a:srgbClr val="ED5565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/>
            </a:p>
          </p:txBody>
        </p:sp>
        <p:sp>
          <p:nvSpPr>
            <p:cNvPr id="172" name="TextBox 171">
              <a:extLst>
                <a:ext uri="{FF2B5EF4-FFF2-40B4-BE49-F238E27FC236}">
                  <a16:creationId xmlns:a16="http://schemas.microsoft.com/office/drawing/2014/main" id="{D81E355F-B12E-41C2-90E6-C9F098A17CB3}"/>
                </a:ext>
              </a:extLst>
            </p:cNvPr>
            <p:cNvSpPr txBox="1"/>
            <p:nvPr/>
          </p:nvSpPr>
          <p:spPr>
            <a:xfrm>
              <a:off x="3297865" y="1993891"/>
              <a:ext cx="716551" cy="615553"/>
            </a:xfrm>
            <a:prstGeom prst="rect">
              <a:avLst/>
            </a:prstGeom>
            <a:noFill/>
            <a:ln w="19050">
              <a:noFill/>
            </a:ln>
            <a:effectLst>
              <a:outerShdw blurRad="101600" dist="38100" dir="1800000" sx="102000" sy="102000" algn="ctr" rotWithShape="0">
                <a:srgbClr val="ED5565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ctr">
                <a:defRPr sz="3400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56</a:t>
              </a:r>
            </a:p>
          </p:txBody>
        </p:sp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F2BC5324-8B51-44DD-A4A1-F7D9EBDB5BFB}"/>
                </a:ext>
              </a:extLst>
            </p:cNvPr>
            <p:cNvSpPr/>
            <p:nvPr/>
          </p:nvSpPr>
          <p:spPr>
            <a:xfrm>
              <a:off x="10422505" y="1899603"/>
              <a:ext cx="804128" cy="804128"/>
            </a:xfrm>
            <a:prstGeom prst="ellipse">
              <a:avLst/>
            </a:prstGeom>
            <a:solidFill>
              <a:srgbClr val="FFDA74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101600" dist="38100" dir="1800000" sx="102000" sy="102000" algn="ctr" rotWithShape="0">
                <a:srgbClr val="ED5565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/>
            </a:p>
          </p:txBody>
        </p: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00DCC162-9331-4647-92A1-939DD5C8496B}"/>
                </a:ext>
              </a:extLst>
            </p:cNvPr>
            <p:cNvSpPr txBox="1"/>
            <p:nvPr/>
          </p:nvSpPr>
          <p:spPr>
            <a:xfrm>
              <a:off x="10466294" y="1993891"/>
              <a:ext cx="716551" cy="615553"/>
            </a:xfrm>
            <a:prstGeom prst="rect">
              <a:avLst/>
            </a:prstGeom>
            <a:noFill/>
            <a:ln w="19050">
              <a:noFill/>
            </a:ln>
            <a:effectLst>
              <a:outerShdw blurRad="101600" dist="38100" dir="1800000" sx="102000" sy="102000" algn="ctr" rotWithShape="0">
                <a:srgbClr val="ED5565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ctr">
                <a:defRPr sz="3400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7</a:t>
              </a:r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64D96A64-F378-4515-BB5F-462A6BE38EEC}"/>
                </a:ext>
              </a:extLst>
            </p:cNvPr>
            <p:cNvSpPr/>
            <p:nvPr/>
          </p:nvSpPr>
          <p:spPr>
            <a:xfrm>
              <a:off x="6324600" y="1899603"/>
              <a:ext cx="804128" cy="804128"/>
            </a:xfrm>
            <a:prstGeom prst="ellipse">
              <a:avLst/>
            </a:prstGeom>
            <a:solidFill>
              <a:srgbClr val="FFDA74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101600" dist="38100" dir="1800000" sx="102000" sy="102000" algn="ctr" rotWithShape="0">
                <a:srgbClr val="ED5565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/>
            </a:p>
          </p:txBody>
        </p:sp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078652FA-D0A6-4BFE-A0B7-E03191E283F5}"/>
                </a:ext>
              </a:extLst>
            </p:cNvPr>
            <p:cNvSpPr txBox="1"/>
            <p:nvPr/>
          </p:nvSpPr>
          <p:spPr>
            <a:xfrm>
              <a:off x="6368389" y="1993891"/>
              <a:ext cx="716551" cy="615553"/>
            </a:xfrm>
            <a:prstGeom prst="rect">
              <a:avLst/>
            </a:prstGeom>
            <a:noFill/>
            <a:ln w="19050">
              <a:noFill/>
            </a:ln>
            <a:effectLst>
              <a:outerShdw blurRad="101600" dist="38100" dir="1800000" sx="102000" sy="102000" algn="ctr" rotWithShape="0">
                <a:srgbClr val="ED5565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ctr">
                <a:defRPr sz="3400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35</a:t>
              </a:r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49B83469-6155-443E-A1E9-1DAE65B49D6A}"/>
                </a:ext>
              </a:extLst>
            </p:cNvPr>
            <p:cNvSpPr/>
            <p:nvPr/>
          </p:nvSpPr>
          <p:spPr>
            <a:xfrm>
              <a:off x="7347002" y="1904365"/>
              <a:ext cx="804128" cy="804128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101600" dist="38100" dir="1800000" sx="102000" sy="102000" algn="ctr" rotWithShape="0">
                <a:srgbClr val="ED5565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40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?</a:t>
              </a:r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3A815BDF-E862-490A-A959-C9476E9EFD88}"/>
                </a:ext>
              </a:extLst>
            </p:cNvPr>
            <p:cNvSpPr/>
            <p:nvPr/>
          </p:nvSpPr>
          <p:spPr>
            <a:xfrm>
              <a:off x="8387195" y="1899603"/>
              <a:ext cx="804128" cy="804128"/>
            </a:xfrm>
            <a:prstGeom prst="ellipse">
              <a:avLst/>
            </a:prstGeom>
            <a:solidFill>
              <a:srgbClr val="FFDA74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101600" dist="38100" dir="1800000" sx="102000" sy="102000" algn="ctr" rotWithShape="0">
                <a:srgbClr val="ED5565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/>
            </a:p>
          </p:txBody>
        </p:sp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id="{07F9DB79-A819-4B3C-8E65-0C7782194C73}"/>
                </a:ext>
              </a:extLst>
            </p:cNvPr>
            <p:cNvSpPr txBox="1"/>
            <p:nvPr/>
          </p:nvSpPr>
          <p:spPr>
            <a:xfrm>
              <a:off x="8430984" y="1993891"/>
              <a:ext cx="716551" cy="615553"/>
            </a:xfrm>
            <a:prstGeom prst="rect">
              <a:avLst/>
            </a:prstGeom>
            <a:noFill/>
            <a:ln w="19050">
              <a:noFill/>
            </a:ln>
            <a:effectLst>
              <a:outerShdw blurRad="101600" dist="38100" dir="1800000" sx="102000" sy="102000" algn="ctr" rotWithShape="0">
                <a:srgbClr val="ED5565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ctr">
                <a:defRPr sz="3400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21</a:t>
              </a:r>
            </a:p>
          </p:txBody>
        </p:sp>
      </p:grpSp>
      <p:grpSp>
        <p:nvGrpSpPr>
          <p:cNvPr id="180" name="PHẠM DUYÊN 10 - 9Slide.vn 23 - 9Slide.vn">
            <a:extLst>
              <a:ext uri="{FF2B5EF4-FFF2-40B4-BE49-F238E27FC236}">
                <a16:creationId xmlns:a16="http://schemas.microsoft.com/office/drawing/2014/main" id="{1D7F4992-E165-46AD-9E46-E4717CC8A2BF}"/>
              </a:ext>
            </a:extLst>
          </p:cNvPr>
          <p:cNvGrpSpPr/>
          <p:nvPr/>
        </p:nvGrpSpPr>
        <p:grpSpPr>
          <a:xfrm>
            <a:off x="4603436" y="4426608"/>
            <a:ext cx="716550" cy="716550"/>
            <a:chOff x="2649705" y="3594062"/>
            <a:chExt cx="922694" cy="922694"/>
          </a:xfrm>
        </p:grpSpPr>
        <p:sp>
          <p:nvSpPr>
            <p:cNvPr id="181" name="Diamond 180">
              <a:extLst>
                <a:ext uri="{FF2B5EF4-FFF2-40B4-BE49-F238E27FC236}">
                  <a16:creationId xmlns:a16="http://schemas.microsoft.com/office/drawing/2014/main" id="{DD43FBA4-4C33-462E-9A61-6D6F32EB6896}"/>
                </a:ext>
              </a:extLst>
            </p:cNvPr>
            <p:cNvSpPr/>
            <p:nvPr/>
          </p:nvSpPr>
          <p:spPr>
            <a:xfrm>
              <a:off x="2649705" y="3594062"/>
              <a:ext cx="922694" cy="922694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101600" dist="38100" dir="1800000" sx="102000" sy="102000" algn="ctr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36B395BE-9AD4-42CC-A1C1-566D955B66E5}"/>
                </a:ext>
              </a:extLst>
            </p:cNvPr>
            <p:cNvSpPr txBox="1"/>
            <p:nvPr/>
          </p:nvSpPr>
          <p:spPr>
            <a:xfrm>
              <a:off x="2649705" y="3659088"/>
              <a:ext cx="922694" cy="792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 b="1">
                  <a:solidFill>
                    <a:schemeClr val="accent6">
                      <a:lumMod val="75000"/>
                    </a:schemeClr>
                  </a:solidFill>
                </a:rPr>
                <a:t>49</a:t>
              </a:r>
            </a:p>
          </p:txBody>
        </p:sp>
      </p:grpSp>
      <p:sp>
        <p:nvSpPr>
          <p:cNvPr id="183" name="PHẠM DUYÊN 10 - 9Slide.vn 24 - 9Slide.vn">
            <a:extLst>
              <a:ext uri="{FF2B5EF4-FFF2-40B4-BE49-F238E27FC236}">
                <a16:creationId xmlns:a16="http://schemas.microsoft.com/office/drawing/2014/main" id="{0AFB08F0-0837-4221-8222-F8D5A50DA06A}"/>
              </a:ext>
            </a:extLst>
          </p:cNvPr>
          <p:cNvSpPr/>
          <p:nvPr/>
        </p:nvSpPr>
        <p:spPr>
          <a:xfrm flipH="1">
            <a:off x="2050439" y="4175838"/>
            <a:ext cx="670111" cy="164841"/>
          </a:xfrm>
          <a:custGeom>
            <a:avLst/>
            <a:gdLst>
              <a:gd name="connsiteX0" fmla="*/ 0 w 2264229"/>
              <a:gd name="connsiteY0" fmla="*/ 203362 h 232390"/>
              <a:gd name="connsiteX1" fmla="*/ 1161143 w 2264229"/>
              <a:gd name="connsiteY1" fmla="*/ 162 h 232390"/>
              <a:gd name="connsiteX2" fmla="*/ 2264229 w 2264229"/>
              <a:gd name="connsiteY2" fmla="*/ 232390 h 232390"/>
              <a:gd name="connsiteX0" fmla="*/ 0 w 2215386"/>
              <a:gd name="connsiteY0" fmla="*/ 271317 h 271317"/>
              <a:gd name="connsiteX1" fmla="*/ 1112300 w 2215386"/>
              <a:gd name="connsiteY1" fmla="*/ 100 h 271317"/>
              <a:gd name="connsiteX2" fmla="*/ 2215386 w 2215386"/>
              <a:gd name="connsiteY2" fmla="*/ 232328 h 271317"/>
              <a:gd name="connsiteX0" fmla="*/ 0 w 2215386"/>
              <a:gd name="connsiteY0" fmla="*/ 271331 h 271331"/>
              <a:gd name="connsiteX1" fmla="*/ 1112300 w 2215386"/>
              <a:gd name="connsiteY1" fmla="*/ 114 h 271331"/>
              <a:gd name="connsiteX2" fmla="*/ 2215386 w 2215386"/>
              <a:gd name="connsiteY2" fmla="*/ 232342 h 27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15386" h="271331">
                <a:moveTo>
                  <a:pt x="0" y="271331"/>
                </a:moveTo>
                <a:cubicBezTo>
                  <a:pt x="294199" y="144640"/>
                  <a:pt x="734929" y="-4724"/>
                  <a:pt x="1112300" y="114"/>
                </a:cubicBezTo>
                <a:cubicBezTo>
                  <a:pt x="1489671" y="4952"/>
                  <a:pt x="1852528" y="118647"/>
                  <a:pt x="2215386" y="232342"/>
                </a:cubicBezTo>
              </a:path>
            </a:pathLst>
          </a:custGeom>
          <a:noFill/>
          <a:ln w="38100" cap="rnd">
            <a:solidFill>
              <a:srgbClr val="00B0F0"/>
            </a:solidFill>
            <a:prstDash val="sysDot"/>
            <a:headEnd type="stealth"/>
            <a:tailEnd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4" name="PHẠM DUYÊN 10 - 9Slide.vn 25 - 9Slide.vn">
            <a:extLst>
              <a:ext uri="{FF2B5EF4-FFF2-40B4-BE49-F238E27FC236}">
                <a16:creationId xmlns:a16="http://schemas.microsoft.com/office/drawing/2014/main" id="{A5824293-F6F0-41FA-8EE8-23C5CB85E594}"/>
              </a:ext>
            </a:extLst>
          </p:cNvPr>
          <p:cNvGrpSpPr/>
          <p:nvPr/>
        </p:nvGrpSpPr>
        <p:grpSpPr>
          <a:xfrm>
            <a:off x="2192447" y="3688958"/>
            <a:ext cx="413896" cy="381901"/>
            <a:chOff x="10460752" y="1241841"/>
            <a:chExt cx="413896" cy="381901"/>
          </a:xfrm>
        </p:grpSpPr>
        <p:sp>
          <p:nvSpPr>
            <p:cNvPr id="185" name="bảng nhân 2 5 - 9Slide.vn">
              <a:extLst>
                <a:ext uri="{FF2B5EF4-FFF2-40B4-BE49-F238E27FC236}">
                  <a16:creationId xmlns:a16="http://schemas.microsoft.com/office/drawing/2014/main" id="{9795D20A-A787-4F48-96E7-DF4317A5D0F5}"/>
                </a:ext>
              </a:extLst>
            </p:cNvPr>
            <p:cNvSpPr/>
            <p:nvPr/>
          </p:nvSpPr>
          <p:spPr>
            <a:xfrm>
              <a:off x="10511609" y="1246604"/>
              <a:ext cx="342130" cy="377138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 dirty="0">
                <a:solidFill>
                  <a:srgbClr val="0070C0"/>
                </a:solidFill>
                <a:ea typeface="#9Slide02 Noi dung dai" panose="02000000000000000000" pitchFamily="2" charset="0"/>
              </a:endParaRPr>
            </a:p>
          </p:txBody>
        </p: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02C920A5-A8EC-40D0-A42B-2ECACDF84BC7}"/>
                </a:ext>
              </a:extLst>
            </p:cNvPr>
            <p:cNvSpPr txBox="1"/>
            <p:nvPr/>
          </p:nvSpPr>
          <p:spPr>
            <a:xfrm>
              <a:off x="10460752" y="1241841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-7</a:t>
              </a:r>
            </a:p>
          </p:txBody>
        </p:sp>
      </p:grpSp>
      <p:sp>
        <p:nvSpPr>
          <p:cNvPr id="187" name="PHẠM DUYÊN 10 - 9Slide.vn 26 - 9Slide.vn">
            <a:extLst>
              <a:ext uri="{FF2B5EF4-FFF2-40B4-BE49-F238E27FC236}">
                <a16:creationId xmlns:a16="http://schemas.microsoft.com/office/drawing/2014/main" id="{7A531713-9E97-4EB3-83B8-7D5D0BDEC872}"/>
              </a:ext>
            </a:extLst>
          </p:cNvPr>
          <p:cNvSpPr/>
          <p:nvPr/>
        </p:nvSpPr>
        <p:spPr>
          <a:xfrm flipH="1">
            <a:off x="3078909" y="4175838"/>
            <a:ext cx="670111" cy="164841"/>
          </a:xfrm>
          <a:custGeom>
            <a:avLst/>
            <a:gdLst>
              <a:gd name="connsiteX0" fmla="*/ 0 w 2264229"/>
              <a:gd name="connsiteY0" fmla="*/ 203362 h 232390"/>
              <a:gd name="connsiteX1" fmla="*/ 1161143 w 2264229"/>
              <a:gd name="connsiteY1" fmla="*/ 162 h 232390"/>
              <a:gd name="connsiteX2" fmla="*/ 2264229 w 2264229"/>
              <a:gd name="connsiteY2" fmla="*/ 232390 h 232390"/>
              <a:gd name="connsiteX0" fmla="*/ 0 w 2215386"/>
              <a:gd name="connsiteY0" fmla="*/ 271317 h 271317"/>
              <a:gd name="connsiteX1" fmla="*/ 1112300 w 2215386"/>
              <a:gd name="connsiteY1" fmla="*/ 100 h 271317"/>
              <a:gd name="connsiteX2" fmla="*/ 2215386 w 2215386"/>
              <a:gd name="connsiteY2" fmla="*/ 232328 h 271317"/>
              <a:gd name="connsiteX0" fmla="*/ 0 w 2215386"/>
              <a:gd name="connsiteY0" fmla="*/ 271331 h 271331"/>
              <a:gd name="connsiteX1" fmla="*/ 1112300 w 2215386"/>
              <a:gd name="connsiteY1" fmla="*/ 114 h 271331"/>
              <a:gd name="connsiteX2" fmla="*/ 2215386 w 2215386"/>
              <a:gd name="connsiteY2" fmla="*/ 232342 h 27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15386" h="271331">
                <a:moveTo>
                  <a:pt x="0" y="271331"/>
                </a:moveTo>
                <a:cubicBezTo>
                  <a:pt x="294199" y="144640"/>
                  <a:pt x="734929" y="-4724"/>
                  <a:pt x="1112300" y="114"/>
                </a:cubicBezTo>
                <a:cubicBezTo>
                  <a:pt x="1489671" y="4952"/>
                  <a:pt x="1852528" y="118647"/>
                  <a:pt x="2215386" y="232342"/>
                </a:cubicBezTo>
              </a:path>
            </a:pathLst>
          </a:custGeom>
          <a:noFill/>
          <a:ln w="38100" cap="rnd">
            <a:solidFill>
              <a:srgbClr val="00B0F0"/>
            </a:solidFill>
            <a:prstDash val="sysDot"/>
            <a:headEnd type="stealth"/>
            <a:tailEnd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8" name="PHẠM DUYÊN 10 - 9Slide.vn 27 - 9Slide.vn">
            <a:extLst>
              <a:ext uri="{FF2B5EF4-FFF2-40B4-BE49-F238E27FC236}">
                <a16:creationId xmlns:a16="http://schemas.microsoft.com/office/drawing/2014/main" id="{D365A217-827D-41FA-8E7B-D7B8BEE2C393}"/>
              </a:ext>
            </a:extLst>
          </p:cNvPr>
          <p:cNvGrpSpPr/>
          <p:nvPr/>
        </p:nvGrpSpPr>
        <p:grpSpPr>
          <a:xfrm>
            <a:off x="3220917" y="3688958"/>
            <a:ext cx="429926" cy="381901"/>
            <a:chOff x="10460752" y="1241841"/>
            <a:chExt cx="429926" cy="381901"/>
          </a:xfrm>
        </p:grpSpPr>
        <p:sp>
          <p:nvSpPr>
            <p:cNvPr id="189" name="bảng nhân 2 5 - 9Slide.vn">
              <a:extLst>
                <a:ext uri="{FF2B5EF4-FFF2-40B4-BE49-F238E27FC236}">
                  <a16:creationId xmlns:a16="http://schemas.microsoft.com/office/drawing/2014/main" id="{3F7187E2-EF88-4C36-B81B-83999C986AF6}"/>
                </a:ext>
              </a:extLst>
            </p:cNvPr>
            <p:cNvSpPr/>
            <p:nvPr/>
          </p:nvSpPr>
          <p:spPr>
            <a:xfrm>
              <a:off x="10511609" y="1246604"/>
              <a:ext cx="342130" cy="377138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 dirty="0">
                <a:solidFill>
                  <a:srgbClr val="0070C0"/>
                </a:solidFill>
                <a:ea typeface="#9Slide02 Noi dung dai" panose="02000000000000000000" pitchFamily="2" charset="0"/>
              </a:endParaRPr>
            </a:p>
          </p:txBody>
        </p: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B08B3970-4020-4527-B53C-48E24F7E2C6F}"/>
                </a:ext>
              </a:extLst>
            </p:cNvPr>
            <p:cNvSpPr txBox="1"/>
            <p:nvPr/>
          </p:nvSpPr>
          <p:spPr>
            <a:xfrm>
              <a:off x="10460752" y="1241841"/>
              <a:ext cx="4299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-7</a:t>
              </a:r>
            </a:p>
          </p:txBody>
        </p:sp>
      </p:grpSp>
      <p:sp>
        <p:nvSpPr>
          <p:cNvPr id="191" name="PHẠM DUYÊN 10 - 9Slide.vn 28 - 9Slide.vn">
            <a:extLst>
              <a:ext uri="{FF2B5EF4-FFF2-40B4-BE49-F238E27FC236}">
                <a16:creationId xmlns:a16="http://schemas.microsoft.com/office/drawing/2014/main" id="{9C016753-F8DF-4CAF-87F4-23AC94EB96C5}"/>
              </a:ext>
            </a:extLst>
          </p:cNvPr>
          <p:cNvSpPr/>
          <p:nvPr/>
        </p:nvSpPr>
        <p:spPr>
          <a:xfrm flipH="1">
            <a:off x="4103190" y="4175838"/>
            <a:ext cx="670111" cy="164841"/>
          </a:xfrm>
          <a:custGeom>
            <a:avLst/>
            <a:gdLst>
              <a:gd name="connsiteX0" fmla="*/ 0 w 2264229"/>
              <a:gd name="connsiteY0" fmla="*/ 203362 h 232390"/>
              <a:gd name="connsiteX1" fmla="*/ 1161143 w 2264229"/>
              <a:gd name="connsiteY1" fmla="*/ 162 h 232390"/>
              <a:gd name="connsiteX2" fmla="*/ 2264229 w 2264229"/>
              <a:gd name="connsiteY2" fmla="*/ 232390 h 232390"/>
              <a:gd name="connsiteX0" fmla="*/ 0 w 2215386"/>
              <a:gd name="connsiteY0" fmla="*/ 271317 h 271317"/>
              <a:gd name="connsiteX1" fmla="*/ 1112300 w 2215386"/>
              <a:gd name="connsiteY1" fmla="*/ 100 h 271317"/>
              <a:gd name="connsiteX2" fmla="*/ 2215386 w 2215386"/>
              <a:gd name="connsiteY2" fmla="*/ 232328 h 271317"/>
              <a:gd name="connsiteX0" fmla="*/ 0 w 2215386"/>
              <a:gd name="connsiteY0" fmla="*/ 271331 h 271331"/>
              <a:gd name="connsiteX1" fmla="*/ 1112300 w 2215386"/>
              <a:gd name="connsiteY1" fmla="*/ 114 h 271331"/>
              <a:gd name="connsiteX2" fmla="*/ 2215386 w 2215386"/>
              <a:gd name="connsiteY2" fmla="*/ 232342 h 27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15386" h="271331">
                <a:moveTo>
                  <a:pt x="0" y="271331"/>
                </a:moveTo>
                <a:cubicBezTo>
                  <a:pt x="294199" y="144640"/>
                  <a:pt x="734929" y="-4724"/>
                  <a:pt x="1112300" y="114"/>
                </a:cubicBezTo>
                <a:cubicBezTo>
                  <a:pt x="1489671" y="4952"/>
                  <a:pt x="1852528" y="118647"/>
                  <a:pt x="2215386" y="232342"/>
                </a:cubicBezTo>
              </a:path>
            </a:pathLst>
          </a:custGeom>
          <a:noFill/>
          <a:ln w="38100" cap="rnd">
            <a:solidFill>
              <a:srgbClr val="00B0F0"/>
            </a:solidFill>
            <a:prstDash val="sysDot"/>
            <a:headEnd type="stealth"/>
            <a:tailEnd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2" name="PHẠM DUYÊN 10 - 9Slide.vn 29 - 9Slide.vn">
            <a:extLst>
              <a:ext uri="{FF2B5EF4-FFF2-40B4-BE49-F238E27FC236}">
                <a16:creationId xmlns:a16="http://schemas.microsoft.com/office/drawing/2014/main" id="{E47CB419-DEAD-43A7-BFE7-D2B7323F31C1}"/>
              </a:ext>
            </a:extLst>
          </p:cNvPr>
          <p:cNvGrpSpPr/>
          <p:nvPr/>
        </p:nvGrpSpPr>
        <p:grpSpPr>
          <a:xfrm>
            <a:off x="4245198" y="3688958"/>
            <a:ext cx="429926" cy="381901"/>
            <a:chOff x="10460752" y="1241841"/>
            <a:chExt cx="429926" cy="381901"/>
          </a:xfrm>
        </p:grpSpPr>
        <p:sp>
          <p:nvSpPr>
            <p:cNvPr id="193" name="bảng nhân 2 5 - 9Slide.vn">
              <a:extLst>
                <a:ext uri="{FF2B5EF4-FFF2-40B4-BE49-F238E27FC236}">
                  <a16:creationId xmlns:a16="http://schemas.microsoft.com/office/drawing/2014/main" id="{BCD70A82-4A22-4697-882E-B659DFAB2F9F}"/>
                </a:ext>
              </a:extLst>
            </p:cNvPr>
            <p:cNvSpPr/>
            <p:nvPr/>
          </p:nvSpPr>
          <p:spPr>
            <a:xfrm>
              <a:off x="10511609" y="1246604"/>
              <a:ext cx="342130" cy="377138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 dirty="0">
                <a:solidFill>
                  <a:srgbClr val="0070C0"/>
                </a:solidFill>
                <a:ea typeface="#9Slide02 Noi dung dai" panose="02000000000000000000" pitchFamily="2" charset="0"/>
              </a:endParaRPr>
            </a:p>
          </p:txBody>
        </p:sp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10C6ADF7-F4C4-492F-B4BE-08CAD4675480}"/>
                </a:ext>
              </a:extLst>
            </p:cNvPr>
            <p:cNvSpPr txBox="1"/>
            <p:nvPr/>
          </p:nvSpPr>
          <p:spPr>
            <a:xfrm>
              <a:off x="10460752" y="1241841"/>
              <a:ext cx="4299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-7</a:t>
              </a:r>
            </a:p>
          </p:txBody>
        </p:sp>
      </p:grpSp>
      <p:grpSp>
        <p:nvGrpSpPr>
          <p:cNvPr id="195" name="PHẠM DUYÊN 10 - 9Slide.vn 30 - 9Slide.vn">
            <a:extLst>
              <a:ext uri="{FF2B5EF4-FFF2-40B4-BE49-F238E27FC236}">
                <a16:creationId xmlns:a16="http://schemas.microsoft.com/office/drawing/2014/main" id="{DDC703D4-BC12-46A4-92C3-07484F76FC4B}"/>
              </a:ext>
            </a:extLst>
          </p:cNvPr>
          <p:cNvGrpSpPr/>
          <p:nvPr/>
        </p:nvGrpSpPr>
        <p:grpSpPr>
          <a:xfrm>
            <a:off x="5625021" y="4426608"/>
            <a:ext cx="716550" cy="716550"/>
            <a:chOff x="2649705" y="3594062"/>
            <a:chExt cx="922694" cy="922694"/>
          </a:xfrm>
        </p:grpSpPr>
        <p:sp>
          <p:nvSpPr>
            <p:cNvPr id="196" name="Diamond 180">
              <a:extLst>
                <a:ext uri="{FF2B5EF4-FFF2-40B4-BE49-F238E27FC236}">
                  <a16:creationId xmlns:a16="http://schemas.microsoft.com/office/drawing/2014/main" id="{C7D907C9-5588-4207-96B8-BB275D104FBB}"/>
                </a:ext>
              </a:extLst>
            </p:cNvPr>
            <p:cNvSpPr/>
            <p:nvPr/>
          </p:nvSpPr>
          <p:spPr>
            <a:xfrm>
              <a:off x="2649705" y="3594062"/>
              <a:ext cx="922694" cy="922694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101600" dist="38100" dir="1800000" sx="102000" sy="102000" algn="ctr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932C28F9-7FE1-4148-ACBE-C93F670C7737}"/>
                </a:ext>
              </a:extLst>
            </p:cNvPr>
            <p:cNvSpPr txBox="1"/>
            <p:nvPr/>
          </p:nvSpPr>
          <p:spPr>
            <a:xfrm>
              <a:off x="2649705" y="3659088"/>
              <a:ext cx="922694" cy="792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 b="1">
                  <a:solidFill>
                    <a:schemeClr val="accent6">
                      <a:lumMod val="75000"/>
                    </a:schemeClr>
                  </a:solidFill>
                </a:rPr>
                <a:t>42</a:t>
              </a:r>
            </a:p>
          </p:txBody>
        </p:sp>
      </p:grpSp>
      <p:grpSp>
        <p:nvGrpSpPr>
          <p:cNvPr id="198" name="PHẠM DUYÊN 10 - 9Slide.vn 31 - 9Slide.vn">
            <a:extLst>
              <a:ext uri="{FF2B5EF4-FFF2-40B4-BE49-F238E27FC236}">
                <a16:creationId xmlns:a16="http://schemas.microsoft.com/office/drawing/2014/main" id="{B5EC6675-15EE-4562-881F-E5BE24619BD2}"/>
              </a:ext>
            </a:extLst>
          </p:cNvPr>
          <p:cNvGrpSpPr/>
          <p:nvPr/>
        </p:nvGrpSpPr>
        <p:grpSpPr>
          <a:xfrm>
            <a:off x="7666103" y="4426608"/>
            <a:ext cx="716550" cy="716550"/>
            <a:chOff x="2649705" y="3594062"/>
            <a:chExt cx="922694" cy="922694"/>
          </a:xfrm>
        </p:grpSpPr>
        <p:sp>
          <p:nvSpPr>
            <p:cNvPr id="199" name="Diamond 180">
              <a:extLst>
                <a:ext uri="{FF2B5EF4-FFF2-40B4-BE49-F238E27FC236}">
                  <a16:creationId xmlns:a16="http://schemas.microsoft.com/office/drawing/2014/main" id="{54E44EF6-5809-4FF0-80FD-A609D685543B}"/>
                </a:ext>
              </a:extLst>
            </p:cNvPr>
            <p:cNvSpPr/>
            <p:nvPr/>
          </p:nvSpPr>
          <p:spPr>
            <a:xfrm>
              <a:off x="2649705" y="3594062"/>
              <a:ext cx="922694" cy="922694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101600" dist="38100" dir="1800000" sx="102000" sy="102000" algn="ctr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00" name="TextBox 199">
              <a:extLst>
                <a:ext uri="{FF2B5EF4-FFF2-40B4-BE49-F238E27FC236}">
                  <a16:creationId xmlns:a16="http://schemas.microsoft.com/office/drawing/2014/main" id="{05628DE1-0105-4406-9A9D-C9A31D87D7F7}"/>
                </a:ext>
              </a:extLst>
            </p:cNvPr>
            <p:cNvSpPr txBox="1"/>
            <p:nvPr/>
          </p:nvSpPr>
          <p:spPr>
            <a:xfrm>
              <a:off x="2649705" y="3659088"/>
              <a:ext cx="922694" cy="792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 b="1">
                  <a:solidFill>
                    <a:schemeClr val="accent6">
                      <a:lumMod val="75000"/>
                    </a:schemeClr>
                  </a:solidFill>
                </a:rPr>
                <a:t>28</a:t>
              </a:r>
            </a:p>
          </p:txBody>
        </p:sp>
      </p:grpSp>
      <p:grpSp>
        <p:nvGrpSpPr>
          <p:cNvPr id="201" name="PHẠM DUYÊN 10 - 9Slide.vn 32 - 9Slide.vn">
            <a:extLst>
              <a:ext uri="{FF2B5EF4-FFF2-40B4-BE49-F238E27FC236}">
                <a16:creationId xmlns:a16="http://schemas.microsoft.com/office/drawing/2014/main" id="{A08AF47E-570D-451C-A1A8-61ECF76F3033}"/>
              </a:ext>
            </a:extLst>
          </p:cNvPr>
          <p:cNvGrpSpPr/>
          <p:nvPr/>
        </p:nvGrpSpPr>
        <p:grpSpPr>
          <a:xfrm>
            <a:off x="9720930" y="4426608"/>
            <a:ext cx="716550" cy="716550"/>
            <a:chOff x="2649705" y="3594062"/>
            <a:chExt cx="922694" cy="922694"/>
          </a:xfrm>
        </p:grpSpPr>
        <p:sp>
          <p:nvSpPr>
            <p:cNvPr id="202" name="Diamond 180">
              <a:extLst>
                <a:ext uri="{FF2B5EF4-FFF2-40B4-BE49-F238E27FC236}">
                  <a16:creationId xmlns:a16="http://schemas.microsoft.com/office/drawing/2014/main" id="{C8E12B7B-D098-463A-B6D3-09B96DF456FD}"/>
                </a:ext>
              </a:extLst>
            </p:cNvPr>
            <p:cNvSpPr/>
            <p:nvPr/>
          </p:nvSpPr>
          <p:spPr>
            <a:xfrm>
              <a:off x="2649705" y="3594062"/>
              <a:ext cx="922694" cy="922694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101600" dist="38100" dir="1800000" sx="102000" sy="102000" algn="ctr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03" name="TextBox 202">
              <a:extLst>
                <a:ext uri="{FF2B5EF4-FFF2-40B4-BE49-F238E27FC236}">
                  <a16:creationId xmlns:a16="http://schemas.microsoft.com/office/drawing/2014/main" id="{4D8ADB2A-0E20-4C06-BCCE-DA0B4340E7C6}"/>
                </a:ext>
              </a:extLst>
            </p:cNvPr>
            <p:cNvSpPr txBox="1"/>
            <p:nvPr/>
          </p:nvSpPr>
          <p:spPr>
            <a:xfrm>
              <a:off x="2649705" y="3659088"/>
              <a:ext cx="922694" cy="792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 b="1">
                  <a:solidFill>
                    <a:schemeClr val="accent6">
                      <a:lumMod val="75000"/>
                    </a:schemeClr>
                  </a:solidFill>
                </a:rPr>
                <a:t>14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91063219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7" dur="12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8" dur="12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32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1" dur="12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12" dur="12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32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5" dur="12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16" dur="12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32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9" dur="125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0" dur="125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23" dur="12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4" dur="12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32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27" dur="125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8" dur="125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450"/>
                                </p:stCondLst>
                                <p:childTnLst>
                                  <p:par>
                                    <p:cTn id="30" presetID="17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75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6" presetID="1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4" dur="1000"/>
                                            <p:tgtEl>
                                              <p:spTgt spid="1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6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59" dur="2000"/>
                                            <p:tgtEl>
                                              <p:spTgt spid="1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4" dur="1000"/>
                                            <p:tgtEl>
                                              <p:spTgt spid="1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6" presetID="6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68" dur="2000"/>
                                            <p:tgtEl>
                                              <p:spTgt spid="1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3" dur="1000"/>
                                            <p:tgtEl>
                                              <p:spTgt spid="1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5" presetID="6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77" dur="2000"/>
                                            <p:tgtEl>
                                              <p:spTgt spid="1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8" presetClass="entr" presetSubtype="3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amond(out)">
                                          <p:cBhvr>
                                            <p:cTn id="82" dur="1250"/>
                                            <p:tgtEl>
                                              <p:spTgt spid="1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3" fill="hold">
                          <p:stCondLst>
                            <p:cond delay="indefinite"/>
                          </p:stCondLst>
                          <p:childTnLst>
                            <p:par>
                              <p:cTn id="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5" presetID="8" presetClass="entr" presetSubtype="3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amond(out)">
                                          <p:cBhvr>
                                            <p:cTn id="87" dur="1250"/>
                                            <p:tgtEl>
                                              <p:spTgt spid="1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8" fill="hold">
                          <p:stCondLst>
                            <p:cond delay="indefinite"/>
                          </p:stCondLst>
                          <p:childTnLst>
                            <p:par>
                              <p:cTn id="8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0" presetID="8" presetClass="entr" presetSubtype="3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amond(out)">
                                          <p:cBhvr>
                                            <p:cTn id="92" dur="1250"/>
                                            <p:tgtEl>
                                              <p:spTgt spid="1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3" fill="hold">
                          <p:stCondLst>
                            <p:cond delay="indefinite"/>
                          </p:stCondLst>
                          <p:childTnLst>
                            <p:par>
                              <p:cTn id="9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5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7" dur="5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8" dur="5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0" presetID="1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2" dur="500"/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03" dur="500"/>
                                            <p:tgtEl>
                                              <p:spTgt spid="1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4" fill="hold">
                          <p:stCondLst>
                            <p:cond delay="indefinite"/>
                          </p:stCondLst>
                          <p:childTnLst>
                            <p:par>
                              <p:cTn id="10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8" dur="1000"/>
                                            <p:tgtEl>
                                              <p:spTgt spid="1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9" fill="hold">
                          <p:stCondLst>
                            <p:cond delay="indefinite"/>
                          </p:stCondLst>
                          <p:childTnLst>
                            <p:par>
                              <p:cTn id="1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1" presetID="6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113" dur="2000"/>
                                            <p:tgtEl>
                                              <p:spTgt spid="1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4" fill="hold">
                          <p:stCondLst>
                            <p:cond delay="indefinite"/>
                          </p:stCondLst>
                          <p:childTnLst>
                            <p:par>
                              <p:cTn id="1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8" dur="1000"/>
                                            <p:tgtEl>
                                              <p:spTgt spid="1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0" presetID="6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122" dur="2000"/>
                                            <p:tgtEl>
                                              <p:spTgt spid="1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3" fill="hold">
                          <p:stCondLst>
                            <p:cond delay="indefinite"/>
                          </p:stCondLst>
                          <p:childTnLst>
                            <p:par>
                              <p:cTn id="1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7" dur="1000"/>
                                            <p:tgtEl>
                                              <p:spTgt spid="1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9" presetID="6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131" dur="2000"/>
                                            <p:tgtEl>
                                              <p:spTgt spid="1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2" fill="hold">
                          <p:stCondLst>
                            <p:cond delay="indefinite"/>
                          </p:stCondLst>
                          <p:childTnLst>
                            <p:par>
                              <p:cTn id="1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4" presetID="8" presetClass="entr" presetSubtype="3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amond(out)">
                                          <p:cBhvr>
                                            <p:cTn id="136" dur="1250"/>
                                            <p:tgtEl>
                                              <p:spTgt spid="1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7" fill="hold">
                          <p:stCondLst>
                            <p:cond delay="indefinite"/>
                          </p:stCondLst>
                          <p:childTnLst>
                            <p:par>
                              <p:cTn id="1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9" presetID="8" presetClass="entr" presetSubtype="3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amond(out)">
                                          <p:cBhvr>
                                            <p:cTn id="141" dur="1250"/>
                                            <p:tgtEl>
                                              <p:spTgt spid="1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2" fill="hold">
                          <p:stCondLst>
                            <p:cond delay="indefinite"/>
                          </p:stCondLst>
                          <p:childTnLst>
                            <p:par>
                              <p:cTn id="1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4" presetID="8" presetClass="entr" presetSubtype="3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amond(out)">
                                          <p:cBhvr>
                                            <p:cTn id="146" dur="1250"/>
                                            <p:tgtEl>
                                              <p:spTgt spid="1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7" fill="hold">
                          <p:stCondLst>
                            <p:cond delay="indefinite"/>
                          </p:stCondLst>
                          <p:childTnLst>
                            <p:par>
                              <p:cTn id="1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9" presetID="8" presetClass="entr" presetSubtype="3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amond(out)">
                                          <p:cBhvr>
                                            <p:cTn id="151" dur="1250"/>
                                            <p:tgtEl>
                                              <p:spTgt spid="2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1" grpId="0"/>
          <p:bldP spid="120" grpId="0"/>
          <p:bldP spid="141" grpId="0" animBg="1"/>
          <p:bldP spid="145" grpId="0" animBg="1"/>
          <p:bldP spid="149" grpId="0" animBg="1"/>
          <p:bldP spid="162" grpId="0"/>
          <p:bldP spid="183" grpId="0" animBg="1"/>
          <p:bldP spid="187" grpId="0" animBg="1"/>
          <p:bldP spid="19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2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2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25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25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450"/>
                                </p:stCondLst>
                                <p:childTnLst>
                                  <p:par>
                                    <p:cTn id="30" presetID="17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75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6" presetID="1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4" dur="1000"/>
                                            <p:tgtEl>
                                              <p:spTgt spid="1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6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59" dur="2000"/>
                                            <p:tgtEl>
                                              <p:spTgt spid="1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4" dur="1000"/>
                                            <p:tgtEl>
                                              <p:spTgt spid="1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6" presetID="6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68" dur="2000"/>
                                            <p:tgtEl>
                                              <p:spTgt spid="1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3" dur="1000"/>
                                            <p:tgtEl>
                                              <p:spTgt spid="1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5" presetID="6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77" dur="2000"/>
                                            <p:tgtEl>
                                              <p:spTgt spid="1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8" presetClass="entr" presetSubtype="3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amond(out)">
                                          <p:cBhvr>
                                            <p:cTn id="82" dur="1250"/>
                                            <p:tgtEl>
                                              <p:spTgt spid="1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3" fill="hold">
                          <p:stCondLst>
                            <p:cond delay="indefinite"/>
                          </p:stCondLst>
                          <p:childTnLst>
                            <p:par>
                              <p:cTn id="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5" presetID="8" presetClass="entr" presetSubtype="3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amond(out)">
                                          <p:cBhvr>
                                            <p:cTn id="87" dur="1250"/>
                                            <p:tgtEl>
                                              <p:spTgt spid="1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8" fill="hold">
                          <p:stCondLst>
                            <p:cond delay="indefinite"/>
                          </p:stCondLst>
                          <p:childTnLst>
                            <p:par>
                              <p:cTn id="8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0" presetID="8" presetClass="entr" presetSubtype="3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amond(out)">
                                          <p:cBhvr>
                                            <p:cTn id="92" dur="1250"/>
                                            <p:tgtEl>
                                              <p:spTgt spid="1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3" fill="hold">
                          <p:stCondLst>
                            <p:cond delay="indefinite"/>
                          </p:stCondLst>
                          <p:childTnLst>
                            <p:par>
                              <p:cTn id="9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5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7" dur="5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8" dur="5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0" presetID="1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2" dur="500"/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03" dur="500"/>
                                            <p:tgtEl>
                                              <p:spTgt spid="1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4" fill="hold">
                          <p:stCondLst>
                            <p:cond delay="indefinite"/>
                          </p:stCondLst>
                          <p:childTnLst>
                            <p:par>
                              <p:cTn id="10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8" dur="1000"/>
                                            <p:tgtEl>
                                              <p:spTgt spid="1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9" fill="hold">
                          <p:stCondLst>
                            <p:cond delay="indefinite"/>
                          </p:stCondLst>
                          <p:childTnLst>
                            <p:par>
                              <p:cTn id="1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1" presetID="6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113" dur="2000"/>
                                            <p:tgtEl>
                                              <p:spTgt spid="1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4" fill="hold">
                          <p:stCondLst>
                            <p:cond delay="indefinite"/>
                          </p:stCondLst>
                          <p:childTnLst>
                            <p:par>
                              <p:cTn id="1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8" dur="1000"/>
                                            <p:tgtEl>
                                              <p:spTgt spid="1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0" presetID="6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122" dur="2000"/>
                                            <p:tgtEl>
                                              <p:spTgt spid="1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3" fill="hold">
                          <p:stCondLst>
                            <p:cond delay="indefinite"/>
                          </p:stCondLst>
                          <p:childTnLst>
                            <p:par>
                              <p:cTn id="1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7" dur="1000"/>
                                            <p:tgtEl>
                                              <p:spTgt spid="1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9" presetID="6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131" dur="2000"/>
                                            <p:tgtEl>
                                              <p:spTgt spid="1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2" fill="hold">
                          <p:stCondLst>
                            <p:cond delay="indefinite"/>
                          </p:stCondLst>
                          <p:childTnLst>
                            <p:par>
                              <p:cTn id="1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4" presetID="8" presetClass="entr" presetSubtype="3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amond(out)">
                                          <p:cBhvr>
                                            <p:cTn id="136" dur="1250"/>
                                            <p:tgtEl>
                                              <p:spTgt spid="1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7" fill="hold">
                          <p:stCondLst>
                            <p:cond delay="indefinite"/>
                          </p:stCondLst>
                          <p:childTnLst>
                            <p:par>
                              <p:cTn id="1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9" presetID="8" presetClass="entr" presetSubtype="3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amond(out)">
                                          <p:cBhvr>
                                            <p:cTn id="141" dur="1250"/>
                                            <p:tgtEl>
                                              <p:spTgt spid="1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2" fill="hold">
                          <p:stCondLst>
                            <p:cond delay="indefinite"/>
                          </p:stCondLst>
                          <p:childTnLst>
                            <p:par>
                              <p:cTn id="1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4" presetID="8" presetClass="entr" presetSubtype="3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amond(out)">
                                          <p:cBhvr>
                                            <p:cTn id="146" dur="1250"/>
                                            <p:tgtEl>
                                              <p:spTgt spid="1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7" fill="hold">
                          <p:stCondLst>
                            <p:cond delay="indefinite"/>
                          </p:stCondLst>
                          <p:childTnLst>
                            <p:par>
                              <p:cTn id="1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9" presetID="8" presetClass="entr" presetSubtype="3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amond(out)">
                                          <p:cBhvr>
                                            <p:cTn id="151" dur="1250"/>
                                            <p:tgtEl>
                                              <p:spTgt spid="2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1" grpId="0"/>
          <p:bldP spid="120" grpId="0"/>
          <p:bldP spid="141" grpId="0" animBg="1"/>
          <p:bldP spid="145" grpId="0" animBg="1"/>
          <p:bldP spid="149" grpId="0" animBg="1"/>
          <p:bldP spid="162" grpId="0"/>
          <p:bldP spid="183" grpId="0" animBg="1"/>
          <p:bldP spid="187" grpId="0" animBg="1"/>
          <p:bldP spid="191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PHẠM DUYÊN 10 - 9Slide.vn">
            <a:extLst>
              <a:ext uri="{FF2B5EF4-FFF2-40B4-BE49-F238E27FC236}">
                <a16:creationId xmlns:a16="http://schemas.microsoft.com/office/drawing/2014/main" id="{02E5E980-C0CC-4FC5-80DE-E8A8341874F3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5652420" y="5050471"/>
            <a:ext cx="4819120" cy="990600"/>
            <a:chOff x="4940748" y="6017019"/>
            <a:chExt cx="4819120" cy="990600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D8FCD4E8-F8B4-4696-9659-D700826B73C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45189" y="6017019"/>
              <a:ext cx="4814679" cy="990600"/>
            </a:xfrm>
            <a:custGeom>
              <a:avLst/>
              <a:gdLst>
                <a:gd name="connsiteX0" fmla="*/ 2931939 w 4814679"/>
                <a:gd name="connsiteY0" fmla="*/ 0 h 990600"/>
                <a:gd name="connsiteX1" fmla="*/ 3628251 w 4814679"/>
                <a:gd name="connsiteY1" fmla="*/ 330359 h 990600"/>
                <a:gd name="connsiteX2" fmla="*/ 3681634 w 4814679"/>
                <a:gd name="connsiteY2" fmla="*/ 418120 h 990600"/>
                <a:gd name="connsiteX3" fmla="*/ 3771662 w 4814679"/>
                <a:gd name="connsiteY3" fmla="*/ 410022 h 990600"/>
                <a:gd name="connsiteX4" fmla="*/ 4448598 w 4814679"/>
                <a:gd name="connsiteY4" fmla="*/ 810408 h 990600"/>
                <a:gd name="connsiteX5" fmla="*/ 4474104 w 4814679"/>
                <a:gd name="connsiteY5" fmla="*/ 883727 h 990600"/>
                <a:gd name="connsiteX6" fmla="*/ 4572070 w 4814679"/>
                <a:gd name="connsiteY6" fmla="*/ 892540 h 990600"/>
                <a:gd name="connsiteX7" fmla="*/ 4771163 w 4814679"/>
                <a:gd name="connsiteY7" fmla="*/ 962288 h 990600"/>
                <a:gd name="connsiteX8" fmla="*/ 4814679 w 4814679"/>
                <a:gd name="connsiteY8" fmla="*/ 990600 h 990600"/>
                <a:gd name="connsiteX9" fmla="*/ 0 w 4814679"/>
                <a:gd name="connsiteY9" fmla="*/ 990600 h 990600"/>
                <a:gd name="connsiteX10" fmla="*/ 4701 w 4814679"/>
                <a:gd name="connsiteY10" fmla="*/ 981290 h 990600"/>
                <a:gd name="connsiteX11" fmla="*/ 656383 w 4814679"/>
                <a:gd name="connsiteY11" fmla="*/ 620529 h 990600"/>
                <a:gd name="connsiteX12" fmla="*/ 952988 w 4814679"/>
                <a:gd name="connsiteY12" fmla="*/ 679413 h 990600"/>
                <a:gd name="connsiteX13" fmla="*/ 978718 w 4814679"/>
                <a:gd name="connsiteY13" fmla="*/ 693146 h 990600"/>
                <a:gd name="connsiteX14" fmla="*/ 1019195 w 4814679"/>
                <a:gd name="connsiteY14" fmla="*/ 576793 h 990600"/>
                <a:gd name="connsiteX15" fmla="*/ 1792928 w 4814679"/>
                <a:gd name="connsiteY15" fmla="*/ 119154 h 990600"/>
                <a:gd name="connsiteX16" fmla="*/ 2262425 w 4814679"/>
                <a:gd name="connsiteY16" fmla="*/ 247123 h 990600"/>
                <a:gd name="connsiteX17" fmla="*/ 2292273 w 4814679"/>
                <a:gd name="connsiteY17" fmla="*/ 269097 h 990600"/>
                <a:gd name="connsiteX18" fmla="*/ 2338165 w 4814679"/>
                <a:gd name="connsiteY18" fmla="*/ 219465 h 990600"/>
                <a:gd name="connsiteX19" fmla="*/ 2931939 w 4814679"/>
                <a:gd name="connsiteY19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14679" h="990600">
                  <a:moveTo>
                    <a:pt x="2931939" y="0"/>
                  </a:moveTo>
                  <a:cubicBezTo>
                    <a:pt x="3221793" y="0"/>
                    <a:pt x="3477346" y="131044"/>
                    <a:pt x="3628251" y="330359"/>
                  </a:cubicBezTo>
                  <a:lnTo>
                    <a:pt x="3681634" y="418120"/>
                  </a:lnTo>
                  <a:lnTo>
                    <a:pt x="3771662" y="410022"/>
                  </a:lnTo>
                  <a:cubicBezTo>
                    <a:pt x="4075972" y="410022"/>
                    <a:pt x="4337069" y="575118"/>
                    <a:pt x="4448598" y="810408"/>
                  </a:cubicBezTo>
                  <a:lnTo>
                    <a:pt x="4474104" y="883727"/>
                  </a:lnTo>
                  <a:lnTo>
                    <a:pt x="4572070" y="892540"/>
                  </a:lnTo>
                  <a:cubicBezTo>
                    <a:pt x="4643618" y="905604"/>
                    <a:pt x="4710734" y="929524"/>
                    <a:pt x="4771163" y="962288"/>
                  </a:cubicBezTo>
                  <a:lnTo>
                    <a:pt x="4814679" y="990600"/>
                  </a:lnTo>
                  <a:lnTo>
                    <a:pt x="0" y="990600"/>
                  </a:lnTo>
                  <a:lnTo>
                    <a:pt x="4701" y="981290"/>
                  </a:lnTo>
                  <a:cubicBezTo>
                    <a:pt x="138347" y="765005"/>
                    <a:pt x="380207" y="620529"/>
                    <a:pt x="656383" y="620529"/>
                  </a:cubicBezTo>
                  <a:cubicBezTo>
                    <a:pt x="761594" y="620529"/>
                    <a:pt x="861824" y="641496"/>
                    <a:pt x="952988" y="679413"/>
                  </a:cubicBezTo>
                  <a:lnTo>
                    <a:pt x="978718" y="693146"/>
                  </a:lnTo>
                  <a:lnTo>
                    <a:pt x="1019195" y="576793"/>
                  </a:lnTo>
                  <a:cubicBezTo>
                    <a:pt x="1146672" y="307857"/>
                    <a:pt x="1445104" y="119154"/>
                    <a:pt x="1792928" y="119154"/>
                  </a:cubicBezTo>
                  <a:cubicBezTo>
                    <a:pt x="1966841" y="119154"/>
                    <a:pt x="2128405" y="166330"/>
                    <a:pt x="2262425" y="247123"/>
                  </a:cubicBezTo>
                  <a:lnTo>
                    <a:pt x="2292273" y="269097"/>
                  </a:lnTo>
                  <a:lnTo>
                    <a:pt x="2338165" y="219465"/>
                  </a:lnTo>
                  <a:cubicBezTo>
                    <a:pt x="2490126" y="83868"/>
                    <a:pt x="2700056" y="0"/>
                    <a:pt x="2931939" y="0"/>
                  </a:cubicBezTo>
                  <a:close/>
                </a:path>
              </a:pathLst>
            </a:custGeom>
            <a:solidFill>
              <a:srgbClr val="E78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A060EBBE-CE3D-4135-B6BD-98E78AAA9BC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40748" y="6093219"/>
              <a:ext cx="4736471" cy="914400"/>
            </a:xfrm>
            <a:custGeom>
              <a:avLst/>
              <a:gdLst>
                <a:gd name="connsiteX0" fmla="*/ 2931939 w 4814679"/>
                <a:gd name="connsiteY0" fmla="*/ 0 h 990600"/>
                <a:gd name="connsiteX1" fmla="*/ 3628251 w 4814679"/>
                <a:gd name="connsiteY1" fmla="*/ 330359 h 990600"/>
                <a:gd name="connsiteX2" fmla="*/ 3681634 w 4814679"/>
                <a:gd name="connsiteY2" fmla="*/ 418120 h 990600"/>
                <a:gd name="connsiteX3" fmla="*/ 3771662 w 4814679"/>
                <a:gd name="connsiteY3" fmla="*/ 410022 h 990600"/>
                <a:gd name="connsiteX4" fmla="*/ 4448598 w 4814679"/>
                <a:gd name="connsiteY4" fmla="*/ 810408 h 990600"/>
                <a:gd name="connsiteX5" fmla="*/ 4474104 w 4814679"/>
                <a:gd name="connsiteY5" fmla="*/ 883727 h 990600"/>
                <a:gd name="connsiteX6" fmla="*/ 4572070 w 4814679"/>
                <a:gd name="connsiteY6" fmla="*/ 892540 h 990600"/>
                <a:gd name="connsiteX7" fmla="*/ 4771163 w 4814679"/>
                <a:gd name="connsiteY7" fmla="*/ 962288 h 990600"/>
                <a:gd name="connsiteX8" fmla="*/ 4814679 w 4814679"/>
                <a:gd name="connsiteY8" fmla="*/ 990600 h 990600"/>
                <a:gd name="connsiteX9" fmla="*/ 0 w 4814679"/>
                <a:gd name="connsiteY9" fmla="*/ 990600 h 990600"/>
                <a:gd name="connsiteX10" fmla="*/ 4701 w 4814679"/>
                <a:gd name="connsiteY10" fmla="*/ 981290 h 990600"/>
                <a:gd name="connsiteX11" fmla="*/ 656383 w 4814679"/>
                <a:gd name="connsiteY11" fmla="*/ 620529 h 990600"/>
                <a:gd name="connsiteX12" fmla="*/ 952988 w 4814679"/>
                <a:gd name="connsiteY12" fmla="*/ 679413 h 990600"/>
                <a:gd name="connsiteX13" fmla="*/ 978718 w 4814679"/>
                <a:gd name="connsiteY13" fmla="*/ 693146 h 990600"/>
                <a:gd name="connsiteX14" fmla="*/ 1019195 w 4814679"/>
                <a:gd name="connsiteY14" fmla="*/ 576793 h 990600"/>
                <a:gd name="connsiteX15" fmla="*/ 1792928 w 4814679"/>
                <a:gd name="connsiteY15" fmla="*/ 119154 h 990600"/>
                <a:gd name="connsiteX16" fmla="*/ 2262425 w 4814679"/>
                <a:gd name="connsiteY16" fmla="*/ 247123 h 990600"/>
                <a:gd name="connsiteX17" fmla="*/ 2292273 w 4814679"/>
                <a:gd name="connsiteY17" fmla="*/ 269097 h 990600"/>
                <a:gd name="connsiteX18" fmla="*/ 2338165 w 4814679"/>
                <a:gd name="connsiteY18" fmla="*/ 219465 h 990600"/>
                <a:gd name="connsiteX19" fmla="*/ 2931939 w 4814679"/>
                <a:gd name="connsiteY19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14679" h="990600">
                  <a:moveTo>
                    <a:pt x="2931939" y="0"/>
                  </a:moveTo>
                  <a:cubicBezTo>
                    <a:pt x="3221793" y="0"/>
                    <a:pt x="3477346" y="131044"/>
                    <a:pt x="3628251" y="330359"/>
                  </a:cubicBezTo>
                  <a:lnTo>
                    <a:pt x="3681634" y="418120"/>
                  </a:lnTo>
                  <a:lnTo>
                    <a:pt x="3771662" y="410022"/>
                  </a:lnTo>
                  <a:cubicBezTo>
                    <a:pt x="4075972" y="410022"/>
                    <a:pt x="4337069" y="575118"/>
                    <a:pt x="4448598" y="810408"/>
                  </a:cubicBezTo>
                  <a:lnTo>
                    <a:pt x="4474104" y="883727"/>
                  </a:lnTo>
                  <a:lnTo>
                    <a:pt x="4572070" y="892540"/>
                  </a:lnTo>
                  <a:cubicBezTo>
                    <a:pt x="4643618" y="905604"/>
                    <a:pt x="4710734" y="929524"/>
                    <a:pt x="4771163" y="962288"/>
                  </a:cubicBezTo>
                  <a:lnTo>
                    <a:pt x="4814679" y="990600"/>
                  </a:lnTo>
                  <a:lnTo>
                    <a:pt x="0" y="990600"/>
                  </a:lnTo>
                  <a:lnTo>
                    <a:pt x="4701" y="981290"/>
                  </a:lnTo>
                  <a:cubicBezTo>
                    <a:pt x="138347" y="765005"/>
                    <a:pt x="380207" y="620529"/>
                    <a:pt x="656383" y="620529"/>
                  </a:cubicBezTo>
                  <a:cubicBezTo>
                    <a:pt x="761594" y="620529"/>
                    <a:pt x="861824" y="641496"/>
                    <a:pt x="952988" y="679413"/>
                  </a:cubicBezTo>
                  <a:lnTo>
                    <a:pt x="978718" y="693146"/>
                  </a:lnTo>
                  <a:lnTo>
                    <a:pt x="1019195" y="576793"/>
                  </a:lnTo>
                  <a:cubicBezTo>
                    <a:pt x="1146672" y="307857"/>
                    <a:pt x="1445104" y="119154"/>
                    <a:pt x="1792928" y="119154"/>
                  </a:cubicBezTo>
                  <a:cubicBezTo>
                    <a:pt x="1966841" y="119154"/>
                    <a:pt x="2128405" y="166330"/>
                    <a:pt x="2262425" y="247123"/>
                  </a:cubicBezTo>
                  <a:lnTo>
                    <a:pt x="2292273" y="269097"/>
                  </a:lnTo>
                  <a:lnTo>
                    <a:pt x="2338165" y="219465"/>
                  </a:lnTo>
                  <a:cubicBezTo>
                    <a:pt x="2490126" y="83868"/>
                    <a:pt x="2700056" y="0"/>
                    <a:pt x="2931939" y="0"/>
                  </a:cubicBezTo>
                  <a:close/>
                </a:path>
              </a:pathLst>
            </a:custGeom>
            <a:solidFill>
              <a:srgbClr val="E8F3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77" name="PHẠM DUYÊN 1 - 9Slide.vn">
            <a:extLst>
              <a:ext uri="{FF2B5EF4-FFF2-40B4-BE49-F238E27FC236}">
                <a16:creationId xmlns:a16="http://schemas.microsoft.com/office/drawing/2014/main" id="{71D8665D-9C21-49AD-9903-D1203741533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4422062"/>
            <a:ext cx="10493861" cy="2261420"/>
            <a:chOff x="-4264" y="2620171"/>
            <a:chExt cx="10074957" cy="1886849"/>
          </a:xfrm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A8384FB2-D933-41E6-AF4B-660B954499D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0" y="2620171"/>
              <a:ext cx="8582464" cy="1835217"/>
            </a:xfrm>
            <a:custGeom>
              <a:avLst/>
              <a:gdLst>
                <a:gd name="connsiteX0" fmla="*/ 4242548 w 8582464"/>
                <a:gd name="connsiteY0" fmla="*/ 0 h 1835217"/>
                <a:gd name="connsiteX1" fmla="*/ 3596851 w 8582464"/>
                <a:gd name="connsiteY1" fmla="*/ 238656 h 1835217"/>
                <a:gd name="connsiteX2" fmla="*/ 3546946 w 8582464"/>
                <a:gd name="connsiteY2" fmla="*/ 292628 h 1835217"/>
                <a:gd name="connsiteX3" fmla="*/ 3514488 w 8582464"/>
                <a:gd name="connsiteY3" fmla="*/ 268733 h 1835217"/>
                <a:gd name="connsiteX4" fmla="*/ 3003937 w 8582464"/>
                <a:gd name="connsiteY4" fmla="*/ 129573 h 1835217"/>
                <a:gd name="connsiteX5" fmla="*/ 2162545 w 8582464"/>
                <a:gd name="connsiteY5" fmla="*/ 627230 h 1835217"/>
                <a:gd name="connsiteX6" fmla="*/ 2118529 w 8582464"/>
                <a:gd name="connsiteY6" fmla="*/ 753758 h 1835217"/>
                <a:gd name="connsiteX7" fmla="*/ 2090548 w 8582464"/>
                <a:gd name="connsiteY7" fmla="*/ 738824 h 1835217"/>
                <a:gd name="connsiteX8" fmla="*/ 1768007 w 8582464"/>
                <a:gd name="connsiteY8" fmla="*/ 674791 h 1835217"/>
                <a:gd name="connsiteX9" fmla="*/ 956210 w 8582464"/>
                <a:gd name="connsiteY9" fmla="*/ 1325398 h 1835217"/>
                <a:gd name="connsiteX10" fmla="*/ 955685 w 8582464"/>
                <a:gd name="connsiteY10" fmla="*/ 1330529 h 1835217"/>
                <a:gd name="connsiteX11" fmla="*/ 943082 w 8582464"/>
                <a:gd name="connsiteY11" fmla="*/ 1324425 h 1835217"/>
                <a:gd name="connsiteX12" fmla="*/ 677238 w 8582464"/>
                <a:gd name="connsiteY12" fmla="*/ 1276533 h 1835217"/>
                <a:gd name="connsiteX13" fmla="*/ 8143 w 8582464"/>
                <a:gd name="connsiteY13" fmla="*/ 1763139 h 1835217"/>
                <a:gd name="connsiteX14" fmla="*/ 0 w 8582464"/>
                <a:gd name="connsiteY14" fmla="*/ 1835217 h 1835217"/>
                <a:gd name="connsiteX15" fmla="*/ 8582464 w 8582464"/>
                <a:gd name="connsiteY15" fmla="*/ 1835217 h 1835217"/>
                <a:gd name="connsiteX16" fmla="*/ 8582464 w 8582464"/>
                <a:gd name="connsiteY16" fmla="*/ 1068992 h 1835217"/>
                <a:gd name="connsiteX17" fmla="*/ 8502958 w 8582464"/>
                <a:gd name="connsiteY17" fmla="*/ 1038049 h 1835217"/>
                <a:gd name="connsiteX18" fmla="*/ 8191984 w 8582464"/>
                <a:gd name="connsiteY18" fmla="*/ 993032 h 1835217"/>
                <a:gd name="connsiteX19" fmla="*/ 7881011 w 8582464"/>
                <a:gd name="connsiteY19" fmla="*/ 1038048 h 1835217"/>
                <a:gd name="connsiteX20" fmla="*/ 7880982 w 8582464"/>
                <a:gd name="connsiteY20" fmla="*/ 1038060 h 1835217"/>
                <a:gd name="connsiteX21" fmla="*/ 7880872 w 8582464"/>
                <a:gd name="connsiteY21" fmla="*/ 1037091 h 1835217"/>
                <a:gd name="connsiteX22" fmla="*/ 7098190 w 8582464"/>
                <a:gd name="connsiteY22" fmla="*/ 467878 h 1835217"/>
                <a:gd name="connsiteX23" fmla="*/ 6315509 w 8582464"/>
                <a:gd name="connsiteY23" fmla="*/ 1037091 h 1835217"/>
                <a:gd name="connsiteX24" fmla="*/ 6309533 w 8582464"/>
                <a:gd name="connsiteY24" fmla="*/ 1089981 h 1835217"/>
                <a:gd name="connsiteX25" fmla="*/ 6242601 w 8582464"/>
                <a:gd name="connsiteY25" fmla="*/ 1046434 h 1835217"/>
                <a:gd name="connsiteX26" fmla="*/ 6026099 w 8582464"/>
                <a:gd name="connsiteY26" fmla="*/ 970587 h 1835217"/>
                <a:gd name="connsiteX27" fmla="*/ 5919566 w 8582464"/>
                <a:gd name="connsiteY27" fmla="*/ 961004 h 1835217"/>
                <a:gd name="connsiteX28" fmla="*/ 5891830 w 8582464"/>
                <a:gd name="connsiteY28" fmla="*/ 881273 h 1835217"/>
                <a:gd name="connsiteX29" fmla="*/ 5155700 w 8582464"/>
                <a:gd name="connsiteY29" fmla="*/ 445876 h 1835217"/>
                <a:gd name="connsiteX30" fmla="*/ 5057799 w 8582464"/>
                <a:gd name="connsiteY30" fmla="*/ 454682 h 1835217"/>
                <a:gd name="connsiteX31" fmla="*/ 4999748 w 8582464"/>
                <a:gd name="connsiteY31" fmla="*/ 359247 h 1835217"/>
                <a:gd name="connsiteX32" fmla="*/ 4242548 w 8582464"/>
                <a:gd name="connsiteY32" fmla="*/ 0 h 1835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582464" h="1835217">
                  <a:moveTo>
                    <a:pt x="4242548" y="0"/>
                  </a:moveTo>
                  <a:cubicBezTo>
                    <a:pt x="3990388" y="0"/>
                    <a:pt x="3762101" y="91202"/>
                    <a:pt x="3596851" y="238656"/>
                  </a:cubicBezTo>
                  <a:lnTo>
                    <a:pt x="3546946" y="292628"/>
                  </a:lnTo>
                  <a:lnTo>
                    <a:pt x="3514488" y="268733"/>
                  </a:lnTo>
                  <a:cubicBezTo>
                    <a:pt x="3368749" y="180875"/>
                    <a:pt x="3193057" y="129573"/>
                    <a:pt x="3003937" y="129573"/>
                  </a:cubicBezTo>
                  <a:cubicBezTo>
                    <a:pt x="2625697" y="129573"/>
                    <a:pt x="2301169" y="334777"/>
                    <a:pt x="2162545" y="627230"/>
                  </a:cubicBezTo>
                  <a:lnTo>
                    <a:pt x="2118529" y="753758"/>
                  </a:lnTo>
                  <a:lnTo>
                    <a:pt x="2090548" y="738824"/>
                  </a:lnTo>
                  <a:cubicBezTo>
                    <a:pt x="1991413" y="697591"/>
                    <a:pt x="1882418" y="674791"/>
                    <a:pt x="1768007" y="674791"/>
                  </a:cubicBezTo>
                  <a:cubicBezTo>
                    <a:pt x="1367572" y="674791"/>
                    <a:pt x="1033478" y="954096"/>
                    <a:pt x="956210" y="1325398"/>
                  </a:cubicBezTo>
                  <a:lnTo>
                    <a:pt x="955685" y="1330529"/>
                  </a:lnTo>
                  <a:lnTo>
                    <a:pt x="943082" y="1324425"/>
                  </a:lnTo>
                  <a:cubicBezTo>
                    <a:pt x="861372" y="1293586"/>
                    <a:pt x="771537" y="1276533"/>
                    <a:pt x="677238" y="1276533"/>
                  </a:cubicBezTo>
                  <a:cubicBezTo>
                    <a:pt x="347192" y="1276533"/>
                    <a:pt x="71827" y="1485433"/>
                    <a:pt x="8143" y="1763139"/>
                  </a:cubicBezTo>
                  <a:lnTo>
                    <a:pt x="0" y="1835217"/>
                  </a:lnTo>
                  <a:lnTo>
                    <a:pt x="8582464" y="1835217"/>
                  </a:lnTo>
                  <a:lnTo>
                    <a:pt x="8582464" y="1068992"/>
                  </a:lnTo>
                  <a:lnTo>
                    <a:pt x="8502958" y="1038049"/>
                  </a:lnTo>
                  <a:cubicBezTo>
                    <a:pt x="8407377" y="1009061"/>
                    <a:pt x="8302292" y="993032"/>
                    <a:pt x="8191984" y="993032"/>
                  </a:cubicBezTo>
                  <a:cubicBezTo>
                    <a:pt x="8081677" y="993032"/>
                    <a:pt x="7976592" y="1009061"/>
                    <a:pt x="7881011" y="1038048"/>
                  </a:cubicBezTo>
                  <a:lnTo>
                    <a:pt x="7880982" y="1038060"/>
                  </a:lnTo>
                  <a:lnTo>
                    <a:pt x="7880872" y="1037091"/>
                  </a:lnTo>
                  <a:cubicBezTo>
                    <a:pt x="7806377" y="712242"/>
                    <a:pt x="7484265" y="467878"/>
                    <a:pt x="7098190" y="467878"/>
                  </a:cubicBezTo>
                  <a:cubicBezTo>
                    <a:pt x="6712116" y="467878"/>
                    <a:pt x="6390004" y="712242"/>
                    <a:pt x="6315509" y="1037091"/>
                  </a:cubicBezTo>
                  <a:lnTo>
                    <a:pt x="6309533" y="1089981"/>
                  </a:lnTo>
                  <a:lnTo>
                    <a:pt x="6242601" y="1046434"/>
                  </a:lnTo>
                  <a:cubicBezTo>
                    <a:pt x="6176888" y="1010805"/>
                    <a:pt x="6103903" y="984794"/>
                    <a:pt x="6026099" y="970587"/>
                  </a:cubicBezTo>
                  <a:lnTo>
                    <a:pt x="5919566" y="961004"/>
                  </a:lnTo>
                  <a:lnTo>
                    <a:pt x="5891830" y="881273"/>
                  </a:lnTo>
                  <a:cubicBezTo>
                    <a:pt x="5770548" y="625409"/>
                    <a:pt x="5486620" y="445876"/>
                    <a:pt x="5155700" y="445876"/>
                  </a:cubicBezTo>
                  <a:lnTo>
                    <a:pt x="5057799" y="454682"/>
                  </a:lnTo>
                  <a:lnTo>
                    <a:pt x="4999748" y="359247"/>
                  </a:lnTo>
                  <a:cubicBezTo>
                    <a:pt x="4835647" y="142503"/>
                    <a:pt x="4557748" y="0"/>
                    <a:pt x="424254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ED8E8648-B1D0-470C-8C56-CB5D86A7496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058400" y="3048000"/>
              <a:ext cx="12293" cy="11733"/>
            </a:xfrm>
            <a:custGeom>
              <a:avLst/>
              <a:gdLst>
                <a:gd name="connsiteX0" fmla="*/ 0 w 12293"/>
                <a:gd name="connsiteY0" fmla="*/ 0 h 11733"/>
                <a:gd name="connsiteX1" fmla="*/ 12293 w 12293"/>
                <a:gd name="connsiteY1" fmla="*/ 0 h 11733"/>
                <a:gd name="connsiteX2" fmla="*/ 10967 w 12293"/>
                <a:gd name="connsiteY2" fmla="*/ 11733 h 11733"/>
                <a:gd name="connsiteX3" fmla="*/ 0 w 12293"/>
                <a:gd name="connsiteY3" fmla="*/ 4598 h 11733"/>
                <a:gd name="connsiteX4" fmla="*/ 0 w 12293"/>
                <a:gd name="connsiteY4" fmla="*/ 0 h 11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93" h="11733">
                  <a:moveTo>
                    <a:pt x="0" y="0"/>
                  </a:moveTo>
                  <a:lnTo>
                    <a:pt x="12293" y="0"/>
                  </a:lnTo>
                  <a:lnTo>
                    <a:pt x="10967" y="11733"/>
                  </a:lnTo>
                  <a:lnTo>
                    <a:pt x="0" y="45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DDC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FB93DF65-8EB7-41DD-AC2C-4DA413031C8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-4264" y="2671803"/>
              <a:ext cx="8582464" cy="1835217"/>
            </a:xfrm>
            <a:custGeom>
              <a:avLst/>
              <a:gdLst>
                <a:gd name="connsiteX0" fmla="*/ 4242548 w 8582464"/>
                <a:gd name="connsiteY0" fmla="*/ 0 h 1835217"/>
                <a:gd name="connsiteX1" fmla="*/ 3596851 w 8582464"/>
                <a:gd name="connsiteY1" fmla="*/ 238656 h 1835217"/>
                <a:gd name="connsiteX2" fmla="*/ 3546946 w 8582464"/>
                <a:gd name="connsiteY2" fmla="*/ 292628 h 1835217"/>
                <a:gd name="connsiteX3" fmla="*/ 3514488 w 8582464"/>
                <a:gd name="connsiteY3" fmla="*/ 268733 h 1835217"/>
                <a:gd name="connsiteX4" fmla="*/ 3003937 w 8582464"/>
                <a:gd name="connsiteY4" fmla="*/ 129573 h 1835217"/>
                <a:gd name="connsiteX5" fmla="*/ 2162545 w 8582464"/>
                <a:gd name="connsiteY5" fmla="*/ 627230 h 1835217"/>
                <a:gd name="connsiteX6" fmla="*/ 2118529 w 8582464"/>
                <a:gd name="connsiteY6" fmla="*/ 753758 h 1835217"/>
                <a:gd name="connsiteX7" fmla="*/ 2090548 w 8582464"/>
                <a:gd name="connsiteY7" fmla="*/ 738824 h 1835217"/>
                <a:gd name="connsiteX8" fmla="*/ 1768007 w 8582464"/>
                <a:gd name="connsiteY8" fmla="*/ 674791 h 1835217"/>
                <a:gd name="connsiteX9" fmla="*/ 956210 w 8582464"/>
                <a:gd name="connsiteY9" fmla="*/ 1325398 h 1835217"/>
                <a:gd name="connsiteX10" fmla="*/ 955685 w 8582464"/>
                <a:gd name="connsiteY10" fmla="*/ 1330529 h 1835217"/>
                <a:gd name="connsiteX11" fmla="*/ 943082 w 8582464"/>
                <a:gd name="connsiteY11" fmla="*/ 1324425 h 1835217"/>
                <a:gd name="connsiteX12" fmla="*/ 677238 w 8582464"/>
                <a:gd name="connsiteY12" fmla="*/ 1276533 h 1835217"/>
                <a:gd name="connsiteX13" fmla="*/ 8143 w 8582464"/>
                <a:gd name="connsiteY13" fmla="*/ 1763139 h 1835217"/>
                <a:gd name="connsiteX14" fmla="*/ 0 w 8582464"/>
                <a:gd name="connsiteY14" fmla="*/ 1835217 h 1835217"/>
                <a:gd name="connsiteX15" fmla="*/ 8582464 w 8582464"/>
                <a:gd name="connsiteY15" fmla="*/ 1835217 h 1835217"/>
                <a:gd name="connsiteX16" fmla="*/ 8582464 w 8582464"/>
                <a:gd name="connsiteY16" fmla="*/ 1068992 h 1835217"/>
                <a:gd name="connsiteX17" fmla="*/ 8502958 w 8582464"/>
                <a:gd name="connsiteY17" fmla="*/ 1038049 h 1835217"/>
                <a:gd name="connsiteX18" fmla="*/ 8191984 w 8582464"/>
                <a:gd name="connsiteY18" fmla="*/ 993032 h 1835217"/>
                <a:gd name="connsiteX19" fmla="*/ 7881011 w 8582464"/>
                <a:gd name="connsiteY19" fmla="*/ 1038048 h 1835217"/>
                <a:gd name="connsiteX20" fmla="*/ 7880982 w 8582464"/>
                <a:gd name="connsiteY20" fmla="*/ 1038060 h 1835217"/>
                <a:gd name="connsiteX21" fmla="*/ 7880872 w 8582464"/>
                <a:gd name="connsiteY21" fmla="*/ 1037091 h 1835217"/>
                <a:gd name="connsiteX22" fmla="*/ 7098190 w 8582464"/>
                <a:gd name="connsiteY22" fmla="*/ 467878 h 1835217"/>
                <a:gd name="connsiteX23" fmla="*/ 6315509 w 8582464"/>
                <a:gd name="connsiteY23" fmla="*/ 1037091 h 1835217"/>
                <a:gd name="connsiteX24" fmla="*/ 6309533 w 8582464"/>
                <a:gd name="connsiteY24" fmla="*/ 1089981 h 1835217"/>
                <a:gd name="connsiteX25" fmla="*/ 6242601 w 8582464"/>
                <a:gd name="connsiteY25" fmla="*/ 1046434 h 1835217"/>
                <a:gd name="connsiteX26" fmla="*/ 6026099 w 8582464"/>
                <a:gd name="connsiteY26" fmla="*/ 970587 h 1835217"/>
                <a:gd name="connsiteX27" fmla="*/ 5919566 w 8582464"/>
                <a:gd name="connsiteY27" fmla="*/ 961004 h 1835217"/>
                <a:gd name="connsiteX28" fmla="*/ 5891830 w 8582464"/>
                <a:gd name="connsiteY28" fmla="*/ 881273 h 1835217"/>
                <a:gd name="connsiteX29" fmla="*/ 5155700 w 8582464"/>
                <a:gd name="connsiteY29" fmla="*/ 445876 h 1835217"/>
                <a:gd name="connsiteX30" fmla="*/ 5057799 w 8582464"/>
                <a:gd name="connsiteY30" fmla="*/ 454682 h 1835217"/>
                <a:gd name="connsiteX31" fmla="*/ 4999748 w 8582464"/>
                <a:gd name="connsiteY31" fmla="*/ 359247 h 1835217"/>
                <a:gd name="connsiteX32" fmla="*/ 4242548 w 8582464"/>
                <a:gd name="connsiteY32" fmla="*/ 0 h 1835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582464" h="1835217">
                  <a:moveTo>
                    <a:pt x="4242548" y="0"/>
                  </a:moveTo>
                  <a:cubicBezTo>
                    <a:pt x="3990388" y="0"/>
                    <a:pt x="3762101" y="91202"/>
                    <a:pt x="3596851" y="238656"/>
                  </a:cubicBezTo>
                  <a:lnTo>
                    <a:pt x="3546946" y="292628"/>
                  </a:lnTo>
                  <a:lnTo>
                    <a:pt x="3514488" y="268733"/>
                  </a:lnTo>
                  <a:cubicBezTo>
                    <a:pt x="3368749" y="180875"/>
                    <a:pt x="3193057" y="129573"/>
                    <a:pt x="3003937" y="129573"/>
                  </a:cubicBezTo>
                  <a:cubicBezTo>
                    <a:pt x="2625697" y="129573"/>
                    <a:pt x="2301169" y="334777"/>
                    <a:pt x="2162545" y="627230"/>
                  </a:cubicBezTo>
                  <a:lnTo>
                    <a:pt x="2118529" y="753758"/>
                  </a:lnTo>
                  <a:lnTo>
                    <a:pt x="2090548" y="738824"/>
                  </a:lnTo>
                  <a:cubicBezTo>
                    <a:pt x="1991413" y="697591"/>
                    <a:pt x="1882418" y="674791"/>
                    <a:pt x="1768007" y="674791"/>
                  </a:cubicBezTo>
                  <a:cubicBezTo>
                    <a:pt x="1367572" y="674791"/>
                    <a:pt x="1033478" y="954096"/>
                    <a:pt x="956210" y="1325398"/>
                  </a:cubicBezTo>
                  <a:lnTo>
                    <a:pt x="955685" y="1330529"/>
                  </a:lnTo>
                  <a:lnTo>
                    <a:pt x="943082" y="1324425"/>
                  </a:lnTo>
                  <a:cubicBezTo>
                    <a:pt x="861372" y="1293586"/>
                    <a:pt x="771537" y="1276533"/>
                    <a:pt x="677238" y="1276533"/>
                  </a:cubicBezTo>
                  <a:cubicBezTo>
                    <a:pt x="347192" y="1276533"/>
                    <a:pt x="71827" y="1485433"/>
                    <a:pt x="8143" y="1763139"/>
                  </a:cubicBezTo>
                  <a:lnTo>
                    <a:pt x="0" y="1835217"/>
                  </a:lnTo>
                  <a:lnTo>
                    <a:pt x="8582464" y="1835217"/>
                  </a:lnTo>
                  <a:lnTo>
                    <a:pt x="8582464" y="1068992"/>
                  </a:lnTo>
                  <a:lnTo>
                    <a:pt x="8502958" y="1038049"/>
                  </a:lnTo>
                  <a:cubicBezTo>
                    <a:pt x="8407377" y="1009061"/>
                    <a:pt x="8302292" y="993032"/>
                    <a:pt x="8191984" y="993032"/>
                  </a:cubicBezTo>
                  <a:cubicBezTo>
                    <a:pt x="8081677" y="993032"/>
                    <a:pt x="7976592" y="1009061"/>
                    <a:pt x="7881011" y="1038048"/>
                  </a:cubicBezTo>
                  <a:lnTo>
                    <a:pt x="7880982" y="1038060"/>
                  </a:lnTo>
                  <a:lnTo>
                    <a:pt x="7880872" y="1037091"/>
                  </a:lnTo>
                  <a:cubicBezTo>
                    <a:pt x="7806377" y="712242"/>
                    <a:pt x="7484265" y="467878"/>
                    <a:pt x="7098190" y="467878"/>
                  </a:cubicBezTo>
                  <a:cubicBezTo>
                    <a:pt x="6712116" y="467878"/>
                    <a:pt x="6390004" y="712242"/>
                    <a:pt x="6315509" y="1037091"/>
                  </a:cubicBezTo>
                  <a:lnTo>
                    <a:pt x="6309533" y="1089981"/>
                  </a:lnTo>
                  <a:lnTo>
                    <a:pt x="6242601" y="1046434"/>
                  </a:lnTo>
                  <a:cubicBezTo>
                    <a:pt x="6176888" y="1010805"/>
                    <a:pt x="6103903" y="984794"/>
                    <a:pt x="6026099" y="970587"/>
                  </a:cubicBezTo>
                  <a:lnTo>
                    <a:pt x="5919566" y="961004"/>
                  </a:lnTo>
                  <a:lnTo>
                    <a:pt x="5891830" y="881273"/>
                  </a:lnTo>
                  <a:cubicBezTo>
                    <a:pt x="5770548" y="625409"/>
                    <a:pt x="5486620" y="445876"/>
                    <a:pt x="5155700" y="445876"/>
                  </a:cubicBezTo>
                  <a:lnTo>
                    <a:pt x="5057799" y="454682"/>
                  </a:lnTo>
                  <a:lnTo>
                    <a:pt x="4999748" y="359247"/>
                  </a:lnTo>
                  <a:cubicBezTo>
                    <a:pt x="4835647" y="142503"/>
                    <a:pt x="4557748" y="0"/>
                    <a:pt x="4242548" y="0"/>
                  </a:cubicBezTo>
                  <a:close/>
                </a:path>
              </a:pathLst>
            </a:custGeom>
            <a:solidFill>
              <a:srgbClr val="EEBE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1" name="PHẠM DUYÊN 2 - 9Slide.vn">
            <a:extLst>
              <a:ext uri="{FF2B5EF4-FFF2-40B4-BE49-F238E27FC236}">
                <a16:creationId xmlns:a16="http://schemas.microsoft.com/office/drawing/2014/main" id="{7A63CDD3-9D77-404D-AD95-78BF8193F843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 flipH="1">
            <a:off x="7520860" y="5147572"/>
            <a:ext cx="4642638" cy="1735830"/>
            <a:chOff x="0" y="5779052"/>
            <a:chExt cx="3141832" cy="1078949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90EC9E8-4925-45B6-A4A4-586259136A3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3501" y="5779052"/>
              <a:ext cx="2959673" cy="1053549"/>
            </a:xfrm>
            <a:custGeom>
              <a:avLst/>
              <a:gdLst>
                <a:gd name="connsiteX0" fmla="*/ 1787761 w 3141832"/>
                <a:gd name="connsiteY0" fmla="*/ 0 h 1053549"/>
                <a:gd name="connsiteX1" fmla="*/ 2362200 w 3141832"/>
                <a:gd name="connsiteY1" fmla="*/ 463137 h 1053549"/>
                <a:gd name="connsiteX2" fmla="*/ 2353215 w 3141832"/>
                <a:gd name="connsiteY2" fmla="*/ 520641 h 1053549"/>
                <a:gd name="connsiteX3" fmla="*/ 2451624 w 3141832"/>
                <a:gd name="connsiteY3" fmla="*/ 496013 h 1053549"/>
                <a:gd name="connsiteX4" fmla="*/ 2567393 w 3141832"/>
                <a:gd name="connsiteY4" fmla="*/ 486603 h 1053549"/>
                <a:gd name="connsiteX5" fmla="*/ 3141832 w 3141832"/>
                <a:gd name="connsiteY5" fmla="*/ 949740 h 1053549"/>
                <a:gd name="connsiteX6" fmla="*/ 3130161 w 3141832"/>
                <a:gd name="connsiteY6" fmla="*/ 1043078 h 1053549"/>
                <a:gd name="connsiteX7" fmla="*/ 3126130 w 3141832"/>
                <a:gd name="connsiteY7" fmla="*/ 1053549 h 1053549"/>
                <a:gd name="connsiteX8" fmla="*/ 0 w 3141832"/>
                <a:gd name="connsiteY8" fmla="*/ 1053549 h 1053549"/>
                <a:gd name="connsiteX9" fmla="*/ 0 w 3141832"/>
                <a:gd name="connsiteY9" fmla="*/ 597209 h 1053549"/>
                <a:gd name="connsiteX10" fmla="*/ 33768 w 3141832"/>
                <a:gd name="connsiteY10" fmla="*/ 571192 h 1053549"/>
                <a:gd name="connsiteX11" fmla="*/ 330326 w 3141832"/>
                <a:gd name="connsiteY11" fmla="*/ 486603 h 1053549"/>
                <a:gd name="connsiteX12" fmla="*/ 401591 w 3141832"/>
                <a:gd name="connsiteY12" fmla="*/ 493312 h 1053549"/>
                <a:gd name="connsiteX13" fmla="*/ 443908 w 3141832"/>
                <a:gd name="connsiteY13" fmla="*/ 420508 h 1053549"/>
                <a:gd name="connsiteX14" fmla="*/ 883734 w 3141832"/>
                <a:gd name="connsiteY14" fmla="*/ 202135 h 1053549"/>
                <a:gd name="connsiteX15" fmla="*/ 1180292 w 3141832"/>
                <a:gd name="connsiteY15" fmla="*/ 286724 h 1053549"/>
                <a:gd name="connsiteX16" fmla="*/ 1239434 w 3141832"/>
                <a:gd name="connsiteY16" fmla="*/ 332290 h 1053549"/>
                <a:gd name="connsiteX17" fmla="*/ 1258464 w 3141832"/>
                <a:gd name="connsiteY17" fmla="*/ 282863 h 1053549"/>
                <a:gd name="connsiteX18" fmla="*/ 1787761 w 3141832"/>
                <a:gd name="connsiteY18" fmla="*/ 0 h 105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1832" h="1053549">
                  <a:moveTo>
                    <a:pt x="1787761" y="0"/>
                  </a:moveTo>
                  <a:cubicBezTo>
                    <a:pt x="2105015" y="0"/>
                    <a:pt x="2362200" y="207353"/>
                    <a:pt x="2362200" y="463137"/>
                  </a:cubicBezTo>
                  <a:lnTo>
                    <a:pt x="2353215" y="520641"/>
                  </a:lnTo>
                  <a:lnTo>
                    <a:pt x="2451624" y="496013"/>
                  </a:lnTo>
                  <a:cubicBezTo>
                    <a:pt x="2489018" y="489843"/>
                    <a:pt x="2527736" y="486603"/>
                    <a:pt x="2567393" y="486603"/>
                  </a:cubicBezTo>
                  <a:cubicBezTo>
                    <a:pt x="2884647" y="486603"/>
                    <a:pt x="3141832" y="693956"/>
                    <a:pt x="3141832" y="949740"/>
                  </a:cubicBezTo>
                  <a:cubicBezTo>
                    <a:pt x="3141832" y="981713"/>
                    <a:pt x="3137814" y="1012930"/>
                    <a:pt x="3130161" y="1043078"/>
                  </a:cubicBezTo>
                  <a:lnTo>
                    <a:pt x="3126130" y="1053549"/>
                  </a:lnTo>
                  <a:lnTo>
                    <a:pt x="0" y="1053549"/>
                  </a:lnTo>
                  <a:lnTo>
                    <a:pt x="0" y="597209"/>
                  </a:lnTo>
                  <a:lnTo>
                    <a:pt x="33768" y="571192"/>
                  </a:lnTo>
                  <a:cubicBezTo>
                    <a:pt x="118422" y="517787"/>
                    <a:pt x="220474" y="486603"/>
                    <a:pt x="330326" y="486603"/>
                  </a:cubicBezTo>
                  <a:lnTo>
                    <a:pt x="401591" y="493312"/>
                  </a:lnTo>
                  <a:lnTo>
                    <a:pt x="443908" y="420508"/>
                  </a:lnTo>
                  <a:cubicBezTo>
                    <a:pt x="539227" y="288757"/>
                    <a:pt x="700648" y="202135"/>
                    <a:pt x="883734" y="202135"/>
                  </a:cubicBezTo>
                  <a:cubicBezTo>
                    <a:pt x="993586" y="202135"/>
                    <a:pt x="1095638" y="233319"/>
                    <a:pt x="1180292" y="286724"/>
                  </a:cubicBezTo>
                  <a:lnTo>
                    <a:pt x="1239434" y="332290"/>
                  </a:lnTo>
                  <a:lnTo>
                    <a:pt x="1258464" y="282863"/>
                  </a:lnTo>
                  <a:cubicBezTo>
                    <a:pt x="1345669" y="116636"/>
                    <a:pt x="1549821" y="0"/>
                    <a:pt x="1787761" y="0"/>
                  </a:cubicBezTo>
                  <a:close/>
                </a:path>
              </a:pathLst>
            </a:custGeom>
            <a:solidFill>
              <a:srgbClr val="E78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6677F372-0485-4233-B6AA-93238385E1B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5804452"/>
              <a:ext cx="3141832" cy="1053549"/>
            </a:xfrm>
            <a:custGeom>
              <a:avLst/>
              <a:gdLst>
                <a:gd name="connsiteX0" fmla="*/ 1787761 w 3141832"/>
                <a:gd name="connsiteY0" fmla="*/ 0 h 1053549"/>
                <a:gd name="connsiteX1" fmla="*/ 2362200 w 3141832"/>
                <a:gd name="connsiteY1" fmla="*/ 463137 h 1053549"/>
                <a:gd name="connsiteX2" fmla="*/ 2353215 w 3141832"/>
                <a:gd name="connsiteY2" fmla="*/ 520641 h 1053549"/>
                <a:gd name="connsiteX3" fmla="*/ 2451624 w 3141832"/>
                <a:gd name="connsiteY3" fmla="*/ 496013 h 1053549"/>
                <a:gd name="connsiteX4" fmla="*/ 2567393 w 3141832"/>
                <a:gd name="connsiteY4" fmla="*/ 486603 h 1053549"/>
                <a:gd name="connsiteX5" fmla="*/ 3141832 w 3141832"/>
                <a:gd name="connsiteY5" fmla="*/ 949740 h 1053549"/>
                <a:gd name="connsiteX6" fmla="*/ 3130161 w 3141832"/>
                <a:gd name="connsiteY6" fmla="*/ 1043078 h 1053549"/>
                <a:gd name="connsiteX7" fmla="*/ 3126130 w 3141832"/>
                <a:gd name="connsiteY7" fmla="*/ 1053549 h 1053549"/>
                <a:gd name="connsiteX8" fmla="*/ 0 w 3141832"/>
                <a:gd name="connsiteY8" fmla="*/ 1053549 h 1053549"/>
                <a:gd name="connsiteX9" fmla="*/ 0 w 3141832"/>
                <a:gd name="connsiteY9" fmla="*/ 597209 h 1053549"/>
                <a:gd name="connsiteX10" fmla="*/ 33768 w 3141832"/>
                <a:gd name="connsiteY10" fmla="*/ 571192 h 1053549"/>
                <a:gd name="connsiteX11" fmla="*/ 330326 w 3141832"/>
                <a:gd name="connsiteY11" fmla="*/ 486603 h 1053549"/>
                <a:gd name="connsiteX12" fmla="*/ 401591 w 3141832"/>
                <a:gd name="connsiteY12" fmla="*/ 493312 h 1053549"/>
                <a:gd name="connsiteX13" fmla="*/ 443908 w 3141832"/>
                <a:gd name="connsiteY13" fmla="*/ 420508 h 1053549"/>
                <a:gd name="connsiteX14" fmla="*/ 883734 w 3141832"/>
                <a:gd name="connsiteY14" fmla="*/ 202135 h 1053549"/>
                <a:gd name="connsiteX15" fmla="*/ 1180292 w 3141832"/>
                <a:gd name="connsiteY15" fmla="*/ 286724 h 1053549"/>
                <a:gd name="connsiteX16" fmla="*/ 1239434 w 3141832"/>
                <a:gd name="connsiteY16" fmla="*/ 332290 h 1053549"/>
                <a:gd name="connsiteX17" fmla="*/ 1258464 w 3141832"/>
                <a:gd name="connsiteY17" fmla="*/ 282863 h 1053549"/>
                <a:gd name="connsiteX18" fmla="*/ 1787761 w 3141832"/>
                <a:gd name="connsiteY18" fmla="*/ 0 h 105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1832" h="1053549">
                  <a:moveTo>
                    <a:pt x="1787761" y="0"/>
                  </a:moveTo>
                  <a:cubicBezTo>
                    <a:pt x="2105015" y="0"/>
                    <a:pt x="2362200" y="207353"/>
                    <a:pt x="2362200" y="463137"/>
                  </a:cubicBezTo>
                  <a:lnTo>
                    <a:pt x="2353215" y="520641"/>
                  </a:lnTo>
                  <a:lnTo>
                    <a:pt x="2451624" y="496013"/>
                  </a:lnTo>
                  <a:cubicBezTo>
                    <a:pt x="2489018" y="489843"/>
                    <a:pt x="2527736" y="486603"/>
                    <a:pt x="2567393" y="486603"/>
                  </a:cubicBezTo>
                  <a:cubicBezTo>
                    <a:pt x="2884647" y="486603"/>
                    <a:pt x="3141832" y="693956"/>
                    <a:pt x="3141832" y="949740"/>
                  </a:cubicBezTo>
                  <a:cubicBezTo>
                    <a:pt x="3141832" y="981713"/>
                    <a:pt x="3137814" y="1012930"/>
                    <a:pt x="3130161" y="1043078"/>
                  </a:cubicBezTo>
                  <a:lnTo>
                    <a:pt x="3126130" y="1053549"/>
                  </a:lnTo>
                  <a:lnTo>
                    <a:pt x="0" y="1053549"/>
                  </a:lnTo>
                  <a:lnTo>
                    <a:pt x="0" y="597209"/>
                  </a:lnTo>
                  <a:lnTo>
                    <a:pt x="33768" y="571192"/>
                  </a:lnTo>
                  <a:cubicBezTo>
                    <a:pt x="118422" y="517787"/>
                    <a:pt x="220474" y="486603"/>
                    <a:pt x="330326" y="486603"/>
                  </a:cubicBezTo>
                  <a:lnTo>
                    <a:pt x="401591" y="493312"/>
                  </a:lnTo>
                  <a:lnTo>
                    <a:pt x="443908" y="420508"/>
                  </a:lnTo>
                  <a:cubicBezTo>
                    <a:pt x="539227" y="288757"/>
                    <a:pt x="700648" y="202135"/>
                    <a:pt x="883734" y="202135"/>
                  </a:cubicBezTo>
                  <a:cubicBezTo>
                    <a:pt x="993586" y="202135"/>
                    <a:pt x="1095638" y="233319"/>
                    <a:pt x="1180292" y="286724"/>
                  </a:cubicBezTo>
                  <a:lnTo>
                    <a:pt x="1239434" y="332290"/>
                  </a:lnTo>
                  <a:lnTo>
                    <a:pt x="1258464" y="282863"/>
                  </a:lnTo>
                  <a:cubicBezTo>
                    <a:pt x="1345669" y="116636"/>
                    <a:pt x="1549821" y="0"/>
                    <a:pt x="1787761" y="0"/>
                  </a:cubicBezTo>
                  <a:close/>
                </a:path>
              </a:pathLst>
            </a:custGeom>
            <a:solidFill>
              <a:srgbClr val="E8F3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4" name="PHẠM DUYÊN 8 - 9Slide.vn">
            <a:extLst>
              <a:ext uri="{FF2B5EF4-FFF2-40B4-BE49-F238E27FC236}">
                <a16:creationId xmlns:a16="http://schemas.microsoft.com/office/drawing/2014/main" id="{3C9A9B85-F333-48C0-A1E1-C6CC2084EEA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2148077" y="5121432"/>
            <a:ext cx="10088922" cy="1761969"/>
            <a:chOff x="2406694" y="4553085"/>
            <a:chExt cx="10088922" cy="1687643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67715C1A-CBA6-48E3-A2B8-34E5BD47EF3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489343" y="4553085"/>
              <a:ext cx="10006273" cy="1687643"/>
            </a:xfrm>
            <a:custGeom>
              <a:avLst/>
              <a:gdLst>
                <a:gd name="connsiteX0" fmla="*/ 3901393 w 10006273"/>
                <a:gd name="connsiteY0" fmla="*/ 0 h 1687643"/>
                <a:gd name="connsiteX1" fmla="*/ 4597705 w 10006273"/>
                <a:gd name="connsiteY1" fmla="*/ 330359 h 1687643"/>
                <a:gd name="connsiteX2" fmla="*/ 4651088 w 10006273"/>
                <a:gd name="connsiteY2" fmla="*/ 418120 h 1687643"/>
                <a:gd name="connsiteX3" fmla="*/ 4741116 w 10006273"/>
                <a:gd name="connsiteY3" fmla="*/ 410022 h 1687643"/>
                <a:gd name="connsiteX4" fmla="*/ 5418052 w 10006273"/>
                <a:gd name="connsiteY4" fmla="*/ 810408 h 1687643"/>
                <a:gd name="connsiteX5" fmla="*/ 5443558 w 10006273"/>
                <a:gd name="connsiteY5" fmla="*/ 883727 h 1687643"/>
                <a:gd name="connsiteX6" fmla="*/ 5541524 w 10006273"/>
                <a:gd name="connsiteY6" fmla="*/ 892540 h 1687643"/>
                <a:gd name="connsiteX7" fmla="*/ 5740617 w 10006273"/>
                <a:gd name="connsiteY7" fmla="*/ 962288 h 1687643"/>
                <a:gd name="connsiteX8" fmla="*/ 5802167 w 10006273"/>
                <a:gd name="connsiteY8" fmla="*/ 1002333 h 1687643"/>
                <a:gd name="connsiteX9" fmla="*/ 5807662 w 10006273"/>
                <a:gd name="connsiteY9" fmla="*/ 953696 h 1687643"/>
                <a:gd name="connsiteX10" fmla="*/ 6527406 w 10006273"/>
                <a:gd name="connsiteY10" fmla="*/ 430255 h 1687643"/>
                <a:gd name="connsiteX11" fmla="*/ 7247150 w 10006273"/>
                <a:gd name="connsiteY11" fmla="*/ 953696 h 1687643"/>
                <a:gd name="connsiteX12" fmla="*/ 7247251 w 10006273"/>
                <a:gd name="connsiteY12" fmla="*/ 954587 h 1687643"/>
                <a:gd name="connsiteX13" fmla="*/ 7247278 w 10006273"/>
                <a:gd name="connsiteY13" fmla="*/ 954576 h 1687643"/>
                <a:gd name="connsiteX14" fmla="*/ 7533245 w 10006273"/>
                <a:gd name="connsiteY14" fmla="*/ 913180 h 1687643"/>
                <a:gd name="connsiteX15" fmla="*/ 8052735 w 10006273"/>
                <a:gd name="connsiteY15" fmla="*/ 1067469 h 1687643"/>
                <a:gd name="connsiteX16" fmla="*/ 8096289 w 10006273"/>
                <a:gd name="connsiteY16" fmla="*/ 1105319 h 1687643"/>
                <a:gd name="connsiteX17" fmla="*/ 8147222 w 10006273"/>
                <a:gd name="connsiteY17" fmla="*/ 1004873 h 1687643"/>
                <a:gd name="connsiteX18" fmla="*/ 8750032 w 10006273"/>
                <a:gd name="connsiteY18" fmla="*/ 661785 h 1687643"/>
                <a:gd name="connsiteX19" fmla="*/ 9476996 w 10006273"/>
                <a:gd name="connsiteY19" fmla="*/ 1439955 h 1687643"/>
                <a:gd name="connsiteX20" fmla="*/ 9991037 w 10006273"/>
                <a:gd name="connsiteY20" fmla="*/ 1667876 h 1687643"/>
                <a:gd name="connsiteX21" fmla="*/ 10006273 w 10006273"/>
                <a:gd name="connsiteY21" fmla="*/ 1687643 h 1687643"/>
                <a:gd name="connsiteX22" fmla="*/ 0 w 10006273"/>
                <a:gd name="connsiteY22" fmla="*/ 1687643 h 1687643"/>
                <a:gd name="connsiteX23" fmla="*/ 7488 w 10006273"/>
                <a:gd name="connsiteY23" fmla="*/ 1621361 h 1687643"/>
                <a:gd name="connsiteX24" fmla="*/ 622780 w 10006273"/>
                <a:gd name="connsiteY24" fmla="*/ 1173884 h 1687643"/>
                <a:gd name="connsiteX25" fmla="*/ 867246 w 10006273"/>
                <a:gd name="connsiteY25" fmla="*/ 1217925 h 1687643"/>
                <a:gd name="connsiteX26" fmla="*/ 878836 w 10006273"/>
                <a:gd name="connsiteY26" fmla="*/ 1223538 h 1687643"/>
                <a:gd name="connsiteX27" fmla="*/ 879319 w 10006273"/>
                <a:gd name="connsiteY27" fmla="*/ 1218820 h 1687643"/>
                <a:gd name="connsiteX28" fmla="*/ 1625837 w 10006273"/>
                <a:gd name="connsiteY28" fmla="*/ 620529 h 1687643"/>
                <a:gd name="connsiteX29" fmla="*/ 1922442 w 10006273"/>
                <a:gd name="connsiteY29" fmla="*/ 679413 h 1687643"/>
                <a:gd name="connsiteX30" fmla="*/ 1948172 w 10006273"/>
                <a:gd name="connsiteY30" fmla="*/ 693146 h 1687643"/>
                <a:gd name="connsiteX31" fmla="*/ 1988649 w 10006273"/>
                <a:gd name="connsiteY31" fmla="*/ 576793 h 1687643"/>
                <a:gd name="connsiteX32" fmla="*/ 2762382 w 10006273"/>
                <a:gd name="connsiteY32" fmla="*/ 119154 h 1687643"/>
                <a:gd name="connsiteX33" fmla="*/ 3231879 w 10006273"/>
                <a:gd name="connsiteY33" fmla="*/ 247123 h 1687643"/>
                <a:gd name="connsiteX34" fmla="*/ 3261727 w 10006273"/>
                <a:gd name="connsiteY34" fmla="*/ 269097 h 1687643"/>
                <a:gd name="connsiteX35" fmla="*/ 3307619 w 10006273"/>
                <a:gd name="connsiteY35" fmla="*/ 219465 h 1687643"/>
                <a:gd name="connsiteX36" fmla="*/ 3901393 w 10006273"/>
                <a:gd name="connsiteY36" fmla="*/ 0 h 1687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006273" h="1687643">
                  <a:moveTo>
                    <a:pt x="3901393" y="0"/>
                  </a:moveTo>
                  <a:cubicBezTo>
                    <a:pt x="4191247" y="0"/>
                    <a:pt x="4446800" y="131044"/>
                    <a:pt x="4597705" y="330359"/>
                  </a:cubicBezTo>
                  <a:lnTo>
                    <a:pt x="4651088" y="418120"/>
                  </a:lnTo>
                  <a:lnTo>
                    <a:pt x="4741116" y="410022"/>
                  </a:lnTo>
                  <a:cubicBezTo>
                    <a:pt x="5045426" y="410022"/>
                    <a:pt x="5306523" y="575118"/>
                    <a:pt x="5418052" y="810408"/>
                  </a:cubicBezTo>
                  <a:lnTo>
                    <a:pt x="5443558" y="883727"/>
                  </a:lnTo>
                  <a:lnTo>
                    <a:pt x="5541524" y="892540"/>
                  </a:lnTo>
                  <a:cubicBezTo>
                    <a:pt x="5613072" y="905604"/>
                    <a:pt x="5680188" y="929524"/>
                    <a:pt x="5740617" y="962288"/>
                  </a:cubicBezTo>
                  <a:lnTo>
                    <a:pt x="5802167" y="1002333"/>
                  </a:lnTo>
                  <a:lnTo>
                    <a:pt x="5807662" y="953696"/>
                  </a:lnTo>
                  <a:cubicBezTo>
                    <a:pt x="5876167" y="654969"/>
                    <a:pt x="6172377" y="430255"/>
                    <a:pt x="6527406" y="430255"/>
                  </a:cubicBezTo>
                  <a:cubicBezTo>
                    <a:pt x="6882435" y="430255"/>
                    <a:pt x="7178645" y="654969"/>
                    <a:pt x="7247150" y="953696"/>
                  </a:cubicBezTo>
                  <a:lnTo>
                    <a:pt x="7247251" y="954587"/>
                  </a:lnTo>
                  <a:lnTo>
                    <a:pt x="7247278" y="954576"/>
                  </a:lnTo>
                  <a:cubicBezTo>
                    <a:pt x="7335173" y="927920"/>
                    <a:pt x="7431808" y="913180"/>
                    <a:pt x="7533245" y="913180"/>
                  </a:cubicBezTo>
                  <a:cubicBezTo>
                    <a:pt x="7736119" y="913180"/>
                    <a:pt x="7919786" y="972141"/>
                    <a:pt x="8052735" y="1067469"/>
                  </a:cubicBezTo>
                  <a:lnTo>
                    <a:pt x="8096289" y="1105319"/>
                  </a:lnTo>
                  <a:lnTo>
                    <a:pt x="8147222" y="1004873"/>
                  </a:lnTo>
                  <a:cubicBezTo>
                    <a:pt x="8277863" y="797878"/>
                    <a:pt x="8499100" y="661785"/>
                    <a:pt x="8750032" y="661785"/>
                  </a:cubicBezTo>
                  <a:cubicBezTo>
                    <a:pt x="9151523" y="661785"/>
                    <a:pt x="9476996" y="1010184"/>
                    <a:pt x="9476996" y="1439955"/>
                  </a:cubicBezTo>
                  <a:cubicBezTo>
                    <a:pt x="9677742" y="1439955"/>
                    <a:pt x="9859482" y="1527055"/>
                    <a:pt x="9991037" y="1667876"/>
                  </a:cubicBezTo>
                  <a:lnTo>
                    <a:pt x="10006273" y="1687643"/>
                  </a:lnTo>
                  <a:lnTo>
                    <a:pt x="0" y="1687643"/>
                  </a:lnTo>
                  <a:lnTo>
                    <a:pt x="7488" y="1621361"/>
                  </a:lnTo>
                  <a:cubicBezTo>
                    <a:pt x="66051" y="1365986"/>
                    <a:pt x="319274" y="1173884"/>
                    <a:pt x="622780" y="1173884"/>
                  </a:cubicBezTo>
                  <a:cubicBezTo>
                    <a:pt x="709496" y="1173884"/>
                    <a:pt x="792107" y="1189566"/>
                    <a:pt x="867246" y="1217925"/>
                  </a:cubicBezTo>
                  <a:lnTo>
                    <a:pt x="878836" y="1223538"/>
                  </a:lnTo>
                  <a:lnTo>
                    <a:pt x="879319" y="1218820"/>
                  </a:lnTo>
                  <a:cubicBezTo>
                    <a:pt x="950373" y="877375"/>
                    <a:pt x="1257602" y="620529"/>
                    <a:pt x="1625837" y="620529"/>
                  </a:cubicBezTo>
                  <a:cubicBezTo>
                    <a:pt x="1731048" y="620529"/>
                    <a:pt x="1831278" y="641496"/>
                    <a:pt x="1922442" y="679413"/>
                  </a:cubicBezTo>
                  <a:lnTo>
                    <a:pt x="1948172" y="693146"/>
                  </a:lnTo>
                  <a:lnTo>
                    <a:pt x="1988649" y="576793"/>
                  </a:lnTo>
                  <a:cubicBezTo>
                    <a:pt x="2116126" y="307857"/>
                    <a:pt x="2414558" y="119154"/>
                    <a:pt x="2762382" y="119154"/>
                  </a:cubicBezTo>
                  <a:cubicBezTo>
                    <a:pt x="2936295" y="119154"/>
                    <a:pt x="3097859" y="166330"/>
                    <a:pt x="3231879" y="247123"/>
                  </a:cubicBezTo>
                  <a:lnTo>
                    <a:pt x="3261727" y="269097"/>
                  </a:lnTo>
                  <a:lnTo>
                    <a:pt x="3307619" y="219465"/>
                  </a:lnTo>
                  <a:cubicBezTo>
                    <a:pt x="3459580" y="83868"/>
                    <a:pt x="3669510" y="0"/>
                    <a:pt x="3901393" y="0"/>
                  </a:cubicBezTo>
                  <a:close/>
                </a:path>
              </a:pathLst>
            </a:custGeom>
            <a:solidFill>
              <a:srgbClr val="E78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67E2EA23-0E8B-495E-AA9A-BE6EA674700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406694" y="4614929"/>
              <a:ext cx="10006273" cy="1604613"/>
            </a:xfrm>
            <a:custGeom>
              <a:avLst/>
              <a:gdLst>
                <a:gd name="connsiteX0" fmla="*/ 3901393 w 10006273"/>
                <a:gd name="connsiteY0" fmla="*/ 0 h 1687643"/>
                <a:gd name="connsiteX1" fmla="*/ 4597705 w 10006273"/>
                <a:gd name="connsiteY1" fmla="*/ 330359 h 1687643"/>
                <a:gd name="connsiteX2" fmla="*/ 4651088 w 10006273"/>
                <a:gd name="connsiteY2" fmla="*/ 418120 h 1687643"/>
                <a:gd name="connsiteX3" fmla="*/ 4741116 w 10006273"/>
                <a:gd name="connsiteY3" fmla="*/ 410022 h 1687643"/>
                <a:gd name="connsiteX4" fmla="*/ 5418052 w 10006273"/>
                <a:gd name="connsiteY4" fmla="*/ 810408 h 1687643"/>
                <a:gd name="connsiteX5" fmla="*/ 5443558 w 10006273"/>
                <a:gd name="connsiteY5" fmla="*/ 883727 h 1687643"/>
                <a:gd name="connsiteX6" fmla="*/ 5541524 w 10006273"/>
                <a:gd name="connsiteY6" fmla="*/ 892540 h 1687643"/>
                <a:gd name="connsiteX7" fmla="*/ 5740617 w 10006273"/>
                <a:gd name="connsiteY7" fmla="*/ 962288 h 1687643"/>
                <a:gd name="connsiteX8" fmla="*/ 5802167 w 10006273"/>
                <a:gd name="connsiteY8" fmla="*/ 1002333 h 1687643"/>
                <a:gd name="connsiteX9" fmla="*/ 5807662 w 10006273"/>
                <a:gd name="connsiteY9" fmla="*/ 953696 h 1687643"/>
                <a:gd name="connsiteX10" fmla="*/ 6527406 w 10006273"/>
                <a:gd name="connsiteY10" fmla="*/ 430255 h 1687643"/>
                <a:gd name="connsiteX11" fmla="*/ 7247150 w 10006273"/>
                <a:gd name="connsiteY11" fmla="*/ 953696 h 1687643"/>
                <a:gd name="connsiteX12" fmla="*/ 7247251 w 10006273"/>
                <a:gd name="connsiteY12" fmla="*/ 954587 h 1687643"/>
                <a:gd name="connsiteX13" fmla="*/ 7247278 w 10006273"/>
                <a:gd name="connsiteY13" fmla="*/ 954576 h 1687643"/>
                <a:gd name="connsiteX14" fmla="*/ 7533245 w 10006273"/>
                <a:gd name="connsiteY14" fmla="*/ 913180 h 1687643"/>
                <a:gd name="connsiteX15" fmla="*/ 8052735 w 10006273"/>
                <a:gd name="connsiteY15" fmla="*/ 1067469 h 1687643"/>
                <a:gd name="connsiteX16" fmla="*/ 8096289 w 10006273"/>
                <a:gd name="connsiteY16" fmla="*/ 1105319 h 1687643"/>
                <a:gd name="connsiteX17" fmla="*/ 8147222 w 10006273"/>
                <a:gd name="connsiteY17" fmla="*/ 1004873 h 1687643"/>
                <a:gd name="connsiteX18" fmla="*/ 8750032 w 10006273"/>
                <a:gd name="connsiteY18" fmla="*/ 661785 h 1687643"/>
                <a:gd name="connsiteX19" fmla="*/ 9476996 w 10006273"/>
                <a:gd name="connsiteY19" fmla="*/ 1439955 h 1687643"/>
                <a:gd name="connsiteX20" fmla="*/ 9991037 w 10006273"/>
                <a:gd name="connsiteY20" fmla="*/ 1667876 h 1687643"/>
                <a:gd name="connsiteX21" fmla="*/ 10006273 w 10006273"/>
                <a:gd name="connsiteY21" fmla="*/ 1687643 h 1687643"/>
                <a:gd name="connsiteX22" fmla="*/ 0 w 10006273"/>
                <a:gd name="connsiteY22" fmla="*/ 1687643 h 1687643"/>
                <a:gd name="connsiteX23" fmla="*/ 7488 w 10006273"/>
                <a:gd name="connsiteY23" fmla="*/ 1621361 h 1687643"/>
                <a:gd name="connsiteX24" fmla="*/ 622780 w 10006273"/>
                <a:gd name="connsiteY24" fmla="*/ 1173884 h 1687643"/>
                <a:gd name="connsiteX25" fmla="*/ 867246 w 10006273"/>
                <a:gd name="connsiteY25" fmla="*/ 1217925 h 1687643"/>
                <a:gd name="connsiteX26" fmla="*/ 878836 w 10006273"/>
                <a:gd name="connsiteY26" fmla="*/ 1223538 h 1687643"/>
                <a:gd name="connsiteX27" fmla="*/ 879319 w 10006273"/>
                <a:gd name="connsiteY27" fmla="*/ 1218820 h 1687643"/>
                <a:gd name="connsiteX28" fmla="*/ 1625837 w 10006273"/>
                <a:gd name="connsiteY28" fmla="*/ 620529 h 1687643"/>
                <a:gd name="connsiteX29" fmla="*/ 1922442 w 10006273"/>
                <a:gd name="connsiteY29" fmla="*/ 679413 h 1687643"/>
                <a:gd name="connsiteX30" fmla="*/ 1948172 w 10006273"/>
                <a:gd name="connsiteY30" fmla="*/ 693146 h 1687643"/>
                <a:gd name="connsiteX31" fmla="*/ 1988649 w 10006273"/>
                <a:gd name="connsiteY31" fmla="*/ 576793 h 1687643"/>
                <a:gd name="connsiteX32" fmla="*/ 2762382 w 10006273"/>
                <a:gd name="connsiteY32" fmla="*/ 119154 h 1687643"/>
                <a:gd name="connsiteX33" fmla="*/ 3231879 w 10006273"/>
                <a:gd name="connsiteY33" fmla="*/ 247123 h 1687643"/>
                <a:gd name="connsiteX34" fmla="*/ 3261727 w 10006273"/>
                <a:gd name="connsiteY34" fmla="*/ 269097 h 1687643"/>
                <a:gd name="connsiteX35" fmla="*/ 3307619 w 10006273"/>
                <a:gd name="connsiteY35" fmla="*/ 219465 h 1687643"/>
                <a:gd name="connsiteX36" fmla="*/ 3901393 w 10006273"/>
                <a:gd name="connsiteY36" fmla="*/ 0 h 1687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006273" h="1687643">
                  <a:moveTo>
                    <a:pt x="3901393" y="0"/>
                  </a:moveTo>
                  <a:cubicBezTo>
                    <a:pt x="4191247" y="0"/>
                    <a:pt x="4446800" y="131044"/>
                    <a:pt x="4597705" y="330359"/>
                  </a:cubicBezTo>
                  <a:lnTo>
                    <a:pt x="4651088" y="418120"/>
                  </a:lnTo>
                  <a:lnTo>
                    <a:pt x="4741116" y="410022"/>
                  </a:lnTo>
                  <a:cubicBezTo>
                    <a:pt x="5045426" y="410022"/>
                    <a:pt x="5306523" y="575118"/>
                    <a:pt x="5418052" y="810408"/>
                  </a:cubicBezTo>
                  <a:lnTo>
                    <a:pt x="5443558" y="883727"/>
                  </a:lnTo>
                  <a:lnTo>
                    <a:pt x="5541524" y="892540"/>
                  </a:lnTo>
                  <a:cubicBezTo>
                    <a:pt x="5613072" y="905604"/>
                    <a:pt x="5680188" y="929524"/>
                    <a:pt x="5740617" y="962288"/>
                  </a:cubicBezTo>
                  <a:lnTo>
                    <a:pt x="5802167" y="1002333"/>
                  </a:lnTo>
                  <a:lnTo>
                    <a:pt x="5807662" y="953696"/>
                  </a:lnTo>
                  <a:cubicBezTo>
                    <a:pt x="5876167" y="654969"/>
                    <a:pt x="6172377" y="430255"/>
                    <a:pt x="6527406" y="430255"/>
                  </a:cubicBezTo>
                  <a:cubicBezTo>
                    <a:pt x="6882435" y="430255"/>
                    <a:pt x="7178645" y="654969"/>
                    <a:pt x="7247150" y="953696"/>
                  </a:cubicBezTo>
                  <a:lnTo>
                    <a:pt x="7247251" y="954587"/>
                  </a:lnTo>
                  <a:lnTo>
                    <a:pt x="7247278" y="954576"/>
                  </a:lnTo>
                  <a:cubicBezTo>
                    <a:pt x="7335173" y="927920"/>
                    <a:pt x="7431808" y="913180"/>
                    <a:pt x="7533245" y="913180"/>
                  </a:cubicBezTo>
                  <a:cubicBezTo>
                    <a:pt x="7736119" y="913180"/>
                    <a:pt x="7919786" y="972141"/>
                    <a:pt x="8052735" y="1067469"/>
                  </a:cubicBezTo>
                  <a:lnTo>
                    <a:pt x="8096289" y="1105319"/>
                  </a:lnTo>
                  <a:lnTo>
                    <a:pt x="8147222" y="1004873"/>
                  </a:lnTo>
                  <a:cubicBezTo>
                    <a:pt x="8277863" y="797878"/>
                    <a:pt x="8499100" y="661785"/>
                    <a:pt x="8750032" y="661785"/>
                  </a:cubicBezTo>
                  <a:cubicBezTo>
                    <a:pt x="9151523" y="661785"/>
                    <a:pt x="9476996" y="1010184"/>
                    <a:pt x="9476996" y="1439955"/>
                  </a:cubicBezTo>
                  <a:cubicBezTo>
                    <a:pt x="9677742" y="1439955"/>
                    <a:pt x="9859482" y="1527055"/>
                    <a:pt x="9991037" y="1667876"/>
                  </a:cubicBezTo>
                  <a:lnTo>
                    <a:pt x="10006273" y="1687643"/>
                  </a:lnTo>
                  <a:lnTo>
                    <a:pt x="0" y="1687643"/>
                  </a:lnTo>
                  <a:lnTo>
                    <a:pt x="7488" y="1621361"/>
                  </a:lnTo>
                  <a:cubicBezTo>
                    <a:pt x="66051" y="1365986"/>
                    <a:pt x="319274" y="1173884"/>
                    <a:pt x="622780" y="1173884"/>
                  </a:cubicBezTo>
                  <a:cubicBezTo>
                    <a:pt x="709496" y="1173884"/>
                    <a:pt x="792107" y="1189566"/>
                    <a:pt x="867246" y="1217925"/>
                  </a:cubicBezTo>
                  <a:lnTo>
                    <a:pt x="878836" y="1223538"/>
                  </a:lnTo>
                  <a:lnTo>
                    <a:pt x="879319" y="1218820"/>
                  </a:lnTo>
                  <a:cubicBezTo>
                    <a:pt x="950373" y="877375"/>
                    <a:pt x="1257602" y="620529"/>
                    <a:pt x="1625837" y="620529"/>
                  </a:cubicBezTo>
                  <a:cubicBezTo>
                    <a:pt x="1731048" y="620529"/>
                    <a:pt x="1831278" y="641496"/>
                    <a:pt x="1922442" y="679413"/>
                  </a:cubicBezTo>
                  <a:lnTo>
                    <a:pt x="1948172" y="693146"/>
                  </a:lnTo>
                  <a:lnTo>
                    <a:pt x="1988649" y="576793"/>
                  </a:lnTo>
                  <a:cubicBezTo>
                    <a:pt x="2116126" y="307857"/>
                    <a:pt x="2414558" y="119154"/>
                    <a:pt x="2762382" y="119154"/>
                  </a:cubicBezTo>
                  <a:cubicBezTo>
                    <a:pt x="2936295" y="119154"/>
                    <a:pt x="3097859" y="166330"/>
                    <a:pt x="3231879" y="247123"/>
                  </a:cubicBezTo>
                  <a:lnTo>
                    <a:pt x="3261727" y="269097"/>
                  </a:lnTo>
                  <a:lnTo>
                    <a:pt x="3307619" y="219465"/>
                  </a:lnTo>
                  <a:cubicBezTo>
                    <a:pt x="3459580" y="83868"/>
                    <a:pt x="3669510" y="0"/>
                    <a:pt x="3901393" y="0"/>
                  </a:cubicBezTo>
                  <a:close/>
                </a:path>
              </a:pathLst>
            </a:custGeom>
            <a:solidFill>
              <a:srgbClr val="9DDC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7" name="PHẠM DUYÊN 9 - 9Slide.vn">
            <a:extLst>
              <a:ext uri="{FF2B5EF4-FFF2-40B4-BE49-F238E27FC236}">
                <a16:creationId xmlns:a16="http://schemas.microsoft.com/office/drawing/2014/main" id="{DBAF6EBC-9E6A-4DCC-AEEF-645FE1D4350F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5855252"/>
            <a:ext cx="3442996" cy="1091649"/>
            <a:chOff x="0" y="5779052"/>
            <a:chExt cx="3205332" cy="1091649"/>
          </a:xfrm>
        </p:grpSpPr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E63FCF2C-0E82-4A57-AEF5-9D3D4DFD383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3500" y="5779052"/>
              <a:ext cx="3141832" cy="1053549"/>
            </a:xfrm>
            <a:custGeom>
              <a:avLst/>
              <a:gdLst>
                <a:gd name="connsiteX0" fmla="*/ 1787761 w 3141832"/>
                <a:gd name="connsiteY0" fmla="*/ 0 h 1053549"/>
                <a:gd name="connsiteX1" fmla="*/ 2362200 w 3141832"/>
                <a:gd name="connsiteY1" fmla="*/ 463137 h 1053549"/>
                <a:gd name="connsiteX2" fmla="*/ 2353215 w 3141832"/>
                <a:gd name="connsiteY2" fmla="*/ 520641 h 1053549"/>
                <a:gd name="connsiteX3" fmla="*/ 2451624 w 3141832"/>
                <a:gd name="connsiteY3" fmla="*/ 496013 h 1053549"/>
                <a:gd name="connsiteX4" fmla="*/ 2567393 w 3141832"/>
                <a:gd name="connsiteY4" fmla="*/ 486603 h 1053549"/>
                <a:gd name="connsiteX5" fmla="*/ 3141832 w 3141832"/>
                <a:gd name="connsiteY5" fmla="*/ 949740 h 1053549"/>
                <a:gd name="connsiteX6" fmla="*/ 3130161 w 3141832"/>
                <a:gd name="connsiteY6" fmla="*/ 1043078 h 1053549"/>
                <a:gd name="connsiteX7" fmla="*/ 3126130 w 3141832"/>
                <a:gd name="connsiteY7" fmla="*/ 1053549 h 1053549"/>
                <a:gd name="connsiteX8" fmla="*/ 0 w 3141832"/>
                <a:gd name="connsiteY8" fmla="*/ 1053549 h 1053549"/>
                <a:gd name="connsiteX9" fmla="*/ 0 w 3141832"/>
                <a:gd name="connsiteY9" fmla="*/ 597209 h 1053549"/>
                <a:gd name="connsiteX10" fmla="*/ 33768 w 3141832"/>
                <a:gd name="connsiteY10" fmla="*/ 571192 h 1053549"/>
                <a:gd name="connsiteX11" fmla="*/ 330326 w 3141832"/>
                <a:gd name="connsiteY11" fmla="*/ 486603 h 1053549"/>
                <a:gd name="connsiteX12" fmla="*/ 401591 w 3141832"/>
                <a:gd name="connsiteY12" fmla="*/ 493312 h 1053549"/>
                <a:gd name="connsiteX13" fmla="*/ 443908 w 3141832"/>
                <a:gd name="connsiteY13" fmla="*/ 420508 h 1053549"/>
                <a:gd name="connsiteX14" fmla="*/ 883734 w 3141832"/>
                <a:gd name="connsiteY14" fmla="*/ 202135 h 1053549"/>
                <a:gd name="connsiteX15" fmla="*/ 1180292 w 3141832"/>
                <a:gd name="connsiteY15" fmla="*/ 286724 h 1053549"/>
                <a:gd name="connsiteX16" fmla="*/ 1239434 w 3141832"/>
                <a:gd name="connsiteY16" fmla="*/ 332290 h 1053549"/>
                <a:gd name="connsiteX17" fmla="*/ 1258464 w 3141832"/>
                <a:gd name="connsiteY17" fmla="*/ 282863 h 1053549"/>
                <a:gd name="connsiteX18" fmla="*/ 1787761 w 3141832"/>
                <a:gd name="connsiteY18" fmla="*/ 0 h 105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1832" h="1053549">
                  <a:moveTo>
                    <a:pt x="1787761" y="0"/>
                  </a:moveTo>
                  <a:cubicBezTo>
                    <a:pt x="2105015" y="0"/>
                    <a:pt x="2362200" y="207353"/>
                    <a:pt x="2362200" y="463137"/>
                  </a:cubicBezTo>
                  <a:lnTo>
                    <a:pt x="2353215" y="520641"/>
                  </a:lnTo>
                  <a:lnTo>
                    <a:pt x="2451624" y="496013"/>
                  </a:lnTo>
                  <a:cubicBezTo>
                    <a:pt x="2489018" y="489843"/>
                    <a:pt x="2527736" y="486603"/>
                    <a:pt x="2567393" y="486603"/>
                  </a:cubicBezTo>
                  <a:cubicBezTo>
                    <a:pt x="2884647" y="486603"/>
                    <a:pt x="3141832" y="693956"/>
                    <a:pt x="3141832" y="949740"/>
                  </a:cubicBezTo>
                  <a:cubicBezTo>
                    <a:pt x="3141832" y="981713"/>
                    <a:pt x="3137814" y="1012930"/>
                    <a:pt x="3130161" y="1043078"/>
                  </a:cubicBezTo>
                  <a:lnTo>
                    <a:pt x="3126130" y="1053549"/>
                  </a:lnTo>
                  <a:lnTo>
                    <a:pt x="0" y="1053549"/>
                  </a:lnTo>
                  <a:lnTo>
                    <a:pt x="0" y="597209"/>
                  </a:lnTo>
                  <a:lnTo>
                    <a:pt x="33768" y="571192"/>
                  </a:lnTo>
                  <a:cubicBezTo>
                    <a:pt x="118422" y="517787"/>
                    <a:pt x="220474" y="486603"/>
                    <a:pt x="330326" y="486603"/>
                  </a:cubicBezTo>
                  <a:lnTo>
                    <a:pt x="401591" y="493312"/>
                  </a:lnTo>
                  <a:lnTo>
                    <a:pt x="443908" y="420508"/>
                  </a:lnTo>
                  <a:cubicBezTo>
                    <a:pt x="539227" y="288757"/>
                    <a:pt x="700648" y="202135"/>
                    <a:pt x="883734" y="202135"/>
                  </a:cubicBezTo>
                  <a:cubicBezTo>
                    <a:pt x="993586" y="202135"/>
                    <a:pt x="1095638" y="233319"/>
                    <a:pt x="1180292" y="286724"/>
                  </a:cubicBezTo>
                  <a:lnTo>
                    <a:pt x="1239434" y="332290"/>
                  </a:lnTo>
                  <a:lnTo>
                    <a:pt x="1258464" y="282863"/>
                  </a:lnTo>
                  <a:cubicBezTo>
                    <a:pt x="1345669" y="116636"/>
                    <a:pt x="1549821" y="0"/>
                    <a:pt x="1787761" y="0"/>
                  </a:cubicBezTo>
                  <a:close/>
                </a:path>
              </a:pathLst>
            </a:custGeom>
            <a:solidFill>
              <a:srgbClr val="E78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5E82335A-5AE3-4A17-AD24-AECE7EAFB1A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5817152"/>
              <a:ext cx="3141832" cy="1053549"/>
            </a:xfrm>
            <a:custGeom>
              <a:avLst/>
              <a:gdLst>
                <a:gd name="connsiteX0" fmla="*/ 1787761 w 3141832"/>
                <a:gd name="connsiteY0" fmla="*/ 0 h 1053549"/>
                <a:gd name="connsiteX1" fmla="*/ 2362200 w 3141832"/>
                <a:gd name="connsiteY1" fmla="*/ 463137 h 1053549"/>
                <a:gd name="connsiteX2" fmla="*/ 2353215 w 3141832"/>
                <a:gd name="connsiteY2" fmla="*/ 520641 h 1053549"/>
                <a:gd name="connsiteX3" fmla="*/ 2451624 w 3141832"/>
                <a:gd name="connsiteY3" fmla="*/ 496013 h 1053549"/>
                <a:gd name="connsiteX4" fmla="*/ 2567393 w 3141832"/>
                <a:gd name="connsiteY4" fmla="*/ 486603 h 1053549"/>
                <a:gd name="connsiteX5" fmla="*/ 3141832 w 3141832"/>
                <a:gd name="connsiteY5" fmla="*/ 949740 h 1053549"/>
                <a:gd name="connsiteX6" fmla="*/ 3130161 w 3141832"/>
                <a:gd name="connsiteY6" fmla="*/ 1043078 h 1053549"/>
                <a:gd name="connsiteX7" fmla="*/ 3126130 w 3141832"/>
                <a:gd name="connsiteY7" fmla="*/ 1053549 h 1053549"/>
                <a:gd name="connsiteX8" fmla="*/ 0 w 3141832"/>
                <a:gd name="connsiteY8" fmla="*/ 1053549 h 1053549"/>
                <a:gd name="connsiteX9" fmla="*/ 0 w 3141832"/>
                <a:gd name="connsiteY9" fmla="*/ 597209 h 1053549"/>
                <a:gd name="connsiteX10" fmla="*/ 33768 w 3141832"/>
                <a:gd name="connsiteY10" fmla="*/ 571192 h 1053549"/>
                <a:gd name="connsiteX11" fmla="*/ 330326 w 3141832"/>
                <a:gd name="connsiteY11" fmla="*/ 486603 h 1053549"/>
                <a:gd name="connsiteX12" fmla="*/ 401591 w 3141832"/>
                <a:gd name="connsiteY12" fmla="*/ 493312 h 1053549"/>
                <a:gd name="connsiteX13" fmla="*/ 443908 w 3141832"/>
                <a:gd name="connsiteY13" fmla="*/ 420508 h 1053549"/>
                <a:gd name="connsiteX14" fmla="*/ 883734 w 3141832"/>
                <a:gd name="connsiteY14" fmla="*/ 202135 h 1053549"/>
                <a:gd name="connsiteX15" fmla="*/ 1180292 w 3141832"/>
                <a:gd name="connsiteY15" fmla="*/ 286724 h 1053549"/>
                <a:gd name="connsiteX16" fmla="*/ 1239434 w 3141832"/>
                <a:gd name="connsiteY16" fmla="*/ 332290 h 1053549"/>
                <a:gd name="connsiteX17" fmla="*/ 1258464 w 3141832"/>
                <a:gd name="connsiteY17" fmla="*/ 282863 h 1053549"/>
                <a:gd name="connsiteX18" fmla="*/ 1787761 w 3141832"/>
                <a:gd name="connsiteY18" fmla="*/ 0 h 105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1832" h="1053549">
                  <a:moveTo>
                    <a:pt x="1787761" y="0"/>
                  </a:moveTo>
                  <a:cubicBezTo>
                    <a:pt x="2105015" y="0"/>
                    <a:pt x="2362200" y="207353"/>
                    <a:pt x="2362200" y="463137"/>
                  </a:cubicBezTo>
                  <a:lnTo>
                    <a:pt x="2353215" y="520641"/>
                  </a:lnTo>
                  <a:lnTo>
                    <a:pt x="2451624" y="496013"/>
                  </a:lnTo>
                  <a:cubicBezTo>
                    <a:pt x="2489018" y="489843"/>
                    <a:pt x="2527736" y="486603"/>
                    <a:pt x="2567393" y="486603"/>
                  </a:cubicBezTo>
                  <a:cubicBezTo>
                    <a:pt x="2884647" y="486603"/>
                    <a:pt x="3141832" y="693956"/>
                    <a:pt x="3141832" y="949740"/>
                  </a:cubicBezTo>
                  <a:cubicBezTo>
                    <a:pt x="3141832" y="981713"/>
                    <a:pt x="3137814" y="1012930"/>
                    <a:pt x="3130161" y="1043078"/>
                  </a:cubicBezTo>
                  <a:lnTo>
                    <a:pt x="3126130" y="1053549"/>
                  </a:lnTo>
                  <a:lnTo>
                    <a:pt x="0" y="1053549"/>
                  </a:lnTo>
                  <a:lnTo>
                    <a:pt x="0" y="597209"/>
                  </a:lnTo>
                  <a:lnTo>
                    <a:pt x="33768" y="571192"/>
                  </a:lnTo>
                  <a:cubicBezTo>
                    <a:pt x="118422" y="517787"/>
                    <a:pt x="220474" y="486603"/>
                    <a:pt x="330326" y="486603"/>
                  </a:cubicBezTo>
                  <a:lnTo>
                    <a:pt x="401591" y="493312"/>
                  </a:lnTo>
                  <a:lnTo>
                    <a:pt x="443908" y="420508"/>
                  </a:lnTo>
                  <a:cubicBezTo>
                    <a:pt x="539227" y="288757"/>
                    <a:pt x="700648" y="202135"/>
                    <a:pt x="883734" y="202135"/>
                  </a:cubicBezTo>
                  <a:cubicBezTo>
                    <a:pt x="993586" y="202135"/>
                    <a:pt x="1095638" y="233319"/>
                    <a:pt x="1180292" y="286724"/>
                  </a:cubicBezTo>
                  <a:lnTo>
                    <a:pt x="1239434" y="332290"/>
                  </a:lnTo>
                  <a:lnTo>
                    <a:pt x="1258464" y="282863"/>
                  </a:lnTo>
                  <a:cubicBezTo>
                    <a:pt x="1345669" y="116636"/>
                    <a:pt x="1549821" y="0"/>
                    <a:pt x="1787761" y="0"/>
                  </a:cubicBezTo>
                  <a:close/>
                </a:path>
              </a:pathLst>
            </a:custGeom>
            <a:solidFill>
              <a:srgbClr val="E8F3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90" name="PHẠM DUYÊN 10 - 9Slide.vn">
            <a:extLst>
              <a:ext uri="{FF2B5EF4-FFF2-40B4-BE49-F238E27FC236}">
                <a16:creationId xmlns:a16="http://schemas.microsoft.com/office/drawing/2014/main" id="{D6DB30E8-4DF3-4152-BEBB-E4BC2CC4A7E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4853209" y="5867400"/>
            <a:ext cx="4819120" cy="990600"/>
            <a:chOff x="4940748" y="6017019"/>
            <a:chExt cx="4819120" cy="990600"/>
          </a:xfrm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1851C270-3F02-4DFA-96D5-C7339AF6216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45189" y="6017019"/>
              <a:ext cx="4814679" cy="990600"/>
            </a:xfrm>
            <a:custGeom>
              <a:avLst/>
              <a:gdLst>
                <a:gd name="connsiteX0" fmla="*/ 2931939 w 4814679"/>
                <a:gd name="connsiteY0" fmla="*/ 0 h 990600"/>
                <a:gd name="connsiteX1" fmla="*/ 3628251 w 4814679"/>
                <a:gd name="connsiteY1" fmla="*/ 330359 h 990600"/>
                <a:gd name="connsiteX2" fmla="*/ 3681634 w 4814679"/>
                <a:gd name="connsiteY2" fmla="*/ 418120 h 990600"/>
                <a:gd name="connsiteX3" fmla="*/ 3771662 w 4814679"/>
                <a:gd name="connsiteY3" fmla="*/ 410022 h 990600"/>
                <a:gd name="connsiteX4" fmla="*/ 4448598 w 4814679"/>
                <a:gd name="connsiteY4" fmla="*/ 810408 h 990600"/>
                <a:gd name="connsiteX5" fmla="*/ 4474104 w 4814679"/>
                <a:gd name="connsiteY5" fmla="*/ 883727 h 990600"/>
                <a:gd name="connsiteX6" fmla="*/ 4572070 w 4814679"/>
                <a:gd name="connsiteY6" fmla="*/ 892540 h 990600"/>
                <a:gd name="connsiteX7" fmla="*/ 4771163 w 4814679"/>
                <a:gd name="connsiteY7" fmla="*/ 962288 h 990600"/>
                <a:gd name="connsiteX8" fmla="*/ 4814679 w 4814679"/>
                <a:gd name="connsiteY8" fmla="*/ 990600 h 990600"/>
                <a:gd name="connsiteX9" fmla="*/ 0 w 4814679"/>
                <a:gd name="connsiteY9" fmla="*/ 990600 h 990600"/>
                <a:gd name="connsiteX10" fmla="*/ 4701 w 4814679"/>
                <a:gd name="connsiteY10" fmla="*/ 981290 h 990600"/>
                <a:gd name="connsiteX11" fmla="*/ 656383 w 4814679"/>
                <a:gd name="connsiteY11" fmla="*/ 620529 h 990600"/>
                <a:gd name="connsiteX12" fmla="*/ 952988 w 4814679"/>
                <a:gd name="connsiteY12" fmla="*/ 679413 h 990600"/>
                <a:gd name="connsiteX13" fmla="*/ 978718 w 4814679"/>
                <a:gd name="connsiteY13" fmla="*/ 693146 h 990600"/>
                <a:gd name="connsiteX14" fmla="*/ 1019195 w 4814679"/>
                <a:gd name="connsiteY14" fmla="*/ 576793 h 990600"/>
                <a:gd name="connsiteX15" fmla="*/ 1792928 w 4814679"/>
                <a:gd name="connsiteY15" fmla="*/ 119154 h 990600"/>
                <a:gd name="connsiteX16" fmla="*/ 2262425 w 4814679"/>
                <a:gd name="connsiteY16" fmla="*/ 247123 h 990600"/>
                <a:gd name="connsiteX17" fmla="*/ 2292273 w 4814679"/>
                <a:gd name="connsiteY17" fmla="*/ 269097 h 990600"/>
                <a:gd name="connsiteX18" fmla="*/ 2338165 w 4814679"/>
                <a:gd name="connsiteY18" fmla="*/ 219465 h 990600"/>
                <a:gd name="connsiteX19" fmla="*/ 2931939 w 4814679"/>
                <a:gd name="connsiteY19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14679" h="990600">
                  <a:moveTo>
                    <a:pt x="2931939" y="0"/>
                  </a:moveTo>
                  <a:cubicBezTo>
                    <a:pt x="3221793" y="0"/>
                    <a:pt x="3477346" y="131044"/>
                    <a:pt x="3628251" y="330359"/>
                  </a:cubicBezTo>
                  <a:lnTo>
                    <a:pt x="3681634" y="418120"/>
                  </a:lnTo>
                  <a:lnTo>
                    <a:pt x="3771662" y="410022"/>
                  </a:lnTo>
                  <a:cubicBezTo>
                    <a:pt x="4075972" y="410022"/>
                    <a:pt x="4337069" y="575118"/>
                    <a:pt x="4448598" y="810408"/>
                  </a:cubicBezTo>
                  <a:lnTo>
                    <a:pt x="4474104" y="883727"/>
                  </a:lnTo>
                  <a:lnTo>
                    <a:pt x="4572070" y="892540"/>
                  </a:lnTo>
                  <a:cubicBezTo>
                    <a:pt x="4643618" y="905604"/>
                    <a:pt x="4710734" y="929524"/>
                    <a:pt x="4771163" y="962288"/>
                  </a:cubicBezTo>
                  <a:lnTo>
                    <a:pt x="4814679" y="990600"/>
                  </a:lnTo>
                  <a:lnTo>
                    <a:pt x="0" y="990600"/>
                  </a:lnTo>
                  <a:lnTo>
                    <a:pt x="4701" y="981290"/>
                  </a:lnTo>
                  <a:cubicBezTo>
                    <a:pt x="138347" y="765005"/>
                    <a:pt x="380207" y="620529"/>
                    <a:pt x="656383" y="620529"/>
                  </a:cubicBezTo>
                  <a:cubicBezTo>
                    <a:pt x="761594" y="620529"/>
                    <a:pt x="861824" y="641496"/>
                    <a:pt x="952988" y="679413"/>
                  </a:cubicBezTo>
                  <a:lnTo>
                    <a:pt x="978718" y="693146"/>
                  </a:lnTo>
                  <a:lnTo>
                    <a:pt x="1019195" y="576793"/>
                  </a:lnTo>
                  <a:cubicBezTo>
                    <a:pt x="1146672" y="307857"/>
                    <a:pt x="1445104" y="119154"/>
                    <a:pt x="1792928" y="119154"/>
                  </a:cubicBezTo>
                  <a:cubicBezTo>
                    <a:pt x="1966841" y="119154"/>
                    <a:pt x="2128405" y="166330"/>
                    <a:pt x="2262425" y="247123"/>
                  </a:cubicBezTo>
                  <a:lnTo>
                    <a:pt x="2292273" y="269097"/>
                  </a:lnTo>
                  <a:lnTo>
                    <a:pt x="2338165" y="219465"/>
                  </a:lnTo>
                  <a:cubicBezTo>
                    <a:pt x="2490126" y="83868"/>
                    <a:pt x="2700056" y="0"/>
                    <a:pt x="293193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B39202C4-666D-4A49-8C0F-7FACBBC171E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40748" y="6093219"/>
              <a:ext cx="4736471" cy="914400"/>
            </a:xfrm>
            <a:custGeom>
              <a:avLst/>
              <a:gdLst>
                <a:gd name="connsiteX0" fmla="*/ 2931939 w 4814679"/>
                <a:gd name="connsiteY0" fmla="*/ 0 h 990600"/>
                <a:gd name="connsiteX1" fmla="*/ 3628251 w 4814679"/>
                <a:gd name="connsiteY1" fmla="*/ 330359 h 990600"/>
                <a:gd name="connsiteX2" fmla="*/ 3681634 w 4814679"/>
                <a:gd name="connsiteY2" fmla="*/ 418120 h 990600"/>
                <a:gd name="connsiteX3" fmla="*/ 3771662 w 4814679"/>
                <a:gd name="connsiteY3" fmla="*/ 410022 h 990600"/>
                <a:gd name="connsiteX4" fmla="*/ 4448598 w 4814679"/>
                <a:gd name="connsiteY4" fmla="*/ 810408 h 990600"/>
                <a:gd name="connsiteX5" fmla="*/ 4474104 w 4814679"/>
                <a:gd name="connsiteY5" fmla="*/ 883727 h 990600"/>
                <a:gd name="connsiteX6" fmla="*/ 4572070 w 4814679"/>
                <a:gd name="connsiteY6" fmla="*/ 892540 h 990600"/>
                <a:gd name="connsiteX7" fmla="*/ 4771163 w 4814679"/>
                <a:gd name="connsiteY7" fmla="*/ 962288 h 990600"/>
                <a:gd name="connsiteX8" fmla="*/ 4814679 w 4814679"/>
                <a:gd name="connsiteY8" fmla="*/ 990600 h 990600"/>
                <a:gd name="connsiteX9" fmla="*/ 0 w 4814679"/>
                <a:gd name="connsiteY9" fmla="*/ 990600 h 990600"/>
                <a:gd name="connsiteX10" fmla="*/ 4701 w 4814679"/>
                <a:gd name="connsiteY10" fmla="*/ 981290 h 990600"/>
                <a:gd name="connsiteX11" fmla="*/ 656383 w 4814679"/>
                <a:gd name="connsiteY11" fmla="*/ 620529 h 990600"/>
                <a:gd name="connsiteX12" fmla="*/ 952988 w 4814679"/>
                <a:gd name="connsiteY12" fmla="*/ 679413 h 990600"/>
                <a:gd name="connsiteX13" fmla="*/ 978718 w 4814679"/>
                <a:gd name="connsiteY13" fmla="*/ 693146 h 990600"/>
                <a:gd name="connsiteX14" fmla="*/ 1019195 w 4814679"/>
                <a:gd name="connsiteY14" fmla="*/ 576793 h 990600"/>
                <a:gd name="connsiteX15" fmla="*/ 1792928 w 4814679"/>
                <a:gd name="connsiteY15" fmla="*/ 119154 h 990600"/>
                <a:gd name="connsiteX16" fmla="*/ 2262425 w 4814679"/>
                <a:gd name="connsiteY16" fmla="*/ 247123 h 990600"/>
                <a:gd name="connsiteX17" fmla="*/ 2292273 w 4814679"/>
                <a:gd name="connsiteY17" fmla="*/ 269097 h 990600"/>
                <a:gd name="connsiteX18" fmla="*/ 2338165 w 4814679"/>
                <a:gd name="connsiteY18" fmla="*/ 219465 h 990600"/>
                <a:gd name="connsiteX19" fmla="*/ 2931939 w 4814679"/>
                <a:gd name="connsiteY19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14679" h="990600">
                  <a:moveTo>
                    <a:pt x="2931939" y="0"/>
                  </a:moveTo>
                  <a:cubicBezTo>
                    <a:pt x="3221793" y="0"/>
                    <a:pt x="3477346" y="131044"/>
                    <a:pt x="3628251" y="330359"/>
                  </a:cubicBezTo>
                  <a:lnTo>
                    <a:pt x="3681634" y="418120"/>
                  </a:lnTo>
                  <a:lnTo>
                    <a:pt x="3771662" y="410022"/>
                  </a:lnTo>
                  <a:cubicBezTo>
                    <a:pt x="4075972" y="410022"/>
                    <a:pt x="4337069" y="575118"/>
                    <a:pt x="4448598" y="810408"/>
                  </a:cubicBezTo>
                  <a:lnTo>
                    <a:pt x="4474104" y="883727"/>
                  </a:lnTo>
                  <a:lnTo>
                    <a:pt x="4572070" y="892540"/>
                  </a:lnTo>
                  <a:cubicBezTo>
                    <a:pt x="4643618" y="905604"/>
                    <a:pt x="4710734" y="929524"/>
                    <a:pt x="4771163" y="962288"/>
                  </a:cubicBezTo>
                  <a:lnTo>
                    <a:pt x="4814679" y="990600"/>
                  </a:lnTo>
                  <a:lnTo>
                    <a:pt x="0" y="990600"/>
                  </a:lnTo>
                  <a:lnTo>
                    <a:pt x="4701" y="981290"/>
                  </a:lnTo>
                  <a:cubicBezTo>
                    <a:pt x="138347" y="765005"/>
                    <a:pt x="380207" y="620529"/>
                    <a:pt x="656383" y="620529"/>
                  </a:cubicBezTo>
                  <a:cubicBezTo>
                    <a:pt x="761594" y="620529"/>
                    <a:pt x="861824" y="641496"/>
                    <a:pt x="952988" y="679413"/>
                  </a:cubicBezTo>
                  <a:lnTo>
                    <a:pt x="978718" y="693146"/>
                  </a:lnTo>
                  <a:lnTo>
                    <a:pt x="1019195" y="576793"/>
                  </a:lnTo>
                  <a:cubicBezTo>
                    <a:pt x="1146672" y="307857"/>
                    <a:pt x="1445104" y="119154"/>
                    <a:pt x="1792928" y="119154"/>
                  </a:cubicBezTo>
                  <a:cubicBezTo>
                    <a:pt x="1966841" y="119154"/>
                    <a:pt x="2128405" y="166330"/>
                    <a:pt x="2262425" y="247123"/>
                  </a:cubicBezTo>
                  <a:lnTo>
                    <a:pt x="2292273" y="269097"/>
                  </a:lnTo>
                  <a:lnTo>
                    <a:pt x="2338165" y="219465"/>
                  </a:lnTo>
                  <a:cubicBezTo>
                    <a:pt x="2490126" y="83868"/>
                    <a:pt x="2700056" y="0"/>
                    <a:pt x="2931939" y="0"/>
                  </a:cubicBezTo>
                  <a:close/>
                </a:path>
              </a:pathLst>
            </a:custGeom>
            <a:solidFill>
              <a:srgbClr val="EEBE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228A79E-6551-46E5-8DCC-D8F77910931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55590" y="336736"/>
            <a:ext cx="11480820" cy="6184528"/>
          </a:xfrm>
          <a:custGeom>
            <a:avLst/>
            <a:gdLst>
              <a:gd name="connsiteX0" fmla="*/ 0 w 11480820"/>
              <a:gd name="connsiteY0" fmla="*/ 299826 h 6184528"/>
              <a:gd name="connsiteX1" fmla="*/ 299826 w 11480820"/>
              <a:gd name="connsiteY1" fmla="*/ 0 h 6184528"/>
              <a:gd name="connsiteX2" fmla="*/ 871087 w 11480820"/>
              <a:gd name="connsiteY2" fmla="*/ 0 h 6184528"/>
              <a:gd name="connsiteX3" fmla="*/ 1442349 w 11480820"/>
              <a:gd name="connsiteY3" fmla="*/ 0 h 6184528"/>
              <a:gd name="connsiteX4" fmla="*/ 2122422 w 11480820"/>
              <a:gd name="connsiteY4" fmla="*/ 0 h 6184528"/>
              <a:gd name="connsiteX5" fmla="*/ 3020118 w 11480820"/>
              <a:gd name="connsiteY5" fmla="*/ 0 h 6184528"/>
              <a:gd name="connsiteX6" fmla="*/ 3482568 w 11480820"/>
              <a:gd name="connsiteY6" fmla="*/ 0 h 6184528"/>
              <a:gd name="connsiteX7" fmla="*/ 4271452 w 11480820"/>
              <a:gd name="connsiteY7" fmla="*/ 0 h 6184528"/>
              <a:gd name="connsiteX8" fmla="*/ 5060337 w 11480820"/>
              <a:gd name="connsiteY8" fmla="*/ 0 h 6184528"/>
              <a:gd name="connsiteX9" fmla="*/ 5413975 w 11480820"/>
              <a:gd name="connsiteY9" fmla="*/ 0 h 6184528"/>
              <a:gd name="connsiteX10" fmla="*/ 6311671 w 11480820"/>
              <a:gd name="connsiteY10" fmla="*/ 0 h 6184528"/>
              <a:gd name="connsiteX11" fmla="*/ 7209368 w 11480820"/>
              <a:gd name="connsiteY11" fmla="*/ 0 h 6184528"/>
              <a:gd name="connsiteX12" fmla="*/ 7889441 w 11480820"/>
              <a:gd name="connsiteY12" fmla="*/ 0 h 6184528"/>
              <a:gd name="connsiteX13" fmla="*/ 8351890 w 11480820"/>
              <a:gd name="connsiteY13" fmla="*/ 0 h 6184528"/>
              <a:gd name="connsiteX14" fmla="*/ 9031963 w 11480820"/>
              <a:gd name="connsiteY14" fmla="*/ 0 h 6184528"/>
              <a:gd name="connsiteX15" fmla="*/ 9929660 w 11480820"/>
              <a:gd name="connsiteY15" fmla="*/ 0 h 6184528"/>
              <a:gd name="connsiteX16" fmla="*/ 11180994 w 11480820"/>
              <a:gd name="connsiteY16" fmla="*/ 0 h 6184528"/>
              <a:gd name="connsiteX17" fmla="*/ 11480820 w 11480820"/>
              <a:gd name="connsiteY17" fmla="*/ 299826 h 6184528"/>
              <a:gd name="connsiteX18" fmla="*/ 11480820 w 11480820"/>
              <a:gd name="connsiteY18" fmla="*/ 886238 h 6184528"/>
              <a:gd name="connsiteX19" fmla="*/ 11480820 w 11480820"/>
              <a:gd name="connsiteY19" fmla="*/ 1584347 h 6184528"/>
              <a:gd name="connsiteX20" fmla="*/ 11480820 w 11480820"/>
              <a:gd name="connsiteY20" fmla="*/ 2394155 h 6184528"/>
              <a:gd name="connsiteX21" fmla="*/ 11480820 w 11480820"/>
              <a:gd name="connsiteY21" fmla="*/ 3203962 h 6184528"/>
              <a:gd name="connsiteX22" fmla="*/ 11480820 w 11480820"/>
              <a:gd name="connsiteY22" fmla="*/ 4013769 h 6184528"/>
              <a:gd name="connsiteX23" fmla="*/ 11480820 w 11480820"/>
              <a:gd name="connsiteY23" fmla="*/ 4600181 h 6184528"/>
              <a:gd name="connsiteX24" fmla="*/ 11480820 w 11480820"/>
              <a:gd name="connsiteY24" fmla="*/ 5186593 h 6184528"/>
              <a:gd name="connsiteX25" fmla="*/ 11480820 w 11480820"/>
              <a:gd name="connsiteY25" fmla="*/ 5884702 h 6184528"/>
              <a:gd name="connsiteX26" fmla="*/ 11180994 w 11480820"/>
              <a:gd name="connsiteY26" fmla="*/ 6184528 h 6184528"/>
              <a:gd name="connsiteX27" fmla="*/ 10718544 w 11480820"/>
              <a:gd name="connsiteY27" fmla="*/ 6184528 h 6184528"/>
              <a:gd name="connsiteX28" fmla="*/ 10256095 w 11480820"/>
              <a:gd name="connsiteY28" fmla="*/ 6184528 h 6184528"/>
              <a:gd name="connsiteX29" fmla="*/ 9684833 w 11480820"/>
              <a:gd name="connsiteY29" fmla="*/ 6184528 h 6184528"/>
              <a:gd name="connsiteX30" fmla="*/ 9004760 w 11480820"/>
              <a:gd name="connsiteY30" fmla="*/ 6184528 h 6184528"/>
              <a:gd name="connsiteX31" fmla="*/ 8433499 w 11480820"/>
              <a:gd name="connsiteY31" fmla="*/ 6184528 h 6184528"/>
              <a:gd name="connsiteX32" fmla="*/ 7535803 w 11480820"/>
              <a:gd name="connsiteY32" fmla="*/ 6184528 h 6184528"/>
              <a:gd name="connsiteX33" fmla="*/ 6746918 w 11480820"/>
              <a:gd name="connsiteY33" fmla="*/ 6184528 h 6184528"/>
              <a:gd name="connsiteX34" fmla="*/ 6175657 w 11480820"/>
              <a:gd name="connsiteY34" fmla="*/ 6184528 h 6184528"/>
              <a:gd name="connsiteX35" fmla="*/ 5277960 w 11480820"/>
              <a:gd name="connsiteY35" fmla="*/ 6184528 h 6184528"/>
              <a:gd name="connsiteX36" fmla="*/ 4597887 w 11480820"/>
              <a:gd name="connsiteY36" fmla="*/ 6184528 h 6184528"/>
              <a:gd name="connsiteX37" fmla="*/ 4135438 w 11480820"/>
              <a:gd name="connsiteY37" fmla="*/ 6184528 h 6184528"/>
              <a:gd name="connsiteX38" fmla="*/ 3672988 w 11480820"/>
              <a:gd name="connsiteY38" fmla="*/ 6184528 h 6184528"/>
              <a:gd name="connsiteX39" fmla="*/ 2775292 w 11480820"/>
              <a:gd name="connsiteY39" fmla="*/ 6184528 h 6184528"/>
              <a:gd name="connsiteX40" fmla="*/ 2204030 w 11480820"/>
              <a:gd name="connsiteY40" fmla="*/ 6184528 h 6184528"/>
              <a:gd name="connsiteX41" fmla="*/ 1632769 w 11480820"/>
              <a:gd name="connsiteY41" fmla="*/ 6184528 h 6184528"/>
              <a:gd name="connsiteX42" fmla="*/ 299826 w 11480820"/>
              <a:gd name="connsiteY42" fmla="*/ 6184528 h 6184528"/>
              <a:gd name="connsiteX43" fmla="*/ 0 w 11480820"/>
              <a:gd name="connsiteY43" fmla="*/ 5884702 h 6184528"/>
              <a:gd name="connsiteX44" fmla="*/ 0 w 11480820"/>
              <a:gd name="connsiteY44" fmla="*/ 5074895 h 6184528"/>
              <a:gd name="connsiteX45" fmla="*/ 0 w 11480820"/>
              <a:gd name="connsiteY45" fmla="*/ 4265088 h 6184528"/>
              <a:gd name="connsiteX46" fmla="*/ 0 w 11480820"/>
              <a:gd name="connsiteY46" fmla="*/ 3455281 h 6184528"/>
              <a:gd name="connsiteX47" fmla="*/ 0 w 11480820"/>
              <a:gd name="connsiteY47" fmla="*/ 2645474 h 6184528"/>
              <a:gd name="connsiteX48" fmla="*/ 0 w 11480820"/>
              <a:gd name="connsiteY48" fmla="*/ 1947364 h 6184528"/>
              <a:gd name="connsiteX49" fmla="*/ 0 w 11480820"/>
              <a:gd name="connsiteY49" fmla="*/ 1360952 h 6184528"/>
              <a:gd name="connsiteX50" fmla="*/ 0 w 11480820"/>
              <a:gd name="connsiteY50" fmla="*/ 299826 h 6184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480820" h="6184528" fill="none" extrusionOk="0">
                <a:moveTo>
                  <a:pt x="0" y="299826"/>
                </a:moveTo>
                <a:cubicBezTo>
                  <a:pt x="-14287" y="108659"/>
                  <a:pt x="107431" y="-23379"/>
                  <a:pt x="299826" y="0"/>
                </a:cubicBezTo>
                <a:cubicBezTo>
                  <a:pt x="515395" y="20326"/>
                  <a:pt x="740255" y="-22133"/>
                  <a:pt x="871087" y="0"/>
                </a:cubicBezTo>
                <a:cubicBezTo>
                  <a:pt x="1001919" y="22133"/>
                  <a:pt x="1211601" y="-19405"/>
                  <a:pt x="1442349" y="0"/>
                </a:cubicBezTo>
                <a:cubicBezTo>
                  <a:pt x="1673097" y="19405"/>
                  <a:pt x="1863175" y="-20471"/>
                  <a:pt x="2122422" y="0"/>
                </a:cubicBezTo>
                <a:cubicBezTo>
                  <a:pt x="2381669" y="20471"/>
                  <a:pt x="2590243" y="43635"/>
                  <a:pt x="3020118" y="0"/>
                </a:cubicBezTo>
                <a:cubicBezTo>
                  <a:pt x="3449993" y="-43635"/>
                  <a:pt x="3376501" y="-22468"/>
                  <a:pt x="3482568" y="0"/>
                </a:cubicBezTo>
                <a:cubicBezTo>
                  <a:pt x="3588635" y="22468"/>
                  <a:pt x="3991197" y="543"/>
                  <a:pt x="4271452" y="0"/>
                </a:cubicBezTo>
                <a:cubicBezTo>
                  <a:pt x="4551707" y="-543"/>
                  <a:pt x="4840214" y="11846"/>
                  <a:pt x="5060337" y="0"/>
                </a:cubicBezTo>
                <a:cubicBezTo>
                  <a:pt x="5280461" y="-11846"/>
                  <a:pt x="5320769" y="-15835"/>
                  <a:pt x="5413975" y="0"/>
                </a:cubicBezTo>
                <a:cubicBezTo>
                  <a:pt x="5507181" y="15835"/>
                  <a:pt x="5941614" y="11304"/>
                  <a:pt x="6311671" y="0"/>
                </a:cubicBezTo>
                <a:cubicBezTo>
                  <a:pt x="6681728" y="-11304"/>
                  <a:pt x="6820280" y="21081"/>
                  <a:pt x="7209368" y="0"/>
                </a:cubicBezTo>
                <a:cubicBezTo>
                  <a:pt x="7598456" y="-21081"/>
                  <a:pt x="7648006" y="9101"/>
                  <a:pt x="7889441" y="0"/>
                </a:cubicBezTo>
                <a:cubicBezTo>
                  <a:pt x="8130876" y="-9101"/>
                  <a:pt x="8213036" y="13804"/>
                  <a:pt x="8351890" y="0"/>
                </a:cubicBezTo>
                <a:cubicBezTo>
                  <a:pt x="8490744" y="-13804"/>
                  <a:pt x="8714064" y="-11776"/>
                  <a:pt x="9031963" y="0"/>
                </a:cubicBezTo>
                <a:cubicBezTo>
                  <a:pt x="9349862" y="11776"/>
                  <a:pt x="9679728" y="-28773"/>
                  <a:pt x="9929660" y="0"/>
                </a:cubicBezTo>
                <a:cubicBezTo>
                  <a:pt x="10179592" y="28773"/>
                  <a:pt x="10812393" y="44529"/>
                  <a:pt x="11180994" y="0"/>
                </a:cubicBezTo>
                <a:cubicBezTo>
                  <a:pt x="11354460" y="17107"/>
                  <a:pt x="11493180" y="102674"/>
                  <a:pt x="11480820" y="299826"/>
                </a:cubicBezTo>
                <a:cubicBezTo>
                  <a:pt x="11464171" y="447043"/>
                  <a:pt x="11456896" y="608941"/>
                  <a:pt x="11480820" y="886238"/>
                </a:cubicBezTo>
                <a:cubicBezTo>
                  <a:pt x="11504744" y="1163535"/>
                  <a:pt x="11515578" y="1321747"/>
                  <a:pt x="11480820" y="1584347"/>
                </a:cubicBezTo>
                <a:cubicBezTo>
                  <a:pt x="11446062" y="1846947"/>
                  <a:pt x="11505702" y="2136473"/>
                  <a:pt x="11480820" y="2394155"/>
                </a:cubicBezTo>
                <a:cubicBezTo>
                  <a:pt x="11455938" y="2651837"/>
                  <a:pt x="11455652" y="2859659"/>
                  <a:pt x="11480820" y="3203962"/>
                </a:cubicBezTo>
                <a:cubicBezTo>
                  <a:pt x="11505988" y="3548265"/>
                  <a:pt x="11465521" y="3850205"/>
                  <a:pt x="11480820" y="4013769"/>
                </a:cubicBezTo>
                <a:cubicBezTo>
                  <a:pt x="11496119" y="4177333"/>
                  <a:pt x="11467523" y="4323919"/>
                  <a:pt x="11480820" y="4600181"/>
                </a:cubicBezTo>
                <a:cubicBezTo>
                  <a:pt x="11494117" y="4876443"/>
                  <a:pt x="11470378" y="5039604"/>
                  <a:pt x="11480820" y="5186593"/>
                </a:cubicBezTo>
                <a:cubicBezTo>
                  <a:pt x="11491262" y="5333582"/>
                  <a:pt x="11472678" y="5603730"/>
                  <a:pt x="11480820" y="5884702"/>
                </a:cubicBezTo>
                <a:cubicBezTo>
                  <a:pt x="11463801" y="6036952"/>
                  <a:pt x="11355974" y="6211244"/>
                  <a:pt x="11180994" y="6184528"/>
                </a:cubicBezTo>
                <a:cubicBezTo>
                  <a:pt x="11045535" y="6165281"/>
                  <a:pt x="10882696" y="6202065"/>
                  <a:pt x="10718544" y="6184528"/>
                </a:cubicBezTo>
                <a:cubicBezTo>
                  <a:pt x="10554392" y="6166992"/>
                  <a:pt x="10433376" y="6190889"/>
                  <a:pt x="10256095" y="6184528"/>
                </a:cubicBezTo>
                <a:cubicBezTo>
                  <a:pt x="10078814" y="6178167"/>
                  <a:pt x="9879899" y="6197816"/>
                  <a:pt x="9684833" y="6184528"/>
                </a:cubicBezTo>
                <a:cubicBezTo>
                  <a:pt x="9489767" y="6171240"/>
                  <a:pt x="9284611" y="6172244"/>
                  <a:pt x="9004760" y="6184528"/>
                </a:cubicBezTo>
                <a:cubicBezTo>
                  <a:pt x="8724909" y="6196812"/>
                  <a:pt x="8598156" y="6156161"/>
                  <a:pt x="8433499" y="6184528"/>
                </a:cubicBezTo>
                <a:cubicBezTo>
                  <a:pt x="8268842" y="6212895"/>
                  <a:pt x="7791533" y="6215909"/>
                  <a:pt x="7535803" y="6184528"/>
                </a:cubicBezTo>
                <a:cubicBezTo>
                  <a:pt x="7280073" y="6153147"/>
                  <a:pt x="6978220" y="6148118"/>
                  <a:pt x="6746918" y="6184528"/>
                </a:cubicBezTo>
                <a:cubicBezTo>
                  <a:pt x="6515616" y="6220938"/>
                  <a:pt x="6367113" y="6194552"/>
                  <a:pt x="6175657" y="6184528"/>
                </a:cubicBezTo>
                <a:cubicBezTo>
                  <a:pt x="5984201" y="6174504"/>
                  <a:pt x="5586573" y="6205638"/>
                  <a:pt x="5277960" y="6184528"/>
                </a:cubicBezTo>
                <a:cubicBezTo>
                  <a:pt x="4969347" y="6163418"/>
                  <a:pt x="4818915" y="6166978"/>
                  <a:pt x="4597887" y="6184528"/>
                </a:cubicBezTo>
                <a:cubicBezTo>
                  <a:pt x="4376859" y="6202078"/>
                  <a:pt x="4312832" y="6194150"/>
                  <a:pt x="4135438" y="6184528"/>
                </a:cubicBezTo>
                <a:cubicBezTo>
                  <a:pt x="3958044" y="6174906"/>
                  <a:pt x="3822476" y="6162937"/>
                  <a:pt x="3672988" y="6184528"/>
                </a:cubicBezTo>
                <a:cubicBezTo>
                  <a:pt x="3523500" y="6206120"/>
                  <a:pt x="3185239" y="6209693"/>
                  <a:pt x="2775292" y="6184528"/>
                </a:cubicBezTo>
                <a:cubicBezTo>
                  <a:pt x="2365345" y="6159363"/>
                  <a:pt x="2436308" y="6188169"/>
                  <a:pt x="2204030" y="6184528"/>
                </a:cubicBezTo>
                <a:cubicBezTo>
                  <a:pt x="1971752" y="6180887"/>
                  <a:pt x="1770912" y="6163613"/>
                  <a:pt x="1632769" y="6184528"/>
                </a:cubicBezTo>
                <a:cubicBezTo>
                  <a:pt x="1494626" y="6205443"/>
                  <a:pt x="773019" y="6153711"/>
                  <a:pt x="299826" y="6184528"/>
                </a:cubicBezTo>
                <a:cubicBezTo>
                  <a:pt x="130910" y="6191637"/>
                  <a:pt x="21696" y="6049600"/>
                  <a:pt x="0" y="5884702"/>
                </a:cubicBezTo>
                <a:cubicBezTo>
                  <a:pt x="-2730" y="5610756"/>
                  <a:pt x="33894" y="5360417"/>
                  <a:pt x="0" y="5074895"/>
                </a:cubicBezTo>
                <a:cubicBezTo>
                  <a:pt x="-33894" y="4789373"/>
                  <a:pt x="-14490" y="4624022"/>
                  <a:pt x="0" y="4265088"/>
                </a:cubicBezTo>
                <a:cubicBezTo>
                  <a:pt x="14490" y="3906154"/>
                  <a:pt x="7566" y="3709525"/>
                  <a:pt x="0" y="3455281"/>
                </a:cubicBezTo>
                <a:cubicBezTo>
                  <a:pt x="-7566" y="3201037"/>
                  <a:pt x="9138" y="2945099"/>
                  <a:pt x="0" y="2645474"/>
                </a:cubicBezTo>
                <a:cubicBezTo>
                  <a:pt x="-9138" y="2345849"/>
                  <a:pt x="33694" y="2274730"/>
                  <a:pt x="0" y="1947364"/>
                </a:cubicBezTo>
                <a:cubicBezTo>
                  <a:pt x="-33694" y="1619998"/>
                  <a:pt x="-13347" y="1521050"/>
                  <a:pt x="0" y="1360952"/>
                </a:cubicBezTo>
                <a:cubicBezTo>
                  <a:pt x="13347" y="1200854"/>
                  <a:pt x="-20182" y="640918"/>
                  <a:pt x="0" y="299826"/>
                </a:cubicBezTo>
                <a:close/>
              </a:path>
              <a:path w="11480820" h="6184528" stroke="0" extrusionOk="0">
                <a:moveTo>
                  <a:pt x="0" y="299826"/>
                </a:moveTo>
                <a:cubicBezTo>
                  <a:pt x="-28430" y="151474"/>
                  <a:pt x="148887" y="14504"/>
                  <a:pt x="299826" y="0"/>
                </a:cubicBezTo>
                <a:cubicBezTo>
                  <a:pt x="546171" y="1739"/>
                  <a:pt x="772747" y="32299"/>
                  <a:pt x="979899" y="0"/>
                </a:cubicBezTo>
                <a:cubicBezTo>
                  <a:pt x="1187051" y="-32299"/>
                  <a:pt x="1509082" y="24889"/>
                  <a:pt x="1877595" y="0"/>
                </a:cubicBezTo>
                <a:cubicBezTo>
                  <a:pt x="2246108" y="-24889"/>
                  <a:pt x="2330253" y="-11021"/>
                  <a:pt x="2448857" y="0"/>
                </a:cubicBezTo>
                <a:cubicBezTo>
                  <a:pt x="2567461" y="11021"/>
                  <a:pt x="2788810" y="19891"/>
                  <a:pt x="2911306" y="0"/>
                </a:cubicBezTo>
                <a:cubicBezTo>
                  <a:pt x="3033802" y="-19891"/>
                  <a:pt x="3300390" y="15731"/>
                  <a:pt x="3482568" y="0"/>
                </a:cubicBezTo>
                <a:cubicBezTo>
                  <a:pt x="3664746" y="-15731"/>
                  <a:pt x="4079406" y="20631"/>
                  <a:pt x="4271452" y="0"/>
                </a:cubicBezTo>
                <a:cubicBezTo>
                  <a:pt x="4463498" y="-20631"/>
                  <a:pt x="4455635" y="-2310"/>
                  <a:pt x="4625090" y="0"/>
                </a:cubicBezTo>
                <a:cubicBezTo>
                  <a:pt x="4794545" y="2310"/>
                  <a:pt x="4970602" y="-8760"/>
                  <a:pt x="5196352" y="0"/>
                </a:cubicBezTo>
                <a:cubicBezTo>
                  <a:pt x="5422102" y="8760"/>
                  <a:pt x="5792325" y="13953"/>
                  <a:pt x="5985236" y="0"/>
                </a:cubicBezTo>
                <a:cubicBezTo>
                  <a:pt x="6178147" y="-13953"/>
                  <a:pt x="6278898" y="10814"/>
                  <a:pt x="6447686" y="0"/>
                </a:cubicBezTo>
                <a:cubicBezTo>
                  <a:pt x="6616474" y="-10814"/>
                  <a:pt x="6658436" y="-14014"/>
                  <a:pt x="6801324" y="0"/>
                </a:cubicBezTo>
                <a:cubicBezTo>
                  <a:pt x="6944212" y="14014"/>
                  <a:pt x="7237069" y="-8223"/>
                  <a:pt x="7372585" y="0"/>
                </a:cubicBezTo>
                <a:cubicBezTo>
                  <a:pt x="7508101" y="8223"/>
                  <a:pt x="7647170" y="16278"/>
                  <a:pt x="7726223" y="0"/>
                </a:cubicBezTo>
                <a:cubicBezTo>
                  <a:pt x="7805276" y="-16278"/>
                  <a:pt x="8235824" y="26456"/>
                  <a:pt x="8515108" y="0"/>
                </a:cubicBezTo>
                <a:cubicBezTo>
                  <a:pt x="8794392" y="-26456"/>
                  <a:pt x="9185099" y="-23662"/>
                  <a:pt x="9412804" y="0"/>
                </a:cubicBezTo>
                <a:cubicBezTo>
                  <a:pt x="9640509" y="23662"/>
                  <a:pt x="9775317" y="12717"/>
                  <a:pt x="9875254" y="0"/>
                </a:cubicBezTo>
                <a:cubicBezTo>
                  <a:pt x="9975191" y="-12717"/>
                  <a:pt x="10200814" y="-14761"/>
                  <a:pt x="10446515" y="0"/>
                </a:cubicBezTo>
                <a:cubicBezTo>
                  <a:pt x="10692216" y="14761"/>
                  <a:pt x="10838613" y="5567"/>
                  <a:pt x="11180994" y="0"/>
                </a:cubicBezTo>
                <a:cubicBezTo>
                  <a:pt x="11350148" y="-10450"/>
                  <a:pt x="11493914" y="124083"/>
                  <a:pt x="11480820" y="299826"/>
                </a:cubicBezTo>
                <a:cubicBezTo>
                  <a:pt x="11464066" y="630915"/>
                  <a:pt x="11498065" y="807155"/>
                  <a:pt x="11480820" y="997936"/>
                </a:cubicBezTo>
                <a:cubicBezTo>
                  <a:pt x="11463576" y="1188717"/>
                  <a:pt x="11480551" y="1373091"/>
                  <a:pt x="11480820" y="1528499"/>
                </a:cubicBezTo>
                <a:cubicBezTo>
                  <a:pt x="11481089" y="1683907"/>
                  <a:pt x="11470261" y="1864513"/>
                  <a:pt x="11480820" y="2059062"/>
                </a:cubicBezTo>
                <a:cubicBezTo>
                  <a:pt x="11491379" y="2253611"/>
                  <a:pt x="11495340" y="2400009"/>
                  <a:pt x="11480820" y="2645474"/>
                </a:cubicBezTo>
                <a:cubicBezTo>
                  <a:pt x="11466300" y="2890939"/>
                  <a:pt x="11454659" y="3151887"/>
                  <a:pt x="11480820" y="3287735"/>
                </a:cubicBezTo>
                <a:cubicBezTo>
                  <a:pt x="11506981" y="3423583"/>
                  <a:pt x="11479353" y="3769055"/>
                  <a:pt x="11480820" y="4097542"/>
                </a:cubicBezTo>
                <a:cubicBezTo>
                  <a:pt x="11482287" y="4426029"/>
                  <a:pt x="11488030" y="4512951"/>
                  <a:pt x="11480820" y="4851500"/>
                </a:cubicBezTo>
                <a:cubicBezTo>
                  <a:pt x="11473610" y="5190049"/>
                  <a:pt x="11460556" y="5461753"/>
                  <a:pt x="11480820" y="5884702"/>
                </a:cubicBezTo>
                <a:cubicBezTo>
                  <a:pt x="11486505" y="6045997"/>
                  <a:pt x="11369520" y="6217611"/>
                  <a:pt x="11180994" y="6184528"/>
                </a:cubicBezTo>
                <a:cubicBezTo>
                  <a:pt x="10965989" y="6182393"/>
                  <a:pt x="10731762" y="6150420"/>
                  <a:pt x="10392109" y="6184528"/>
                </a:cubicBezTo>
                <a:cubicBezTo>
                  <a:pt x="10052457" y="6218636"/>
                  <a:pt x="9998758" y="6158181"/>
                  <a:pt x="9712036" y="6184528"/>
                </a:cubicBezTo>
                <a:cubicBezTo>
                  <a:pt x="9425314" y="6210875"/>
                  <a:pt x="9358786" y="6163515"/>
                  <a:pt x="9031963" y="6184528"/>
                </a:cubicBezTo>
                <a:cubicBezTo>
                  <a:pt x="8705140" y="6205541"/>
                  <a:pt x="8827650" y="6178584"/>
                  <a:pt x="8678325" y="6184528"/>
                </a:cubicBezTo>
                <a:cubicBezTo>
                  <a:pt x="8529000" y="6190472"/>
                  <a:pt x="8311625" y="6190466"/>
                  <a:pt x="8215876" y="6184528"/>
                </a:cubicBezTo>
                <a:cubicBezTo>
                  <a:pt x="8120127" y="6178590"/>
                  <a:pt x="7912775" y="6186987"/>
                  <a:pt x="7753426" y="6184528"/>
                </a:cubicBezTo>
                <a:cubicBezTo>
                  <a:pt x="7594077" y="6182070"/>
                  <a:pt x="7470305" y="6173341"/>
                  <a:pt x="7290976" y="6184528"/>
                </a:cubicBezTo>
                <a:cubicBezTo>
                  <a:pt x="7111647" y="6195716"/>
                  <a:pt x="7083161" y="6173548"/>
                  <a:pt x="6937338" y="6184528"/>
                </a:cubicBezTo>
                <a:cubicBezTo>
                  <a:pt x="6791515" y="6195508"/>
                  <a:pt x="6419147" y="6182115"/>
                  <a:pt x="6039642" y="6184528"/>
                </a:cubicBezTo>
                <a:cubicBezTo>
                  <a:pt x="5660137" y="6186941"/>
                  <a:pt x="5523635" y="6208302"/>
                  <a:pt x="5359569" y="6184528"/>
                </a:cubicBezTo>
                <a:cubicBezTo>
                  <a:pt x="5195503" y="6160754"/>
                  <a:pt x="5038152" y="6162760"/>
                  <a:pt x="4788308" y="6184528"/>
                </a:cubicBezTo>
                <a:cubicBezTo>
                  <a:pt x="4538464" y="6206296"/>
                  <a:pt x="4354387" y="6211457"/>
                  <a:pt x="4108235" y="6184528"/>
                </a:cubicBezTo>
                <a:cubicBezTo>
                  <a:pt x="3862083" y="6157599"/>
                  <a:pt x="3807092" y="6202571"/>
                  <a:pt x="3645785" y="6184528"/>
                </a:cubicBezTo>
                <a:cubicBezTo>
                  <a:pt x="3484478" y="6166486"/>
                  <a:pt x="3119195" y="6150579"/>
                  <a:pt x="2856900" y="6184528"/>
                </a:cubicBezTo>
                <a:cubicBezTo>
                  <a:pt x="2594605" y="6218477"/>
                  <a:pt x="2601355" y="6197348"/>
                  <a:pt x="2503263" y="6184528"/>
                </a:cubicBezTo>
                <a:cubicBezTo>
                  <a:pt x="2405171" y="6171708"/>
                  <a:pt x="1983507" y="6207763"/>
                  <a:pt x="1823190" y="6184528"/>
                </a:cubicBezTo>
                <a:cubicBezTo>
                  <a:pt x="1662873" y="6161293"/>
                  <a:pt x="1234849" y="6157841"/>
                  <a:pt x="1034305" y="6184528"/>
                </a:cubicBezTo>
                <a:cubicBezTo>
                  <a:pt x="833761" y="6211215"/>
                  <a:pt x="611682" y="6156054"/>
                  <a:pt x="299826" y="6184528"/>
                </a:cubicBezTo>
                <a:cubicBezTo>
                  <a:pt x="134994" y="6189937"/>
                  <a:pt x="-17683" y="6035933"/>
                  <a:pt x="0" y="5884702"/>
                </a:cubicBezTo>
                <a:cubicBezTo>
                  <a:pt x="21337" y="5772275"/>
                  <a:pt x="11604" y="5540462"/>
                  <a:pt x="0" y="5354139"/>
                </a:cubicBezTo>
                <a:cubicBezTo>
                  <a:pt x="-11604" y="5167816"/>
                  <a:pt x="-27829" y="4868882"/>
                  <a:pt x="0" y="4656029"/>
                </a:cubicBezTo>
                <a:cubicBezTo>
                  <a:pt x="27829" y="4443176"/>
                  <a:pt x="-27620" y="4201427"/>
                  <a:pt x="0" y="3902071"/>
                </a:cubicBezTo>
                <a:cubicBezTo>
                  <a:pt x="27620" y="3602715"/>
                  <a:pt x="-7861" y="3360262"/>
                  <a:pt x="0" y="3203962"/>
                </a:cubicBezTo>
                <a:cubicBezTo>
                  <a:pt x="7861" y="3047662"/>
                  <a:pt x="4993" y="2771398"/>
                  <a:pt x="0" y="2617550"/>
                </a:cubicBezTo>
                <a:cubicBezTo>
                  <a:pt x="-4993" y="2463702"/>
                  <a:pt x="26018" y="2348614"/>
                  <a:pt x="0" y="2086986"/>
                </a:cubicBezTo>
                <a:cubicBezTo>
                  <a:pt x="-26018" y="1825358"/>
                  <a:pt x="-9325" y="1674260"/>
                  <a:pt x="0" y="1444726"/>
                </a:cubicBezTo>
                <a:cubicBezTo>
                  <a:pt x="9325" y="1215192"/>
                  <a:pt x="17233" y="550329"/>
                  <a:pt x="0" y="299826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E7819D"/>
            </a:solidFill>
            <a:extLst>
              <a:ext uri="{C807C97D-BFC1-408E-A445-0C87EB9F89A2}">
                <ask:lineSketchStyleProps xmlns:ask="http://schemas.microsoft.com/office/drawing/2018/sketchyshapes" sd="312950784">
                  <a:prstGeom prst="roundRect">
                    <a:avLst>
                      <a:gd name="adj" fmla="val 4848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PHẠM DUYÊN 2 - 9Slide.vn">
            <a:extLst>
              <a:ext uri="{FF2B5EF4-FFF2-40B4-BE49-F238E27FC236}">
                <a16:creationId xmlns:a16="http://schemas.microsoft.com/office/drawing/2014/main" id="{8B6BD6CB-CA37-431A-99BE-7EFDCF2AB255}"/>
              </a:ext>
            </a:extLst>
          </p:cNvPr>
          <p:cNvGrpSpPr>
            <a:grpSpLocks/>
          </p:cNvGrpSpPr>
          <p:nvPr/>
        </p:nvGrpSpPr>
        <p:grpSpPr>
          <a:xfrm>
            <a:off x="322511" y="409068"/>
            <a:ext cx="1354884" cy="1024482"/>
            <a:chOff x="281210" y="219888"/>
            <a:chExt cx="1354884" cy="1024482"/>
          </a:xfrm>
        </p:grpSpPr>
        <p:pic>
          <p:nvPicPr>
            <p:cNvPr id="43" name="2">
              <a:extLst>
                <a:ext uri="{FF2B5EF4-FFF2-40B4-BE49-F238E27FC236}">
                  <a16:creationId xmlns:a16="http://schemas.microsoft.com/office/drawing/2014/main" id="{0DC58BBB-5BBB-40A0-AA67-625DD07B82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579" b="12807"/>
            <a:stretch/>
          </p:blipFill>
          <p:spPr>
            <a:xfrm rot="21311090">
              <a:off x="281210" y="219888"/>
              <a:ext cx="1354884" cy="1024482"/>
            </a:xfrm>
            <a:prstGeom prst="rect">
              <a:avLst/>
            </a:prstGeom>
          </p:spPr>
        </p:pic>
        <p:sp>
          <p:nvSpPr>
            <p:cNvPr id="44" name="91">
              <a:extLst>
                <a:ext uri="{FF2B5EF4-FFF2-40B4-BE49-F238E27FC236}">
                  <a16:creationId xmlns:a16="http://schemas.microsoft.com/office/drawing/2014/main" id="{D042A1D1-B56F-4DDF-9B9B-EE34A741E9E2}"/>
                </a:ext>
              </a:extLst>
            </p:cNvPr>
            <p:cNvSpPr txBox="1">
              <a:spLocks/>
            </p:cNvSpPr>
            <p:nvPr/>
          </p:nvSpPr>
          <p:spPr>
            <a:xfrm>
              <a:off x="472242" y="315568"/>
              <a:ext cx="109093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>
                  <a:ln w="31750">
                    <a:solidFill>
                      <a:schemeClr val="accent6"/>
                    </a:solidFill>
                  </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rgbClr val="07A1FF">
                          <a:alpha val="100000"/>
                          <a:lumMod val="27000"/>
                          <a:lumOff val="73000"/>
                        </a:srgbClr>
                      </a:gs>
                    </a:gsLst>
                    <a:lin ang="5400000" scaled="0"/>
                  </a:gradFill>
                  <a:effectLst>
                    <a:outerShdw blurRad="50800" dist="38100" dir="5400000" algn="t" rotWithShape="0">
                      <a:schemeClr val="bg1">
                        <a:alpha val="100000"/>
                      </a:schemeClr>
                    </a:outerShdw>
                  </a:effectLst>
                  <a:latin typeface="#9Slide03 HelveBold" panose="02040603050506020204" pitchFamily="18" charset="0"/>
                  <a:ea typeface="字魂164号-方悦黑" panose="00000500000000000000" charset="-122"/>
                </a:rPr>
                <a:t>2</a:t>
              </a: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EA65E29A-4364-4C50-9727-A443E9864443}"/>
              </a:ext>
            </a:extLst>
          </p:cNvPr>
          <p:cNvGrpSpPr/>
          <p:nvPr/>
        </p:nvGrpSpPr>
        <p:grpSpPr>
          <a:xfrm>
            <a:off x="1620793" y="533978"/>
            <a:ext cx="1198607" cy="783193"/>
            <a:chOff x="930039" y="409881"/>
            <a:chExt cx="1198607" cy="783193"/>
          </a:xfrm>
        </p:grpSpPr>
        <p:sp>
          <p:nvSpPr>
            <p:cNvPr id="110" name="Rectangle: Rounded Corners 109">
              <a:extLst>
                <a:ext uri="{FF2B5EF4-FFF2-40B4-BE49-F238E27FC236}">
                  <a16:creationId xmlns:a16="http://schemas.microsoft.com/office/drawing/2014/main" id="{860B9597-3EC5-40F4-AE0A-AEFF0F9C9070}"/>
                </a:ext>
              </a:extLst>
            </p:cNvPr>
            <p:cNvSpPr/>
            <p:nvPr/>
          </p:nvSpPr>
          <p:spPr>
            <a:xfrm>
              <a:off x="987315" y="511161"/>
              <a:ext cx="723056" cy="533599"/>
            </a:xfrm>
            <a:prstGeom prst="roundRect">
              <a:avLst/>
            </a:prstGeom>
            <a:solidFill>
              <a:srgbClr val="FFDA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11" name="PHẠM DUYÊN 3 - 9Slide.vn">
              <a:extLst>
                <a:ext uri="{FF2B5EF4-FFF2-40B4-BE49-F238E27FC236}">
                  <a16:creationId xmlns:a16="http://schemas.microsoft.com/office/drawing/2014/main" id="{207396BF-7E51-4FE0-9F9D-3AE160BA8F43}"/>
                </a:ext>
              </a:extLst>
            </p:cNvPr>
            <p:cNvSpPr txBox="1"/>
            <p:nvPr/>
          </p:nvSpPr>
          <p:spPr>
            <a:xfrm>
              <a:off x="1647662" y="431313"/>
              <a:ext cx="480984" cy="748963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?</a:t>
              </a:r>
            </a:p>
          </p:txBody>
        </p:sp>
        <p:sp>
          <p:nvSpPr>
            <p:cNvPr id="112" name="PHẠM DUYÊN 3 - 9Slide.vn">
              <a:extLst>
                <a:ext uri="{FF2B5EF4-FFF2-40B4-BE49-F238E27FC236}">
                  <a16:creationId xmlns:a16="http://schemas.microsoft.com/office/drawing/2014/main" id="{AC742357-51B3-45DC-9181-383C88D452F7}"/>
                </a:ext>
              </a:extLst>
            </p:cNvPr>
            <p:cNvSpPr txBox="1"/>
            <p:nvPr/>
          </p:nvSpPr>
          <p:spPr>
            <a:xfrm>
              <a:off x="930039" y="409881"/>
              <a:ext cx="840692" cy="783193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Số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3" name="Table 6">
                <a:extLst>
                  <a:ext uri="{FF2B5EF4-FFF2-40B4-BE49-F238E27FC236}">
                    <a16:creationId xmlns:a16="http://schemas.microsoft.com/office/drawing/2014/main" id="{DEA0AE9B-2DA1-4AA2-83A2-40E99FFF6C2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72000901"/>
                  </p:ext>
                </p:extLst>
              </p:nvPr>
            </p:nvGraphicFramePr>
            <p:xfrm>
              <a:off x="1661160" y="1463040"/>
              <a:ext cx="8869680" cy="2194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37360">
                      <a:extLst>
                        <a:ext uri="{9D8B030D-6E8A-4147-A177-3AD203B41FA5}">
                          <a16:colId xmlns:a16="http://schemas.microsoft.com/office/drawing/2014/main" val="507319591"/>
                        </a:ext>
                      </a:extLst>
                    </a:gridCol>
                    <a:gridCol w="1188720">
                      <a:extLst>
                        <a:ext uri="{9D8B030D-6E8A-4147-A177-3AD203B41FA5}">
                          <a16:colId xmlns:a16="http://schemas.microsoft.com/office/drawing/2014/main" val="2463249120"/>
                        </a:ext>
                      </a:extLst>
                    </a:gridCol>
                    <a:gridCol w="1188720">
                      <a:extLst>
                        <a:ext uri="{9D8B030D-6E8A-4147-A177-3AD203B41FA5}">
                          <a16:colId xmlns:a16="http://schemas.microsoft.com/office/drawing/2014/main" val="911523333"/>
                        </a:ext>
                      </a:extLst>
                    </a:gridCol>
                    <a:gridCol w="1188720">
                      <a:extLst>
                        <a:ext uri="{9D8B030D-6E8A-4147-A177-3AD203B41FA5}">
                          <a16:colId xmlns:a16="http://schemas.microsoft.com/office/drawing/2014/main" val="3601283135"/>
                        </a:ext>
                      </a:extLst>
                    </a:gridCol>
                    <a:gridCol w="1188720">
                      <a:extLst>
                        <a:ext uri="{9D8B030D-6E8A-4147-A177-3AD203B41FA5}">
                          <a16:colId xmlns:a16="http://schemas.microsoft.com/office/drawing/2014/main" val="4042886655"/>
                        </a:ext>
                      </a:extLst>
                    </a:gridCol>
                    <a:gridCol w="1188720">
                      <a:extLst>
                        <a:ext uri="{9D8B030D-6E8A-4147-A177-3AD203B41FA5}">
                          <a16:colId xmlns:a16="http://schemas.microsoft.com/office/drawing/2014/main" val="1068711857"/>
                        </a:ext>
                      </a:extLst>
                    </a:gridCol>
                    <a:gridCol w="1188720">
                      <a:extLst>
                        <a:ext uri="{9D8B030D-6E8A-4147-A177-3AD203B41FA5}">
                          <a16:colId xmlns:a16="http://schemas.microsoft.com/office/drawing/2014/main" val="2962377717"/>
                        </a:ext>
                      </a:extLst>
                    </a:gridCol>
                  </a:tblGrid>
                  <a:tr h="731520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4000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</m:oMath>
                            </m:oMathPara>
                          </a14:m>
                          <a:endParaRPr lang="en-US" sz="4000" b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+mj-lt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D7724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D7724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D7724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D7724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b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D7724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D7724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D7724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D7724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b="0" kern="120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D7724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D7724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D7724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D7724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b="0" kern="120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D7724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D7724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D7724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D7724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4000" b="0" kern="120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D7724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D7724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D7724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D7724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b="0" kern="120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D7724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D7724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D7724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D7724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b="0" kern="120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D7724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D7724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D7724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D7724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0348754"/>
                      </a:ext>
                    </a:extLst>
                  </a:tr>
                  <a:tr h="731520">
                    <a:tc vMerge="1">
                      <a:txBody>
                        <a:bodyPr/>
                        <a:lstStyle/>
                        <a:p>
                          <a:pPr algn="ctr"/>
                          <a:r>
                            <a:rPr lang="en-US" sz="4000" b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Số chia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b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D7724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D7724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D7724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D7724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b="0" kern="120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D7724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D7724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D7724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D7724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b="0" kern="120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D7724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D7724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D7724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D7724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4000" b="0" kern="120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D7724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D7724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D7724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D7724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b="0" kern="120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D7724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D7724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D7724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D7724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b="0" kern="120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D7724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D7724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D7724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D7724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47460879"/>
                      </a:ext>
                    </a:extLst>
                  </a:tr>
                  <a:tr h="731520">
                    <a:tc>
                      <a:txBody>
                        <a:bodyPr/>
                        <a:lstStyle/>
                        <a:p>
                          <a:pPr algn="ctr"/>
                          <a:endParaRPr lang="en-US" sz="4000" b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D7724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D7724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D7724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D7724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b="0" kern="1200">
                              <a:solidFill>
                                <a:srgbClr val="FF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D7724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D7724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D7724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D7724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b="1" kern="1200">
                              <a:solidFill>
                                <a:schemeClr val="accent6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?</a:t>
                          </a:r>
                          <a:endParaRPr lang="en-US" sz="4000" b="0" kern="12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D7724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D7724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D7724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D7724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4000" b="1" kern="1200">
                              <a:solidFill>
                                <a:schemeClr val="accent6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D7724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D7724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D7724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D7724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4000" b="1" kern="1200">
                              <a:solidFill>
                                <a:schemeClr val="accent6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D7724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D7724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D7724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D7724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4000" b="1" kern="1200">
                              <a:solidFill>
                                <a:schemeClr val="accent6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D7724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D7724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D7724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D7724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4000" b="1" kern="1200">
                              <a:solidFill>
                                <a:schemeClr val="accent6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D7724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D7724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D7724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D7724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892879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3" name="Table 6">
                <a:extLst>
                  <a:ext uri="{FF2B5EF4-FFF2-40B4-BE49-F238E27FC236}">
                    <a16:creationId xmlns:a16="http://schemas.microsoft.com/office/drawing/2014/main" id="{DEA0AE9B-2DA1-4AA2-83A2-40E99FFF6C2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72000901"/>
                  </p:ext>
                </p:extLst>
              </p:nvPr>
            </p:nvGraphicFramePr>
            <p:xfrm>
              <a:off x="1661160" y="1463040"/>
              <a:ext cx="8869680" cy="2194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37360">
                      <a:extLst>
                        <a:ext uri="{9D8B030D-6E8A-4147-A177-3AD203B41FA5}">
                          <a16:colId xmlns:a16="http://schemas.microsoft.com/office/drawing/2014/main" val="507319591"/>
                        </a:ext>
                      </a:extLst>
                    </a:gridCol>
                    <a:gridCol w="1188720">
                      <a:extLst>
                        <a:ext uri="{9D8B030D-6E8A-4147-A177-3AD203B41FA5}">
                          <a16:colId xmlns:a16="http://schemas.microsoft.com/office/drawing/2014/main" val="2463249120"/>
                        </a:ext>
                      </a:extLst>
                    </a:gridCol>
                    <a:gridCol w="1188720">
                      <a:extLst>
                        <a:ext uri="{9D8B030D-6E8A-4147-A177-3AD203B41FA5}">
                          <a16:colId xmlns:a16="http://schemas.microsoft.com/office/drawing/2014/main" val="911523333"/>
                        </a:ext>
                      </a:extLst>
                    </a:gridCol>
                    <a:gridCol w="1188720">
                      <a:extLst>
                        <a:ext uri="{9D8B030D-6E8A-4147-A177-3AD203B41FA5}">
                          <a16:colId xmlns:a16="http://schemas.microsoft.com/office/drawing/2014/main" val="3601283135"/>
                        </a:ext>
                      </a:extLst>
                    </a:gridCol>
                    <a:gridCol w="1188720">
                      <a:extLst>
                        <a:ext uri="{9D8B030D-6E8A-4147-A177-3AD203B41FA5}">
                          <a16:colId xmlns:a16="http://schemas.microsoft.com/office/drawing/2014/main" val="4042886655"/>
                        </a:ext>
                      </a:extLst>
                    </a:gridCol>
                    <a:gridCol w="1188720">
                      <a:extLst>
                        <a:ext uri="{9D8B030D-6E8A-4147-A177-3AD203B41FA5}">
                          <a16:colId xmlns:a16="http://schemas.microsoft.com/office/drawing/2014/main" val="1068711857"/>
                        </a:ext>
                      </a:extLst>
                    </a:gridCol>
                    <a:gridCol w="1188720">
                      <a:extLst>
                        <a:ext uri="{9D8B030D-6E8A-4147-A177-3AD203B41FA5}">
                          <a16:colId xmlns:a16="http://schemas.microsoft.com/office/drawing/2014/main" val="2962377717"/>
                        </a:ext>
                      </a:extLst>
                    </a:gridCol>
                  </a:tblGrid>
                  <a:tr h="731520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D7724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D7724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D7724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D7724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02" t="-6250" r="-412632" b="-6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b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D7724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D7724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D7724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D7724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b="0" kern="120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D7724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D7724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D7724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D7724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b="0" kern="120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D7724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D7724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D7724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D7724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4000" b="0" kern="120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D7724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D7724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D7724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D7724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b="0" kern="120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D7724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D7724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D7724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D7724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b="0" kern="120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D7724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D7724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D7724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D7724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0348754"/>
                      </a:ext>
                    </a:extLst>
                  </a:tr>
                  <a:tr h="731520">
                    <a:tc vMerge="1">
                      <a:txBody>
                        <a:bodyPr/>
                        <a:lstStyle/>
                        <a:p>
                          <a:pPr algn="ctr"/>
                          <a:r>
                            <a:rPr lang="en-US" sz="4000" b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Số chia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b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D7724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D7724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D7724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D7724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b="0" kern="120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D7724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D7724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D7724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D7724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b="0" kern="120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D7724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D7724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D7724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D7724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4000" b="0" kern="120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D7724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D7724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D7724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D7724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b="0" kern="120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D7724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D7724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D7724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D7724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b="0" kern="120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D7724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D7724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D7724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D7724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47460879"/>
                      </a:ext>
                    </a:extLst>
                  </a:tr>
                  <a:tr h="731520">
                    <a:tc>
                      <a:txBody>
                        <a:bodyPr/>
                        <a:lstStyle/>
                        <a:p>
                          <a:pPr algn="ctr"/>
                          <a:endParaRPr lang="en-US" sz="4000" b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D7724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D7724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D7724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D7724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b="0" kern="1200">
                              <a:solidFill>
                                <a:srgbClr val="FF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D7724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D7724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D7724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D7724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b="1" kern="1200">
                              <a:solidFill>
                                <a:schemeClr val="accent6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?</a:t>
                          </a:r>
                          <a:endParaRPr lang="en-US" sz="4000" b="0" kern="12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D7724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D7724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D7724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D7724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4000" b="1" kern="1200">
                              <a:solidFill>
                                <a:schemeClr val="accent6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D7724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D7724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D7724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D7724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4000" b="1" kern="1200">
                              <a:solidFill>
                                <a:schemeClr val="accent6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D7724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D7724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D7724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D7724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4000" b="1" kern="1200">
                              <a:solidFill>
                                <a:schemeClr val="accent6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D7724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D7724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D7724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D7724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4000" b="1" kern="1200">
                              <a:solidFill>
                                <a:schemeClr val="accent6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D7724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D7724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D7724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D7724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8928798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4" name="PHẠM DUYÊN 71 - 9Slide.vn">
            <a:extLst>
              <a:ext uri="{FF2B5EF4-FFF2-40B4-BE49-F238E27FC236}">
                <a16:creationId xmlns:a16="http://schemas.microsoft.com/office/drawing/2014/main" id="{CF354C2B-9A66-40E3-8998-3F7E80080B2E}"/>
              </a:ext>
            </a:extLst>
          </p:cNvPr>
          <p:cNvSpPr/>
          <p:nvPr/>
        </p:nvSpPr>
        <p:spPr>
          <a:xfrm>
            <a:off x="5934114" y="3011177"/>
            <a:ext cx="844312" cy="592130"/>
          </a:xfrm>
          <a:prstGeom prst="roundRect">
            <a:avLst/>
          </a:prstGeom>
          <a:solidFill>
            <a:srgbClr val="FFFFFF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35</a:t>
            </a:r>
          </a:p>
        </p:txBody>
      </p:sp>
      <p:sp>
        <p:nvSpPr>
          <p:cNvPr id="115" name="PHẠM DUYÊN 71 - 9Slide.vn">
            <a:extLst>
              <a:ext uri="{FF2B5EF4-FFF2-40B4-BE49-F238E27FC236}">
                <a16:creationId xmlns:a16="http://schemas.microsoft.com/office/drawing/2014/main" id="{4777A011-1FEE-4CBC-A05B-20BE6C6CE255}"/>
              </a:ext>
            </a:extLst>
          </p:cNvPr>
          <p:cNvSpPr/>
          <p:nvPr/>
        </p:nvSpPr>
        <p:spPr>
          <a:xfrm>
            <a:off x="7113826" y="3011177"/>
            <a:ext cx="844312" cy="592130"/>
          </a:xfrm>
          <a:prstGeom prst="roundRect">
            <a:avLst/>
          </a:prstGeom>
          <a:solidFill>
            <a:srgbClr val="FFFFFF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49</a:t>
            </a:r>
          </a:p>
        </p:txBody>
      </p:sp>
      <p:sp>
        <p:nvSpPr>
          <p:cNvPr id="116" name="PHẠM DUYÊN 71 - 9Slide.vn">
            <a:extLst>
              <a:ext uri="{FF2B5EF4-FFF2-40B4-BE49-F238E27FC236}">
                <a16:creationId xmlns:a16="http://schemas.microsoft.com/office/drawing/2014/main" id="{A5A347F4-04B6-4C38-A637-D7196F00E5FC}"/>
              </a:ext>
            </a:extLst>
          </p:cNvPr>
          <p:cNvSpPr/>
          <p:nvPr/>
        </p:nvSpPr>
        <p:spPr>
          <a:xfrm>
            <a:off x="8293538" y="3011177"/>
            <a:ext cx="889952" cy="592130"/>
          </a:xfrm>
          <a:prstGeom prst="roundRect">
            <a:avLst/>
          </a:prstGeom>
          <a:solidFill>
            <a:srgbClr val="FFFFFF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56</a:t>
            </a:r>
          </a:p>
        </p:txBody>
      </p:sp>
      <p:sp>
        <p:nvSpPr>
          <p:cNvPr id="117" name="PHẠM DUYÊN 71 - 9Slide.vn">
            <a:extLst>
              <a:ext uri="{FF2B5EF4-FFF2-40B4-BE49-F238E27FC236}">
                <a16:creationId xmlns:a16="http://schemas.microsoft.com/office/drawing/2014/main" id="{A48851EF-8567-4C9A-A2F5-CD946AA1A3DF}"/>
              </a:ext>
            </a:extLst>
          </p:cNvPr>
          <p:cNvSpPr/>
          <p:nvPr/>
        </p:nvSpPr>
        <p:spPr>
          <a:xfrm>
            <a:off x="9518888" y="3011177"/>
            <a:ext cx="844312" cy="592130"/>
          </a:xfrm>
          <a:prstGeom prst="roundRect">
            <a:avLst/>
          </a:prstGeom>
          <a:solidFill>
            <a:srgbClr val="FFFFFF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42</a:t>
            </a:r>
          </a:p>
        </p:txBody>
      </p:sp>
      <p:sp>
        <p:nvSpPr>
          <p:cNvPr id="118" name="PHẠM DUYÊN 71 - 9Slide.vn">
            <a:extLst>
              <a:ext uri="{FF2B5EF4-FFF2-40B4-BE49-F238E27FC236}">
                <a16:creationId xmlns:a16="http://schemas.microsoft.com/office/drawing/2014/main" id="{AE8DD023-989F-40F5-A777-B5179A36EF58}"/>
              </a:ext>
            </a:extLst>
          </p:cNvPr>
          <p:cNvSpPr/>
          <p:nvPr/>
        </p:nvSpPr>
        <p:spPr>
          <a:xfrm>
            <a:off x="4754402" y="3011177"/>
            <a:ext cx="798673" cy="592130"/>
          </a:xfrm>
          <a:prstGeom prst="roundRect">
            <a:avLst/>
          </a:prstGeom>
          <a:solidFill>
            <a:srgbClr val="FFFFFF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21</a:t>
            </a:r>
          </a:p>
        </p:txBody>
      </p:sp>
      <p:graphicFrame>
        <p:nvGraphicFramePr>
          <p:cNvPr id="119" name="Table 6">
            <a:extLst>
              <a:ext uri="{FF2B5EF4-FFF2-40B4-BE49-F238E27FC236}">
                <a16:creationId xmlns:a16="http://schemas.microsoft.com/office/drawing/2014/main" id="{DA1171EE-1EE5-428B-84A2-6F0569358D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3347773"/>
              </p:ext>
            </p:extLst>
          </p:nvPr>
        </p:nvGraphicFramePr>
        <p:xfrm>
          <a:off x="1661160" y="4002446"/>
          <a:ext cx="886968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7360">
                  <a:extLst>
                    <a:ext uri="{9D8B030D-6E8A-4147-A177-3AD203B41FA5}">
                      <a16:colId xmlns:a16="http://schemas.microsoft.com/office/drawing/2014/main" val="507319591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463249120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911523333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3601283135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4042886655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1068711857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962377717"/>
                    </a:ext>
                  </a:extLst>
                </a:gridCol>
              </a:tblGrid>
              <a:tr h="731520">
                <a:tc rowSpan="2">
                  <a:txBody>
                    <a:bodyPr/>
                    <a:lstStyle/>
                    <a:p>
                      <a:pPr algn="ctr"/>
                      <a:r>
                        <a:rPr lang="en-US" sz="40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</a:rPr>
                        <a:t>: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D77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77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77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77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D77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77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77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77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D77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77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77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77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D77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77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77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77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D77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77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77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77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D77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77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77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77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D77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77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77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77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48754"/>
                  </a:ext>
                </a:extLst>
              </a:tr>
              <a:tr h="731520">
                <a:tc vMerge="1">
                  <a:txBody>
                    <a:bodyPr/>
                    <a:lstStyle/>
                    <a:p>
                      <a:pPr algn="ctr"/>
                      <a:r>
                        <a:rPr lang="en-US" sz="40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Số chia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7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D77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77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77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77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D77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77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77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77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D77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77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77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77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D77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77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77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77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D77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77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77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77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D77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77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77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77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460879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/>
                      <a:endParaRPr lang="en-US" sz="40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D77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77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77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77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kern="120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D77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77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77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77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en-US" sz="4000" b="0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D77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77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77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77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4000" b="1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D77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77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77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77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D77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77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77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77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D77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77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77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77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D77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77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77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77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9287981"/>
                  </a:ext>
                </a:extLst>
              </a:tr>
            </a:tbl>
          </a:graphicData>
        </a:graphic>
      </p:graphicFrame>
      <p:sp>
        <p:nvSpPr>
          <p:cNvPr id="153" name="PHẠM DUYÊN 71 - 9Slide.vn">
            <a:extLst>
              <a:ext uri="{FF2B5EF4-FFF2-40B4-BE49-F238E27FC236}">
                <a16:creationId xmlns:a16="http://schemas.microsoft.com/office/drawing/2014/main" id="{7C8E1D91-67F5-407D-BFEC-5777894056F5}"/>
              </a:ext>
            </a:extLst>
          </p:cNvPr>
          <p:cNvSpPr/>
          <p:nvPr/>
        </p:nvSpPr>
        <p:spPr>
          <a:xfrm>
            <a:off x="5934114" y="5550583"/>
            <a:ext cx="844312" cy="592130"/>
          </a:xfrm>
          <a:prstGeom prst="roundRect">
            <a:avLst/>
          </a:prstGeom>
          <a:solidFill>
            <a:srgbClr val="FFFFFF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5</a:t>
            </a:r>
          </a:p>
        </p:txBody>
      </p:sp>
      <p:sp>
        <p:nvSpPr>
          <p:cNvPr id="154" name="PHẠM DUYÊN 71 - 9Slide.vn">
            <a:extLst>
              <a:ext uri="{FF2B5EF4-FFF2-40B4-BE49-F238E27FC236}">
                <a16:creationId xmlns:a16="http://schemas.microsoft.com/office/drawing/2014/main" id="{9CE985A3-3635-4524-B421-A646FFFD3472}"/>
              </a:ext>
            </a:extLst>
          </p:cNvPr>
          <p:cNvSpPr/>
          <p:nvPr/>
        </p:nvSpPr>
        <p:spPr>
          <a:xfrm>
            <a:off x="7113826" y="5550583"/>
            <a:ext cx="844312" cy="592130"/>
          </a:xfrm>
          <a:prstGeom prst="roundRect">
            <a:avLst/>
          </a:prstGeom>
          <a:solidFill>
            <a:srgbClr val="FFFFFF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6</a:t>
            </a:r>
          </a:p>
        </p:txBody>
      </p:sp>
      <p:sp>
        <p:nvSpPr>
          <p:cNvPr id="155" name="PHẠM DUYÊN 71 - 9Slide.vn">
            <a:extLst>
              <a:ext uri="{FF2B5EF4-FFF2-40B4-BE49-F238E27FC236}">
                <a16:creationId xmlns:a16="http://schemas.microsoft.com/office/drawing/2014/main" id="{16309C0C-53F2-4D23-935B-3595461F9D9A}"/>
              </a:ext>
            </a:extLst>
          </p:cNvPr>
          <p:cNvSpPr/>
          <p:nvPr/>
        </p:nvSpPr>
        <p:spPr>
          <a:xfrm>
            <a:off x="8339177" y="5550583"/>
            <a:ext cx="798673" cy="592130"/>
          </a:xfrm>
          <a:prstGeom prst="roundRect">
            <a:avLst/>
          </a:prstGeom>
          <a:solidFill>
            <a:srgbClr val="FFFFFF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10</a:t>
            </a:r>
          </a:p>
        </p:txBody>
      </p:sp>
      <p:sp>
        <p:nvSpPr>
          <p:cNvPr id="205" name="PHẠM DUYÊN 71 - 9Slide.vn">
            <a:extLst>
              <a:ext uri="{FF2B5EF4-FFF2-40B4-BE49-F238E27FC236}">
                <a16:creationId xmlns:a16="http://schemas.microsoft.com/office/drawing/2014/main" id="{5A2721C3-2878-4E69-AE1B-A7B0F13DB4F0}"/>
              </a:ext>
            </a:extLst>
          </p:cNvPr>
          <p:cNvSpPr/>
          <p:nvPr/>
        </p:nvSpPr>
        <p:spPr>
          <a:xfrm>
            <a:off x="9518888" y="5550583"/>
            <a:ext cx="844312" cy="592130"/>
          </a:xfrm>
          <a:prstGeom prst="roundRect">
            <a:avLst/>
          </a:prstGeom>
          <a:solidFill>
            <a:srgbClr val="FFFFFF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8</a:t>
            </a:r>
          </a:p>
        </p:txBody>
      </p:sp>
      <p:sp>
        <p:nvSpPr>
          <p:cNvPr id="206" name="PHẠM DUYÊN 71 - 9Slide.vn">
            <a:extLst>
              <a:ext uri="{FF2B5EF4-FFF2-40B4-BE49-F238E27FC236}">
                <a16:creationId xmlns:a16="http://schemas.microsoft.com/office/drawing/2014/main" id="{3EAD2122-CF35-4DC5-B2EF-BEACAEFA0AA2}"/>
              </a:ext>
            </a:extLst>
          </p:cNvPr>
          <p:cNvSpPr/>
          <p:nvPr/>
        </p:nvSpPr>
        <p:spPr>
          <a:xfrm>
            <a:off x="4754402" y="5550583"/>
            <a:ext cx="798673" cy="592130"/>
          </a:xfrm>
          <a:prstGeom prst="roundRect">
            <a:avLst/>
          </a:prstGeom>
          <a:solidFill>
            <a:srgbClr val="FFFFFF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id="{82CE5FE3-80E1-4ED4-A6DF-AF26712A2581}"/>
              </a:ext>
            </a:extLst>
          </p:cNvPr>
          <p:cNvSpPr txBox="1"/>
          <p:nvPr/>
        </p:nvSpPr>
        <p:spPr>
          <a:xfrm>
            <a:off x="617698" y="2133600"/>
            <a:ext cx="596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/>
              <a:t>a)</a:t>
            </a: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63BDE0CA-B803-4216-A228-D4B210E6D5DB}"/>
              </a:ext>
            </a:extLst>
          </p:cNvPr>
          <p:cNvSpPr txBox="1"/>
          <p:nvPr/>
        </p:nvSpPr>
        <p:spPr>
          <a:xfrm>
            <a:off x="617698" y="4535269"/>
            <a:ext cx="5982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/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2292177045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7" dur="12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8" dur="12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32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1" dur="12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12" dur="12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32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5" dur="12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16" dur="12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32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9" dur="125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0" dur="125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23" dur="12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4" dur="12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32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27" dur="125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8" dur="125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450"/>
                                </p:stCondLst>
                                <p:childTnLst>
                                  <p:par>
                                    <p:cTn id="30" presetID="17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75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10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8" dur="10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3" dur="10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8" dur="10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3" dur="1000"/>
                                            <p:tgtEl>
                                              <p:spTgt spid="1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4" fill="hold">
                          <p:stCondLst>
                            <p:cond delay="indefinite"/>
                          </p:stCondLst>
                          <p:childTnLst>
                            <p:par>
                              <p:cTn id="8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8" dur="1000"/>
                                            <p:tgtEl>
                                              <p:spTgt spid="2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9" fill="hold">
                          <p:stCondLst>
                            <p:cond delay="indefinite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3" dur="1000"/>
                                            <p:tgtEl>
                                              <p:spTgt spid="1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4" fill="hold">
                          <p:stCondLst>
                            <p:cond delay="indefinite"/>
                          </p:stCondLst>
                          <p:childTnLst>
                            <p:par>
                              <p:cTn id="9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8" dur="1000"/>
                                            <p:tgtEl>
                                              <p:spTgt spid="1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9" fill="hold">
                          <p:stCondLst>
                            <p:cond delay="indefinite"/>
                          </p:stCondLst>
                          <p:childTnLst>
                            <p:par>
                              <p:cTn id="1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3" dur="1000"/>
                                            <p:tgtEl>
                                              <p:spTgt spid="1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4" fill="hold">
                          <p:stCondLst>
                            <p:cond delay="indefinite"/>
                          </p:stCondLst>
                          <p:childTnLst>
                            <p:par>
                              <p:cTn id="10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8" dur="1000"/>
                                            <p:tgtEl>
                                              <p:spTgt spid="2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4" grpId="0" animBg="1"/>
          <p:bldP spid="115" grpId="0" animBg="1"/>
          <p:bldP spid="116" grpId="0" animBg="1"/>
          <p:bldP spid="117" grpId="0" animBg="1"/>
          <p:bldP spid="118" grpId="0" animBg="1"/>
          <p:bldP spid="153" grpId="0" animBg="1"/>
          <p:bldP spid="154" grpId="0" animBg="1"/>
          <p:bldP spid="155" grpId="0" animBg="1"/>
          <p:bldP spid="205" grpId="0" animBg="1"/>
          <p:bldP spid="206" grpId="0" animBg="1"/>
          <p:bldP spid="207" grpId="0"/>
          <p:bldP spid="20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2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2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25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25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450"/>
                                </p:stCondLst>
                                <p:childTnLst>
                                  <p:par>
                                    <p:cTn id="30" presetID="17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75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10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8" dur="10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3" dur="10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8" dur="10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3" dur="1000"/>
                                            <p:tgtEl>
                                              <p:spTgt spid="1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4" fill="hold">
                          <p:stCondLst>
                            <p:cond delay="indefinite"/>
                          </p:stCondLst>
                          <p:childTnLst>
                            <p:par>
                              <p:cTn id="8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8" dur="1000"/>
                                            <p:tgtEl>
                                              <p:spTgt spid="2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9" fill="hold">
                          <p:stCondLst>
                            <p:cond delay="indefinite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3" dur="1000"/>
                                            <p:tgtEl>
                                              <p:spTgt spid="1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4" fill="hold">
                          <p:stCondLst>
                            <p:cond delay="indefinite"/>
                          </p:stCondLst>
                          <p:childTnLst>
                            <p:par>
                              <p:cTn id="9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8" dur="1000"/>
                                            <p:tgtEl>
                                              <p:spTgt spid="1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9" fill="hold">
                          <p:stCondLst>
                            <p:cond delay="indefinite"/>
                          </p:stCondLst>
                          <p:childTnLst>
                            <p:par>
                              <p:cTn id="1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3" dur="1000"/>
                                            <p:tgtEl>
                                              <p:spTgt spid="1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4" fill="hold">
                          <p:stCondLst>
                            <p:cond delay="indefinite"/>
                          </p:stCondLst>
                          <p:childTnLst>
                            <p:par>
                              <p:cTn id="10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8" dur="1000"/>
                                            <p:tgtEl>
                                              <p:spTgt spid="2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4" grpId="0" animBg="1"/>
          <p:bldP spid="115" grpId="0" animBg="1"/>
          <p:bldP spid="116" grpId="0" animBg="1"/>
          <p:bldP spid="117" grpId="0" animBg="1"/>
          <p:bldP spid="118" grpId="0" animBg="1"/>
          <p:bldP spid="153" grpId="0" animBg="1"/>
          <p:bldP spid="154" grpId="0" animBg="1"/>
          <p:bldP spid="155" grpId="0" animBg="1"/>
          <p:bldP spid="205" grpId="0" animBg="1"/>
          <p:bldP spid="206" grpId="0" animBg="1"/>
          <p:bldP spid="207" grpId="0"/>
          <p:bldP spid="208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hạm Duyên 1 - 9Slide.vn">
            <a:extLst>
              <a:ext uri="{FF2B5EF4-FFF2-40B4-BE49-F238E27FC236}">
                <a16:creationId xmlns:a16="http://schemas.microsoft.com/office/drawing/2014/main" id="{A228A79E-6551-46E5-8DCC-D8F77910931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55590" y="336736"/>
            <a:ext cx="11480820" cy="6184528"/>
          </a:xfrm>
          <a:custGeom>
            <a:avLst/>
            <a:gdLst>
              <a:gd name="connsiteX0" fmla="*/ 0 w 11480820"/>
              <a:gd name="connsiteY0" fmla="*/ 299826 h 6184528"/>
              <a:gd name="connsiteX1" fmla="*/ 299826 w 11480820"/>
              <a:gd name="connsiteY1" fmla="*/ 0 h 6184528"/>
              <a:gd name="connsiteX2" fmla="*/ 871087 w 11480820"/>
              <a:gd name="connsiteY2" fmla="*/ 0 h 6184528"/>
              <a:gd name="connsiteX3" fmla="*/ 1442349 w 11480820"/>
              <a:gd name="connsiteY3" fmla="*/ 0 h 6184528"/>
              <a:gd name="connsiteX4" fmla="*/ 2122422 w 11480820"/>
              <a:gd name="connsiteY4" fmla="*/ 0 h 6184528"/>
              <a:gd name="connsiteX5" fmla="*/ 3020118 w 11480820"/>
              <a:gd name="connsiteY5" fmla="*/ 0 h 6184528"/>
              <a:gd name="connsiteX6" fmla="*/ 3482568 w 11480820"/>
              <a:gd name="connsiteY6" fmla="*/ 0 h 6184528"/>
              <a:gd name="connsiteX7" fmla="*/ 4271452 w 11480820"/>
              <a:gd name="connsiteY7" fmla="*/ 0 h 6184528"/>
              <a:gd name="connsiteX8" fmla="*/ 5060337 w 11480820"/>
              <a:gd name="connsiteY8" fmla="*/ 0 h 6184528"/>
              <a:gd name="connsiteX9" fmla="*/ 5413975 w 11480820"/>
              <a:gd name="connsiteY9" fmla="*/ 0 h 6184528"/>
              <a:gd name="connsiteX10" fmla="*/ 6311671 w 11480820"/>
              <a:gd name="connsiteY10" fmla="*/ 0 h 6184528"/>
              <a:gd name="connsiteX11" fmla="*/ 7209368 w 11480820"/>
              <a:gd name="connsiteY11" fmla="*/ 0 h 6184528"/>
              <a:gd name="connsiteX12" fmla="*/ 7889441 w 11480820"/>
              <a:gd name="connsiteY12" fmla="*/ 0 h 6184528"/>
              <a:gd name="connsiteX13" fmla="*/ 8351890 w 11480820"/>
              <a:gd name="connsiteY13" fmla="*/ 0 h 6184528"/>
              <a:gd name="connsiteX14" fmla="*/ 9031963 w 11480820"/>
              <a:gd name="connsiteY14" fmla="*/ 0 h 6184528"/>
              <a:gd name="connsiteX15" fmla="*/ 9929660 w 11480820"/>
              <a:gd name="connsiteY15" fmla="*/ 0 h 6184528"/>
              <a:gd name="connsiteX16" fmla="*/ 11180994 w 11480820"/>
              <a:gd name="connsiteY16" fmla="*/ 0 h 6184528"/>
              <a:gd name="connsiteX17" fmla="*/ 11480820 w 11480820"/>
              <a:gd name="connsiteY17" fmla="*/ 299826 h 6184528"/>
              <a:gd name="connsiteX18" fmla="*/ 11480820 w 11480820"/>
              <a:gd name="connsiteY18" fmla="*/ 886238 h 6184528"/>
              <a:gd name="connsiteX19" fmla="*/ 11480820 w 11480820"/>
              <a:gd name="connsiteY19" fmla="*/ 1584347 h 6184528"/>
              <a:gd name="connsiteX20" fmla="*/ 11480820 w 11480820"/>
              <a:gd name="connsiteY20" fmla="*/ 2394155 h 6184528"/>
              <a:gd name="connsiteX21" fmla="*/ 11480820 w 11480820"/>
              <a:gd name="connsiteY21" fmla="*/ 3203962 h 6184528"/>
              <a:gd name="connsiteX22" fmla="*/ 11480820 w 11480820"/>
              <a:gd name="connsiteY22" fmla="*/ 4013769 h 6184528"/>
              <a:gd name="connsiteX23" fmla="*/ 11480820 w 11480820"/>
              <a:gd name="connsiteY23" fmla="*/ 4600181 h 6184528"/>
              <a:gd name="connsiteX24" fmla="*/ 11480820 w 11480820"/>
              <a:gd name="connsiteY24" fmla="*/ 5186593 h 6184528"/>
              <a:gd name="connsiteX25" fmla="*/ 11480820 w 11480820"/>
              <a:gd name="connsiteY25" fmla="*/ 5884702 h 6184528"/>
              <a:gd name="connsiteX26" fmla="*/ 11180994 w 11480820"/>
              <a:gd name="connsiteY26" fmla="*/ 6184528 h 6184528"/>
              <a:gd name="connsiteX27" fmla="*/ 10718544 w 11480820"/>
              <a:gd name="connsiteY27" fmla="*/ 6184528 h 6184528"/>
              <a:gd name="connsiteX28" fmla="*/ 10256095 w 11480820"/>
              <a:gd name="connsiteY28" fmla="*/ 6184528 h 6184528"/>
              <a:gd name="connsiteX29" fmla="*/ 9684833 w 11480820"/>
              <a:gd name="connsiteY29" fmla="*/ 6184528 h 6184528"/>
              <a:gd name="connsiteX30" fmla="*/ 9004760 w 11480820"/>
              <a:gd name="connsiteY30" fmla="*/ 6184528 h 6184528"/>
              <a:gd name="connsiteX31" fmla="*/ 8433499 w 11480820"/>
              <a:gd name="connsiteY31" fmla="*/ 6184528 h 6184528"/>
              <a:gd name="connsiteX32" fmla="*/ 7535803 w 11480820"/>
              <a:gd name="connsiteY32" fmla="*/ 6184528 h 6184528"/>
              <a:gd name="connsiteX33" fmla="*/ 6746918 w 11480820"/>
              <a:gd name="connsiteY33" fmla="*/ 6184528 h 6184528"/>
              <a:gd name="connsiteX34" fmla="*/ 6175657 w 11480820"/>
              <a:gd name="connsiteY34" fmla="*/ 6184528 h 6184528"/>
              <a:gd name="connsiteX35" fmla="*/ 5277960 w 11480820"/>
              <a:gd name="connsiteY35" fmla="*/ 6184528 h 6184528"/>
              <a:gd name="connsiteX36" fmla="*/ 4597887 w 11480820"/>
              <a:gd name="connsiteY36" fmla="*/ 6184528 h 6184528"/>
              <a:gd name="connsiteX37" fmla="*/ 4135438 w 11480820"/>
              <a:gd name="connsiteY37" fmla="*/ 6184528 h 6184528"/>
              <a:gd name="connsiteX38" fmla="*/ 3672988 w 11480820"/>
              <a:gd name="connsiteY38" fmla="*/ 6184528 h 6184528"/>
              <a:gd name="connsiteX39" fmla="*/ 2775292 w 11480820"/>
              <a:gd name="connsiteY39" fmla="*/ 6184528 h 6184528"/>
              <a:gd name="connsiteX40" fmla="*/ 2204030 w 11480820"/>
              <a:gd name="connsiteY40" fmla="*/ 6184528 h 6184528"/>
              <a:gd name="connsiteX41" fmla="*/ 1632769 w 11480820"/>
              <a:gd name="connsiteY41" fmla="*/ 6184528 h 6184528"/>
              <a:gd name="connsiteX42" fmla="*/ 299826 w 11480820"/>
              <a:gd name="connsiteY42" fmla="*/ 6184528 h 6184528"/>
              <a:gd name="connsiteX43" fmla="*/ 0 w 11480820"/>
              <a:gd name="connsiteY43" fmla="*/ 5884702 h 6184528"/>
              <a:gd name="connsiteX44" fmla="*/ 0 w 11480820"/>
              <a:gd name="connsiteY44" fmla="*/ 5074895 h 6184528"/>
              <a:gd name="connsiteX45" fmla="*/ 0 w 11480820"/>
              <a:gd name="connsiteY45" fmla="*/ 4265088 h 6184528"/>
              <a:gd name="connsiteX46" fmla="*/ 0 w 11480820"/>
              <a:gd name="connsiteY46" fmla="*/ 3455281 h 6184528"/>
              <a:gd name="connsiteX47" fmla="*/ 0 w 11480820"/>
              <a:gd name="connsiteY47" fmla="*/ 2645474 h 6184528"/>
              <a:gd name="connsiteX48" fmla="*/ 0 w 11480820"/>
              <a:gd name="connsiteY48" fmla="*/ 1947364 h 6184528"/>
              <a:gd name="connsiteX49" fmla="*/ 0 w 11480820"/>
              <a:gd name="connsiteY49" fmla="*/ 1360952 h 6184528"/>
              <a:gd name="connsiteX50" fmla="*/ 0 w 11480820"/>
              <a:gd name="connsiteY50" fmla="*/ 299826 h 6184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480820" h="6184528" fill="none" extrusionOk="0">
                <a:moveTo>
                  <a:pt x="0" y="299826"/>
                </a:moveTo>
                <a:cubicBezTo>
                  <a:pt x="-14287" y="108659"/>
                  <a:pt x="107431" y="-23379"/>
                  <a:pt x="299826" y="0"/>
                </a:cubicBezTo>
                <a:cubicBezTo>
                  <a:pt x="515395" y="20326"/>
                  <a:pt x="740255" y="-22133"/>
                  <a:pt x="871087" y="0"/>
                </a:cubicBezTo>
                <a:cubicBezTo>
                  <a:pt x="1001919" y="22133"/>
                  <a:pt x="1211601" y="-19405"/>
                  <a:pt x="1442349" y="0"/>
                </a:cubicBezTo>
                <a:cubicBezTo>
                  <a:pt x="1673097" y="19405"/>
                  <a:pt x="1863175" y="-20471"/>
                  <a:pt x="2122422" y="0"/>
                </a:cubicBezTo>
                <a:cubicBezTo>
                  <a:pt x="2381669" y="20471"/>
                  <a:pt x="2590243" y="43635"/>
                  <a:pt x="3020118" y="0"/>
                </a:cubicBezTo>
                <a:cubicBezTo>
                  <a:pt x="3449993" y="-43635"/>
                  <a:pt x="3376501" y="-22468"/>
                  <a:pt x="3482568" y="0"/>
                </a:cubicBezTo>
                <a:cubicBezTo>
                  <a:pt x="3588635" y="22468"/>
                  <a:pt x="3991197" y="543"/>
                  <a:pt x="4271452" y="0"/>
                </a:cubicBezTo>
                <a:cubicBezTo>
                  <a:pt x="4551707" y="-543"/>
                  <a:pt x="4840214" y="11846"/>
                  <a:pt x="5060337" y="0"/>
                </a:cubicBezTo>
                <a:cubicBezTo>
                  <a:pt x="5280461" y="-11846"/>
                  <a:pt x="5320769" y="-15835"/>
                  <a:pt x="5413975" y="0"/>
                </a:cubicBezTo>
                <a:cubicBezTo>
                  <a:pt x="5507181" y="15835"/>
                  <a:pt x="5941614" y="11304"/>
                  <a:pt x="6311671" y="0"/>
                </a:cubicBezTo>
                <a:cubicBezTo>
                  <a:pt x="6681728" y="-11304"/>
                  <a:pt x="6820280" y="21081"/>
                  <a:pt x="7209368" y="0"/>
                </a:cubicBezTo>
                <a:cubicBezTo>
                  <a:pt x="7598456" y="-21081"/>
                  <a:pt x="7648006" y="9101"/>
                  <a:pt x="7889441" y="0"/>
                </a:cubicBezTo>
                <a:cubicBezTo>
                  <a:pt x="8130876" y="-9101"/>
                  <a:pt x="8213036" y="13804"/>
                  <a:pt x="8351890" y="0"/>
                </a:cubicBezTo>
                <a:cubicBezTo>
                  <a:pt x="8490744" y="-13804"/>
                  <a:pt x="8714064" y="-11776"/>
                  <a:pt x="9031963" y="0"/>
                </a:cubicBezTo>
                <a:cubicBezTo>
                  <a:pt x="9349862" y="11776"/>
                  <a:pt x="9679728" y="-28773"/>
                  <a:pt x="9929660" y="0"/>
                </a:cubicBezTo>
                <a:cubicBezTo>
                  <a:pt x="10179592" y="28773"/>
                  <a:pt x="10812393" y="44529"/>
                  <a:pt x="11180994" y="0"/>
                </a:cubicBezTo>
                <a:cubicBezTo>
                  <a:pt x="11354460" y="17107"/>
                  <a:pt x="11493180" y="102674"/>
                  <a:pt x="11480820" y="299826"/>
                </a:cubicBezTo>
                <a:cubicBezTo>
                  <a:pt x="11464171" y="447043"/>
                  <a:pt x="11456896" y="608941"/>
                  <a:pt x="11480820" y="886238"/>
                </a:cubicBezTo>
                <a:cubicBezTo>
                  <a:pt x="11504744" y="1163535"/>
                  <a:pt x="11515578" y="1321747"/>
                  <a:pt x="11480820" y="1584347"/>
                </a:cubicBezTo>
                <a:cubicBezTo>
                  <a:pt x="11446062" y="1846947"/>
                  <a:pt x="11505702" y="2136473"/>
                  <a:pt x="11480820" y="2394155"/>
                </a:cubicBezTo>
                <a:cubicBezTo>
                  <a:pt x="11455938" y="2651837"/>
                  <a:pt x="11455652" y="2859659"/>
                  <a:pt x="11480820" y="3203962"/>
                </a:cubicBezTo>
                <a:cubicBezTo>
                  <a:pt x="11505988" y="3548265"/>
                  <a:pt x="11465521" y="3850205"/>
                  <a:pt x="11480820" y="4013769"/>
                </a:cubicBezTo>
                <a:cubicBezTo>
                  <a:pt x="11496119" y="4177333"/>
                  <a:pt x="11467523" y="4323919"/>
                  <a:pt x="11480820" y="4600181"/>
                </a:cubicBezTo>
                <a:cubicBezTo>
                  <a:pt x="11494117" y="4876443"/>
                  <a:pt x="11470378" y="5039604"/>
                  <a:pt x="11480820" y="5186593"/>
                </a:cubicBezTo>
                <a:cubicBezTo>
                  <a:pt x="11491262" y="5333582"/>
                  <a:pt x="11472678" y="5603730"/>
                  <a:pt x="11480820" y="5884702"/>
                </a:cubicBezTo>
                <a:cubicBezTo>
                  <a:pt x="11463801" y="6036952"/>
                  <a:pt x="11355974" y="6211244"/>
                  <a:pt x="11180994" y="6184528"/>
                </a:cubicBezTo>
                <a:cubicBezTo>
                  <a:pt x="11045535" y="6165281"/>
                  <a:pt x="10882696" y="6202065"/>
                  <a:pt x="10718544" y="6184528"/>
                </a:cubicBezTo>
                <a:cubicBezTo>
                  <a:pt x="10554392" y="6166992"/>
                  <a:pt x="10433376" y="6190889"/>
                  <a:pt x="10256095" y="6184528"/>
                </a:cubicBezTo>
                <a:cubicBezTo>
                  <a:pt x="10078814" y="6178167"/>
                  <a:pt x="9879899" y="6197816"/>
                  <a:pt x="9684833" y="6184528"/>
                </a:cubicBezTo>
                <a:cubicBezTo>
                  <a:pt x="9489767" y="6171240"/>
                  <a:pt x="9284611" y="6172244"/>
                  <a:pt x="9004760" y="6184528"/>
                </a:cubicBezTo>
                <a:cubicBezTo>
                  <a:pt x="8724909" y="6196812"/>
                  <a:pt x="8598156" y="6156161"/>
                  <a:pt x="8433499" y="6184528"/>
                </a:cubicBezTo>
                <a:cubicBezTo>
                  <a:pt x="8268842" y="6212895"/>
                  <a:pt x="7791533" y="6215909"/>
                  <a:pt x="7535803" y="6184528"/>
                </a:cubicBezTo>
                <a:cubicBezTo>
                  <a:pt x="7280073" y="6153147"/>
                  <a:pt x="6978220" y="6148118"/>
                  <a:pt x="6746918" y="6184528"/>
                </a:cubicBezTo>
                <a:cubicBezTo>
                  <a:pt x="6515616" y="6220938"/>
                  <a:pt x="6367113" y="6194552"/>
                  <a:pt x="6175657" y="6184528"/>
                </a:cubicBezTo>
                <a:cubicBezTo>
                  <a:pt x="5984201" y="6174504"/>
                  <a:pt x="5586573" y="6205638"/>
                  <a:pt x="5277960" y="6184528"/>
                </a:cubicBezTo>
                <a:cubicBezTo>
                  <a:pt x="4969347" y="6163418"/>
                  <a:pt x="4818915" y="6166978"/>
                  <a:pt x="4597887" y="6184528"/>
                </a:cubicBezTo>
                <a:cubicBezTo>
                  <a:pt x="4376859" y="6202078"/>
                  <a:pt x="4312832" y="6194150"/>
                  <a:pt x="4135438" y="6184528"/>
                </a:cubicBezTo>
                <a:cubicBezTo>
                  <a:pt x="3958044" y="6174906"/>
                  <a:pt x="3822476" y="6162937"/>
                  <a:pt x="3672988" y="6184528"/>
                </a:cubicBezTo>
                <a:cubicBezTo>
                  <a:pt x="3523500" y="6206120"/>
                  <a:pt x="3185239" y="6209693"/>
                  <a:pt x="2775292" y="6184528"/>
                </a:cubicBezTo>
                <a:cubicBezTo>
                  <a:pt x="2365345" y="6159363"/>
                  <a:pt x="2436308" y="6188169"/>
                  <a:pt x="2204030" y="6184528"/>
                </a:cubicBezTo>
                <a:cubicBezTo>
                  <a:pt x="1971752" y="6180887"/>
                  <a:pt x="1770912" y="6163613"/>
                  <a:pt x="1632769" y="6184528"/>
                </a:cubicBezTo>
                <a:cubicBezTo>
                  <a:pt x="1494626" y="6205443"/>
                  <a:pt x="773019" y="6153711"/>
                  <a:pt x="299826" y="6184528"/>
                </a:cubicBezTo>
                <a:cubicBezTo>
                  <a:pt x="130910" y="6191637"/>
                  <a:pt x="21696" y="6049600"/>
                  <a:pt x="0" y="5884702"/>
                </a:cubicBezTo>
                <a:cubicBezTo>
                  <a:pt x="-2730" y="5610756"/>
                  <a:pt x="33894" y="5360417"/>
                  <a:pt x="0" y="5074895"/>
                </a:cubicBezTo>
                <a:cubicBezTo>
                  <a:pt x="-33894" y="4789373"/>
                  <a:pt x="-14490" y="4624022"/>
                  <a:pt x="0" y="4265088"/>
                </a:cubicBezTo>
                <a:cubicBezTo>
                  <a:pt x="14490" y="3906154"/>
                  <a:pt x="7566" y="3709525"/>
                  <a:pt x="0" y="3455281"/>
                </a:cubicBezTo>
                <a:cubicBezTo>
                  <a:pt x="-7566" y="3201037"/>
                  <a:pt x="9138" y="2945099"/>
                  <a:pt x="0" y="2645474"/>
                </a:cubicBezTo>
                <a:cubicBezTo>
                  <a:pt x="-9138" y="2345849"/>
                  <a:pt x="33694" y="2274730"/>
                  <a:pt x="0" y="1947364"/>
                </a:cubicBezTo>
                <a:cubicBezTo>
                  <a:pt x="-33694" y="1619998"/>
                  <a:pt x="-13347" y="1521050"/>
                  <a:pt x="0" y="1360952"/>
                </a:cubicBezTo>
                <a:cubicBezTo>
                  <a:pt x="13347" y="1200854"/>
                  <a:pt x="-20182" y="640918"/>
                  <a:pt x="0" y="299826"/>
                </a:cubicBezTo>
                <a:close/>
              </a:path>
              <a:path w="11480820" h="6184528" stroke="0" extrusionOk="0">
                <a:moveTo>
                  <a:pt x="0" y="299826"/>
                </a:moveTo>
                <a:cubicBezTo>
                  <a:pt x="-28430" y="151474"/>
                  <a:pt x="148887" y="14504"/>
                  <a:pt x="299826" y="0"/>
                </a:cubicBezTo>
                <a:cubicBezTo>
                  <a:pt x="546171" y="1739"/>
                  <a:pt x="772747" y="32299"/>
                  <a:pt x="979899" y="0"/>
                </a:cubicBezTo>
                <a:cubicBezTo>
                  <a:pt x="1187051" y="-32299"/>
                  <a:pt x="1509082" y="24889"/>
                  <a:pt x="1877595" y="0"/>
                </a:cubicBezTo>
                <a:cubicBezTo>
                  <a:pt x="2246108" y="-24889"/>
                  <a:pt x="2330253" y="-11021"/>
                  <a:pt x="2448857" y="0"/>
                </a:cubicBezTo>
                <a:cubicBezTo>
                  <a:pt x="2567461" y="11021"/>
                  <a:pt x="2788810" y="19891"/>
                  <a:pt x="2911306" y="0"/>
                </a:cubicBezTo>
                <a:cubicBezTo>
                  <a:pt x="3033802" y="-19891"/>
                  <a:pt x="3300390" y="15731"/>
                  <a:pt x="3482568" y="0"/>
                </a:cubicBezTo>
                <a:cubicBezTo>
                  <a:pt x="3664746" y="-15731"/>
                  <a:pt x="4079406" y="20631"/>
                  <a:pt x="4271452" y="0"/>
                </a:cubicBezTo>
                <a:cubicBezTo>
                  <a:pt x="4463498" y="-20631"/>
                  <a:pt x="4455635" y="-2310"/>
                  <a:pt x="4625090" y="0"/>
                </a:cubicBezTo>
                <a:cubicBezTo>
                  <a:pt x="4794545" y="2310"/>
                  <a:pt x="4970602" y="-8760"/>
                  <a:pt x="5196352" y="0"/>
                </a:cubicBezTo>
                <a:cubicBezTo>
                  <a:pt x="5422102" y="8760"/>
                  <a:pt x="5792325" y="13953"/>
                  <a:pt x="5985236" y="0"/>
                </a:cubicBezTo>
                <a:cubicBezTo>
                  <a:pt x="6178147" y="-13953"/>
                  <a:pt x="6278898" y="10814"/>
                  <a:pt x="6447686" y="0"/>
                </a:cubicBezTo>
                <a:cubicBezTo>
                  <a:pt x="6616474" y="-10814"/>
                  <a:pt x="6658436" y="-14014"/>
                  <a:pt x="6801324" y="0"/>
                </a:cubicBezTo>
                <a:cubicBezTo>
                  <a:pt x="6944212" y="14014"/>
                  <a:pt x="7237069" y="-8223"/>
                  <a:pt x="7372585" y="0"/>
                </a:cubicBezTo>
                <a:cubicBezTo>
                  <a:pt x="7508101" y="8223"/>
                  <a:pt x="7647170" y="16278"/>
                  <a:pt x="7726223" y="0"/>
                </a:cubicBezTo>
                <a:cubicBezTo>
                  <a:pt x="7805276" y="-16278"/>
                  <a:pt x="8235824" y="26456"/>
                  <a:pt x="8515108" y="0"/>
                </a:cubicBezTo>
                <a:cubicBezTo>
                  <a:pt x="8794392" y="-26456"/>
                  <a:pt x="9185099" y="-23662"/>
                  <a:pt x="9412804" y="0"/>
                </a:cubicBezTo>
                <a:cubicBezTo>
                  <a:pt x="9640509" y="23662"/>
                  <a:pt x="9775317" y="12717"/>
                  <a:pt x="9875254" y="0"/>
                </a:cubicBezTo>
                <a:cubicBezTo>
                  <a:pt x="9975191" y="-12717"/>
                  <a:pt x="10200814" y="-14761"/>
                  <a:pt x="10446515" y="0"/>
                </a:cubicBezTo>
                <a:cubicBezTo>
                  <a:pt x="10692216" y="14761"/>
                  <a:pt x="10838613" y="5567"/>
                  <a:pt x="11180994" y="0"/>
                </a:cubicBezTo>
                <a:cubicBezTo>
                  <a:pt x="11350148" y="-10450"/>
                  <a:pt x="11493914" y="124083"/>
                  <a:pt x="11480820" y="299826"/>
                </a:cubicBezTo>
                <a:cubicBezTo>
                  <a:pt x="11464066" y="630915"/>
                  <a:pt x="11498065" y="807155"/>
                  <a:pt x="11480820" y="997936"/>
                </a:cubicBezTo>
                <a:cubicBezTo>
                  <a:pt x="11463576" y="1188717"/>
                  <a:pt x="11480551" y="1373091"/>
                  <a:pt x="11480820" y="1528499"/>
                </a:cubicBezTo>
                <a:cubicBezTo>
                  <a:pt x="11481089" y="1683907"/>
                  <a:pt x="11470261" y="1864513"/>
                  <a:pt x="11480820" y="2059062"/>
                </a:cubicBezTo>
                <a:cubicBezTo>
                  <a:pt x="11491379" y="2253611"/>
                  <a:pt x="11495340" y="2400009"/>
                  <a:pt x="11480820" y="2645474"/>
                </a:cubicBezTo>
                <a:cubicBezTo>
                  <a:pt x="11466300" y="2890939"/>
                  <a:pt x="11454659" y="3151887"/>
                  <a:pt x="11480820" y="3287735"/>
                </a:cubicBezTo>
                <a:cubicBezTo>
                  <a:pt x="11506981" y="3423583"/>
                  <a:pt x="11479353" y="3769055"/>
                  <a:pt x="11480820" y="4097542"/>
                </a:cubicBezTo>
                <a:cubicBezTo>
                  <a:pt x="11482287" y="4426029"/>
                  <a:pt x="11488030" y="4512951"/>
                  <a:pt x="11480820" y="4851500"/>
                </a:cubicBezTo>
                <a:cubicBezTo>
                  <a:pt x="11473610" y="5190049"/>
                  <a:pt x="11460556" y="5461753"/>
                  <a:pt x="11480820" y="5884702"/>
                </a:cubicBezTo>
                <a:cubicBezTo>
                  <a:pt x="11486505" y="6045997"/>
                  <a:pt x="11369520" y="6217611"/>
                  <a:pt x="11180994" y="6184528"/>
                </a:cubicBezTo>
                <a:cubicBezTo>
                  <a:pt x="10965989" y="6182393"/>
                  <a:pt x="10731762" y="6150420"/>
                  <a:pt x="10392109" y="6184528"/>
                </a:cubicBezTo>
                <a:cubicBezTo>
                  <a:pt x="10052457" y="6218636"/>
                  <a:pt x="9998758" y="6158181"/>
                  <a:pt x="9712036" y="6184528"/>
                </a:cubicBezTo>
                <a:cubicBezTo>
                  <a:pt x="9425314" y="6210875"/>
                  <a:pt x="9358786" y="6163515"/>
                  <a:pt x="9031963" y="6184528"/>
                </a:cubicBezTo>
                <a:cubicBezTo>
                  <a:pt x="8705140" y="6205541"/>
                  <a:pt x="8827650" y="6178584"/>
                  <a:pt x="8678325" y="6184528"/>
                </a:cubicBezTo>
                <a:cubicBezTo>
                  <a:pt x="8529000" y="6190472"/>
                  <a:pt x="8311625" y="6190466"/>
                  <a:pt x="8215876" y="6184528"/>
                </a:cubicBezTo>
                <a:cubicBezTo>
                  <a:pt x="8120127" y="6178590"/>
                  <a:pt x="7912775" y="6186987"/>
                  <a:pt x="7753426" y="6184528"/>
                </a:cubicBezTo>
                <a:cubicBezTo>
                  <a:pt x="7594077" y="6182070"/>
                  <a:pt x="7470305" y="6173341"/>
                  <a:pt x="7290976" y="6184528"/>
                </a:cubicBezTo>
                <a:cubicBezTo>
                  <a:pt x="7111647" y="6195716"/>
                  <a:pt x="7083161" y="6173548"/>
                  <a:pt x="6937338" y="6184528"/>
                </a:cubicBezTo>
                <a:cubicBezTo>
                  <a:pt x="6791515" y="6195508"/>
                  <a:pt x="6419147" y="6182115"/>
                  <a:pt x="6039642" y="6184528"/>
                </a:cubicBezTo>
                <a:cubicBezTo>
                  <a:pt x="5660137" y="6186941"/>
                  <a:pt x="5523635" y="6208302"/>
                  <a:pt x="5359569" y="6184528"/>
                </a:cubicBezTo>
                <a:cubicBezTo>
                  <a:pt x="5195503" y="6160754"/>
                  <a:pt x="5038152" y="6162760"/>
                  <a:pt x="4788308" y="6184528"/>
                </a:cubicBezTo>
                <a:cubicBezTo>
                  <a:pt x="4538464" y="6206296"/>
                  <a:pt x="4354387" y="6211457"/>
                  <a:pt x="4108235" y="6184528"/>
                </a:cubicBezTo>
                <a:cubicBezTo>
                  <a:pt x="3862083" y="6157599"/>
                  <a:pt x="3807092" y="6202571"/>
                  <a:pt x="3645785" y="6184528"/>
                </a:cubicBezTo>
                <a:cubicBezTo>
                  <a:pt x="3484478" y="6166486"/>
                  <a:pt x="3119195" y="6150579"/>
                  <a:pt x="2856900" y="6184528"/>
                </a:cubicBezTo>
                <a:cubicBezTo>
                  <a:pt x="2594605" y="6218477"/>
                  <a:pt x="2601355" y="6197348"/>
                  <a:pt x="2503263" y="6184528"/>
                </a:cubicBezTo>
                <a:cubicBezTo>
                  <a:pt x="2405171" y="6171708"/>
                  <a:pt x="1983507" y="6207763"/>
                  <a:pt x="1823190" y="6184528"/>
                </a:cubicBezTo>
                <a:cubicBezTo>
                  <a:pt x="1662873" y="6161293"/>
                  <a:pt x="1234849" y="6157841"/>
                  <a:pt x="1034305" y="6184528"/>
                </a:cubicBezTo>
                <a:cubicBezTo>
                  <a:pt x="833761" y="6211215"/>
                  <a:pt x="611682" y="6156054"/>
                  <a:pt x="299826" y="6184528"/>
                </a:cubicBezTo>
                <a:cubicBezTo>
                  <a:pt x="134994" y="6189937"/>
                  <a:pt x="-17683" y="6035933"/>
                  <a:pt x="0" y="5884702"/>
                </a:cubicBezTo>
                <a:cubicBezTo>
                  <a:pt x="21337" y="5772275"/>
                  <a:pt x="11604" y="5540462"/>
                  <a:pt x="0" y="5354139"/>
                </a:cubicBezTo>
                <a:cubicBezTo>
                  <a:pt x="-11604" y="5167816"/>
                  <a:pt x="-27829" y="4868882"/>
                  <a:pt x="0" y="4656029"/>
                </a:cubicBezTo>
                <a:cubicBezTo>
                  <a:pt x="27829" y="4443176"/>
                  <a:pt x="-27620" y="4201427"/>
                  <a:pt x="0" y="3902071"/>
                </a:cubicBezTo>
                <a:cubicBezTo>
                  <a:pt x="27620" y="3602715"/>
                  <a:pt x="-7861" y="3360262"/>
                  <a:pt x="0" y="3203962"/>
                </a:cubicBezTo>
                <a:cubicBezTo>
                  <a:pt x="7861" y="3047662"/>
                  <a:pt x="4993" y="2771398"/>
                  <a:pt x="0" y="2617550"/>
                </a:cubicBezTo>
                <a:cubicBezTo>
                  <a:pt x="-4993" y="2463702"/>
                  <a:pt x="26018" y="2348614"/>
                  <a:pt x="0" y="2086986"/>
                </a:cubicBezTo>
                <a:cubicBezTo>
                  <a:pt x="-26018" y="1825358"/>
                  <a:pt x="-9325" y="1674260"/>
                  <a:pt x="0" y="1444726"/>
                </a:cubicBezTo>
                <a:cubicBezTo>
                  <a:pt x="9325" y="1215192"/>
                  <a:pt x="17233" y="550329"/>
                  <a:pt x="0" y="299826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E7819D"/>
            </a:solidFill>
            <a:extLst>
              <a:ext uri="{C807C97D-BFC1-408E-A445-0C87EB9F89A2}">
                <ask:lineSketchStyleProps xmlns:ask="http://schemas.microsoft.com/office/drawing/2018/sketchyshapes" sd="312950784">
                  <a:prstGeom prst="roundRect">
                    <a:avLst>
                      <a:gd name="adj" fmla="val 4848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" name="Phạm Duyên 2 - 9Slide.vn">
            <a:extLst>
              <a:ext uri="{FF2B5EF4-FFF2-40B4-BE49-F238E27FC236}">
                <a16:creationId xmlns:a16="http://schemas.microsoft.com/office/drawing/2014/main" id="{7A63CDD3-9D77-404D-AD95-78BF8193F843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 flipH="1">
            <a:off x="7520860" y="5147572"/>
            <a:ext cx="4642638" cy="1735830"/>
            <a:chOff x="0" y="5779052"/>
            <a:chExt cx="3141832" cy="1078949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90EC9E8-4925-45B6-A4A4-586259136A3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3501" y="5779052"/>
              <a:ext cx="2959673" cy="1053549"/>
            </a:xfrm>
            <a:custGeom>
              <a:avLst/>
              <a:gdLst>
                <a:gd name="connsiteX0" fmla="*/ 1787761 w 3141832"/>
                <a:gd name="connsiteY0" fmla="*/ 0 h 1053549"/>
                <a:gd name="connsiteX1" fmla="*/ 2362200 w 3141832"/>
                <a:gd name="connsiteY1" fmla="*/ 463137 h 1053549"/>
                <a:gd name="connsiteX2" fmla="*/ 2353215 w 3141832"/>
                <a:gd name="connsiteY2" fmla="*/ 520641 h 1053549"/>
                <a:gd name="connsiteX3" fmla="*/ 2451624 w 3141832"/>
                <a:gd name="connsiteY3" fmla="*/ 496013 h 1053549"/>
                <a:gd name="connsiteX4" fmla="*/ 2567393 w 3141832"/>
                <a:gd name="connsiteY4" fmla="*/ 486603 h 1053549"/>
                <a:gd name="connsiteX5" fmla="*/ 3141832 w 3141832"/>
                <a:gd name="connsiteY5" fmla="*/ 949740 h 1053549"/>
                <a:gd name="connsiteX6" fmla="*/ 3130161 w 3141832"/>
                <a:gd name="connsiteY6" fmla="*/ 1043078 h 1053549"/>
                <a:gd name="connsiteX7" fmla="*/ 3126130 w 3141832"/>
                <a:gd name="connsiteY7" fmla="*/ 1053549 h 1053549"/>
                <a:gd name="connsiteX8" fmla="*/ 0 w 3141832"/>
                <a:gd name="connsiteY8" fmla="*/ 1053549 h 1053549"/>
                <a:gd name="connsiteX9" fmla="*/ 0 w 3141832"/>
                <a:gd name="connsiteY9" fmla="*/ 597209 h 1053549"/>
                <a:gd name="connsiteX10" fmla="*/ 33768 w 3141832"/>
                <a:gd name="connsiteY10" fmla="*/ 571192 h 1053549"/>
                <a:gd name="connsiteX11" fmla="*/ 330326 w 3141832"/>
                <a:gd name="connsiteY11" fmla="*/ 486603 h 1053549"/>
                <a:gd name="connsiteX12" fmla="*/ 401591 w 3141832"/>
                <a:gd name="connsiteY12" fmla="*/ 493312 h 1053549"/>
                <a:gd name="connsiteX13" fmla="*/ 443908 w 3141832"/>
                <a:gd name="connsiteY13" fmla="*/ 420508 h 1053549"/>
                <a:gd name="connsiteX14" fmla="*/ 883734 w 3141832"/>
                <a:gd name="connsiteY14" fmla="*/ 202135 h 1053549"/>
                <a:gd name="connsiteX15" fmla="*/ 1180292 w 3141832"/>
                <a:gd name="connsiteY15" fmla="*/ 286724 h 1053549"/>
                <a:gd name="connsiteX16" fmla="*/ 1239434 w 3141832"/>
                <a:gd name="connsiteY16" fmla="*/ 332290 h 1053549"/>
                <a:gd name="connsiteX17" fmla="*/ 1258464 w 3141832"/>
                <a:gd name="connsiteY17" fmla="*/ 282863 h 1053549"/>
                <a:gd name="connsiteX18" fmla="*/ 1787761 w 3141832"/>
                <a:gd name="connsiteY18" fmla="*/ 0 h 105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1832" h="1053549">
                  <a:moveTo>
                    <a:pt x="1787761" y="0"/>
                  </a:moveTo>
                  <a:cubicBezTo>
                    <a:pt x="2105015" y="0"/>
                    <a:pt x="2362200" y="207353"/>
                    <a:pt x="2362200" y="463137"/>
                  </a:cubicBezTo>
                  <a:lnTo>
                    <a:pt x="2353215" y="520641"/>
                  </a:lnTo>
                  <a:lnTo>
                    <a:pt x="2451624" y="496013"/>
                  </a:lnTo>
                  <a:cubicBezTo>
                    <a:pt x="2489018" y="489843"/>
                    <a:pt x="2527736" y="486603"/>
                    <a:pt x="2567393" y="486603"/>
                  </a:cubicBezTo>
                  <a:cubicBezTo>
                    <a:pt x="2884647" y="486603"/>
                    <a:pt x="3141832" y="693956"/>
                    <a:pt x="3141832" y="949740"/>
                  </a:cubicBezTo>
                  <a:cubicBezTo>
                    <a:pt x="3141832" y="981713"/>
                    <a:pt x="3137814" y="1012930"/>
                    <a:pt x="3130161" y="1043078"/>
                  </a:cubicBezTo>
                  <a:lnTo>
                    <a:pt x="3126130" y="1053549"/>
                  </a:lnTo>
                  <a:lnTo>
                    <a:pt x="0" y="1053549"/>
                  </a:lnTo>
                  <a:lnTo>
                    <a:pt x="0" y="597209"/>
                  </a:lnTo>
                  <a:lnTo>
                    <a:pt x="33768" y="571192"/>
                  </a:lnTo>
                  <a:cubicBezTo>
                    <a:pt x="118422" y="517787"/>
                    <a:pt x="220474" y="486603"/>
                    <a:pt x="330326" y="486603"/>
                  </a:cubicBezTo>
                  <a:lnTo>
                    <a:pt x="401591" y="493312"/>
                  </a:lnTo>
                  <a:lnTo>
                    <a:pt x="443908" y="420508"/>
                  </a:lnTo>
                  <a:cubicBezTo>
                    <a:pt x="539227" y="288757"/>
                    <a:pt x="700648" y="202135"/>
                    <a:pt x="883734" y="202135"/>
                  </a:cubicBezTo>
                  <a:cubicBezTo>
                    <a:pt x="993586" y="202135"/>
                    <a:pt x="1095638" y="233319"/>
                    <a:pt x="1180292" y="286724"/>
                  </a:cubicBezTo>
                  <a:lnTo>
                    <a:pt x="1239434" y="332290"/>
                  </a:lnTo>
                  <a:lnTo>
                    <a:pt x="1258464" y="282863"/>
                  </a:lnTo>
                  <a:cubicBezTo>
                    <a:pt x="1345669" y="116636"/>
                    <a:pt x="1549821" y="0"/>
                    <a:pt x="1787761" y="0"/>
                  </a:cubicBezTo>
                  <a:close/>
                </a:path>
              </a:pathLst>
            </a:custGeom>
            <a:solidFill>
              <a:srgbClr val="E78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6677F372-0485-4233-B6AA-93238385E1B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5804452"/>
              <a:ext cx="3141832" cy="1053549"/>
            </a:xfrm>
            <a:custGeom>
              <a:avLst/>
              <a:gdLst>
                <a:gd name="connsiteX0" fmla="*/ 1787761 w 3141832"/>
                <a:gd name="connsiteY0" fmla="*/ 0 h 1053549"/>
                <a:gd name="connsiteX1" fmla="*/ 2362200 w 3141832"/>
                <a:gd name="connsiteY1" fmla="*/ 463137 h 1053549"/>
                <a:gd name="connsiteX2" fmla="*/ 2353215 w 3141832"/>
                <a:gd name="connsiteY2" fmla="*/ 520641 h 1053549"/>
                <a:gd name="connsiteX3" fmla="*/ 2451624 w 3141832"/>
                <a:gd name="connsiteY3" fmla="*/ 496013 h 1053549"/>
                <a:gd name="connsiteX4" fmla="*/ 2567393 w 3141832"/>
                <a:gd name="connsiteY4" fmla="*/ 486603 h 1053549"/>
                <a:gd name="connsiteX5" fmla="*/ 3141832 w 3141832"/>
                <a:gd name="connsiteY5" fmla="*/ 949740 h 1053549"/>
                <a:gd name="connsiteX6" fmla="*/ 3130161 w 3141832"/>
                <a:gd name="connsiteY6" fmla="*/ 1043078 h 1053549"/>
                <a:gd name="connsiteX7" fmla="*/ 3126130 w 3141832"/>
                <a:gd name="connsiteY7" fmla="*/ 1053549 h 1053549"/>
                <a:gd name="connsiteX8" fmla="*/ 0 w 3141832"/>
                <a:gd name="connsiteY8" fmla="*/ 1053549 h 1053549"/>
                <a:gd name="connsiteX9" fmla="*/ 0 w 3141832"/>
                <a:gd name="connsiteY9" fmla="*/ 597209 h 1053549"/>
                <a:gd name="connsiteX10" fmla="*/ 33768 w 3141832"/>
                <a:gd name="connsiteY10" fmla="*/ 571192 h 1053549"/>
                <a:gd name="connsiteX11" fmla="*/ 330326 w 3141832"/>
                <a:gd name="connsiteY11" fmla="*/ 486603 h 1053549"/>
                <a:gd name="connsiteX12" fmla="*/ 401591 w 3141832"/>
                <a:gd name="connsiteY12" fmla="*/ 493312 h 1053549"/>
                <a:gd name="connsiteX13" fmla="*/ 443908 w 3141832"/>
                <a:gd name="connsiteY13" fmla="*/ 420508 h 1053549"/>
                <a:gd name="connsiteX14" fmla="*/ 883734 w 3141832"/>
                <a:gd name="connsiteY14" fmla="*/ 202135 h 1053549"/>
                <a:gd name="connsiteX15" fmla="*/ 1180292 w 3141832"/>
                <a:gd name="connsiteY15" fmla="*/ 286724 h 1053549"/>
                <a:gd name="connsiteX16" fmla="*/ 1239434 w 3141832"/>
                <a:gd name="connsiteY16" fmla="*/ 332290 h 1053549"/>
                <a:gd name="connsiteX17" fmla="*/ 1258464 w 3141832"/>
                <a:gd name="connsiteY17" fmla="*/ 282863 h 1053549"/>
                <a:gd name="connsiteX18" fmla="*/ 1787761 w 3141832"/>
                <a:gd name="connsiteY18" fmla="*/ 0 h 105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1832" h="1053549">
                  <a:moveTo>
                    <a:pt x="1787761" y="0"/>
                  </a:moveTo>
                  <a:cubicBezTo>
                    <a:pt x="2105015" y="0"/>
                    <a:pt x="2362200" y="207353"/>
                    <a:pt x="2362200" y="463137"/>
                  </a:cubicBezTo>
                  <a:lnTo>
                    <a:pt x="2353215" y="520641"/>
                  </a:lnTo>
                  <a:lnTo>
                    <a:pt x="2451624" y="496013"/>
                  </a:lnTo>
                  <a:cubicBezTo>
                    <a:pt x="2489018" y="489843"/>
                    <a:pt x="2527736" y="486603"/>
                    <a:pt x="2567393" y="486603"/>
                  </a:cubicBezTo>
                  <a:cubicBezTo>
                    <a:pt x="2884647" y="486603"/>
                    <a:pt x="3141832" y="693956"/>
                    <a:pt x="3141832" y="949740"/>
                  </a:cubicBezTo>
                  <a:cubicBezTo>
                    <a:pt x="3141832" y="981713"/>
                    <a:pt x="3137814" y="1012930"/>
                    <a:pt x="3130161" y="1043078"/>
                  </a:cubicBezTo>
                  <a:lnTo>
                    <a:pt x="3126130" y="1053549"/>
                  </a:lnTo>
                  <a:lnTo>
                    <a:pt x="0" y="1053549"/>
                  </a:lnTo>
                  <a:lnTo>
                    <a:pt x="0" y="597209"/>
                  </a:lnTo>
                  <a:lnTo>
                    <a:pt x="33768" y="571192"/>
                  </a:lnTo>
                  <a:cubicBezTo>
                    <a:pt x="118422" y="517787"/>
                    <a:pt x="220474" y="486603"/>
                    <a:pt x="330326" y="486603"/>
                  </a:cubicBezTo>
                  <a:lnTo>
                    <a:pt x="401591" y="493312"/>
                  </a:lnTo>
                  <a:lnTo>
                    <a:pt x="443908" y="420508"/>
                  </a:lnTo>
                  <a:cubicBezTo>
                    <a:pt x="539227" y="288757"/>
                    <a:pt x="700648" y="202135"/>
                    <a:pt x="883734" y="202135"/>
                  </a:cubicBezTo>
                  <a:cubicBezTo>
                    <a:pt x="993586" y="202135"/>
                    <a:pt x="1095638" y="233319"/>
                    <a:pt x="1180292" y="286724"/>
                  </a:cubicBezTo>
                  <a:lnTo>
                    <a:pt x="1239434" y="332290"/>
                  </a:lnTo>
                  <a:lnTo>
                    <a:pt x="1258464" y="282863"/>
                  </a:lnTo>
                  <a:cubicBezTo>
                    <a:pt x="1345669" y="116636"/>
                    <a:pt x="1549821" y="0"/>
                    <a:pt x="1787761" y="0"/>
                  </a:cubicBezTo>
                  <a:close/>
                </a:path>
              </a:pathLst>
            </a:custGeom>
            <a:solidFill>
              <a:srgbClr val="E8F3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4" name="Phạm Duyên 3 - 9Slide.vn">
            <a:extLst>
              <a:ext uri="{FF2B5EF4-FFF2-40B4-BE49-F238E27FC236}">
                <a16:creationId xmlns:a16="http://schemas.microsoft.com/office/drawing/2014/main" id="{3C9A9B85-F333-48C0-A1E1-C6CC2084EEA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2148077" y="5121432"/>
            <a:ext cx="10088922" cy="1761969"/>
            <a:chOff x="2406694" y="4553085"/>
            <a:chExt cx="10088922" cy="1687643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67715C1A-CBA6-48E3-A2B8-34E5BD47EF3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489343" y="4553085"/>
              <a:ext cx="10006273" cy="1687643"/>
            </a:xfrm>
            <a:custGeom>
              <a:avLst/>
              <a:gdLst>
                <a:gd name="connsiteX0" fmla="*/ 3901393 w 10006273"/>
                <a:gd name="connsiteY0" fmla="*/ 0 h 1687643"/>
                <a:gd name="connsiteX1" fmla="*/ 4597705 w 10006273"/>
                <a:gd name="connsiteY1" fmla="*/ 330359 h 1687643"/>
                <a:gd name="connsiteX2" fmla="*/ 4651088 w 10006273"/>
                <a:gd name="connsiteY2" fmla="*/ 418120 h 1687643"/>
                <a:gd name="connsiteX3" fmla="*/ 4741116 w 10006273"/>
                <a:gd name="connsiteY3" fmla="*/ 410022 h 1687643"/>
                <a:gd name="connsiteX4" fmla="*/ 5418052 w 10006273"/>
                <a:gd name="connsiteY4" fmla="*/ 810408 h 1687643"/>
                <a:gd name="connsiteX5" fmla="*/ 5443558 w 10006273"/>
                <a:gd name="connsiteY5" fmla="*/ 883727 h 1687643"/>
                <a:gd name="connsiteX6" fmla="*/ 5541524 w 10006273"/>
                <a:gd name="connsiteY6" fmla="*/ 892540 h 1687643"/>
                <a:gd name="connsiteX7" fmla="*/ 5740617 w 10006273"/>
                <a:gd name="connsiteY7" fmla="*/ 962288 h 1687643"/>
                <a:gd name="connsiteX8" fmla="*/ 5802167 w 10006273"/>
                <a:gd name="connsiteY8" fmla="*/ 1002333 h 1687643"/>
                <a:gd name="connsiteX9" fmla="*/ 5807662 w 10006273"/>
                <a:gd name="connsiteY9" fmla="*/ 953696 h 1687643"/>
                <a:gd name="connsiteX10" fmla="*/ 6527406 w 10006273"/>
                <a:gd name="connsiteY10" fmla="*/ 430255 h 1687643"/>
                <a:gd name="connsiteX11" fmla="*/ 7247150 w 10006273"/>
                <a:gd name="connsiteY11" fmla="*/ 953696 h 1687643"/>
                <a:gd name="connsiteX12" fmla="*/ 7247251 w 10006273"/>
                <a:gd name="connsiteY12" fmla="*/ 954587 h 1687643"/>
                <a:gd name="connsiteX13" fmla="*/ 7247278 w 10006273"/>
                <a:gd name="connsiteY13" fmla="*/ 954576 h 1687643"/>
                <a:gd name="connsiteX14" fmla="*/ 7533245 w 10006273"/>
                <a:gd name="connsiteY14" fmla="*/ 913180 h 1687643"/>
                <a:gd name="connsiteX15" fmla="*/ 8052735 w 10006273"/>
                <a:gd name="connsiteY15" fmla="*/ 1067469 h 1687643"/>
                <a:gd name="connsiteX16" fmla="*/ 8096289 w 10006273"/>
                <a:gd name="connsiteY16" fmla="*/ 1105319 h 1687643"/>
                <a:gd name="connsiteX17" fmla="*/ 8147222 w 10006273"/>
                <a:gd name="connsiteY17" fmla="*/ 1004873 h 1687643"/>
                <a:gd name="connsiteX18" fmla="*/ 8750032 w 10006273"/>
                <a:gd name="connsiteY18" fmla="*/ 661785 h 1687643"/>
                <a:gd name="connsiteX19" fmla="*/ 9476996 w 10006273"/>
                <a:gd name="connsiteY19" fmla="*/ 1439955 h 1687643"/>
                <a:gd name="connsiteX20" fmla="*/ 9991037 w 10006273"/>
                <a:gd name="connsiteY20" fmla="*/ 1667876 h 1687643"/>
                <a:gd name="connsiteX21" fmla="*/ 10006273 w 10006273"/>
                <a:gd name="connsiteY21" fmla="*/ 1687643 h 1687643"/>
                <a:gd name="connsiteX22" fmla="*/ 0 w 10006273"/>
                <a:gd name="connsiteY22" fmla="*/ 1687643 h 1687643"/>
                <a:gd name="connsiteX23" fmla="*/ 7488 w 10006273"/>
                <a:gd name="connsiteY23" fmla="*/ 1621361 h 1687643"/>
                <a:gd name="connsiteX24" fmla="*/ 622780 w 10006273"/>
                <a:gd name="connsiteY24" fmla="*/ 1173884 h 1687643"/>
                <a:gd name="connsiteX25" fmla="*/ 867246 w 10006273"/>
                <a:gd name="connsiteY25" fmla="*/ 1217925 h 1687643"/>
                <a:gd name="connsiteX26" fmla="*/ 878836 w 10006273"/>
                <a:gd name="connsiteY26" fmla="*/ 1223538 h 1687643"/>
                <a:gd name="connsiteX27" fmla="*/ 879319 w 10006273"/>
                <a:gd name="connsiteY27" fmla="*/ 1218820 h 1687643"/>
                <a:gd name="connsiteX28" fmla="*/ 1625837 w 10006273"/>
                <a:gd name="connsiteY28" fmla="*/ 620529 h 1687643"/>
                <a:gd name="connsiteX29" fmla="*/ 1922442 w 10006273"/>
                <a:gd name="connsiteY29" fmla="*/ 679413 h 1687643"/>
                <a:gd name="connsiteX30" fmla="*/ 1948172 w 10006273"/>
                <a:gd name="connsiteY30" fmla="*/ 693146 h 1687643"/>
                <a:gd name="connsiteX31" fmla="*/ 1988649 w 10006273"/>
                <a:gd name="connsiteY31" fmla="*/ 576793 h 1687643"/>
                <a:gd name="connsiteX32" fmla="*/ 2762382 w 10006273"/>
                <a:gd name="connsiteY32" fmla="*/ 119154 h 1687643"/>
                <a:gd name="connsiteX33" fmla="*/ 3231879 w 10006273"/>
                <a:gd name="connsiteY33" fmla="*/ 247123 h 1687643"/>
                <a:gd name="connsiteX34" fmla="*/ 3261727 w 10006273"/>
                <a:gd name="connsiteY34" fmla="*/ 269097 h 1687643"/>
                <a:gd name="connsiteX35" fmla="*/ 3307619 w 10006273"/>
                <a:gd name="connsiteY35" fmla="*/ 219465 h 1687643"/>
                <a:gd name="connsiteX36" fmla="*/ 3901393 w 10006273"/>
                <a:gd name="connsiteY36" fmla="*/ 0 h 1687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006273" h="1687643">
                  <a:moveTo>
                    <a:pt x="3901393" y="0"/>
                  </a:moveTo>
                  <a:cubicBezTo>
                    <a:pt x="4191247" y="0"/>
                    <a:pt x="4446800" y="131044"/>
                    <a:pt x="4597705" y="330359"/>
                  </a:cubicBezTo>
                  <a:lnTo>
                    <a:pt x="4651088" y="418120"/>
                  </a:lnTo>
                  <a:lnTo>
                    <a:pt x="4741116" y="410022"/>
                  </a:lnTo>
                  <a:cubicBezTo>
                    <a:pt x="5045426" y="410022"/>
                    <a:pt x="5306523" y="575118"/>
                    <a:pt x="5418052" y="810408"/>
                  </a:cubicBezTo>
                  <a:lnTo>
                    <a:pt x="5443558" y="883727"/>
                  </a:lnTo>
                  <a:lnTo>
                    <a:pt x="5541524" y="892540"/>
                  </a:lnTo>
                  <a:cubicBezTo>
                    <a:pt x="5613072" y="905604"/>
                    <a:pt x="5680188" y="929524"/>
                    <a:pt x="5740617" y="962288"/>
                  </a:cubicBezTo>
                  <a:lnTo>
                    <a:pt x="5802167" y="1002333"/>
                  </a:lnTo>
                  <a:lnTo>
                    <a:pt x="5807662" y="953696"/>
                  </a:lnTo>
                  <a:cubicBezTo>
                    <a:pt x="5876167" y="654969"/>
                    <a:pt x="6172377" y="430255"/>
                    <a:pt x="6527406" y="430255"/>
                  </a:cubicBezTo>
                  <a:cubicBezTo>
                    <a:pt x="6882435" y="430255"/>
                    <a:pt x="7178645" y="654969"/>
                    <a:pt x="7247150" y="953696"/>
                  </a:cubicBezTo>
                  <a:lnTo>
                    <a:pt x="7247251" y="954587"/>
                  </a:lnTo>
                  <a:lnTo>
                    <a:pt x="7247278" y="954576"/>
                  </a:lnTo>
                  <a:cubicBezTo>
                    <a:pt x="7335173" y="927920"/>
                    <a:pt x="7431808" y="913180"/>
                    <a:pt x="7533245" y="913180"/>
                  </a:cubicBezTo>
                  <a:cubicBezTo>
                    <a:pt x="7736119" y="913180"/>
                    <a:pt x="7919786" y="972141"/>
                    <a:pt x="8052735" y="1067469"/>
                  </a:cubicBezTo>
                  <a:lnTo>
                    <a:pt x="8096289" y="1105319"/>
                  </a:lnTo>
                  <a:lnTo>
                    <a:pt x="8147222" y="1004873"/>
                  </a:lnTo>
                  <a:cubicBezTo>
                    <a:pt x="8277863" y="797878"/>
                    <a:pt x="8499100" y="661785"/>
                    <a:pt x="8750032" y="661785"/>
                  </a:cubicBezTo>
                  <a:cubicBezTo>
                    <a:pt x="9151523" y="661785"/>
                    <a:pt x="9476996" y="1010184"/>
                    <a:pt x="9476996" y="1439955"/>
                  </a:cubicBezTo>
                  <a:cubicBezTo>
                    <a:pt x="9677742" y="1439955"/>
                    <a:pt x="9859482" y="1527055"/>
                    <a:pt x="9991037" y="1667876"/>
                  </a:cubicBezTo>
                  <a:lnTo>
                    <a:pt x="10006273" y="1687643"/>
                  </a:lnTo>
                  <a:lnTo>
                    <a:pt x="0" y="1687643"/>
                  </a:lnTo>
                  <a:lnTo>
                    <a:pt x="7488" y="1621361"/>
                  </a:lnTo>
                  <a:cubicBezTo>
                    <a:pt x="66051" y="1365986"/>
                    <a:pt x="319274" y="1173884"/>
                    <a:pt x="622780" y="1173884"/>
                  </a:cubicBezTo>
                  <a:cubicBezTo>
                    <a:pt x="709496" y="1173884"/>
                    <a:pt x="792107" y="1189566"/>
                    <a:pt x="867246" y="1217925"/>
                  </a:cubicBezTo>
                  <a:lnTo>
                    <a:pt x="878836" y="1223538"/>
                  </a:lnTo>
                  <a:lnTo>
                    <a:pt x="879319" y="1218820"/>
                  </a:lnTo>
                  <a:cubicBezTo>
                    <a:pt x="950373" y="877375"/>
                    <a:pt x="1257602" y="620529"/>
                    <a:pt x="1625837" y="620529"/>
                  </a:cubicBezTo>
                  <a:cubicBezTo>
                    <a:pt x="1731048" y="620529"/>
                    <a:pt x="1831278" y="641496"/>
                    <a:pt x="1922442" y="679413"/>
                  </a:cubicBezTo>
                  <a:lnTo>
                    <a:pt x="1948172" y="693146"/>
                  </a:lnTo>
                  <a:lnTo>
                    <a:pt x="1988649" y="576793"/>
                  </a:lnTo>
                  <a:cubicBezTo>
                    <a:pt x="2116126" y="307857"/>
                    <a:pt x="2414558" y="119154"/>
                    <a:pt x="2762382" y="119154"/>
                  </a:cubicBezTo>
                  <a:cubicBezTo>
                    <a:pt x="2936295" y="119154"/>
                    <a:pt x="3097859" y="166330"/>
                    <a:pt x="3231879" y="247123"/>
                  </a:cubicBezTo>
                  <a:lnTo>
                    <a:pt x="3261727" y="269097"/>
                  </a:lnTo>
                  <a:lnTo>
                    <a:pt x="3307619" y="219465"/>
                  </a:lnTo>
                  <a:cubicBezTo>
                    <a:pt x="3459580" y="83868"/>
                    <a:pt x="3669510" y="0"/>
                    <a:pt x="3901393" y="0"/>
                  </a:cubicBezTo>
                  <a:close/>
                </a:path>
              </a:pathLst>
            </a:custGeom>
            <a:solidFill>
              <a:srgbClr val="E78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67E2EA23-0E8B-495E-AA9A-BE6EA674700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406694" y="4614929"/>
              <a:ext cx="10006273" cy="1604613"/>
            </a:xfrm>
            <a:custGeom>
              <a:avLst/>
              <a:gdLst>
                <a:gd name="connsiteX0" fmla="*/ 3901393 w 10006273"/>
                <a:gd name="connsiteY0" fmla="*/ 0 h 1687643"/>
                <a:gd name="connsiteX1" fmla="*/ 4597705 w 10006273"/>
                <a:gd name="connsiteY1" fmla="*/ 330359 h 1687643"/>
                <a:gd name="connsiteX2" fmla="*/ 4651088 w 10006273"/>
                <a:gd name="connsiteY2" fmla="*/ 418120 h 1687643"/>
                <a:gd name="connsiteX3" fmla="*/ 4741116 w 10006273"/>
                <a:gd name="connsiteY3" fmla="*/ 410022 h 1687643"/>
                <a:gd name="connsiteX4" fmla="*/ 5418052 w 10006273"/>
                <a:gd name="connsiteY4" fmla="*/ 810408 h 1687643"/>
                <a:gd name="connsiteX5" fmla="*/ 5443558 w 10006273"/>
                <a:gd name="connsiteY5" fmla="*/ 883727 h 1687643"/>
                <a:gd name="connsiteX6" fmla="*/ 5541524 w 10006273"/>
                <a:gd name="connsiteY6" fmla="*/ 892540 h 1687643"/>
                <a:gd name="connsiteX7" fmla="*/ 5740617 w 10006273"/>
                <a:gd name="connsiteY7" fmla="*/ 962288 h 1687643"/>
                <a:gd name="connsiteX8" fmla="*/ 5802167 w 10006273"/>
                <a:gd name="connsiteY8" fmla="*/ 1002333 h 1687643"/>
                <a:gd name="connsiteX9" fmla="*/ 5807662 w 10006273"/>
                <a:gd name="connsiteY9" fmla="*/ 953696 h 1687643"/>
                <a:gd name="connsiteX10" fmla="*/ 6527406 w 10006273"/>
                <a:gd name="connsiteY10" fmla="*/ 430255 h 1687643"/>
                <a:gd name="connsiteX11" fmla="*/ 7247150 w 10006273"/>
                <a:gd name="connsiteY11" fmla="*/ 953696 h 1687643"/>
                <a:gd name="connsiteX12" fmla="*/ 7247251 w 10006273"/>
                <a:gd name="connsiteY12" fmla="*/ 954587 h 1687643"/>
                <a:gd name="connsiteX13" fmla="*/ 7247278 w 10006273"/>
                <a:gd name="connsiteY13" fmla="*/ 954576 h 1687643"/>
                <a:gd name="connsiteX14" fmla="*/ 7533245 w 10006273"/>
                <a:gd name="connsiteY14" fmla="*/ 913180 h 1687643"/>
                <a:gd name="connsiteX15" fmla="*/ 8052735 w 10006273"/>
                <a:gd name="connsiteY15" fmla="*/ 1067469 h 1687643"/>
                <a:gd name="connsiteX16" fmla="*/ 8096289 w 10006273"/>
                <a:gd name="connsiteY16" fmla="*/ 1105319 h 1687643"/>
                <a:gd name="connsiteX17" fmla="*/ 8147222 w 10006273"/>
                <a:gd name="connsiteY17" fmla="*/ 1004873 h 1687643"/>
                <a:gd name="connsiteX18" fmla="*/ 8750032 w 10006273"/>
                <a:gd name="connsiteY18" fmla="*/ 661785 h 1687643"/>
                <a:gd name="connsiteX19" fmla="*/ 9476996 w 10006273"/>
                <a:gd name="connsiteY19" fmla="*/ 1439955 h 1687643"/>
                <a:gd name="connsiteX20" fmla="*/ 9991037 w 10006273"/>
                <a:gd name="connsiteY20" fmla="*/ 1667876 h 1687643"/>
                <a:gd name="connsiteX21" fmla="*/ 10006273 w 10006273"/>
                <a:gd name="connsiteY21" fmla="*/ 1687643 h 1687643"/>
                <a:gd name="connsiteX22" fmla="*/ 0 w 10006273"/>
                <a:gd name="connsiteY22" fmla="*/ 1687643 h 1687643"/>
                <a:gd name="connsiteX23" fmla="*/ 7488 w 10006273"/>
                <a:gd name="connsiteY23" fmla="*/ 1621361 h 1687643"/>
                <a:gd name="connsiteX24" fmla="*/ 622780 w 10006273"/>
                <a:gd name="connsiteY24" fmla="*/ 1173884 h 1687643"/>
                <a:gd name="connsiteX25" fmla="*/ 867246 w 10006273"/>
                <a:gd name="connsiteY25" fmla="*/ 1217925 h 1687643"/>
                <a:gd name="connsiteX26" fmla="*/ 878836 w 10006273"/>
                <a:gd name="connsiteY26" fmla="*/ 1223538 h 1687643"/>
                <a:gd name="connsiteX27" fmla="*/ 879319 w 10006273"/>
                <a:gd name="connsiteY27" fmla="*/ 1218820 h 1687643"/>
                <a:gd name="connsiteX28" fmla="*/ 1625837 w 10006273"/>
                <a:gd name="connsiteY28" fmla="*/ 620529 h 1687643"/>
                <a:gd name="connsiteX29" fmla="*/ 1922442 w 10006273"/>
                <a:gd name="connsiteY29" fmla="*/ 679413 h 1687643"/>
                <a:gd name="connsiteX30" fmla="*/ 1948172 w 10006273"/>
                <a:gd name="connsiteY30" fmla="*/ 693146 h 1687643"/>
                <a:gd name="connsiteX31" fmla="*/ 1988649 w 10006273"/>
                <a:gd name="connsiteY31" fmla="*/ 576793 h 1687643"/>
                <a:gd name="connsiteX32" fmla="*/ 2762382 w 10006273"/>
                <a:gd name="connsiteY32" fmla="*/ 119154 h 1687643"/>
                <a:gd name="connsiteX33" fmla="*/ 3231879 w 10006273"/>
                <a:gd name="connsiteY33" fmla="*/ 247123 h 1687643"/>
                <a:gd name="connsiteX34" fmla="*/ 3261727 w 10006273"/>
                <a:gd name="connsiteY34" fmla="*/ 269097 h 1687643"/>
                <a:gd name="connsiteX35" fmla="*/ 3307619 w 10006273"/>
                <a:gd name="connsiteY35" fmla="*/ 219465 h 1687643"/>
                <a:gd name="connsiteX36" fmla="*/ 3901393 w 10006273"/>
                <a:gd name="connsiteY36" fmla="*/ 0 h 1687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006273" h="1687643">
                  <a:moveTo>
                    <a:pt x="3901393" y="0"/>
                  </a:moveTo>
                  <a:cubicBezTo>
                    <a:pt x="4191247" y="0"/>
                    <a:pt x="4446800" y="131044"/>
                    <a:pt x="4597705" y="330359"/>
                  </a:cubicBezTo>
                  <a:lnTo>
                    <a:pt x="4651088" y="418120"/>
                  </a:lnTo>
                  <a:lnTo>
                    <a:pt x="4741116" y="410022"/>
                  </a:lnTo>
                  <a:cubicBezTo>
                    <a:pt x="5045426" y="410022"/>
                    <a:pt x="5306523" y="575118"/>
                    <a:pt x="5418052" y="810408"/>
                  </a:cubicBezTo>
                  <a:lnTo>
                    <a:pt x="5443558" y="883727"/>
                  </a:lnTo>
                  <a:lnTo>
                    <a:pt x="5541524" y="892540"/>
                  </a:lnTo>
                  <a:cubicBezTo>
                    <a:pt x="5613072" y="905604"/>
                    <a:pt x="5680188" y="929524"/>
                    <a:pt x="5740617" y="962288"/>
                  </a:cubicBezTo>
                  <a:lnTo>
                    <a:pt x="5802167" y="1002333"/>
                  </a:lnTo>
                  <a:lnTo>
                    <a:pt x="5807662" y="953696"/>
                  </a:lnTo>
                  <a:cubicBezTo>
                    <a:pt x="5876167" y="654969"/>
                    <a:pt x="6172377" y="430255"/>
                    <a:pt x="6527406" y="430255"/>
                  </a:cubicBezTo>
                  <a:cubicBezTo>
                    <a:pt x="6882435" y="430255"/>
                    <a:pt x="7178645" y="654969"/>
                    <a:pt x="7247150" y="953696"/>
                  </a:cubicBezTo>
                  <a:lnTo>
                    <a:pt x="7247251" y="954587"/>
                  </a:lnTo>
                  <a:lnTo>
                    <a:pt x="7247278" y="954576"/>
                  </a:lnTo>
                  <a:cubicBezTo>
                    <a:pt x="7335173" y="927920"/>
                    <a:pt x="7431808" y="913180"/>
                    <a:pt x="7533245" y="913180"/>
                  </a:cubicBezTo>
                  <a:cubicBezTo>
                    <a:pt x="7736119" y="913180"/>
                    <a:pt x="7919786" y="972141"/>
                    <a:pt x="8052735" y="1067469"/>
                  </a:cubicBezTo>
                  <a:lnTo>
                    <a:pt x="8096289" y="1105319"/>
                  </a:lnTo>
                  <a:lnTo>
                    <a:pt x="8147222" y="1004873"/>
                  </a:lnTo>
                  <a:cubicBezTo>
                    <a:pt x="8277863" y="797878"/>
                    <a:pt x="8499100" y="661785"/>
                    <a:pt x="8750032" y="661785"/>
                  </a:cubicBezTo>
                  <a:cubicBezTo>
                    <a:pt x="9151523" y="661785"/>
                    <a:pt x="9476996" y="1010184"/>
                    <a:pt x="9476996" y="1439955"/>
                  </a:cubicBezTo>
                  <a:cubicBezTo>
                    <a:pt x="9677742" y="1439955"/>
                    <a:pt x="9859482" y="1527055"/>
                    <a:pt x="9991037" y="1667876"/>
                  </a:cubicBezTo>
                  <a:lnTo>
                    <a:pt x="10006273" y="1687643"/>
                  </a:lnTo>
                  <a:lnTo>
                    <a:pt x="0" y="1687643"/>
                  </a:lnTo>
                  <a:lnTo>
                    <a:pt x="7488" y="1621361"/>
                  </a:lnTo>
                  <a:cubicBezTo>
                    <a:pt x="66051" y="1365986"/>
                    <a:pt x="319274" y="1173884"/>
                    <a:pt x="622780" y="1173884"/>
                  </a:cubicBezTo>
                  <a:cubicBezTo>
                    <a:pt x="709496" y="1173884"/>
                    <a:pt x="792107" y="1189566"/>
                    <a:pt x="867246" y="1217925"/>
                  </a:cubicBezTo>
                  <a:lnTo>
                    <a:pt x="878836" y="1223538"/>
                  </a:lnTo>
                  <a:lnTo>
                    <a:pt x="879319" y="1218820"/>
                  </a:lnTo>
                  <a:cubicBezTo>
                    <a:pt x="950373" y="877375"/>
                    <a:pt x="1257602" y="620529"/>
                    <a:pt x="1625837" y="620529"/>
                  </a:cubicBezTo>
                  <a:cubicBezTo>
                    <a:pt x="1731048" y="620529"/>
                    <a:pt x="1831278" y="641496"/>
                    <a:pt x="1922442" y="679413"/>
                  </a:cubicBezTo>
                  <a:lnTo>
                    <a:pt x="1948172" y="693146"/>
                  </a:lnTo>
                  <a:lnTo>
                    <a:pt x="1988649" y="576793"/>
                  </a:lnTo>
                  <a:cubicBezTo>
                    <a:pt x="2116126" y="307857"/>
                    <a:pt x="2414558" y="119154"/>
                    <a:pt x="2762382" y="119154"/>
                  </a:cubicBezTo>
                  <a:cubicBezTo>
                    <a:pt x="2936295" y="119154"/>
                    <a:pt x="3097859" y="166330"/>
                    <a:pt x="3231879" y="247123"/>
                  </a:cubicBezTo>
                  <a:lnTo>
                    <a:pt x="3261727" y="269097"/>
                  </a:lnTo>
                  <a:lnTo>
                    <a:pt x="3307619" y="219465"/>
                  </a:lnTo>
                  <a:cubicBezTo>
                    <a:pt x="3459580" y="83868"/>
                    <a:pt x="3669510" y="0"/>
                    <a:pt x="3901393" y="0"/>
                  </a:cubicBezTo>
                  <a:close/>
                </a:path>
              </a:pathLst>
            </a:custGeom>
            <a:solidFill>
              <a:srgbClr val="9DDC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7" name="Phạm Duyên 4 - 9Slide.vn">
            <a:extLst>
              <a:ext uri="{FF2B5EF4-FFF2-40B4-BE49-F238E27FC236}">
                <a16:creationId xmlns:a16="http://schemas.microsoft.com/office/drawing/2014/main" id="{DBAF6EBC-9E6A-4DCC-AEEF-645FE1D4350F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5855252"/>
            <a:ext cx="3442996" cy="1091649"/>
            <a:chOff x="0" y="5779052"/>
            <a:chExt cx="3205332" cy="1091649"/>
          </a:xfrm>
        </p:grpSpPr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E63FCF2C-0E82-4A57-AEF5-9D3D4DFD383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3500" y="5779052"/>
              <a:ext cx="3141832" cy="1053549"/>
            </a:xfrm>
            <a:custGeom>
              <a:avLst/>
              <a:gdLst>
                <a:gd name="connsiteX0" fmla="*/ 1787761 w 3141832"/>
                <a:gd name="connsiteY0" fmla="*/ 0 h 1053549"/>
                <a:gd name="connsiteX1" fmla="*/ 2362200 w 3141832"/>
                <a:gd name="connsiteY1" fmla="*/ 463137 h 1053549"/>
                <a:gd name="connsiteX2" fmla="*/ 2353215 w 3141832"/>
                <a:gd name="connsiteY2" fmla="*/ 520641 h 1053549"/>
                <a:gd name="connsiteX3" fmla="*/ 2451624 w 3141832"/>
                <a:gd name="connsiteY3" fmla="*/ 496013 h 1053549"/>
                <a:gd name="connsiteX4" fmla="*/ 2567393 w 3141832"/>
                <a:gd name="connsiteY4" fmla="*/ 486603 h 1053549"/>
                <a:gd name="connsiteX5" fmla="*/ 3141832 w 3141832"/>
                <a:gd name="connsiteY5" fmla="*/ 949740 h 1053549"/>
                <a:gd name="connsiteX6" fmla="*/ 3130161 w 3141832"/>
                <a:gd name="connsiteY6" fmla="*/ 1043078 h 1053549"/>
                <a:gd name="connsiteX7" fmla="*/ 3126130 w 3141832"/>
                <a:gd name="connsiteY7" fmla="*/ 1053549 h 1053549"/>
                <a:gd name="connsiteX8" fmla="*/ 0 w 3141832"/>
                <a:gd name="connsiteY8" fmla="*/ 1053549 h 1053549"/>
                <a:gd name="connsiteX9" fmla="*/ 0 w 3141832"/>
                <a:gd name="connsiteY9" fmla="*/ 597209 h 1053549"/>
                <a:gd name="connsiteX10" fmla="*/ 33768 w 3141832"/>
                <a:gd name="connsiteY10" fmla="*/ 571192 h 1053549"/>
                <a:gd name="connsiteX11" fmla="*/ 330326 w 3141832"/>
                <a:gd name="connsiteY11" fmla="*/ 486603 h 1053549"/>
                <a:gd name="connsiteX12" fmla="*/ 401591 w 3141832"/>
                <a:gd name="connsiteY12" fmla="*/ 493312 h 1053549"/>
                <a:gd name="connsiteX13" fmla="*/ 443908 w 3141832"/>
                <a:gd name="connsiteY13" fmla="*/ 420508 h 1053549"/>
                <a:gd name="connsiteX14" fmla="*/ 883734 w 3141832"/>
                <a:gd name="connsiteY14" fmla="*/ 202135 h 1053549"/>
                <a:gd name="connsiteX15" fmla="*/ 1180292 w 3141832"/>
                <a:gd name="connsiteY15" fmla="*/ 286724 h 1053549"/>
                <a:gd name="connsiteX16" fmla="*/ 1239434 w 3141832"/>
                <a:gd name="connsiteY16" fmla="*/ 332290 h 1053549"/>
                <a:gd name="connsiteX17" fmla="*/ 1258464 w 3141832"/>
                <a:gd name="connsiteY17" fmla="*/ 282863 h 1053549"/>
                <a:gd name="connsiteX18" fmla="*/ 1787761 w 3141832"/>
                <a:gd name="connsiteY18" fmla="*/ 0 h 105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1832" h="1053549">
                  <a:moveTo>
                    <a:pt x="1787761" y="0"/>
                  </a:moveTo>
                  <a:cubicBezTo>
                    <a:pt x="2105015" y="0"/>
                    <a:pt x="2362200" y="207353"/>
                    <a:pt x="2362200" y="463137"/>
                  </a:cubicBezTo>
                  <a:lnTo>
                    <a:pt x="2353215" y="520641"/>
                  </a:lnTo>
                  <a:lnTo>
                    <a:pt x="2451624" y="496013"/>
                  </a:lnTo>
                  <a:cubicBezTo>
                    <a:pt x="2489018" y="489843"/>
                    <a:pt x="2527736" y="486603"/>
                    <a:pt x="2567393" y="486603"/>
                  </a:cubicBezTo>
                  <a:cubicBezTo>
                    <a:pt x="2884647" y="486603"/>
                    <a:pt x="3141832" y="693956"/>
                    <a:pt x="3141832" y="949740"/>
                  </a:cubicBezTo>
                  <a:cubicBezTo>
                    <a:pt x="3141832" y="981713"/>
                    <a:pt x="3137814" y="1012930"/>
                    <a:pt x="3130161" y="1043078"/>
                  </a:cubicBezTo>
                  <a:lnTo>
                    <a:pt x="3126130" y="1053549"/>
                  </a:lnTo>
                  <a:lnTo>
                    <a:pt x="0" y="1053549"/>
                  </a:lnTo>
                  <a:lnTo>
                    <a:pt x="0" y="597209"/>
                  </a:lnTo>
                  <a:lnTo>
                    <a:pt x="33768" y="571192"/>
                  </a:lnTo>
                  <a:cubicBezTo>
                    <a:pt x="118422" y="517787"/>
                    <a:pt x="220474" y="486603"/>
                    <a:pt x="330326" y="486603"/>
                  </a:cubicBezTo>
                  <a:lnTo>
                    <a:pt x="401591" y="493312"/>
                  </a:lnTo>
                  <a:lnTo>
                    <a:pt x="443908" y="420508"/>
                  </a:lnTo>
                  <a:cubicBezTo>
                    <a:pt x="539227" y="288757"/>
                    <a:pt x="700648" y="202135"/>
                    <a:pt x="883734" y="202135"/>
                  </a:cubicBezTo>
                  <a:cubicBezTo>
                    <a:pt x="993586" y="202135"/>
                    <a:pt x="1095638" y="233319"/>
                    <a:pt x="1180292" y="286724"/>
                  </a:cubicBezTo>
                  <a:lnTo>
                    <a:pt x="1239434" y="332290"/>
                  </a:lnTo>
                  <a:lnTo>
                    <a:pt x="1258464" y="282863"/>
                  </a:lnTo>
                  <a:cubicBezTo>
                    <a:pt x="1345669" y="116636"/>
                    <a:pt x="1549821" y="0"/>
                    <a:pt x="1787761" y="0"/>
                  </a:cubicBezTo>
                  <a:close/>
                </a:path>
              </a:pathLst>
            </a:custGeom>
            <a:solidFill>
              <a:srgbClr val="E78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5E82335A-5AE3-4A17-AD24-AECE7EAFB1A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5817152"/>
              <a:ext cx="3141832" cy="1053549"/>
            </a:xfrm>
            <a:custGeom>
              <a:avLst/>
              <a:gdLst>
                <a:gd name="connsiteX0" fmla="*/ 1787761 w 3141832"/>
                <a:gd name="connsiteY0" fmla="*/ 0 h 1053549"/>
                <a:gd name="connsiteX1" fmla="*/ 2362200 w 3141832"/>
                <a:gd name="connsiteY1" fmla="*/ 463137 h 1053549"/>
                <a:gd name="connsiteX2" fmla="*/ 2353215 w 3141832"/>
                <a:gd name="connsiteY2" fmla="*/ 520641 h 1053549"/>
                <a:gd name="connsiteX3" fmla="*/ 2451624 w 3141832"/>
                <a:gd name="connsiteY3" fmla="*/ 496013 h 1053549"/>
                <a:gd name="connsiteX4" fmla="*/ 2567393 w 3141832"/>
                <a:gd name="connsiteY4" fmla="*/ 486603 h 1053549"/>
                <a:gd name="connsiteX5" fmla="*/ 3141832 w 3141832"/>
                <a:gd name="connsiteY5" fmla="*/ 949740 h 1053549"/>
                <a:gd name="connsiteX6" fmla="*/ 3130161 w 3141832"/>
                <a:gd name="connsiteY6" fmla="*/ 1043078 h 1053549"/>
                <a:gd name="connsiteX7" fmla="*/ 3126130 w 3141832"/>
                <a:gd name="connsiteY7" fmla="*/ 1053549 h 1053549"/>
                <a:gd name="connsiteX8" fmla="*/ 0 w 3141832"/>
                <a:gd name="connsiteY8" fmla="*/ 1053549 h 1053549"/>
                <a:gd name="connsiteX9" fmla="*/ 0 w 3141832"/>
                <a:gd name="connsiteY9" fmla="*/ 597209 h 1053549"/>
                <a:gd name="connsiteX10" fmla="*/ 33768 w 3141832"/>
                <a:gd name="connsiteY10" fmla="*/ 571192 h 1053549"/>
                <a:gd name="connsiteX11" fmla="*/ 330326 w 3141832"/>
                <a:gd name="connsiteY11" fmla="*/ 486603 h 1053549"/>
                <a:gd name="connsiteX12" fmla="*/ 401591 w 3141832"/>
                <a:gd name="connsiteY12" fmla="*/ 493312 h 1053549"/>
                <a:gd name="connsiteX13" fmla="*/ 443908 w 3141832"/>
                <a:gd name="connsiteY13" fmla="*/ 420508 h 1053549"/>
                <a:gd name="connsiteX14" fmla="*/ 883734 w 3141832"/>
                <a:gd name="connsiteY14" fmla="*/ 202135 h 1053549"/>
                <a:gd name="connsiteX15" fmla="*/ 1180292 w 3141832"/>
                <a:gd name="connsiteY15" fmla="*/ 286724 h 1053549"/>
                <a:gd name="connsiteX16" fmla="*/ 1239434 w 3141832"/>
                <a:gd name="connsiteY16" fmla="*/ 332290 h 1053549"/>
                <a:gd name="connsiteX17" fmla="*/ 1258464 w 3141832"/>
                <a:gd name="connsiteY17" fmla="*/ 282863 h 1053549"/>
                <a:gd name="connsiteX18" fmla="*/ 1787761 w 3141832"/>
                <a:gd name="connsiteY18" fmla="*/ 0 h 105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1832" h="1053549">
                  <a:moveTo>
                    <a:pt x="1787761" y="0"/>
                  </a:moveTo>
                  <a:cubicBezTo>
                    <a:pt x="2105015" y="0"/>
                    <a:pt x="2362200" y="207353"/>
                    <a:pt x="2362200" y="463137"/>
                  </a:cubicBezTo>
                  <a:lnTo>
                    <a:pt x="2353215" y="520641"/>
                  </a:lnTo>
                  <a:lnTo>
                    <a:pt x="2451624" y="496013"/>
                  </a:lnTo>
                  <a:cubicBezTo>
                    <a:pt x="2489018" y="489843"/>
                    <a:pt x="2527736" y="486603"/>
                    <a:pt x="2567393" y="486603"/>
                  </a:cubicBezTo>
                  <a:cubicBezTo>
                    <a:pt x="2884647" y="486603"/>
                    <a:pt x="3141832" y="693956"/>
                    <a:pt x="3141832" y="949740"/>
                  </a:cubicBezTo>
                  <a:cubicBezTo>
                    <a:pt x="3141832" y="981713"/>
                    <a:pt x="3137814" y="1012930"/>
                    <a:pt x="3130161" y="1043078"/>
                  </a:cubicBezTo>
                  <a:lnTo>
                    <a:pt x="3126130" y="1053549"/>
                  </a:lnTo>
                  <a:lnTo>
                    <a:pt x="0" y="1053549"/>
                  </a:lnTo>
                  <a:lnTo>
                    <a:pt x="0" y="597209"/>
                  </a:lnTo>
                  <a:lnTo>
                    <a:pt x="33768" y="571192"/>
                  </a:lnTo>
                  <a:cubicBezTo>
                    <a:pt x="118422" y="517787"/>
                    <a:pt x="220474" y="486603"/>
                    <a:pt x="330326" y="486603"/>
                  </a:cubicBezTo>
                  <a:lnTo>
                    <a:pt x="401591" y="493312"/>
                  </a:lnTo>
                  <a:lnTo>
                    <a:pt x="443908" y="420508"/>
                  </a:lnTo>
                  <a:cubicBezTo>
                    <a:pt x="539227" y="288757"/>
                    <a:pt x="700648" y="202135"/>
                    <a:pt x="883734" y="202135"/>
                  </a:cubicBezTo>
                  <a:cubicBezTo>
                    <a:pt x="993586" y="202135"/>
                    <a:pt x="1095638" y="233319"/>
                    <a:pt x="1180292" y="286724"/>
                  </a:cubicBezTo>
                  <a:lnTo>
                    <a:pt x="1239434" y="332290"/>
                  </a:lnTo>
                  <a:lnTo>
                    <a:pt x="1258464" y="282863"/>
                  </a:lnTo>
                  <a:cubicBezTo>
                    <a:pt x="1345669" y="116636"/>
                    <a:pt x="1549821" y="0"/>
                    <a:pt x="1787761" y="0"/>
                  </a:cubicBezTo>
                  <a:close/>
                </a:path>
              </a:pathLst>
            </a:custGeom>
            <a:solidFill>
              <a:srgbClr val="E8F3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90" name="Phạm Duyên 5 - 9Slide.vn">
            <a:extLst>
              <a:ext uri="{FF2B5EF4-FFF2-40B4-BE49-F238E27FC236}">
                <a16:creationId xmlns:a16="http://schemas.microsoft.com/office/drawing/2014/main" id="{D6DB30E8-4DF3-4152-BEBB-E4BC2CC4A7E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4853209" y="5867400"/>
            <a:ext cx="4819120" cy="990600"/>
            <a:chOff x="4940748" y="6017019"/>
            <a:chExt cx="4819120" cy="990600"/>
          </a:xfrm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1851C270-3F02-4DFA-96D5-C7339AF6216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45189" y="6017019"/>
              <a:ext cx="4814679" cy="990600"/>
            </a:xfrm>
            <a:custGeom>
              <a:avLst/>
              <a:gdLst>
                <a:gd name="connsiteX0" fmla="*/ 2931939 w 4814679"/>
                <a:gd name="connsiteY0" fmla="*/ 0 h 990600"/>
                <a:gd name="connsiteX1" fmla="*/ 3628251 w 4814679"/>
                <a:gd name="connsiteY1" fmla="*/ 330359 h 990600"/>
                <a:gd name="connsiteX2" fmla="*/ 3681634 w 4814679"/>
                <a:gd name="connsiteY2" fmla="*/ 418120 h 990600"/>
                <a:gd name="connsiteX3" fmla="*/ 3771662 w 4814679"/>
                <a:gd name="connsiteY3" fmla="*/ 410022 h 990600"/>
                <a:gd name="connsiteX4" fmla="*/ 4448598 w 4814679"/>
                <a:gd name="connsiteY4" fmla="*/ 810408 h 990600"/>
                <a:gd name="connsiteX5" fmla="*/ 4474104 w 4814679"/>
                <a:gd name="connsiteY5" fmla="*/ 883727 h 990600"/>
                <a:gd name="connsiteX6" fmla="*/ 4572070 w 4814679"/>
                <a:gd name="connsiteY6" fmla="*/ 892540 h 990600"/>
                <a:gd name="connsiteX7" fmla="*/ 4771163 w 4814679"/>
                <a:gd name="connsiteY7" fmla="*/ 962288 h 990600"/>
                <a:gd name="connsiteX8" fmla="*/ 4814679 w 4814679"/>
                <a:gd name="connsiteY8" fmla="*/ 990600 h 990600"/>
                <a:gd name="connsiteX9" fmla="*/ 0 w 4814679"/>
                <a:gd name="connsiteY9" fmla="*/ 990600 h 990600"/>
                <a:gd name="connsiteX10" fmla="*/ 4701 w 4814679"/>
                <a:gd name="connsiteY10" fmla="*/ 981290 h 990600"/>
                <a:gd name="connsiteX11" fmla="*/ 656383 w 4814679"/>
                <a:gd name="connsiteY11" fmla="*/ 620529 h 990600"/>
                <a:gd name="connsiteX12" fmla="*/ 952988 w 4814679"/>
                <a:gd name="connsiteY12" fmla="*/ 679413 h 990600"/>
                <a:gd name="connsiteX13" fmla="*/ 978718 w 4814679"/>
                <a:gd name="connsiteY13" fmla="*/ 693146 h 990600"/>
                <a:gd name="connsiteX14" fmla="*/ 1019195 w 4814679"/>
                <a:gd name="connsiteY14" fmla="*/ 576793 h 990600"/>
                <a:gd name="connsiteX15" fmla="*/ 1792928 w 4814679"/>
                <a:gd name="connsiteY15" fmla="*/ 119154 h 990600"/>
                <a:gd name="connsiteX16" fmla="*/ 2262425 w 4814679"/>
                <a:gd name="connsiteY16" fmla="*/ 247123 h 990600"/>
                <a:gd name="connsiteX17" fmla="*/ 2292273 w 4814679"/>
                <a:gd name="connsiteY17" fmla="*/ 269097 h 990600"/>
                <a:gd name="connsiteX18" fmla="*/ 2338165 w 4814679"/>
                <a:gd name="connsiteY18" fmla="*/ 219465 h 990600"/>
                <a:gd name="connsiteX19" fmla="*/ 2931939 w 4814679"/>
                <a:gd name="connsiteY19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14679" h="990600">
                  <a:moveTo>
                    <a:pt x="2931939" y="0"/>
                  </a:moveTo>
                  <a:cubicBezTo>
                    <a:pt x="3221793" y="0"/>
                    <a:pt x="3477346" y="131044"/>
                    <a:pt x="3628251" y="330359"/>
                  </a:cubicBezTo>
                  <a:lnTo>
                    <a:pt x="3681634" y="418120"/>
                  </a:lnTo>
                  <a:lnTo>
                    <a:pt x="3771662" y="410022"/>
                  </a:lnTo>
                  <a:cubicBezTo>
                    <a:pt x="4075972" y="410022"/>
                    <a:pt x="4337069" y="575118"/>
                    <a:pt x="4448598" y="810408"/>
                  </a:cubicBezTo>
                  <a:lnTo>
                    <a:pt x="4474104" y="883727"/>
                  </a:lnTo>
                  <a:lnTo>
                    <a:pt x="4572070" y="892540"/>
                  </a:lnTo>
                  <a:cubicBezTo>
                    <a:pt x="4643618" y="905604"/>
                    <a:pt x="4710734" y="929524"/>
                    <a:pt x="4771163" y="962288"/>
                  </a:cubicBezTo>
                  <a:lnTo>
                    <a:pt x="4814679" y="990600"/>
                  </a:lnTo>
                  <a:lnTo>
                    <a:pt x="0" y="990600"/>
                  </a:lnTo>
                  <a:lnTo>
                    <a:pt x="4701" y="981290"/>
                  </a:lnTo>
                  <a:cubicBezTo>
                    <a:pt x="138347" y="765005"/>
                    <a:pt x="380207" y="620529"/>
                    <a:pt x="656383" y="620529"/>
                  </a:cubicBezTo>
                  <a:cubicBezTo>
                    <a:pt x="761594" y="620529"/>
                    <a:pt x="861824" y="641496"/>
                    <a:pt x="952988" y="679413"/>
                  </a:cubicBezTo>
                  <a:lnTo>
                    <a:pt x="978718" y="693146"/>
                  </a:lnTo>
                  <a:lnTo>
                    <a:pt x="1019195" y="576793"/>
                  </a:lnTo>
                  <a:cubicBezTo>
                    <a:pt x="1146672" y="307857"/>
                    <a:pt x="1445104" y="119154"/>
                    <a:pt x="1792928" y="119154"/>
                  </a:cubicBezTo>
                  <a:cubicBezTo>
                    <a:pt x="1966841" y="119154"/>
                    <a:pt x="2128405" y="166330"/>
                    <a:pt x="2262425" y="247123"/>
                  </a:cubicBezTo>
                  <a:lnTo>
                    <a:pt x="2292273" y="269097"/>
                  </a:lnTo>
                  <a:lnTo>
                    <a:pt x="2338165" y="219465"/>
                  </a:lnTo>
                  <a:cubicBezTo>
                    <a:pt x="2490126" y="83868"/>
                    <a:pt x="2700056" y="0"/>
                    <a:pt x="293193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B39202C4-666D-4A49-8C0F-7FACBBC171E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40748" y="6093219"/>
              <a:ext cx="4736471" cy="914400"/>
            </a:xfrm>
            <a:custGeom>
              <a:avLst/>
              <a:gdLst>
                <a:gd name="connsiteX0" fmla="*/ 2931939 w 4814679"/>
                <a:gd name="connsiteY0" fmla="*/ 0 h 990600"/>
                <a:gd name="connsiteX1" fmla="*/ 3628251 w 4814679"/>
                <a:gd name="connsiteY1" fmla="*/ 330359 h 990600"/>
                <a:gd name="connsiteX2" fmla="*/ 3681634 w 4814679"/>
                <a:gd name="connsiteY2" fmla="*/ 418120 h 990600"/>
                <a:gd name="connsiteX3" fmla="*/ 3771662 w 4814679"/>
                <a:gd name="connsiteY3" fmla="*/ 410022 h 990600"/>
                <a:gd name="connsiteX4" fmla="*/ 4448598 w 4814679"/>
                <a:gd name="connsiteY4" fmla="*/ 810408 h 990600"/>
                <a:gd name="connsiteX5" fmla="*/ 4474104 w 4814679"/>
                <a:gd name="connsiteY5" fmla="*/ 883727 h 990600"/>
                <a:gd name="connsiteX6" fmla="*/ 4572070 w 4814679"/>
                <a:gd name="connsiteY6" fmla="*/ 892540 h 990600"/>
                <a:gd name="connsiteX7" fmla="*/ 4771163 w 4814679"/>
                <a:gd name="connsiteY7" fmla="*/ 962288 h 990600"/>
                <a:gd name="connsiteX8" fmla="*/ 4814679 w 4814679"/>
                <a:gd name="connsiteY8" fmla="*/ 990600 h 990600"/>
                <a:gd name="connsiteX9" fmla="*/ 0 w 4814679"/>
                <a:gd name="connsiteY9" fmla="*/ 990600 h 990600"/>
                <a:gd name="connsiteX10" fmla="*/ 4701 w 4814679"/>
                <a:gd name="connsiteY10" fmla="*/ 981290 h 990600"/>
                <a:gd name="connsiteX11" fmla="*/ 656383 w 4814679"/>
                <a:gd name="connsiteY11" fmla="*/ 620529 h 990600"/>
                <a:gd name="connsiteX12" fmla="*/ 952988 w 4814679"/>
                <a:gd name="connsiteY12" fmla="*/ 679413 h 990600"/>
                <a:gd name="connsiteX13" fmla="*/ 978718 w 4814679"/>
                <a:gd name="connsiteY13" fmla="*/ 693146 h 990600"/>
                <a:gd name="connsiteX14" fmla="*/ 1019195 w 4814679"/>
                <a:gd name="connsiteY14" fmla="*/ 576793 h 990600"/>
                <a:gd name="connsiteX15" fmla="*/ 1792928 w 4814679"/>
                <a:gd name="connsiteY15" fmla="*/ 119154 h 990600"/>
                <a:gd name="connsiteX16" fmla="*/ 2262425 w 4814679"/>
                <a:gd name="connsiteY16" fmla="*/ 247123 h 990600"/>
                <a:gd name="connsiteX17" fmla="*/ 2292273 w 4814679"/>
                <a:gd name="connsiteY17" fmla="*/ 269097 h 990600"/>
                <a:gd name="connsiteX18" fmla="*/ 2338165 w 4814679"/>
                <a:gd name="connsiteY18" fmla="*/ 219465 h 990600"/>
                <a:gd name="connsiteX19" fmla="*/ 2931939 w 4814679"/>
                <a:gd name="connsiteY19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14679" h="990600">
                  <a:moveTo>
                    <a:pt x="2931939" y="0"/>
                  </a:moveTo>
                  <a:cubicBezTo>
                    <a:pt x="3221793" y="0"/>
                    <a:pt x="3477346" y="131044"/>
                    <a:pt x="3628251" y="330359"/>
                  </a:cubicBezTo>
                  <a:lnTo>
                    <a:pt x="3681634" y="418120"/>
                  </a:lnTo>
                  <a:lnTo>
                    <a:pt x="3771662" y="410022"/>
                  </a:lnTo>
                  <a:cubicBezTo>
                    <a:pt x="4075972" y="410022"/>
                    <a:pt x="4337069" y="575118"/>
                    <a:pt x="4448598" y="810408"/>
                  </a:cubicBezTo>
                  <a:lnTo>
                    <a:pt x="4474104" y="883727"/>
                  </a:lnTo>
                  <a:lnTo>
                    <a:pt x="4572070" y="892540"/>
                  </a:lnTo>
                  <a:cubicBezTo>
                    <a:pt x="4643618" y="905604"/>
                    <a:pt x="4710734" y="929524"/>
                    <a:pt x="4771163" y="962288"/>
                  </a:cubicBezTo>
                  <a:lnTo>
                    <a:pt x="4814679" y="990600"/>
                  </a:lnTo>
                  <a:lnTo>
                    <a:pt x="0" y="990600"/>
                  </a:lnTo>
                  <a:lnTo>
                    <a:pt x="4701" y="981290"/>
                  </a:lnTo>
                  <a:cubicBezTo>
                    <a:pt x="138347" y="765005"/>
                    <a:pt x="380207" y="620529"/>
                    <a:pt x="656383" y="620529"/>
                  </a:cubicBezTo>
                  <a:cubicBezTo>
                    <a:pt x="761594" y="620529"/>
                    <a:pt x="861824" y="641496"/>
                    <a:pt x="952988" y="679413"/>
                  </a:cubicBezTo>
                  <a:lnTo>
                    <a:pt x="978718" y="693146"/>
                  </a:lnTo>
                  <a:lnTo>
                    <a:pt x="1019195" y="576793"/>
                  </a:lnTo>
                  <a:cubicBezTo>
                    <a:pt x="1146672" y="307857"/>
                    <a:pt x="1445104" y="119154"/>
                    <a:pt x="1792928" y="119154"/>
                  </a:cubicBezTo>
                  <a:cubicBezTo>
                    <a:pt x="1966841" y="119154"/>
                    <a:pt x="2128405" y="166330"/>
                    <a:pt x="2262425" y="247123"/>
                  </a:cubicBezTo>
                  <a:lnTo>
                    <a:pt x="2292273" y="269097"/>
                  </a:lnTo>
                  <a:lnTo>
                    <a:pt x="2338165" y="219465"/>
                  </a:lnTo>
                  <a:cubicBezTo>
                    <a:pt x="2490126" y="83868"/>
                    <a:pt x="2700056" y="0"/>
                    <a:pt x="2931939" y="0"/>
                  </a:cubicBezTo>
                  <a:close/>
                </a:path>
              </a:pathLst>
            </a:custGeom>
            <a:solidFill>
              <a:srgbClr val="EEBE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45" name="Phạm Duyên 6 - 9Slide.vn">
            <a:extLst>
              <a:ext uri="{FF2B5EF4-FFF2-40B4-BE49-F238E27FC236}">
                <a16:creationId xmlns:a16="http://schemas.microsoft.com/office/drawing/2014/main" id="{EC9079D0-5AEB-44FB-8CC6-14468A9F8776}"/>
              </a:ext>
            </a:extLst>
          </p:cNvPr>
          <p:cNvGrpSpPr>
            <a:grpSpLocks/>
          </p:cNvGrpSpPr>
          <p:nvPr/>
        </p:nvGrpSpPr>
        <p:grpSpPr>
          <a:xfrm>
            <a:off x="322511" y="409068"/>
            <a:ext cx="1354884" cy="1024482"/>
            <a:chOff x="281210" y="219888"/>
            <a:chExt cx="1354884" cy="1024482"/>
          </a:xfrm>
        </p:grpSpPr>
        <p:pic>
          <p:nvPicPr>
            <p:cNvPr id="46" name="2">
              <a:extLst>
                <a:ext uri="{FF2B5EF4-FFF2-40B4-BE49-F238E27FC236}">
                  <a16:creationId xmlns:a16="http://schemas.microsoft.com/office/drawing/2014/main" id="{113CA2D7-91BC-45F2-8E7C-D7752BD06F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579" b="12807"/>
            <a:stretch/>
          </p:blipFill>
          <p:spPr>
            <a:xfrm rot="21311090">
              <a:off x="281210" y="219888"/>
              <a:ext cx="1354884" cy="1024482"/>
            </a:xfrm>
            <a:prstGeom prst="rect">
              <a:avLst/>
            </a:prstGeom>
          </p:spPr>
        </p:pic>
        <p:sp>
          <p:nvSpPr>
            <p:cNvPr id="47" name="91">
              <a:extLst>
                <a:ext uri="{FF2B5EF4-FFF2-40B4-BE49-F238E27FC236}">
                  <a16:creationId xmlns:a16="http://schemas.microsoft.com/office/drawing/2014/main" id="{013FEEBA-D280-43AA-99C6-D5B8FD3E25FC}"/>
                </a:ext>
              </a:extLst>
            </p:cNvPr>
            <p:cNvSpPr txBox="1">
              <a:spLocks/>
            </p:cNvSpPr>
            <p:nvPr/>
          </p:nvSpPr>
          <p:spPr>
            <a:xfrm>
              <a:off x="472242" y="315568"/>
              <a:ext cx="109093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>
                  <a:ln w="31750">
                    <a:solidFill>
                      <a:schemeClr val="accent6"/>
                    </a:solidFill>
                  </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rgbClr val="07A1FF">
                          <a:alpha val="100000"/>
                          <a:lumMod val="27000"/>
                          <a:lumOff val="73000"/>
                        </a:srgbClr>
                      </a:gs>
                    </a:gsLst>
                    <a:lin ang="5400000" scaled="0"/>
                  </a:gradFill>
                  <a:effectLst>
                    <a:outerShdw blurRad="50800" dist="38100" dir="5400000" algn="t" rotWithShape="0">
                      <a:schemeClr val="bg1">
                        <a:alpha val="100000"/>
                      </a:schemeClr>
                    </a:outerShdw>
                  </a:effectLst>
                  <a:latin typeface="#9Slide03 HelveBold" panose="02040603050506020204" pitchFamily="18" charset="0"/>
                  <a:ea typeface="字魂164号-方悦黑" panose="00000500000000000000" charset="-122"/>
                </a:rPr>
                <a:t>3</a:t>
              </a:r>
            </a:p>
          </p:txBody>
        </p:sp>
      </p:grpSp>
      <p:sp>
        <p:nvSpPr>
          <p:cNvPr id="48" name="Phạm Duyên 7 - 9Slide.vn">
            <a:extLst>
              <a:ext uri="{FF2B5EF4-FFF2-40B4-BE49-F238E27FC236}">
                <a16:creationId xmlns:a16="http://schemas.microsoft.com/office/drawing/2014/main" id="{AB37FAB7-D547-4E37-8AB6-6D6961882381}"/>
              </a:ext>
            </a:extLst>
          </p:cNvPr>
          <p:cNvSpPr txBox="1">
            <a:spLocks/>
          </p:cNvSpPr>
          <p:nvPr/>
        </p:nvSpPr>
        <p:spPr>
          <a:xfrm>
            <a:off x="1575095" y="606371"/>
            <a:ext cx="10050848" cy="1199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3000"/>
              </a:lnSpc>
            </a:pPr>
            <a:r>
              <a:rPr lang="en-US" sz="3600" spc="80">
                <a:solidFill>
                  <a:schemeClr val="accent6"/>
                </a:solidFill>
                <a:latin typeface="+mj-lt"/>
              </a:rPr>
              <a:t>Có 42 cái cốc xếp đều vào 7 hộp. Hỏi mỗi hộp có mấy cái cốc? </a:t>
            </a:r>
          </a:p>
        </p:txBody>
      </p:sp>
      <p:sp>
        <p:nvSpPr>
          <p:cNvPr id="55" name="Phạm Duyên 8 - 9Slide.vn">
            <a:extLst>
              <a:ext uri="{FF2B5EF4-FFF2-40B4-BE49-F238E27FC236}">
                <a16:creationId xmlns:a16="http://schemas.microsoft.com/office/drawing/2014/main" id="{72A29571-63BD-466A-BA81-C95F5EEEEFBC}"/>
              </a:ext>
            </a:extLst>
          </p:cNvPr>
          <p:cNvSpPr txBox="1"/>
          <p:nvPr/>
        </p:nvSpPr>
        <p:spPr>
          <a:xfrm>
            <a:off x="1665514" y="3432982"/>
            <a:ext cx="13452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</a:rPr>
              <a:t> hộp:</a:t>
            </a:r>
          </a:p>
        </p:txBody>
      </p:sp>
      <p:sp>
        <p:nvSpPr>
          <p:cNvPr id="56" name="Phạm Duyên 9 - 9Slide.vn">
            <a:extLst>
              <a:ext uri="{FF2B5EF4-FFF2-40B4-BE49-F238E27FC236}">
                <a16:creationId xmlns:a16="http://schemas.microsoft.com/office/drawing/2014/main" id="{273CAEBE-5AD0-4C63-8D1C-9AB0CC576E45}"/>
              </a:ext>
            </a:extLst>
          </p:cNvPr>
          <p:cNvSpPr txBox="1"/>
          <p:nvPr/>
        </p:nvSpPr>
        <p:spPr>
          <a:xfrm>
            <a:off x="2457599" y="2166257"/>
            <a:ext cx="1620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>
                <a:solidFill>
                  <a:schemeClr val="accent6">
                    <a:lumMod val="75000"/>
                  </a:schemeClr>
                </a:solidFill>
                <a:latin typeface="+mj-lt"/>
              </a:rPr>
              <a:t>Tóm tắt</a:t>
            </a:r>
          </a:p>
        </p:txBody>
      </p:sp>
      <p:sp>
        <p:nvSpPr>
          <p:cNvPr id="57" name="Phạm Duyên 10 - 9Slide.vn">
            <a:extLst>
              <a:ext uri="{FF2B5EF4-FFF2-40B4-BE49-F238E27FC236}">
                <a16:creationId xmlns:a16="http://schemas.microsoft.com/office/drawing/2014/main" id="{AAD7B6EF-FB8F-4CAE-9510-CF856C5DBA13}"/>
              </a:ext>
            </a:extLst>
          </p:cNvPr>
          <p:cNvSpPr txBox="1"/>
          <p:nvPr/>
        </p:nvSpPr>
        <p:spPr>
          <a:xfrm>
            <a:off x="1665514" y="2852057"/>
            <a:ext cx="13452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</a:rPr>
              <a:t> hộp:</a:t>
            </a:r>
          </a:p>
        </p:txBody>
      </p:sp>
      <p:sp>
        <p:nvSpPr>
          <p:cNvPr id="58" name="Phạm Duyên 11 - 9Slide.vn">
            <a:extLst>
              <a:ext uri="{FF2B5EF4-FFF2-40B4-BE49-F238E27FC236}">
                <a16:creationId xmlns:a16="http://schemas.microsoft.com/office/drawing/2014/main" id="{EB99C296-43E0-4E81-AF6B-6EF107689A03}"/>
              </a:ext>
            </a:extLst>
          </p:cNvPr>
          <p:cNvSpPr txBox="1"/>
          <p:nvPr/>
        </p:nvSpPr>
        <p:spPr>
          <a:xfrm>
            <a:off x="2971800" y="2852057"/>
            <a:ext cx="20457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</a:rPr>
              <a:t> cái cốc</a:t>
            </a:r>
          </a:p>
        </p:txBody>
      </p:sp>
      <p:sp>
        <p:nvSpPr>
          <p:cNvPr id="59" name="Phạm Duyên 12 - 9Slide.vn">
            <a:extLst>
              <a:ext uri="{FF2B5EF4-FFF2-40B4-BE49-F238E27FC236}">
                <a16:creationId xmlns:a16="http://schemas.microsoft.com/office/drawing/2014/main" id="{75C99842-60BF-48DD-B0F2-F19EA919D58C}"/>
              </a:ext>
            </a:extLst>
          </p:cNvPr>
          <p:cNvSpPr txBox="1"/>
          <p:nvPr/>
        </p:nvSpPr>
        <p:spPr>
          <a:xfrm>
            <a:off x="3097375" y="3432982"/>
            <a:ext cx="20842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...</a:t>
            </a: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</a:rPr>
              <a:t> cái cốc?</a:t>
            </a:r>
          </a:p>
        </p:txBody>
      </p:sp>
      <p:sp>
        <p:nvSpPr>
          <p:cNvPr id="60" name="Phạm Duyên 13 - 9Slide.vn">
            <a:extLst>
              <a:ext uri="{FF2B5EF4-FFF2-40B4-BE49-F238E27FC236}">
                <a16:creationId xmlns:a16="http://schemas.microsoft.com/office/drawing/2014/main" id="{1385D4D0-D101-4559-AFBA-7FE1EAD68086}"/>
              </a:ext>
            </a:extLst>
          </p:cNvPr>
          <p:cNvSpPr txBox="1"/>
          <p:nvPr/>
        </p:nvSpPr>
        <p:spPr>
          <a:xfrm>
            <a:off x="7423268" y="2077788"/>
            <a:ext cx="16049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>
                <a:solidFill>
                  <a:schemeClr val="accent6">
                    <a:lumMod val="75000"/>
                  </a:schemeClr>
                </a:solidFill>
                <a:latin typeface="+mj-lt"/>
              </a:rPr>
              <a:t>Bài giải</a:t>
            </a:r>
          </a:p>
        </p:txBody>
      </p:sp>
      <p:sp>
        <p:nvSpPr>
          <p:cNvPr id="61" name="Phạm Duyên 14 - 9Slide.vn">
            <a:extLst>
              <a:ext uri="{FF2B5EF4-FFF2-40B4-BE49-F238E27FC236}">
                <a16:creationId xmlns:a16="http://schemas.microsoft.com/office/drawing/2014/main" id="{EBF6D463-7432-48D0-8D9C-E218F9134511}"/>
              </a:ext>
            </a:extLst>
          </p:cNvPr>
          <p:cNvSpPr txBox="1"/>
          <p:nvPr/>
        </p:nvSpPr>
        <p:spPr>
          <a:xfrm>
            <a:off x="6174538" y="2786288"/>
            <a:ext cx="4447316" cy="592503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spc="-140">
                <a:solidFill>
                  <a:srgbClr val="210064"/>
                </a:solidFill>
              </a:rPr>
              <a:t>Số cái cốc mỗi hộp có là:</a:t>
            </a:r>
          </a:p>
        </p:txBody>
      </p:sp>
      <p:sp>
        <p:nvSpPr>
          <p:cNvPr id="62" name="Phạm Duyên 15 - 9Slide.vn">
            <a:extLst>
              <a:ext uri="{FF2B5EF4-FFF2-40B4-BE49-F238E27FC236}">
                <a16:creationId xmlns:a16="http://schemas.microsoft.com/office/drawing/2014/main" id="{C9051226-5931-4C11-B698-C2215FADDC36}"/>
              </a:ext>
            </a:extLst>
          </p:cNvPr>
          <p:cNvSpPr/>
          <p:nvPr/>
        </p:nvSpPr>
        <p:spPr>
          <a:xfrm>
            <a:off x="9556134" y="3476531"/>
            <a:ext cx="715112" cy="600394"/>
          </a:xfrm>
          <a:prstGeom prst="roundRect">
            <a:avLst>
              <a:gd name="adj" fmla="val 20983"/>
            </a:avLst>
          </a:prstGeom>
          <a:noFill/>
          <a:ln w="28575">
            <a:solidFill>
              <a:srgbClr val="F35D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9" name="Phạm Duyên 16 - 9Slide.vn">
            <a:extLst>
              <a:ext uri="{FF2B5EF4-FFF2-40B4-BE49-F238E27FC236}">
                <a16:creationId xmlns:a16="http://schemas.microsoft.com/office/drawing/2014/main" id="{93A67120-41F8-4F68-9DF7-C8C3F181EDB3}"/>
              </a:ext>
            </a:extLst>
          </p:cNvPr>
          <p:cNvGrpSpPr/>
          <p:nvPr/>
        </p:nvGrpSpPr>
        <p:grpSpPr>
          <a:xfrm>
            <a:off x="6829997" y="3438622"/>
            <a:ext cx="3283755" cy="638969"/>
            <a:chOff x="6882399" y="3635848"/>
            <a:chExt cx="3283755" cy="638969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BA3D622-BA7A-4A26-9ED0-78973E2C5F89}"/>
                </a:ext>
              </a:extLst>
            </p:cNvPr>
            <p:cNvSpPr txBox="1"/>
            <p:nvPr/>
          </p:nvSpPr>
          <p:spPr>
            <a:xfrm>
              <a:off x="6882399" y="3690042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42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5539F25-5980-4F56-AD48-5835D2E40729}"/>
                </a:ext>
              </a:extLst>
            </p:cNvPr>
            <p:cNvSpPr txBox="1"/>
            <p:nvPr/>
          </p:nvSpPr>
          <p:spPr>
            <a:xfrm>
              <a:off x="7813468" y="3635848"/>
              <a:ext cx="3048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: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53ABEC04-1B0F-4604-BEA1-B2D8871654C2}"/>
                </a:ext>
              </a:extLst>
            </p:cNvPr>
            <p:cNvSpPr txBox="1"/>
            <p:nvPr/>
          </p:nvSpPr>
          <p:spPr>
            <a:xfrm>
              <a:off x="8550553" y="3690042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53F2129E-216D-4E94-B0F6-123BE0C6BDEB}"/>
                </a:ext>
              </a:extLst>
            </p:cNvPr>
            <p:cNvSpPr txBox="1"/>
            <p:nvPr/>
          </p:nvSpPr>
          <p:spPr>
            <a:xfrm>
              <a:off x="9753862" y="3690042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>
                  <a:solidFill>
                    <a:srgbClr val="E0372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3C419996-890F-49C8-A951-95CA24C5AA42}"/>
                </a:ext>
              </a:extLst>
            </p:cNvPr>
            <p:cNvSpPr txBox="1"/>
            <p:nvPr/>
          </p:nvSpPr>
          <p:spPr>
            <a:xfrm>
              <a:off x="9152562" y="3678711"/>
              <a:ext cx="40908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</a:p>
          </p:txBody>
        </p:sp>
      </p:grpSp>
      <p:sp>
        <p:nvSpPr>
          <p:cNvPr id="63" name="Phạm Duyên 17 - 9Slide.vn">
            <a:extLst>
              <a:ext uri="{FF2B5EF4-FFF2-40B4-BE49-F238E27FC236}">
                <a16:creationId xmlns:a16="http://schemas.microsoft.com/office/drawing/2014/main" id="{7E6F26E6-855E-4258-B67A-5D0775B0DCF6}"/>
              </a:ext>
            </a:extLst>
          </p:cNvPr>
          <p:cNvSpPr/>
          <p:nvPr/>
        </p:nvSpPr>
        <p:spPr>
          <a:xfrm>
            <a:off x="6841877" y="3500662"/>
            <a:ext cx="633781" cy="540544"/>
          </a:xfrm>
          <a:prstGeom prst="roundRect">
            <a:avLst>
              <a:gd name="adj" fmla="val 17858"/>
            </a:avLst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4" name="Phạm Duyên 18 - 9Slide.vn">
            <a:extLst>
              <a:ext uri="{FF2B5EF4-FFF2-40B4-BE49-F238E27FC236}">
                <a16:creationId xmlns:a16="http://schemas.microsoft.com/office/drawing/2014/main" id="{AF479563-EE3B-4195-B792-601BFCC3296E}"/>
              </a:ext>
            </a:extLst>
          </p:cNvPr>
          <p:cNvSpPr/>
          <p:nvPr/>
        </p:nvSpPr>
        <p:spPr>
          <a:xfrm>
            <a:off x="7618027" y="3476531"/>
            <a:ext cx="578848" cy="580072"/>
          </a:xfrm>
          <a:prstGeom prst="ellipse">
            <a:avLst/>
          </a:prstGeom>
          <a:noFill/>
          <a:ln w="28575">
            <a:solidFill>
              <a:srgbClr val="7ED2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Phạm Duyên 19 - 9Slide.vn">
            <a:extLst>
              <a:ext uri="{FF2B5EF4-FFF2-40B4-BE49-F238E27FC236}">
                <a16:creationId xmlns:a16="http://schemas.microsoft.com/office/drawing/2014/main" id="{7FE3715F-A0EA-49F6-A4F0-081A42DEEB52}"/>
              </a:ext>
            </a:extLst>
          </p:cNvPr>
          <p:cNvSpPr/>
          <p:nvPr/>
        </p:nvSpPr>
        <p:spPr>
          <a:xfrm>
            <a:off x="8336934" y="3481294"/>
            <a:ext cx="715112" cy="600394"/>
          </a:xfrm>
          <a:prstGeom prst="roundRect">
            <a:avLst>
              <a:gd name="adj" fmla="val 20983"/>
            </a:avLst>
          </a:prstGeom>
          <a:noFill/>
          <a:ln w="28575">
            <a:solidFill>
              <a:srgbClr val="F35D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Phạm Duyên 20 - 9Slide.vn">
            <a:extLst>
              <a:ext uri="{FF2B5EF4-FFF2-40B4-BE49-F238E27FC236}">
                <a16:creationId xmlns:a16="http://schemas.microsoft.com/office/drawing/2014/main" id="{D4581ED2-24C5-4184-B3E8-66ECC2CD0EC3}"/>
              </a:ext>
            </a:extLst>
          </p:cNvPr>
          <p:cNvSpPr/>
          <p:nvPr/>
        </p:nvSpPr>
        <p:spPr>
          <a:xfrm>
            <a:off x="8383550" y="3518604"/>
            <a:ext cx="615950" cy="532128"/>
          </a:xfrm>
          <a:prstGeom prst="roundRect">
            <a:avLst>
              <a:gd name="adj" fmla="val 17858"/>
            </a:avLst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7" name="Phạm Duyên 21 - 9Slide.vn">
            <a:extLst>
              <a:ext uri="{FF2B5EF4-FFF2-40B4-BE49-F238E27FC236}">
                <a16:creationId xmlns:a16="http://schemas.microsoft.com/office/drawing/2014/main" id="{4D4BEA01-99FC-4D34-8BF2-1F57EB150CFC}"/>
              </a:ext>
            </a:extLst>
          </p:cNvPr>
          <p:cNvSpPr/>
          <p:nvPr/>
        </p:nvSpPr>
        <p:spPr>
          <a:xfrm>
            <a:off x="9616402" y="3536381"/>
            <a:ext cx="626269" cy="514351"/>
          </a:xfrm>
          <a:prstGeom prst="roundRect">
            <a:avLst>
              <a:gd name="adj" fmla="val 17858"/>
            </a:avLst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8" name="Phạm Duyên 22 - 9Slide.vn">
            <a:extLst>
              <a:ext uri="{FF2B5EF4-FFF2-40B4-BE49-F238E27FC236}">
                <a16:creationId xmlns:a16="http://schemas.microsoft.com/office/drawing/2014/main" id="{A38CDF93-0A02-421D-A3A9-CE82A1AC323F}"/>
              </a:ext>
            </a:extLst>
          </p:cNvPr>
          <p:cNvSpPr/>
          <p:nvPr/>
        </p:nvSpPr>
        <p:spPr>
          <a:xfrm>
            <a:off x="6789122" y="3476531"/>
            <a:ext cx="715112" cy="600394"/>
          </a:xfrm>
          <a:prstGeom prst="roundRect">
            <a:avLst>
              <a:gd name="adj" fmla="val 20983"/>
            </a:avLst>
          </a:prstGeom>
          <a:noFill/>
          <a:ln w="28575">
            <a:solidFill>
              <a:srgbClr val="F35D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Phạm Duyên 23 - 9Slide.vn">
            <a:extLst>
              <a:ext uri="{FF2B5EF4-FFF2-40B4-BE49-F238E27FC236}">
                <a16:creationId xmlns:a16="http://schemas.microsoft.com/office/drawing/2014/main" id="{2D408022-30AB-4D5A-8A5B-D04129268FEC}"/>
              </a:ext>
            </a:extLst>
          </p:cNvPr>
          <p:cNvSpPr/>
          <p:nvPr/>
        </p:nvSpPr>
        <p:spPr>
          <a:xfrm>
            <a:off x="7642346" y="3501461"/>
            <a:ext cx="530211" cy="530212"/>
          </a:xfrm>
          <a:prstGeom prst="ellipse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0" name="Phạm Duyên 24 - 9Slide.vn">
            <a:extLst>
              <a:ext uri="{FF2B5EF4-FFF2-40B4-BE49-F238E27FC236}">
                <a16:creationId xmlns:a16="http://schemas.microsoft.com/office/drawing/2014/main" id="{8B44C269-19DB-40A4-A54B-4751166E7ECD}"/>
              </a:ext>
            </a:extLst>
          </p:cNvPr>
          <p:cNvSpPr txBox="1"/>
          <p:nvPr/>
        </p:nvSpPr>
        <p:spPr>
          <a:xfrm>
            <a:off x="8382000" y="4240417"/>
            <a:ext cx="3352800" cy="56185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3000" spc="-140">
                <a:solidFill>
                  <a:srgbClr val="210064"/>
                </a:solidFill>
              </a:rPr>
              <a:t>Đáp số:   </a:t>
            </a:r>
            <a:r>
              <a:rPr lang="en-US" sz="3000" spc="-140">
                <a:solidFill>
                  <a:srgbClr val="E03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3000" spc="-140">
                <a:solidFill>
                  <a:srgbClr val="210064"/>
                </a:solidFill>
              </a:rPr>
              <a:t>   </a:t>
            </a:r>
            <a:r>
              <a:rPr lang="en-US" sz="3000" spc="-60">
                <a:solidFill>
                  <a:schemeClr val="tx2"/>
                </a:solidFill>
                <a:cs typeface="Arial" panose="020B0604020202020204" pitchFamily="34" charset="0"/>
              </a:rPr>
              <a:t>cái cốc</a:t>
            </a:r>
            <a:endParaRPr lang="en-US" sz="3000" spc="-140">
              <a:solidFill>
                <a:schemeClr val="tx2"/>
              </a:solidFill>
            </a:endParaRPr>
          </a:p>
        </p:txBody>
      </p:sp>
      <p:sp>
        <p:nvSpPr>
          <p:cNvPr id="71" name="Phạm Duyên 25 - 9Slide.vn">
            <a:extLst>
              <a:ext uri="{FF2B5EF4-FFF2-40B4-BE49-F238E27FC236}">
                <a16:creationId xmlns:a16="http://schemas.microsoft.com/office/drawing/2014/main" id="{83F163FE-9003-4358-8517-49BFB9578C3C}"/>
              </a:ext>
            </a:extLst>
          </p:cNvPr>
          <p:cNvSpPr txBox="1"/>
          <p:nvPr/>
        </p:nvSpPr>
        <p:spPr>
          <a:xfrm>
            <a:off x="10296403" y="3473692"/>
            <a:ext cx="87395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spc="-60">
                <a:solidFill>
                  <a:schemeClr val="tx2"/>
                </a:solidFill>
                <a:cs typeface="Arial" panose="020B0604020202020204" pitchFamily="34" charset="0"/>
              </a:rPr>
              <a:t>(cái)</a:t>
            </a:r>
          </a:p>
        </p:txBody>
      </p:sp>
    </p:spTree>
    <p:extLst>
      <p:ext uri="{BB962C8B-B14F-4D97-AF65-F5344CB8AC3E}">
        <p14:creationId xmlns:p14="http://schemas.microsoft.com/office/powerpoint/2010/main" val="3481908211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32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7" dur="12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8" dur="12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32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1" dur="12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12" dur="12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32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5" dur="125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16" dur="125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9" dur="12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0" dur="12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450"/>
                                </p:stCondLst>
                                <p:childTnLst>
                                  <p:par>
                                    <p:cTn id="22" presetID="17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75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5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10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6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5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6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9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2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3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6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7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0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1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2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4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5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6" fill="hold">
                          <p:stCondLst>
                            <p:cond delay="indefinite"/>
                          </p:stCondLst>
                          <p:childTnLst>
                            <p:par>
                              <p:cTn id="10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8" presetID="16" presetClass="exit" presetSubtype="2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inVertical)">
                                          <p:cBhvr>
                                            <p:cTn id="109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1" fill="hold">
                          <p:stCondLst>
                            <p:cond delay="indefinite"/>
                          </p:stCondLst>
                          <p:childTnLst>
                            <p:par>
                              <p:cTn id="1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3" presetID="16" presetClass="exit" presetSubtype="2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inVertical)">
                                          <p:cBhvr>
                                            <p:cTn id="114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6" fill="hold">
                          <p:stCondLst>
                            <p:cond delay="indefinite"/>
                          </p:stCondLst>
                          <p:childTnLst>
                            <p:par>
                              <p:cTn id="1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8" presetID="16" presetClass="exit" presetSubtype="2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inVertical)">
                                          <p:cBhvr>
                                            <p:cTn id="119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1" fill="hold">
                          <p:stCondLst>
                            <p:cond delay="indefinite"/>
                          </p:stCondLst>
                          <p:childTnLst>
                            <p:par>
                              <p:cTn id="1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3" presetID="16" presetClass="exit" presetSubtype="2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inVertical)">
                                          <p:cBhvr>
                                            <p:cTn id="124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6" fill="hold">
                          <p:stCondLst>
                            <p:cond delay="indefinite"/>
                          </p:stCondLst>
                          <p:childTnLst>
                            <p:par>
                              <p:cTn id="1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8" presetID="16" presetClass="entr" presetSubtype="37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30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1" presetID="21" presetClass="exit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heel(1)">
                                          <p:cBhvr>
                                            <p:cTn id="132" dur="20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4" presetID="21" presetClass="exit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heel(1)">
                                          <p:cBhvr>
                                            <p:cTn id="135" dur="20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36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7" presetID="21" presetClass="exit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heel(1)">
                                          <p:cBhvr>
                                            <p:cTn id="138" dur="20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0" presetID="21" presetClass="exit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heel(1)">
                                          <p:cBhvr>
                                            <p:cTn id="141" dur="20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3" fill="hold">
                          <p:stCondLst>
                            <p:cond delay="indefinite"/>
                          </p:stCondLst>
                          <p:childTnLst>
                            <p:par>
                              <p:cTn id="1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7" dur="75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8" grpId="0"/>
          <p:bldP spid="55" grpId="0"/>
          <p:bldP spid="56" grpId="0"/>
          <p:bldP spid="57" grpId="0"/>
          <p:bldP spid="58" grpId="0"/>
          <p:bldP spid="59" grpId="0"/>
          <p:bldP spid="60" grpId="0"/>
          <p:bldP spid="61" grpId="0"/>
          <p:bldP spid="62" grpId="0" animBg="1"/>
          <p:bldP spid="62" grpId="1" animBg="1"/>
          <p:bldP spid="63" grpId="0" animBg="1"/>
          <p:bldP spid="63" grpId="1" animBg="1"/>
          <p:bldP spid="64" grpId="0" animBg="1"/>
          <p:bldP spid="64" grpId="1" animBg="1"/>
          <p:bldP spid="65" grpId="0" animBg="1"/>
          <p:bldP spid="65" grpId="1" animBg="1"/>
          <p:bldP spid="66" grpId="0" animBg="1"/>
          <p:bldP spid="66" grpId="1" animBg="1"/>
          <p:bldP spid="67" grpId="0" animBg="1"/>
          <p:bldP spid="67" grpId="1" animBg="1"/>
          <p:bldP spid="68" grpId="0" animBg="1"/>
          <p:bldP spid="68" grpId="1" animBg="1"/>
          <p:bldP spid="69" grpId="0" animBg="1"/>
          <p:bldP spid="69" grpId="1" animBg="1"/>
          <p:bldP spid="70" grpId="0"/>
          <p:bldP spid="7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450"/>
                                </p:stCondLst>
                                <p:childTnLst>
                                  <p:par>
                                    <p:cTn id="22" presetID="17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75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5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10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6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5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6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9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2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3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6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7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0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1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2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4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5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6" fill="hold">
                          <p:stCondLst>
                            <p:cond delay="indefinite"/>
                          </p:stCondLst>
                          <p:childTnLst>
                            <p:par>
                              <p:cTn id="10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8" presetID="16" presetClass="exit" presetSubtype="2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inVertical)">
                                          <p:cBhvr>
                                            <p:cTn id="109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1" fill="hold">
                          <p:stCondLst>
                            <p:cond delay="indefinite"/>
                          </p:stCondLst>
                          <p:childTnLst>
                            <p:par>
                              <p:cTn id="1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3" presetID="16" presetClass="exit" presetSubtype="2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inVertical)">
                                          <p:cBhvr>
                                            <p:cTn id="114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6" fill="hold">
                          <p:stCondLst>
                            <p:cond delay="indefinite"/>
                          </p:stCondLst>
                          <p:childTnLst>
                            <p:par>
                              <p:cTn id="1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8" presetID="16" presetClass="exit" presetSubtype="2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inVertical)">
                                          <p:cBhvr>
                                            <p:cTn id="119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1" fill="hold">
                          <p:stCondLst>
                            <p:cond delay="indefinite"/>
                          </p:stCondLst>
                          <p:childTnLst>
                            <p:par>
                              <p:cTn id="1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3" presetID="16" presetClass="exit" presetSubtype="2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inVertical)">
                                          <p:cBhvr>
                                            <p:cTn id="124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6" fill="hold">
                          <p:stCondLst>
                            <p:cond delay="indefinite"/>
                          </p:stCondLst>
                          <p:childTnLst>
                            <p:par>
                              <p:cTn id="1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8" presetID="16" presetClass="entr" presetSubtype="37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30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1" presetID="21" presetClass="exit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heel(1)">
                                          <p:cBhvr>
                                            <p:cTn id="132" dur="20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4" presetID="21" presetClass="exit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heel(1)">
                                          <p:cBhvr>
                                            <p:cTn id="135" dur="20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36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7" presetID="21" presetClass="exit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heel(1)">
                                          <p:cBhvr>
                                            <p:cTn id="138" dur="20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0" presetID="21" presetClass="exit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heel(1)">
                                          <p:cBhvr>
                                            <p:cTn id="141" dur="20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3" fill="hold">
                          <p:stCondLst>
                            <p:cond delay="indefinite"/>
                          </p:stCondLst>
                          <p:childTnLst>
                            <p:par>
                              <p:cTn id="1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7" dur="75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8" grpId="0"/>
          <p:bldP spid="55" grpId="0"/>
          <p:bldP spid="56" grpId="0"/>
          <p:bldP spid="57" grpId="0"/>
          <p:bldP spid="58" grpId="0"/>
          <p:bldP spid="59" grpId="0"/>
          <p:bldP spid="60" grpId="0"/>
          <p:bldP spid="61" grpId="0"/>
          <p:bldP spid="62" grpId="0" animBg="1"/>
          <p:bldP spid="62" grpId="1" animBg="1"/>
          <p:bldP spid="63" grpId="0" animBg="1"/>
          <p:bldP spid="63" grpId="1" animBg="1"/>
          <p:bldP spid="64" grpId="0" animBg="1"/>
          <p:bldP spid="64" grpId="1" animBg="1"/>
          <p:bldP spid="65" grpId="0" animBg="1"/>
          <p:bldP spid="65" grpId="1" animBg="1"/>
          <p:bldP spid="66" grpId="0" animBg="1"/>
          <p:bldP spid="66" grpId="1" animBg="1"/>
          <p:bldP spid="67" grpId="0" animBg="1"/>
          <p:bldP spid="67" grpId="1" animBg="1"/>
          <p:bldP spid="68" grpId="0" animBg="1"/>
          <p:bldP spid="68" grpId="1" animBg="1"/>
          <p:bldP spid="69" grpId="0" animBg="1"/>
          <p:bldP spid="69" grpId="1" animBg="1"/>
          <p:bldP spid="70" grpId="0"/>
          <p:bldP spid="71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PHẠM DUYÊN 1 - 9Slide.vn">
            <a:extLst>
              <a:ext uri="{FF2B5EF4-FFF2-40B4-BE49-F238E27FC236}">
                <a16:creationId xmlns:a16="http://schemas.microsoft.com/office/drawing/2014/main" id="{71D8665D-9C21-49AD-9903-D1203741533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4422062"/>
            <a:ext cx="10493861" cy="2261420"/>
            <a:chOff x="-4264" y="2620171"/>
            <a:chExt cx="10074957" cy="1886849"/>
          </a:xfrm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A8384FB2-D933-41E6-AF4B-660B954499D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0" y="2620171"/>
              <a:ext cx="8582464" cy="1835217"/>
            </a:xfrm>
            <a:custGeom>
              <a:avLst/>
              <a:gdLst>
                <a:gd name="connsiteX0" fmla="*/ 4242548 w 8582464"/>
                <a:gd name="connsiteY0" fmla="*/ 0 h 1835217"/>
                <a:gd name="connsiteX1" fmla="*/ 3596851 w 8582464"/>
                <a:gd name="connsiteY1" fmla="*/ 238656 h 1835217"/>
                <a:gd name="connsiteX2" fmla="*/ 3546946 w 8582464"/>
                <a:gd name="connsiteY2" fmla="*/ 292628 h 1835217"/>
                <a:gd name="connsiteX3" fmla="*/ 3514488 w 8582464"/>
                <a:gd name="connsiteY3" fmla="*/ 268733 h 1835217"/>
                <a:gd name="connsiteX4" fmla="*/ 3003937 w 8582464"/>
                <a:gd name="connsiteY4" fmla="*/ 129573 h 1835217"/>
                <a:gd name="connsiteX5" fmla="*/ 2162545 w 8582464"/>
                <a:gd name="connsiteY5" fmla="*/ 627230 h 1835217"/>
                <a:gd name="connsiteX6" fmla="*/ 2118529 w 8582464"/>
                <a:gd name="connsiteY6" fmla="*/ 753758 h 1835217"/>
                <a:gd name="connsiteX7" fmla="*/ 2090548 w 8582464"/>
                <a:gd name="connsiteY7" fmla="*/ 738824 h 1835217"/>
                <a:gd name="connsiteX8" fmla="*/ 1768007 w 8582464"/>
                <a:gd name="connsiteY8" fmla="*/ 674791 h 1835217"/>
                <a:gd name="connsiteX9" fmla="*/ 956210 w 8582464"/>
                <a:gd name="connsiteY9" fmla="*/ 1325398 h 1835217"/>
                <a:gd name="connsiteX10" fmla="*/ 955685 w 8582464"/>
                <a:gd name="connsiteY10" fmla="*/ 1330529 h 1835217"/>
                <a:gd name="connsiteX11" fmla="*/ 943082 w 8582464"/>
                <a:gd name="connsiteY11" fmla="*/ 1324425 h 1835217"/>
                <a:gd name="connsiteX12" fmla="*/ 677238 w 8582464"/>
                <a:gd name="connsiteY12" fmla="*/ 1276533 h 1835217"/>
                <a:gd name="connsiteX13" fmla="*/ 8143 w 8582464"/>
                <a:gd name="connsiteY13" fmla="*/ 1763139 h 1835217"/>
                <a:gd name="connsiteX14" fmla="*/ 0 w 8582464"/>
                <a:gd name="connsiteY14" fmla="*/ 1835217 h 1835217"/>
                <a:gd name="connsiteX15" fmla="*/ 8582464 w 8582464"/>
                <a:gd name="connsiteY15" fmla="*/ 1835217 h 1835217"/>
                <a:gd name="connsiteX16" fmla="*/ 8582464 w 8582464"/>
                <a:gd name="connsiteY16" fmla="*/ 1068992 h 1835217"/>
                <a:gd name="connsiteX17" fmla="*/ 8502958 w 8582464"/>
                <a:gd name="connsiteY17" fmla="*/ 1038049 h 1835217"/>
                <a:gd name="connsiteX18" fmla="*/ 8191984 w 8582464"/>
                <a:gd name="connsiteY18" fmla="*/ 993032 h 1835217"/>
                <a:gd name="connsiteX19" fmla="*/ 7881011 w 8582464"/>
                <a:gd name="connsiteY19" fmla="*/ 1038048 h 1835217"/>
                <a:gd name="connsiteX20" fmla="*/ 7880982 w 8582464"/>
                <a:gd name="connsiteY20" fmla="*/ 1038060 h 1835217"/>
                <a:gd name="connsiteX21" fmla="*/ 7880872 w 8582464"/>
                <a:gd name="connsiteY21" fmla="*/ 1037091 h 1835217"/>
                <a:gd name="connsiteX22" fmla="*/ 7098190 w 8582464"/>
                <a:gd name="connsiteY22" fmla="*/ 467878 h 1835217"/>
                <a:gd name="connsiteX23" fmla="*/ 6315509 w 8582464"/>
                <a:gd name="connsiteY23" fmla="*/ 1037091 h 1835217"/>
                <a:gd name="connsiteX24" fmla="*/ 6309533 w 8582464"/>
                <a:gd name="connsiteY24" fmla="*/ 1089981 h 1835217"/>
                <a:gd name="connsiteX25" fmla="*/ 6242601 w 8582464"/>
                <a:gd name="connsiteY25" fmla="*/ 1046434 h 1835217"/>
                <a:gd name="connsiteX26" fmla="*/ 6026099 w 8582464"/>
                <a:gd name="connsiteY26" fmla="*/ 970587 h 1835217"/>
                <a:gd name="connsiteX27" fmla="*/ 5919566 w 8582464"/>
                <a:gd name="connsiteY27" fmla="*/ 961004 h 1835217"/>
                <a:gd name="connsiteX28" fmla="*/ 5891830 w 8582464"/>
                <a:gd name="connsiteY28" fmla="*/ 881273 h 1835217"/>
                <a:gd name="connsiteX29" fmla="*/ 5155700 w 8582464"/>
                <a:gd name="connsiteY29" fmla="*/ 445876 h 1835217"/>
                <a:gd name="connsiteX30" fmla="*/ 5057799 w 8582464"/>
                <a:gd name="connsiteY30" fmla="*/ 454682 h 1835217"/>
                <a:gd name="connsiteX31" fmla="*/ 4999748 w 8582464"/>
                <a:gd name="connsiteY31" fmla="*/ 359247 h 1835217"/>
                <a:gd name="connsiteX32" fmla="*/ 4242548 w 8582464"/>
                <a:gd name="connsiteY32" fmla="*/ 0 h 1835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582464" h="1835217">
                  <a:moveTo>
                    <a:pt x="4242548" y="0"/>
                  </a:moveTo>
                  <a:cubicBezTo>
                    <a:pt x="3990388" y="0"/>
                    <a:pt x="3762101" y="91202"/>
                    <a:pt x="3596851" y="238656"/>
                  </a:cubicBezTo>
                  <a:lnTo>
                    <a:pt x="3546946" y="292628"/>
                  </a:lnTo>
                  <a:lnTo>
                    <a:pt x="3514488" y="268733"/>
                  </a:lnTo>
                  <a:cubicBezTo>
                    <a:pt x="3368749" y="180875"/>
                    <a:pt x="3193057" y="129573"/>
                    <a:pt x="3003937" y="129573"/>
                  </a:cubicBezTo>
                  <a:cubicBezTo>
                    <a:pt x="2625697" y="129573"/>
                    <a:pt x="2301169" y="334777"/>
                    <a:pt x="2162545" y="627230"/>
                  </a:cubicBezTo>
                  <a:lnTo>
                    <a:pt x="2118529" y="753758"/>
                  </a:lnTo>
                  <a:lnTo>
                    <a:pt x="2090548" y="738824"/>
                  </a:lnTo>
                  <a:cubicBezTo>
                    <a:pt x="1991413" y="697591"/>
                    <a:pt x="1882418" y="674791"/>
                    <a:pt x="1768007" y="674791"/>
                  </a:cubicBezTo>
                  <a:cubicBezTo>
                    <a:pt x="1367572" y="674791"/>
                    <a:pt x="1033478" y="954096"/>
                    <a:pt x="956210" y="1325398"/>
                  </a:cubicBezTo>
                  <a:lnTo>
                    <a:pt x="955685" y="1330529"/>
                  </a:lnTo>
                  <a:lnTo>
                    <a:pt x="943082" y="1324425"/>
                  </a:lnTo>
                  <a:cubicBezTo>
                    <a:pt x="861372" y="1293586"/>
                    <a:pt x="771537" y="1276533"/>
                    <a:pt x="677238" y="1276533"/>
                  </a:cubicBezTo>
                  <a:cubicBezTo>
                    <a:pt x="347192" y="1276533"/>
                    <a:pt x="71827" y="1485433"/>
                    <a:pt x="8143" y="1763139"/>
                  </a:cubicBezTo>
                  <a:lnTo>
                    <a:pt x="0" y="1835217"/>
                  </a:lnTo>
                  <a:lnTo>
                    <a:pt x="8582464" y="1835217"/>
                  </a:lnTo>
                  <a:lnTo>
                    <a:pt x="8582464" y="1068992"/>
                  </a:lnTo>
                  <a:lnTo>
                    <a:pt x="8502958" y="1038049"/>
                  </a:lnTo>
                  <a:cubicBezTo>
                    <a:pt x="8407377" y="1009061"/>
                    <a:pt x="8302292" y="993032"/>
                    <a:pt x="8191984" y="993032"/>
                  </a:cubicBezTo>
                  <a:cubicBezTo>
                    <a:pt x="8081677" y="993032"/>
                    <a:pt x="7976592" y="1009061"/>
                    <a:pt x="7881011" y="1038048"/>
                  </a:cubicBezTo>
                  <a:lnTo>
                    <a:pt x="7880982" y="1038060"/>
                  </a:lnTo>
                  <a:lnTo>
                    <a:pt x="7880872" y="1037091"/>
                  </a:lnTo>
                  <a:cubicBezTo>
                    <a:pt x="7806377" y="712242"/>
                    <a:pt x="7484265" y="467878"/>
                    <a:pt x="7098190" y="467878"/>
                  </a:cubicBezTo>
                  <a:cubicBezTo>
                    <a:pt x="6712116" y="467878"/>
                    <a:pt x="6390004" y="712242"/>
                    <a:pt x="6315509" y="1037091"/>
                  </a:cubicBezTo>
                  <a:lnTo>
                    <a:pt x="6309533" y="1089981"/>
                  </a:lnTo>
                  <a:lnTo>
                    <a:pt x="6242601" y="1046434"/>
                  </a:lnTo>
                  <a:cubicBezTo>
                    <a:pt x="6176888" y="1010805"/>
                    <a:pt x="6103903" y="984794"/>
                    <a:pt x="6026099" y="970587"/>
                  </a:cubicBezTo>
                  <a:lnTo>
                    <a:pt x="5919566" y="961004"/>
                  </a:lnTo>
                  <a:lnTo>
                    <a:pt x="5891830" y="881273"/>
                  </a:lnTo>
                  <a:cubicBezTo>
                    <a:pt x="5770548" y="625409"/>
                    <a:pt x="5486620" y="445876"/>
                    <a:pt x="5155700" y="445876"/>
                  </a:cubicBezTo>
                  <a:lnTo>
                    <a:pt x="5057799" y="454682"/>
                  </a:lnTo>
                  <a:lnTo>
                    <a:pt x="4999748" y="359247"/>
                  </a:lnTo>
                  <a:cubicBezTo>
                    <a:pt x="4835647" y="142503"/>
                    <a:pt x="4557748" y="0"/>
                    <a:pt x="424254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ED8E8648-B1D0-470C-8C56-CB5D86A7496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058400" y="3048000"/>
              <a:ext cx="12293" cy="11733"/>
            </a:xfrm>
            <a:custGeom>
              <a:avLst/>
              <a:gdLst>
                <a:gd name="connsiteX0" fmla="*/ 0 w 12293"/>
                <a:gd name="connsiteY0" fmla="*/ 0 h 11733"/>
                <a:gd name="connsiteX1" fmla="*/ 12293 w 12293"/>
                <a:gd name="connsiteY1" fmla="*/ 0 h 11733"/>
                <a:gd name="connsiteX2" fmla="*/ 10967 w 12293"/>
                <a:gd name="connsiteY2" fmla="*/ 11733 h 11733"/>
                <a:gd name="connsiteX3" fmla="*/ 0 w 12293"/>
                <a:gd name="connsiteY3" fmla="*/ 4598 h 11733"/>
                <a:gd name="connsiteX4" fmla="*/ 0 w 12293"/>
                <a:gd name="connsiteY4" fmla="*/ 0 h 11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93" h="11733">
                  <a:moveTo>
                    <a:pt x="0" y="0"/>
                  </a:moveTo>
                  <a:lnTo>
                    <a:pt x="12293" y="0"/>
                  </a:lnTo>
                  <a:lnTo>
                    <a:pt x="10967" y="11733"/>
                  </a:lnTo>
                  <a:lnTo>
                    <a:pt x="0" y="45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DDC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FB93DF65-8EB7-41DD-AC2C-4DA413031C8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-4264" y="2671803"/>
              <a:ext cx="8582464" cy="1835217"/>
            </a:xfrm>
            <a:custGeom>
              <a:avLst/>
              <a:gdLst>
                <a:gd name="connsiteX0" fmla="*/ 4242548 w 8582464"/>
                <a:gd name="connsiteY0" fmla="*/ 0 h 1835217"/>
                <a:gd name="connsiteX1" fmla="*/ 3596851 w 8582464"/>
                <a:gd name="connsiteY1" fmla="*/ 238656 h 1835217"/>
                <a:gd name="connsiteX2" fmla="*/ 3546946 w 8582464"/>
                <a:gd name="connsiteY2" fmla="*/ 292628 h 1835217"/>
                <a:gd name="connsiteX3" fmla="*/ 3514488 w 8582464"/>
                <a:gd name="connsiteY3" fmla="*/ 268733 h 1835217"/>
                <a:gd name="connsiteX4" fmla="*/ 3003937 w 8582464"/>
                <a:gd name="connsiteY4" fmla="*/ 129573 h 1835217"/>
                <a:gd name="connsiteX5" fmla="*/ 2162545 w 8582464"/>
                <a:gd name="connsiteY5" fmla="*/ 627230 h 1835217"/>
                <a:gd name="connsiteX6" fmla="*/ 2118529 w 8582464"/>
                <a:gd name="connsiteY6" fmla="*/ 753758 h 1835217"/>
                <a:gd name="connsiteX7" fmla="*/ 2090548 w 8582464"/>
                <a:gd name="connsiteY7" fmla="*/ 738824 h 1835217"/>
                <a:gd name="connsiteX8" fmla="*/ 1768007 w 8582464"/>
                <a:gd name="connsiteY8" fmla="*/ 674791 h 1835217"/>
                <a:gd name="connsiteX9" fmla="*/ 956210 w 8582464"/>
                <a:gd name="connsiteY9" fmla="*/ 1325398 h 1835217"/>
                <a:gd name="connsiteX10" fmla="*/ 955685 w 8582464"/>
                <a:gd name="connsiteY10" fmla="*/ 1330529 h 1835217"/>
                <a:gd name="connsiteX11" fmla="*/ 943082 w 8582464"/>
                <a:gd name="connsiteY11" fmla="*/ 1324425 h 1835217"/>
                <a:gd name="connsiteX12" fmla="*/ 677238 w 8582464"/>
                <a:gd name="connsiteY12" fmla="*/ 1276533 h 1835217"/>
                <a:gd name="connsiteX13" fmla="*/ 8143 w 8582464"/>
                <a:gd name="connsiteY13" fmla="*/ 1763139 h 1835217"/>
                <a:gd name="connsiteX14" fmla="*/ 0 w 8582464"/>
                <a:gd name="connsiteY14" fmla="*/ 1835217 h 1835217"/>
                <a:gd name="connsiteX15" fmla="*/ 8582464 w 8582464"/>
                <a:gd name="connsiteY15" fmla="*/ 1835217 h 1835217"/>
                <a:gd name="connsiteX16" fmla="*/ 8582464 w 8582464"/>
                <a:gd name="connsiteY16" fmla="*/ 1068992 h 1835217"/>
                <a:gd name="connsiteX17" fmla="*/ 8502958 w 8582464"/>
                <a:gd name="connsiteY17" fmla="*/ 1038049 h 1835217"/>
                <a:gd name="connsiteX18" fmla="*/ 8191984 w 8582464"/>
                <a:gd name="connsiteY18" fmla="*/ 993032 h 1835217"/>
                <a:gd name="connsiteX19" fmla="*/ 7881011 w 8582464"/>
                <a:gd name="connsiteY19" fmla="*/ 1038048 h 1835217"/>
                <a:gd name="connsiteX20" fmla="*/ 7880982 w 8582464"/>
                <a:gd name="connsiteY20" fmla="*/ 1038060 h 1835217"/>
                <a:gd name="connsiteX21" fmla="*/ 7880872 w 8582464"/>
                <a:gd name="connsiteY21" fmla="*/ 1037091 h 1835217"/>
                <a:gd name="connsiteX22" fmla="*/ 7098190 w 8582464"/>
                <a:gd name="connsiteY22" fmla="*/ 467878 h 1835217"/>
                <a:gd name="connsiteX23" fmla="*/ 6315509 w 8582464"/>
                <a:gd name="connsiteY23" fmla="*/ 1037091 h 1835217"/>
                <a:gd name="connsiteX24" fmla="*/ 6309533 w 8582464"/>
                <a:gd name="connsiteY24" fmla="*/ 1089981 h 1835217"/>
                <a:gd name="connsiteX25" fmla="*/ 6242601 w 8582464"/>
                <a:gd name="connsiteY25" fmla="*/ 1046434 h 1835217"/>
                <a:gd name="connsiteX26" fmla="*/ 6026099 w 8582464"/>
                <a:gd name="connsiteY26" fmla="*/ 970587 h 1835217"/>
                <a:gd name="connsiteX27" fmla="*/ 5919566 w 8582464"/>
                <a:gd name="connsiteY27" fmla="*/ 961004 h 1835217"/>
                <a:gd name="connsiteX28" fmla="*/ 5891830 w 8582464"/>
                <a:gd name="connsiteY28" fmla="*/ 881273 h 1835217"/>
                <a:gd name="connsiteX29" fmla="*/ 5155700 w 8582464"/>
                <a:gd name="connsiteY29" fmla="*/ 445876 h 1835217"/>
                <a:gd name="connsiteX30" fmla="*/ 5057799 w 8582464"/>
                <a:gd name="connsiteY30" fmla="*/ 454682 h 1835217"/>
                <a:gd name="connsiteX31" fmla="*/ 4999748 w 8582464"/>
                <a:gd name="connsiteY31" fmla="*/ 359247 h 1835217"/>
                <a:gd name="connsiteX32" fmla="*/ 4242548 w 8582464"/>
                <a:gd name="connsiteY32" fmla="*/ 0 h 1835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582464" h="1835217">
                  <a:moveTo>
                    <a:pt x="4242548" y="0"/>
                  </a:moveTo>
                  <a:cubicBezTo>
                    <a:pt x="3990388" y="0"/>
                    <a:pt x="3762101" y="91202"/>
                    <a:pt x="3596851" y="238656"/>
                  </a:cubicBezTo>
                  <a:lnTo>
                    <a:pt x="3546946" y="292628"/>
                  </a:lnTo>
                  <a:lnTo>
                    <a:pt x="3514488" y="268733"/>
                  </a:lnTo>
                  <a:cubicBezTo>
                    <a:pt x="3368749" y="180875"/>
                    <a:pt x="3193057" y="129573"/>
                    <a:pt x="3003937" y="129573"/>
                  </a:cubicBezTo>
                  <a:cubicBezTo>
                    <a:pt x="2625697" y="129573"/>
                    <a:pt x="2301169" y="334777"/>
                    <a:pt x="2162545" y="627230"/>
                  </a:cubicBezTo>
                  <a:lnTo>
                    <a:pt x="2118529" y="753758"/>
                  </a:lnTo>
                  <a:lnTo>
                    <a:pt x="2090548" y="738824"/>
                  </a:lnTo>
                  <a:cubicBezTo>
                    <a:pt x="1991413" y="697591"/>
                    <a:pt x="1882418" y="674791"/>
                    <a:pt x="1768007" y="674791"/>
                  </a:cubicBezTo>
                  <a:cubicBezTo>
                    <a:pt x="1367572" y="674791"/>
                    <a:pt x="1033478" y="954096"/>
                    <a:pt x="956210" y="1325398"/>
                  </a:cubicBezTo>
                  <a:lnTo>
                    <a:pt x="955685" y="1330529"/>
                  </a:lnTo>
                  <a:lnTo>
                    <a:pt x="943082" y="1324425"/>
                  </a:lnTo>
                  <a:cubicBezTo>
                    <a:pt x="861372" y="1293586"/>
                    <a:pt x="771537" y="1276533"/>
                    <a:pt x="677238" y="1276533"/>
                  </a:cubicBezTo>
                  <a:cubicBezTo>
                    <a:pt x="347192" y="1276533"/>
                    <a:pt x="71827" y="1485433"/>
                    <a:pt x="8143" y="1763139"/>
                  </a:cubicBezTo>
                  <a:lnTo>
                    <a:pt x="0" y="1835217"/>
                  </a:lnTo>
                  <a:lnTo>
                    <a:pt x="8582464" y="1835217"/>
                  </a:lnTo>
                  <a:lnTo>
                    <a:pt x="8582464" y="1068992"/>
                  </a:lnTo>
                  <a:lnTo>
                    <a:pt x="8502958" y="1038049"/>
                  </a:lnTo>
                  <a:cubicBezTo>
                    <a:pt x="8407377" y="1009061"/>
                    <a:pt x="8302292" y="993032"/>
                    <a:pt x="8191984" y="993032"/>
                  </a:cubicBezTo>
                  <a:cubicBezTo>
                    <a:pt x="8081677" y="993032"/>
                    <a:pt x="7976592" y="1009061"/>
                    <a:pt x="7881011" y="1038048"/>
                  </a:cubicBezTo>
                  <a:lnTo>
                    <a:pt x="7880982" y="1038060"/>
                  </a:lnTo>
                  <a:lnTo>
                    <a:pt x="7880872" y="1037091"/>
                  </a:lnTo>
                  <a:cubicBezTo>
                    <a:pt x="7806377" y="712242"/>
                    <a:pt x="7484265" y="467878"/>
                    <a:pt x="7098190" y="467878"/>
                  </a:cubicBezTo>
                  <a:cubicBezTo>
                    <a:pt x="6712116" y="467878"/>
                    <a:pt x="6390004" y="712242"/>
                    <a:pt x="6315509" y="1037091"/>
                  </a:cubicBezTo>
                  <a:lnTo>
                    <a:pt x="6309533" y="1089981"/>
                  </a:lnTo>
                  <a:lnTo>
                    <a:pt x="6242601" y="1046434"/>
                  </a:lnTo>
                  <a:cubicBezTo>
                    <a:pt x="6176888" y="1010805"/>
                    <a:pt x="6103903" y="984794"/>
                    <a:pt x="6026099" y="970587"/>
                  </a:cubicBezTo>
                  <a:lnTo>
                    <a:pt x="5919566" y="961004"/>
                  </a:lnTo>
                  <a:lnTo>
                    <a:pt x="5891830" y="881273"/>
                  </a:lnTo>
                  <a:cubicBezTo>
                    <a:pt x="5770548" y="625409"/>
                    <a:pt x="5486620" y="445876"/>
                    <a:pt x="5155700" y="445876"/>
                  </a:cubicBezTo>
                  <a:lnTo>
                    <a:pt x="5057799" y="454682"/>
                  </a:lnTo>
                  <a:lnTo>
                    <a:pt x="4999748" y="359247"/>
                  </a:lnTo>
                  <a:cubicBezTo>
                    <a:pt x="4835647" y="142503"/>
                    <a:pt x="4557748" y="0"/>
                    <a:pt x="4242548" y="0"/>
                  </a:cubicBezTo>
                  <a:close/>
                </a:path>
              </a:pathLst>
            </a:custGeom>
            <a:solidFill>
              <a:srgbClr val="EEBE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1" name="PHẠM DUYÊN 2 - 9Slide.vn">
            <a:extLst>
              <a:ext uri="{FF2B5EF4-FFF2-40B4-BE49-F238E27FC236}">
                <a16:creationId xmlns:a16="http://schemas.microsoft.com/office/drawing/2014/main" id="{7A63CDD3-9D77-404D-AD95-78BF8193F843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 flipH="1">
            <a:off x="7520860" y="5147572"/>
            <a:ext cx="4642638" cy="1735830"/>
            <a:chOff x="0" y="5779052"/>
            <a:chExt cx="3141832" cy="1078949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90EC9E8-4925-45B6-A4A4-586259136A3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3501" y="5779052"/>
              <a:ext cx="2959673" cy="1053549"/>
            </a:xfrm>
            <a:custGeom>
              <a:avLst/>
              <a:gdLst>
                <a:gd name="connsiteX0" fmla="*/ 1787761 w 3141832"/>
                <a:gd name="connsiteY0" fmla="*/ 0 h 1053549"/>
                <a:gd name="connsiteX1" fmla="*/ 2362200 w 3141832"/>
                <a:gd name="connsiteY1" fmla="*/ 463137 h 1053549"/>
                <a:gd name="connsiteX2" fmla="*/ 2353215 w 3141832"/>
                <a:gd name="connsiteY2" fmla="*/ 520641 h 1053549"/>
                <a:gd name="connsiteX3" fmla="*/ 2451624 w 3141832"/>
                <a:gd name="connsiteY3" fmla="*/ 496013 h 1053549"/>
                <a:gd name="connsiteX4" fmla="*/ 2567393 w 3141832"/>
                <a:gd name="connsiteY4" fmla="*/ 486603 h 1053549"/>
                <a:gd name="connsiteX5" fmla="*/ 3141832 w 3141832"/>
                <a:gd name="connsiteY5" fmla="*/ 949740 h 1053549"/>
                <a:gd name="connsiteX6" fmla="*/ 3130161 w 3141832"/>
                <a:gd name="connsiteY6" fmla="*/ 1043078 h 1053549"/>
                <a:gd name="connsiteX7" fmla="*/ 3126130 w 3141832"/>
                <a:gd name="connsiteY7" fmla="*/ 1053549 h 1053549"/>
                <a:gd name="connsiteX8" fmla="*/ 0 w 3141832"/>
                <a:gd name="connsiteY8" fmla="*/ 1053549 h 1053549"/>
                <a:gd name="connsiteX9" fmla="*/ 0 w 3141832"/>
                <a:gd name="connsiteY9" fmla="*/ 597209 h 1053549"/>
                <a:gd name="connsiteX10" fmla="*/ 33768 w 3141832"/>
                <a:gd name="connsiteY10" fmla="*/ 571192 h 1053549"/>
                <a:gd name="connsiteX11" fmla="*/ 330326 w 3141832"/>
                <a:gd name="connsiteY11" fmla="*/ 486603 h 1053549"/>
                <a:gd name="connsiteX12" fmla="*/ 401591 w 3141832"/>
                <a:gd name="connsiteY12" fmla="*/ 493312 h 1053549"/>
                <a:gd name="connsiteX13" fmla="*/ 443908 w 3141832"/>
                <a:gd name="connsiteY13" fmla="*/ 420508 h 1053549"/>
                <a:gd name="connsiteX14" fmla="*/ 883734 w 3141832"/>
                <a:gd name="connsiteY14" fmla="*/ 202135 h 1053549"/>
                <a:gd name="connsiteX15" fmla="*/ 1180292 w 3141832"/>
                <a:gd name="connsiteY15" fmla="*/ 286724 h 1053549"/>
                <a:gd name="connsiteX16" fmla="*/ 1239434 w 3141832"/>
                <a:gd name="connsiteY16" fmla="*/ 332290 h 1053549"/>
                <a:gd name="connsiteX17" fmla="*/ 1258464 w 3141832"/>
                <a:gd name="connsiteY17" fmla="*/ 282863 h 1053549"/>
                <a:gd name="connsiteX18" fmla="*/ 1787761 w 3141832"/>
                <a:gd name="connsiteY18" fmla="*/ 0 h 105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1832" h="1053549">
                  <a:moveTo>
                    <a:pt x="1787761" y="0"/>
                  </a:moveTo>
                  <a:cubicBezTo>
                    <a:pt x="2105015" y="0"/>
                    <a:pt x="2362200" y="207353"/>
                    <a:pt x="2362200" y="463137"/>
                  </a:cubicBezTo>
                  <a:lnTo>
                    <a:pt x="2353215" y="520641"/>
                  </a:lnTo>
                  <a:lnTo>
                    <a:pt x="2451624" y="496013"/>
                  </a:lnTo>
                  <a:cubicBezTo>
                    <a:pt x="2489018" y="489843"/>
                    <a:pt x="2527736" y="486603"/>
                    <a:pt x="2567393" y="486603"/>
                  </a:cubicBezTo>
                  <a:cubicBezTo>
                    <a:pt x="2884647" y="486603"/>
                    <a:pt x="3141832" y="693956"/>
                    <a:pt x="3141832" y="949740"/>
                  </a:cubicBezTo>
                  <a:cubicBezTo>
                    <a:pt x="3141832" y="981713"/>
                    <a:pt x="3137814" y="1012930"/>
                    <a:pt x="3130161" y="1043078"/>
                  </a:cubicBezTo>
                  <a:lnTo>
                    <a:pt x="3126130" y="1053549"/>
                  </a:lnTo>
                  <a:lnTo>
                    <a:pt x="0" y="1053549"/>
                  </a:lnTo>
                  <a:lnTo>
                    <a:pt x="0" y="597209"/>
                  </a:lnTo>
                  <a:lnTo>
                    <a:pt x="33768" y="571192"/>
                  </a:lnTo>
                  <a:cubicBezTo>
                    <a:pt x="118422" y="517787"/>
                    <a:pt x="220474" y="486603"/>
                    <a:pt x="330326" y="486603"/>
                  </a:cubicBezTo>
                  <a:lnTo>
                    <a:pt x="401591" y="493312"/>
                  </a:lnTo>
                  <a:lnTo>
                    <a:pt x="443908" y="420508"/>
                  </a:lnTo>
                  <a:cubicBezTo>
                    <a:pt x="539227" y="288757"/>
                    <a:pt x="700648" y="202135"/>
                    <a:pt x="883734" y="202135"/>
                  </a:cubicBezTo>
                  <a:cubicBezTo>
                    <a:pt x="993586" y="202135"/>
                    <a:pt x="1095638" y="233319"/>
                    <a:pt x="1180292" y="286724"/>
                  </a:cubicBezTo>
                  <a:lnTo>
                    <a:pt x="1239434" y="332290"/>
                  </a:lnTo>
                  <a:lnTo>
                    <a:pt x="1258464" y="282863"/>
                  </a:lnTo>
                  <a:cubicBezTo>
                    <a:pt x="1345669" y="116636"/>
                    <a:pt x="1549821" y="0"/>
                    <a:pt x="1787761" y="0"/>
                  </a:cubicBezTo>
                  <a:close/>
                </a:path>
              </a:pathLst>
            </a:custGeom>
            <a:solidFill>
              <a:srgbClr val="E78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6677F372-0485-4233-B6AA-93238385E1B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5804452"/>
              <a:ext cx="3141832" cy="1053549"/>
            </a:xfrm>
            <a:custGeom>
              <a:avLst/>
              <a:gdLst>
                <a:gd name="connsiteX0" fmla="*/ 1787761 w 3141832"/>
                <a:gd name="connsiteY0" fmla="*/ 0 h 1053549"/>
                <a:gd name="connsiteX1" fmla="*/ 2362200 w 3141832"/>
                <a:gd name="connsiteY1" fmla="*/ 463137 h 1053549"/>
                <a:gd name="connsiteX2" fmla="*/ 2353215 w 3141832"/>
                <a:gd name="connsiteY2" fmla="*/ 520641 h 1053549"/>
                <a:gd name="connsiteX3" fmla="*/ 2451624 w 3141832"/>
                <a:gd name="connsiteY3" fmla="*/ 496013 h 1053549"/>
                <a:gd name="connsiteX4" fmla="*/ 2567393 w 3141832"/>
                <a:gd name="connsiteY4" fmla="*/ 486603 h 1053549"/>
                <a:gd name="connsiteX5" fmla="*/ 3141832 w 3141832"/>
                <a:gd name="connsiteY5" fmla="*/ 949740 h 1053549"/>
                <a:gd name="connsiteX6" fmla="*/ 3130161 w 3141832"/>
                <a:gd name="connsiteY6" fmla="*/ 1043078 h 1053549"/>
                <a:gd name="connsiteX7" fmla="*/ 3126130 w 3141832"/>
                <a:gd name="connsiteY7" fmla="*/ 1053549 h 1053549"/>
                <a:gd name="connsiteX8" fmla="*/ 0 w 3141832"/>
                <a:gd name="connsiteY8" fmla="*/ 1053549 h 1053549"/>
                <a:gd name="connsiteX9" fmla="*/ 0 w 3141832"/>
                <a:gd name="connsiteY9" fmla="*/ 597209 h 1053549"/>
                <a:gd name="connsiteX10" fmla="*/ 33768 w 3141832"/>
                <a:gd name="connsiteY10" fmla="*/ 571192 h 1053549"/>
                <a:gd name="connsiteX11" fmla="*/ 330326 w 3141832"/>
                <a:gd name="connsiteY11" fmla="*/ 486603 h 1053549"/>
                <a:gd name="connsiteX12" fmla="*/ 401591 w 3141832"/>
                <a:gd name="connsiteY12" fmla="*/ 493312 h 1053549"/>
                <a:gd name="connsiteX13" fmla="*/ 443908 w 3141832"/>
                <a:gd name="connsiteY13" fmla="*/ 420508 h 1053549"/>
                <a:gd name="connsiteX14" fmla="*/ 883734 w 3141832"/>
                <a:gd name="connsiteY14" fmla="*/ 202135 h 1053549"/>
                <a:gd name="connsiteX15" fmla="*/ 1180292 w 3141832"/>
                <a:gd name="connsiteY15" fmla="*/ 286724 h 1053549"/>
                <a:gd name="connsiteX16" fmla="*/ 1239434 w 3141832"/>
                <a:gd name="connsiteY16" fmla="*/ 332290 h 1053549"/>
                <a:gd name="connsiteX17" fmla="*/ 1258464 w 3141832"/>
                <a:gd name="connsiteY17" fmla="*/ 282863 h 1053549"/>
                <a:gd name="connsiteX18" fmla="*/ 1787761 w 3141832"/>
                <a:gd name="connsiteY18" fmla="*/ 0 h 105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1832" h="1053549">
                  <a:moveTo>
                    <a:pt x="1787761" y="0"/>
                  </a:moveTo>
                  <a:cubicBezTo>
                    <a:pt x="2105015" y="0"/>
                    <a:pt x="2362200" y="207353"/>
                    <a:pt x="2362200" y="463137"/>
                  </a:cubicBezTo>
                  <a:lnTo>
                    <a:pt x="2353215" y="520641"/>
                  </a:lnTo>
                  <a:lnTo>
                    <a:pt x="2451624" y="496013"/>
                  </a:lnTo>
                  <a:cubicBezTo>
                    <a:pt x="2489018" y="489843"/>
                    <a:pt x="2527736" y="486603"/>
                    <a:pt x="2567393" y="486603"/>
                  </a:cubicBezTo>
                  <a:cubicBezTo>
                    <a:pt x="2884647" y="486603"/>
                    <a:pt x="3141832" y="693956"/>
                    <a:pt x="3141832" y="949740"/>
                  </a:cubicBezTo>
                  <a:cubicBezTo>
                    <a:pt x="3141832" y="981713"/>
                    <a:pt x="3137814" y="1012930"/>
                    <a:pt x="3130161" y="1043078"/>
                  </a:cubicBezTo>
                  <a:lnTo>
                    <a:pt x="3126130" y="1053549"/>
                  </a:lnTo>
                  <a:lnTo>
                    <a:pt x="0" y="1053549"/>
                  </a:lnTo>
                  <a:lnTo>
                    <a:pt x="0" y="597209"/>
                  </a:lnTo>
                  <a:lnTo>
                    <a:pt x="33768" y="571192"/>
                  </a:lnTo>
                  <a:cubicBezTo>
                    <a:pt x="118422" y="517787"/>
                    <a:pt x="220474" y="486603"/>
                    <a:pt x="330326" y="486603"/>
                  </a:cubicBezTo>
                  <a:lnTo>
                    <a:pt x="401591" y="493312"/>
                  </a:lnTo>
                  <a:lnTo>
                    <a:pt x="443908" y="420508"/>
                  </a:lnTo>
                  <a:cubicBezTo>
                    <a:pt x="539227" y="288757"/>
                    <a:pt x="700648" y="202135"/>
                    <a:pt x="883734" y="202135"/>
                  </a:cubicBezTo>
                  <a:cubicBezTo>
                    <a:pt x="993586" y="202135"/>
                    <a:pt x="1095638" y="233319"/>
                    <a:pt x="1180292" y="286724"/>
                  </a:cubicBezTo>
                  <a:lnTo>
                    <a:pt x="1239434" y="332290"/>
                  </a:lnTo>
                  <a:lnTo>
                    <a:pt x="1258464" y="282863"/>
                  </a:lnTo>
                  <a:cubicBezTo>
                    <a:pt x="1345669" y="116636"/>
                    <a:pt x="1549821" y="0"/>
                    <a:pt x="1787761" y="0"/>
                  </a:cubicBezTo>
                  <a:close/>
                </a:path>
              </a:pathLst>
            </a:custGeom>
            <a:solidFill>
              <a:srgbClr val="E8F3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4" name="PHẠM DUYÊN 8 - 9Slide.vn">
            <a:extLst>
              <a:ext uri="{FF2B5EF4-FFF2-40B4-BE49-F238E27FC236}">
                <a16:creationId xmlns:a16="http://schemas.microsoft.com/office/drawing/2014/main" id="{3C9A9B85-F333-48C0-A1E1-C6CC2084EEA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2148077" y="5121432"/>
            <a:ext cx="10088922" cy="1761969"/>
            <a:chOff x="2406694" y="4553085"/>
            <a:chExt cx="10088922" cy="1687643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67715C1A-CBA6-48E3-A2B8-34E5BD47EF3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489343" y="4553085"/>
              <a:ext cx="10006273" cy="1687643"/>
            </a:xfrm>
            <a:custGeom>
              <a:avLst/>
              <a:gdLst>
                <a:gd name="connsiteX0" fmla="*/ 3901393 w 10006273"/>
                <a:gd name="connsiteY0" fmla="*/ 0 h 1687643"/>
                <a:gd name="connsiteX1" fmla="*/ 4597705 w 10006273"/>
                <a:gd name="connsiteY1" fmla="*/ 330359 h 1687643"/>
                <a:gd name="connsiteX2" fmla="*/ 4651088 w 10006273"/>
                <a:gd name="connsiteY2" fmla="*/ 418120 h 1687643"/>
                <a:gd name="connsiteX3" fmla="*/ 4741116 w 10006273"/>
                <a:gd name="connsiteY3" fmla="*/ 410022 h 1687643"/>
                <a:gd name="connsiteX4" fmla="*/ 5418052 w 10006273"/>
                <a:gd name="connsiteY4" fmla="*/ 810408 h 1687643"/>
                <a:gd name="connsiteX5" fmla="*/ 5443558 w 10006273"/>
                <a:gd name="connsiteY5" fmla="*/ 883727 h 1687643"/>
                <a:gd name="connsiteX6" fmla="*/ 5541524 w 10006273"/>
                <a:gd name="connsiteY6" fmla="*/ 892540 h 1687643"/>
                <a:gd name="connsiteX7" fmla="*/ 5740617 w 10006273"/>
                <a:gd name="connsiteY7" fmla="*/ 962288 h 1687643"/>
                <a:gd name="connsiteX8" fmla="*/ 5802167 w 10006273"/>
                <a:gd name="connsiteY8" fmla="*/ 1002333 h 1687643"/>
                <a:gd name="connsiteX9" fmla="*/ 5807662 w 10006273"/>
                <a:gd name="connsiteY9" fmla="*/ 953696 h 1687643"/>
                <a:gd name="connsiteX10" fmla="*/ 6527406 w 10006273"/>
                <a:gd name="connsiteY10" fmla="*/ 430255 h 1687643"/>
                <a:gd name="connsiteX11" fmla="*/ 7247150 w 10006273"/>
                <a:gd name="connsiteY11" fmla="*/ 953696 h 1687643"/>
                <a:gd name="connsiteX12" fmla="*/ 7247251 w 10006273"/>
                <a:gd name="connsiteY12" fmla="*/ 954587 h 1687643"/>
                <a:gd name="connsiteX13" fmla="*/ 7247278 w 10006273"/>
                <a:gd name="connsiteY13" fmla="*/ 954576 h 1687643"/>
                <a:gd name="connsiteX14" fmla="*/ 7533245 w 10006273"/>
                <a:gd name="connsiteY14" fmla="*/ 913180 h 1687643"/>
                <a:gd name="connsiteX15" fmla="*/ 8052735 w 10006273"/>
                <a:gd name="connsiteY15" fmla="*/ 1067469 h 1687643"/>
                <a:gd name="connsiteX16" fmla="*/ 8096289 w 10006273"/>
                <a:gd name="connsiteY16" fmla="*/ 1105319 h 1687643"/>
                <a:gd name="connsiteX17" fmla="*/ 8147222 w 10006273"/>
                <a:gd name="connsiteY17" fmla="*/ 1004873 h 1687643"/>
                <a:gd name="connsiteX18" fmla="*/ 8750032 w 10006273"/>
                <a:gd name="connsiteY18" fmla="*/ 661785 h 1687643"/>
                <a:gd name="connsiteX19" fmla="*/ 9476996 w 10006273"/>
                <a:gd name="connsiteY19" fmla="*/ 1439955 h 1687643"/>
                <a:gd name="connsiteX20" fmla="*/ 9991037 w 10006273"/>
                <a:gd name="connsiteY20" fmla="*/ 1667876 h 1687643"/>
                <a:gd name="connsiteX21" fmla="*/ 10006273 w 10006273"/>
                <a:gd name="connsiteY21" fmla="*/ 1687643 h 1687643"/>
                <a:gd name="connsiteX22" fmla="*/ 0 w 10006273"/>
                <a:gd name="connsiteY22" fmla="*/ 1687643 h 1687643"/>
                <a:gd name="connsiteX23" fmla="*/ 7488 w 10006273"/>
                <a:gd name="connsiteY23" fmla="*/ 1621361 h 1687643"/>
                <a:gd name="connsiteX24" fmla="*/ 622780 w 10006273"/>
                <a:gd name="connsiteY24" fmla="*/ 1173884 h 1687643"/>
                <a:gd name="connsiteX25" fmla="*/ 867246 w 10006273"/>
                <a:gd name="connsiteY25" fmla="*/ 1217925 h 1687643"/>
                <a:gd name="connsiteX26" fmla="*/ 878836 w 10006273"/>
                <a:gd name="connsiteY26" fmla="*/ 1223538 h 1687643"/>
                <a:gd name="connsiteX27" fmla="*/ 879319 w 10006273"/>
                <a:gd name="connsiteY27" fmla="*/ 1218820 h 1687643"/>
                <a:gd name="connsiteX28" fmla="*/ 1625837 w 10006273"/>
                <a:gd name="connsiteY28" fmla="*/ 620529 h 1687643"/>
                <a:gd name="connsiteX29" fmla="*/ 1922442 w 10006273"/>
                <a:gd name="connsiteY29" fmla="*/ 679413 h 1687643"/>
                <a:gd name="connsiteX30" fmla="*/ 1948172 w 10006273"/>
                <a:gd name="connsiteY30" fmla="*/ 693146 h 1687643"/>
                <a:gd name="connsiteX31" fmla="*/ 1988649 w 10006273"/>
                <a:gd name="connsiteY31" fmla="*/ 576793 h 1687643"/>
                <a:gd name="connsiteX32" fmla="*/ 2762382 w 10006273"/>
                <a:gd name="connsiteY32" fmla="*/ 119154 h 1687643"/>
                <a:gd name="connsiteX33" fmla="*/ 3231879 w 10006273"/>
                <a:gd name="connsiteY33" fmla="*/ 247123 h 1687643"/>
                <a:gd name="connsiteX34" fmla="*/ 3261727 w 10006273"/>
                <a:gd name="connsiteY34" fmla="*/ 269097 h 1687643"/>
                <a:gd name="connsiteX35" fmla="*/ 3307619 w 10006273"/>
                <a:gd name="connsiteY35" fmla="*/ 219465 h 1687643"/>
                <a:gd name="connsiteX36" fmla="*/ 3901393 w 10006273"/>
                <a:gd name="connsiteY36" fmla="*/ 0 h 1687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006273" h="1687643">
                  <a:moveTo>
                    <a:pt x="3901393" y="0"/>
                  </a:moveTo>
                  <a:cubicBezTo>
                    <a:pt x="4191247" y="0"/>
                    <a:pt x="4446800" y="131044"/>
                    <a:pt x="4597705" y="330359"/>
                  </a:cubicBezTo>
                  <a:lnTo>
                    <a:pt x="4651088" y="418120"/>
                  </a:lnTo>
                  <a:lnTo>
                    <a:pt x="4741116" y="410022"/>
                  </a:lnTo>
                  <a:cubicBezTo>
                    <a:pt x="5045426" y="410022"/>
                    <a:pt x="5306523" y="575118"/>
                    <a:pt x="5418052" y="810408"/>
                  </a:cubicBezTo>
                  <a:lnTo>
                    <a:pt x="5443558" y="883727"/>
                  </a:lnTo>
                  <a:lnTo>
                    <a:pt x="5541524" y="892540"/>
                  </a:lnTo>
                  <a:cubicBezTo>
                    <a:pt x="5613072" y="905604"/>
                    <a:pt x="5680188" y="929524"/>
                    <a:pt x="5740617" y="962288"/>
                  </a:cubicBezTo>
                  <a:lnTo>
                    <a:pt x="5802167" y="1002333"/>
                  </a:lnTo>
                  <a:lnTo>
                    <a:pt x="5807662" y="953696"/>
                  </a:lnTo>
                  <a:cubicBezTo>
                    <a:pt x="5876167" y="654969"/>
                    <a:pt x="6172377" y="430255"/>
                    <a:pt x="6527406" y="430255"/>
                  </a:cubicBezTo>
                  <a:cubicBezTo>
                    <a:pt x="6882435" y="430255"/>
                    <a:pt x="7178645" y="654969"/>
                    <a:pt x="7247150" y="953696"/>
                  </a:cubicBezTo>
                  <a:lnTo>
                    <a:pt x="7247251" y="954587"/>
                  </a:lnTo>
                  <a:lnTo>
                    <a:pt x="7247278" y="954576"/>
                  </a:lnTo>
                  <a:cubicBezTo>
                    <a:pt x="7335173" y="927920"/>
                    <a:pt x="7431808" y="913180"/>
                    <a:pt x="7533245" y="913180"/>
                  </a:cubicBezTo>
                  <a:cubicBezTo>
                    <a:pt x="7736119" y="913180"/>
                    <a:pt x="7919786" y="972141"/>
                    <a:pt x="8052735" y="1067469"/>
                  </a:cubicBezTo>
                  <a:lnTo>
                    <a:pt x="8096289" y="1105319"/>
                  </a:lnTo>
                  <a:lnTo>
                    <a:pt x="8147222" y="1004873"/>
                  </a:lnTo>
                  <a:cubicBezTo>
                    <a:pt x="8277863" y="797878"/>
                    <a:pt x="8499100" y="661785"/>
                    <a:pt x="8750032" y="661785"/>
                  </a:cubicBezTo>
                  <a:cubicBezTo>
                    <a:pt x="9151523" y="661785"/>
                    <a:pt x="9476996" y="1010184"/>
                    <a:pt x="9476996" y="1439955"/>
                  </a:cubicBezTo>
                  <a:cubicBezTo>
                    <a:pt x="9677742" y="1439955"/>
                    <a:pt x="9859482" y="1527055"/>
                    <a:pt x="9991037" y="1667876"/>
                  </a:cubicBezTo>
                  <a:lnTo>
                    <a:pt x="10006273" y="1687643"/>
                  </a:lnTo>
                  <a:lnTo>
                    <a:pt x="0" y="1687643"/>
                  </a:lnTo>
                  <a:lnTo>
                    <a:pt x="7488" y="1621361"/>
                  </a:lnTo>
                  <a:cubicBezTo>
                    <a:pt x="66051" y="1365986"/>
                    <a:pt x="319274" y="1173884"/>
                    <a:pt x="622780" y="1173884"/>
                  </a:cubicBezTo>
                  <a:cubicBezTo>
                    <a:pt x="709496" y="1173884"/>
                    <a:pt x="792107" y="1189566"/>
                    <a:pt x="867246" y="1217925"/>
                  </a:cubicBezTo>
                  <a:lnTo>
                    <a:pt x="878836" y="1223538"/>
                  </a:lnTo>
                  <a:lnTo>
                    <a:pt x="879319" y="1218820"/>
                  </a:lnTo>
                  <a:cubicBezTo>
                    <a:pt x="950373" y="877375"/>
                    <a:pt x="1257602" y="620529"/>
                    <a:pt x="1625837" y="620529"/>
                  </a:cubicBezTo>
                  <a:cubicBezTo>
                    <a:pt x="1731048" y="620529"/>
                    <a:pt x="1831278" y="641496"/>
                    <a:pt x="1922442" y="679413"/>
                  </a:cubicBezTo>
                  <a:lnTo>
                    <a:pt x="1948172" y="693146"/>
                  </a:lnTo>
                  <a:lnTo>
                    <a:pt x="1988649" y="576793"/>
                  </a:lnTo>
                  <a:cubicBezTo>
                    <a:pt x="2116126" y="307857"/>
                    <a:pt x="2414558" y="119154"/>
                    <a:pt x="2762382" y="119154"/>
                  </a:cubicBezTo>
                  <a:cubicBezTo>
                    <a:pt x="2936295" y="119154"/>
                    <a:pt x="3097859" y="166330"/>
                    <a:pt x="3231879" y="247123"/>
                  </a:cubicBezTo>
                  <a:lnTo>
                    <a:pt x="3261727" y="269097"/>
                  </a:lnTo>
                  <a:lnTo>
                    <a:pt x="3307619" y="219465"/>
                  </a:lnTo>
                  <a:cubicBezTo>
                    <a:pt x="3459580" y="83868"/>
                    <a:pt x="3669510" y="0"/>
                    <a:pt x="3901393" y="0"/>
                  </a:cubicBezTo>
                  <a:close/>
                </a:path>
              </a:pathLst>
            </a:custGeom>
            <a:solidFill>
              <a:srgbClr val="E78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67E2EA23-0E8B-495E-AA9A-BE6EA674700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406694" y="4614929"/>
              <a:ext cx="10006273" cy="1604613"/>
            </a:xfrm>
            <a:custGeom>
              <a:avLst/>
              <a:gdLst>
                <a:gd name="connsiteX0" fmla="*/ 3901393 w 10006273"/>
                <a:gd name="connsiteY0" fmla="*/ 0 h 1687643"/>
                <a:gd name="connsiteX1" fmla="*/ 4597705 w 10006273"/>
                <a:gd name="connsiteY1" fmla="*/ 330359 h 1687643"/>
                <a:gd name="connsiteX2" fmla="*/ 4651088 w 10006273"/>
                <a:gd name="connsiteY2" fmla="*/ 418120 h 1687643"/>
                <a:gd name="connsiteX3" fmla="*/ 4741116 w 10006273"/>
                <a:gd name="connsiteY3" fmla="*/ 410022 h 1687643"/>
                <a:gd name="connsiteX4" fmla="*/ 5418052 w 10006273"/>
                <a:gd name="connsiteY4" fmla="*/ 810408 h 1687643"/>
                <a:gd name="connsiteX5" fmla="*/ 5443558 w 10006273"/>
                <a:gd name="connsiteY5" fmla="*/ 883727 h 1687643"/>
                <a:gd name="connsiteX6" fmla="*/ 5541524 w 10006273"/>
                <a:gd name="connsiteY6" fmla="*/ 892540 h 1687643"/>
                <a:gd name="connsiteX7" fmla="*/ 5740617 w 10006273"/>
                <a:gd name="connsiteY7" fmla="*/ 962288 h 1687643"/>
                <a:gd name="connsiteX8" fmla="*/ 5802167 w 10006273"/>
                <a:gd name="connsiteY8" fmla="*/ 1002333 h 1687643"/>
                <a:gd name="connsiteX9" fmla="*/ 5807662 w 10006273"/>
                <a:gd name="connsiteY9" fmla="*/ 953696 h 1687643"/>
                <a:gd name="connsiteX10" fmla="*/ 6527406 w 10006273"/>
                <a:gd name="connsiteY10" fmla="*/ 430255 h 1687643"/>
                <a:gd name="connsiteX11" fmla="*/ 7247150 w 10006273"/>
                <a:gd name="connsiteY11" fmla="*/ 953696 h 1687643"/>
                <a:gd name="connsiteX12" fmla="*/ 7247251 w 10006273"/>
                <a:gd name="connsiteY12" fmla="*/ 954587 h 1687643"/>
                <a:gd name="connsiteX13" fmla="*/ 7247278 w 10006273"/>
                <a:gd name="connsiteY13" fmla="*/ 954576 h 1687643"/>
                <a:gd name="connsiteX14" fmla="*/ 7533245 w 10006273"/>
                <a:gd name="connsiteY14" fmla="*/ 913180 h 1687643"/>
                <a:gd name="connsiteX15" fmla="*/ 8052735 w 10006273"/>
                <a:gd name="connsiteY15" fmla="*/ 1067469 h 1687643"/>
                <a:gd name="connsiteX16" fmla="*/ 8096289 w 10006273"/>
                <a:gd name="connsiteY16" fmla="*/ 1105319 h 1687643"/>
                <a:gd name="connsiteX17" fmla="*/ 8147222 w 10006273"/>
                <a:gd name="connsiteY17" fmla="*/ 1004873 h 1687643"/>
                <a:gd name="connsiteX18" fmla="*/ 8750032 w 10006273"/>
                <a:gd name="connsiteY18" fmla="*/ 661785 h 1687643"/>
                <a:gd name="connsiteX19" fmla="*/ 9476996 w 10006273"/>
                <a:gd name="connsiteY19" fmla="*/ 1439955 h 1687643"/>
                <a:gd name="connsiteX20" fmla="*/ 9991037 w 10006273"/>
                <a:gd name="connsiteY20" fmla="*/ 1667876 h 1687643"/>
                <a:gd name="connsiteX21" fmla="*/ 10006273 w 10006273"/>
                <a:gd name="connsiteY21" fmla="*/ 1687643 h 1687643"/>
                <a:gd name="connsiteX22" fmla="*/ 0 w 10006273"/>
                <a:gd name="connsiteY22" fmla="*/ 1687643 h 1687643"/>
                <a:gd name="connsiteX23" fmla="*/ 7488 w 10006273"/>
                <a:gd name="connsiteY23" fmla="*/ 1621361 h 1687643"/>
                <a:gd name="connsiteX24" fmla="*/ 622780 w 10006273"/>
                <a:gd name="connsiteY24" fmla="*/ 1173884 h 1687643"/>
                <a:gd name="connsiteX25" fmla="*/ 867246 w 10006273"/>
                <a:gd name="connsiteY25" fmla="*/ 1217925 h 1687643"/>
                <a:gd name="connsiteX26" fmla="*/ 878836 w 10006273"/>
                <a:gd name="connsiteY26" fmla="*/ 1223538 h 1687643"/>
                <a:gd name="connsiteX27" fmla="*/ 879319 w 10006273"/>
                <a:gd name="connsiteY27" fmla="*/ 1218820 h 1687643"/>
                <a:gd name="connsiteX28" fmla="*/ 1625837 w 10006273"/>
                <a:gd name="connsiteY28" fmla="*/ 620529 h 1687643"/>
                <a:gd name="connsiteX29" fmla="*/ 1922442 w 10006273"/>
                <a:gd name="connsiteY29" fmla="*/ 679413 h 1687643"/>
                <a:gd name="connsiteX30" fmla="*/ 1948172 w 10006273"/>
                <a:gd name="connsiteY30" fmla="*/ 693146 h 1687643"/>
                <a:gd name="connsiteX31" fmla="*/ 1988649 w 10006273"/>
                <a:gd name="connsiteY31" fmla="*/ 576793 h 1687643"/>
                <a:gd name="connsiteX32" fmla="*/ 2762382 w 10006273"/>
                <a:gd name="connsiteY32" fmla="*/ 119154 h 1687643"/>
                <a:gd name="connsiteX33" fmla="*/ 3231879 w 10006273"/>
                <a:gd name="connsiteY33" fmla="*/ 247123 h 1687643"/>
                <a:gd name="connsiteX34" fmla="*/ 3261727 w 10006273"/>
                <a:gd name="connsiteY34" fmla="*/ 269097 h 1687643"/>
                <a:gd name="connsiteX35" fmla="*/ 3307619 w 10006273"/>
                <a:gd name="connsiteY35" fmla="*/ 219465 h 1687643"/>
                <a:gd name="connsiteX36" fmla="*/ 3901393 w 10006273"/>
                <a:gd name="connsiteY36" fmla="*/ 0 h 1687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006273" h="1687643">
                  <a:moveTo>
                    <a:pt x="3901393" y="0"/>
                  </a:moveTo>
                  <a:cubicBezTo>
                    <a:pt x="4191247" y="0"/>
                    <a:pt x="4446800" y="131044"/>
                    <a:pt x="4597705" y="330359"/>
                  </a:cubicBezTo>
                  <a:lnTo>
                    <a:pt x="4651088" y="418120"/>
                  </a:lnTo>
                  <a:lnTo>
                    <a:pt x="4741116" y="410022"/>
                  </a:lnTo>
                  <a:cubicBezTo>
                    <a:pt x="5045426" y="410022"/>
                    <a:pt x="5306523" y="575118"/>
                    <a:pt x="5418052" y="810408"/>
                  </a:cubicBezTo>
                  <a:lnTo>
                    <a:pt x="5443558" y="883727"/>
                  </a:lnTo>
                  <a:lnTo>
                    <a:pt x="5541524" y="892540"/>
                  </a:lnTo>
                  <a:cubicBezTo>
                    <a:pt x="5613072" y="905604"/>
                    <a:pt x="5680188" y="929524"/>
                    <a:pt x="5740617" y="962288"/>
                  </a:cubicBezTo>
                  <a:lnTo>
                    <a:pt x="5802167" y="1002333"/>
                  </a:lnTo>
                  <a:lnTo>
                    <a:pt x="5807662" y="953696"/>
                  </a:lnTo>
                  <a:cubicBezTo>
                    <a:pt x="5876167" y="654969"/>
                    <a:pt x="6172377" y="430255"/>
                    <a:pt x="6527406" y="430255"/>
                  </a:cubicBezTo>
                  <a:cubicBezTo>
                    <a:pt x="6882435" y="430255"/>
                    <a:pt x="7178645" y="654969"/>
                    <a:pt x="7247150" y="953696"/>
                  </a:cubicBezTo>
                  <a:lnTo>
                    <a:pt x="7247251" y="954587"/>
                  </a:lnTo>
                  <a:lnTo>
                    <a:pt x="7247278" y="954576"/>
                  </a:lnTo>
                  <a:cubicBezTo>
                    <a:pt x="7335173" y="927920"/>
                    <a:pt x="7431808" y="913180"/>
                    <a:pt x="7533245" y="913180"/>
                  </a:cubicBezTo>
                  <a:cubicBezTo>
                    <a:pt x="7736119" y="913180"/>
                    <a:pt x="7919786" y="972141"/>
                    <a:pt x="8052735" y="1067469"/>
                  </a:cubicBezTo>
                  <a:lnTo>
                    <a:pt x="8096289" y="1105319"/>
                  </a:lnTo>
                  <a:lnTo>
                    <a:pt x="8147222" y="1004873"/>
                  </a:lnTo>
                  <a:cubicBezTo>
                    <a:pt x="8277863" y="797878"/>
                    <a:pt x="8499100" y="661785"/>
                    <a:pt x="8750032" y="661785"/>
                  </a:cubicBezTo>
                  <a:cubicBezTo>
                    <a:pt x="9151523" y="661785"/>
                    <a:pt x="9476996" y="1010184"/>
                    <a:pt x="9476996" y="1439955"/>
                  </a:cubicBezTo>
                  <a:cubicBezTo>
                    <a:pt x="9677742" y="1439955"/>
                    <a:pt x="9859482" y="1527055"/>
                    <a:pt x="9991037" y="1667876"/>
                  </a:cubicBezTo>
                  <a:lnTo>
                    <a:pt x="10006273" y="1687643"/>
                  </a:lnTo>
                  <a:lnTo>
                    <a:pt x="0" y="1687643"/>
                  </a:lnTo>
                  <a:lnTo>
                    <a:pt x="7488" y="1621361"/>
                  </a:lnTo>
                  <a:cubicBezTo>
                    <a:pt x="66051" y="1365986"/>
                    <a:pt x="319274" y="1173884"/>
                    <a:pt x="622780" y="1173884"/>
                  </a:cubicBezTo>
                  <a:cubicBezTo>
                    <a:pt x="709496" y="1173884"/>
                    <a:pt x="792107" y="1189566"/>
                    <a:pt x="867246" y="1217925"/>
                  </a:cubicBezTo>
                  <a:lnTo>
                    <a:pt x="878836" y="1223538"/>
                  </a:lnTo>
                  <a:lnTo>
                    <a:pt x="879319" y="1218820"/>
                  </a:lnTo>
                  <a:cubicBezTo>
                    <a:pt x="950373" y="877375"/>
                    <a:pt x="1257602" y="620529"/>
                    <a:pt x="1625837" y="620529"/>
                  </a:cubicBezTo>
                  <a:cubicBezTo>
                    <a:pt x="1731048" y="620529"/>
                    <a:pt x="1831278" y="641496"/>
                    <a:pt x="1922442" y="679413"/>
                  </a:cubicBezTo>
                  <a:lnTo>
                    <a:pt x="1948172" y="693146"/>
                  </a:lnTo>
                  <a:lnTo>
                    <a:pt x="1988649" y="576793"/>
                  </a:lnTo>
                  <a:cubicBezTo>
                    <a:pt x="2116126" y="307857"/>
                    <a:pt x="2414558" y="119154"/>
                    <a:pt x="2762382" y="119154"/>
                  </a:cubicBezTo>
                  <a:cubicBezTo>
                    <a:pt x="2936295" y="119154"/>
                    <a:pt x="3097859" y="166330"/>
                    <a:pt x="3231879" y="247123"/>
                  </a:cubicBezTo>
                  <a:lnTo>
                    <a:pt x="3261727" y="269097"/>
                  </a:lnTo>
                  <a:lnTo>
                    <a:pt x="3307619" y="219465"/>
                  </a:lnTo>
                  <a:cubicBezTo>
                    <a:pt x="3459580" y="83868"/>
                    <a:pt x="3669510" y="0"/>
                    <a:pt x="3901393" y="0"/>
                  </a:cubicBezTo>
                  <a:close/>
                </a:path>
              </a:pathLst>
            </a:custGeom>
            <a:solidFill>
              <a:srgbClr val="9DDC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7" name="PHẠM DUYÊN 9 - 9Slide.vn">
            <a:extLst>
              <a:ext uri="{FF2B5EF4-FFF2-40B4-BE49-F238E27FC236}">
                <a16:creationId xmlns:a16="http://schemas.microsoft.com/office/drawing/2014/main" id="{DBAF6EBC-9E6A-4DCC-AEEF-645FE1D4350F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5855252"/>
            <a:ext cx="3442996" cy="1091649"/>
            <a:chOff x="0" y="5779052"/>
            <a:chExt cx="3205332" cy="1091649"/>
          </a:xfrm>
        </p:grpSpPr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E63FCF2C-0E82-4A57-AEF5-9D3D4DFD383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3500" y="5779052"/>
              <a:ext cx="3141832" cy="1053549"/>
            </a:xfrm>
            <a:custGeom>
              <a:avLst/>
              <a:gdLst>
                <a:gd name="connsiteX0" fmla="*/ 1787761 w 3141832"/>
                <a:gd name="connsiteY0" fmla="*/ 0 h 1053549"/>
                <a:gd name="connsiteX1" fmla="*/ 2362200 w 3141832"/>
                <a:gd name="connsiteY1" fmla="*/ 463137 h 1053549"/>
                <a:gd name="connsiteX2" fmla="*/ 2353215 w 3141832"/>
                <a:gd name="connsiteY2" fmla="*/ 520641 h 1053549"/>
                <a:gd name="connsiteX3" fmla="*/ 2451624 w 3141832"/>
                <a:gd name="connsiteY3" fmla="*/ 496013 h 1053549"/>
                <a:gd name="connsiteX4" fmla="*/ 2567393 w 3141832"/>
                <a:gd name="connsiteY4" fmla="*/ 486603 h 1053549"/>
                <a:gd name="connsiteX5" fmla="*/ 3141832 w 3141832"/>
                <a:gd name="connsiteY5" fmla="*/ 949740 h 1053549"/>
                <a:gd name="connsiteX6" fmla="*/ 3130161 w 3141832"/>
                <a:gd name="connsiteY6" fmla="*/ 1043078 h 1053549"/>
                <a:gd name="connsiteX7" fmla="*/ 3126130 w 3141832"/>
                <a:gd name="connsiteY7" fmla="*/ 1053549 h 1053549"/>
                <a:gd name="connsiteX8" fmla="*/ 0 w 3141832"/>
                <a:gd name="connsiteY8" fmla="*/ 1053549 h 1053549"/>
                <a:gd name="connsiteX9" fmla="*/ 0 w 3141832"/>
                <a:gd name="connsiteY9" fmla="*/ 597209 h 1053549"/>
                <a:gd name="connsiteX10" fmla="*/ 33768 w 3141832"/>
                <a:gd name="connsiteY10" fmla="*/ 571192 h 1053549"/>
                <a:gd name="connsiteX11" fmla="*/ 330326 w 3141832"/>
                <a:gd name="connsiteY11" fmla="*/ 486603 h 1053549"/>
                <a:gd name="connsiteX12" fmla="*/ 401591 w 3141832"/>
                <a:gd name="connsiteY12" fmla="*/ 493312 h 1053549"/>
                <a:gd name="connsiteX13" fmla="*/ 443908 w 3141832"/>
                <a:gd name="connsiteY13" fmla="*/ 420508 h 1053549"/>
                <a:gd name="connsiteX14" fmla="*/ 883734 w 3141832"/>
                <a:gd name="connsiteY14" fmla="*/ 202135 h 1053549"/>
                <a:gd name="connsiteX15" fmla="*/ 1180292 w 3141832"/>
                <a:gd name="connsiteY15" fmla="*/ 286724 h 1053549"/>
                <a:gd name="connsiteX16" fmla="*/ 1239434 w 3141832"/>
                <a:gd name="connsiteY16" fmla="*/ 332290 h 1053549"/>
                <a:gd name="connsiteX17" fmla="*/ 1258464 w 3141832"/>
                <a:gd name="connsiteY17" fmla="*/ 282863 h 1053549"/>
                <a:gd name="connsiteX18" fmla="*/ 1787761 w 3141832"/>
                <a:gd name="connsiteY18" fmla="*/ 0 h 105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1832" h="1053549">
                  <a:moveTo>
                    <a:pt x="1787761" y="0"/>
                  </a:moveTo>
                  <a:cubicBezTo>
                    <a:pt x="2105015" y="0"/>
                    <a:pt x="2362200" y="207353"/>
                    <a:pt x="2362200" y="463137"/>
                  </a:cubicBezTo>
                  <a:lnTo>
                    <a:pt x="2353215" y="520641"/>
                  </a:lnTo>
                  <a:lnTo>
                    <a:pt x="2451624" y="496013"/>
                  </a:lnTo>
                  <a:cubicBezTo>
                    <a:pt x="2489018" y="489843"/>
                    <a:pt x="2527736" y="486603"/>
                    <a:pt x="2567393" y="486603"/>
                  </a:cubicBezTo>
                  <a:cubicBezTo>
                    <a:pt x="2884647" y="486603"/>
                    <a:pt x="3141832" y="693956"/>
                    <a:pt x="3141832" y="949740"/>
                  </a:cubicBezTo>
                  <a:cubicBezTo>
                    <a:pt x="3141832" y="981713"/>
                    <a:pt x="3137814" y="1012930"/>
                    <a:pt x="3130161" y="1043078"/>
                  </a:cubicBezTo>
                  <a:lnTo>
                    <a:pt x="3126130" y="1053549"/>
                  </a:lnTo>
                  <a:lnTo>
                    <a:pt x="0" y="1053549"/>
                  </a:lnTo>
                  <a:lnTo>
                    <a:pt x="0" y="597209"/>
                  </a:lnTo>
                  <a:lnTo>
                    <a:pt x="33768" y="571192"/>
                  </a:lnTo>
                  <a:cubicBezTo>
                    <a:pt x="118422" y="517787"/>
                    <a:pt x="220474" y="486603"/>
                    <a:pt x="330326" y="486603"/>
                  </a:cubicBezTo>
                  <a:lnTo>
                    <a:pt x="401591" y="493312"/>
                  </a:lnTo>
                  <a:lnTo>
                    <a:pt x="443908" y="420508"/>
                  </a:lnTo>
                  <a:cubicBezTo>
                    <a:pt x="539227" y="288757"/>
                    <a:pt x="700648" y="202135"/>
                    <a:pt x="883734" y="202135"/>
                  </a:cubicBezTo>
                  <a:cubicBezTo>
                    <a:pt x="993586" y="202135"/>
                    <a:pt x="1095638" y="233319"/>
                    <a:pt x="1180292" y="286724"/>
                  </a:cubicBezTo>
                  <a:lnTo>
                    <a:pt x="1239434" y="332290"/>
                  </a:lnTo>
                  <a:lnTo>
                    <a:pt x="1258464" y="282863"/>
                  </a:lnTo>
                  <a:cubicBezTo>
                    <a:pt x="1345669" y="116636"/>
                    <a:pt x="1549821" y="0"/>
                    <a:pt x="1787761" y="0"/>
                  </a:cubicBezTo>
                  <a:close/>
                </a:path>
              </a:pathLst>
            </a:custGeom>
            <a:solidFill>
              <a:srgbClr val="E78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5E82335A-5AE3-4A17-AD24-AECE7EAFB1A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5817152"/>
              <a:ext cx="3141832" cy="1053549"/>
            </a:xfrm>
            <a:custGeom>
              <a:avLst/>
              <a:gdLst>
                <a:gd name="connsiteX0" fmla="*/ 1787761 w 3141832"/>
                <a:gd name="connsiteY0" fmla="*/ 0 h 1053549"/>
                <a:gd name="connsiteX1" fmla="*/ 2362200 w 3141832"/>
                <a:gd name="connsiteY1" fmla="*/ 463137 h 1053549"/>
                <a:gd name="connsiteX2" fmla="*/ 2353215 w 3141832"/>
                <a:gd name="connsiteY2" fmla="*/ 520641 h 1053549"/>
                <a:gd name="connsiteX3" fmla="*/ 2451624 w 3141832"/>
                <a:gd name="connsiteY3" fmla="*/ 496013 h 1053549"/>
                <a:gd name="connsiteX4" fmla="*/ 2567393 w 3141832"/>
                <a:gd name="connsiteY4" fmla="*/ 486603 h 1053549"/>
                <a:gd name="connsiteX5" fmla="*/ 3141832 w 3141832"/>
                <a:gd name="connsiteY5" fmla="*/ 949740 h 1053549"/>
                <a:gd name="connsiteX6" fmla="*/ 3130161 w 3141832"/>
                <a:gd name="connsiteY6" fmla="*/ 1043078 h 1053549"/>
                <a:gd name="connsiteX7" fmla="*/ 3126130 w 3141832"/>
                <a:gd name="connsiteY7" fmla="*/ 1053549 h 1053549"/>
                <a:gd name="connsiteX8" fmla="*/ 0 w 3141832"/>
                <a:gd name="connsiteY8" fmla="*/ 1053549 h 1053549"/>
                <a:gd name="connsiteX9" fmla="*/ 0 w 3141832"/>
                <a:gd name="connsiteY9" fmla="*/ 597209 h 1053549"/>
                <a:gd name="connsiteX10" fmla="*/ 33768 w 3141832"/>
                <a:gd name="connsiteY10" fmla="*/ 571192 h 1053549"/>
                <a:gd name="connsiteX11" fmla="*/ 330326 w 3141832"/>
                <a:gd name="connsiteY11" fmla="*/ 486603 h 1053549"/>
                <a:gd name="connsiteX12" fmla="*/ 401591 w 3141832"/>
                <a:gd name="connsiteY12" fmla="*/ 493312 h 1053549"/>
                <a:gd name="connsiteX13" fmla="*/ 443908 w 3141832"/>
                <a:gd name="connsiteY13" fmla="*/ 420508 h 1053549"/>
                <a:gd name="connsiteX14" fmla="*/ 883734 w 3141832"/>
                <a:gd name="connsiteY14" fmla="*/ 202135 h 1053549"/>
                <a:gd name="connsiteX15" fmla="*/ 1180292 w 3141832"/>
                <a:gd name="connsiteY15" fmla="*/ 286724 h 1053549"/>
                <a:gd name="connsiteX16" fmla="*/ 1239434 w 3141832"/>
                <a:gd name="connsiteY16" fmla="*/ 332290 h 1053549"/>
                <a:gd name="connsiteX17" fmla="*/ 1258464 w 3141832"/>
                <a:gd name="connsiteY17" fmla="*/ 282863 h 1053549"/>
                <a:gd name="connsiteX18" fmla="*/ 1787761 w 3141832"/>
                <a:gd name="connsiteY18" fmla="*/ 0 h 105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1832" h="1053549">
                  <a:moveTo>
                    <a:pt x="1787761" y="0"/>
                  </a:moveTo>
                  <a:cubicBezTo>
                    <a:pt x="2105015" y="0"/>
                    <a:pt x="2362200" y="207353"/>
                    <a:pt x="2362200" y="463137"/>
                  </a:cubicBezTo>
                  <a:lnTo>
                    <a:pt x="2353215" y="520641"/>
                  </a:lnTo>
                  <a:lnTo>
                    <a:pt x="2451624" y="496013"/>
                  </a:lnTo>
                  <a:cubicBezTo>
                    <a:pt x="2489018" y="489843"/>
                    <a:pt x="2527736" y="486603"/>
                    <a:pt x="2567393" y="486603"/>
                  </a:cubicBezTo>
                  <a:cubicBezTo>
                    <a:pt x="2884647" y="486603"/>
                    <a:pt x="3141832" y="693956"/>
                    <a:pt x="3141832" y="949740"/>
                  </a:cubicBezTo>
                  <a:cubicBezTo>
                    <a:pt x="3141832" y="981713"/>
                    <a:pt x="3137814" y="1012930"/>
                    <a:pt x="3130161" y="1043078"/>
                  </a:cubicBezTo>
                  <a:lnTo>
                    <a:pt x="3126130" y="1053549"/>
                  </a:lnTo>
                  <a:lnTo>
                    <a:pt x="0" y="1053549"/>
                  </a:lnTo>
                  <a:lnTo>
                    <a:pt x="0" y="597209"/>
                  </a:lnTo>
                  <a:lnTo>
                    <a:pt x="33768" y="571192"/>
                  </a:lnTo>
                  <a:cubicBezTo>
                    <a:pt x="118422" y="517787"/>
                    <a:pt x="220474" y="486603"/>
                    <a:pt x="330326" y="486603"/>
                  </a:cubicBezTo>
                  <a:lnTo>
                    <a:pt x="401591" y="493312"/>
                  </a:lnTo>
                  <a:lnTo>
                    <a:pt x="443908" y="420508"/>
                  </a:lnTo>
                  <a:cubicBezTo>
                    <a:pt x="539227" y="288757"/>
                    <a:pt x="700648" y="202135"/>
                    <a:pt x="883734" y="202135"/>
                  </a:cubicBezTo>
                  <a:cubicBezTo>
                    <a:pt x="993586" y="202135"/>
                    <a:pt x="1095638" y="233319"/>
                    <a:pt x="1180292" y="286724"/>
                  </a:cubicBezTo>
                  <a:lnTo>
                    <a:pt x="1239434" y="332290"/>
                  </a:lnTo>
                  <a:lnTo>
                    <a:pt x="1258464" y="282863"/>
                  </a:lnTo>
                  <a:cubicBezTo>
                    <a:pt x="1345669" y="116636"/>
                    <a:pt x="1549821" y="0"/>
                    <a:pt x="1787761" y="0"/>
                  </a:cubicBezTo>
                  <a:close/>
                </a:path>
              </a:pathLst>
            </a:custGeom>
            <a:solidFill>
              <a:srgbClr val="E8F3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90" name="PHẠM DUYÊN 10 - 9Slide.vn">
            <a:extLst>
              <a:ext uri="{FF2B5EF4-FFF2-40B4-BE49-F238E27FC236}">
                <a16:creationId xmlns:a16="http://schemas.microsoft.com/office/drawing/2014/main" id="{D6DB30E8-4DF3-4152-BEBB-E4BC2CC4A7E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4853209" y="5867400"/>
            <a:ext cx="4819120" cy="990600"/>
            <a:chOff x="4940748" y="6017019"/>
            <a:chExt cx="4819120" cy="990600"/>
          </a:xfrm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1851C270-3F02-4DFA-96D5-C7339AF6216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45189" y="6017019"/>
              <a:ext cx="4814679" cy="990600"/>
            </a:xfrm>
            <a:custGeom>
              <a:avLst/>
              <a:gdLst>
                <a:gd name="connsiteX0" fmla="*/ 2931939 w 4814679"/>
                <a:gd name="connsiteY0" fmla="*/ 0 h 990600"/>
                <a:gd name="connsiteX1" fmla="*/ 3628251 w 4814679"/>
                <a:gd name="connsiteY1" fmla="*/ 330359 h 990600"/>
                <a:gd name="connsiteX2" fmla="*/ 3681634 w 4814679"/>
                <a:gd name="connsiteY2" fmla="*/ 418120 h 990600"/>
                <a:gd name="connsiteX3" fmla="*/ 3771662 w 4814679"/>
                <a:gd name="connsiteY3" fmla="*/ 410022 h 990600"/>
                <a:gd name="connsiteX4" fmla="*/ 4448598 w 4814679"/>
                <a:gd name="connsiteY4" fmla="*/ 810408 h 990600"/>
                <a:gd name="connsiteX5" fmla="*/ 4474104 w 4814679"/>
                <a:gd name="connsiteY5" fmla="*/ 883727 h 990600"/>
                <a:gd name="connsiteX6" fmla="*/ 4572070 w 4814679"/>
                <a:gd name="connsiteY6" fmla="*/ 892540 h 990600"/>
                <a:gd name="connsiteX7" fmla="*/ 4771163 w 4814679"/>
                <a:gd name="connsiteY7" fmla="*/ 962288 h 990600"/>
                <a:gd name="connsiteX8" fmla="*/ 4814679 w 4814679"/>
                <a:gd name="connsiteY8" fmla="*/ 990600 h 990600"/>
                <a:gd name="connsiteX9" fmla="*/ 0 w 4814679"/>
                <a:gd name="connsiteY9" fmla="*/ 990600 h 990600"/>
                <a:gd name="connsiteX10" fmla="*/ 4701 w 4814679"/>
                <a:gd name="connsiteY10" fmla="*/ 981290 h 990600"/>
                <a:gd name="connsiteX11" fmla="*/ 656383 w 4814679"/>
                <a:gd name="connsiteY11" fmla="*/ 620529 h 990600"/>
                <a:gd name="connsiteX12" fmla="*/ 952988 w 4814679"/>
                <a:gd name="connsiteY12" fmla="*/ 679413 h 990600"/>
                <a:gd name="connsiteX13" fmla="*/ 978718 w 4814679"/>
                <a:gd name="connsiteY13" fmla="*/ 693146 h 990600"/>
                <a:gd name="connsiteX14" fmla="*/ 1019195 w 4814679"/>
                <a:gd name="connsiteY14" fmla="*/ 576793 h 990600"/>
                <a:gd name="connsiteX15" fmla="*/ 1792928 w 4814679"/>
                <a:gd name="connsiteY15" fmla="*/ 119154 h 990600"/>
                <a:gd name="connsiteX16" fmla="*/ 2262425 w 4814679"/>
                <a:gd name="connsiteY16" fmla="*/ 247123 h 990600"/>
                <a:gd name="connsiteX17" fmla="*/ 2292273 w 4814679"/>
                <a:gd name="connsiteY17" fmla="*/ 269097 h 990600"/>
                <a:gd name="connsiteX18" fmla="*/ 2338165 w 4814679"/>
                <a:gd name="connsiteY18" fmla="*/ 219465 h 990600"/>
                <a:gd name="connsiteX19" fmla="*/ 2931939 w 4814679"/>
                <a:gd name="connsiteY19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14679" h="990600">
                  <a:moveTo>
                    <a:pt x="2931939" y="0"/>
                  </a:moveTo>
                  <a:cubicBezTo>
                    <a:pt x="3221793" y="0"/>
                    <a:pt x="3477346" y="131044"/>
                    <a:pt x="3628251" y="330359"/>
                  </a:cubicBezTo>
                  <a:lnTo>
                    <a:pt x="3681634" y="418120"/>
                  </a:lnTo>
                  <a:lnTo>
                    <a:pt x="3771662" y="410022"/>
                  </a:lnTo>
                  <a:cubicBezTo>
                    <a:pt x="4075972" y="410022"/>
                    <a:pt x="4337069" y="575118"/>
                    <a:pt x="4448598" y="810408"/>
                  </a:cubicBezTo>
                  <a:lnTo>
                    <a:pt x="4474104" y="883727"/>
                  </a:lnTo>
                  <a:lnTo>
                    <a:pt x="4572070" y="892540"/>
                  </a:lnTo>
                  <a:cubicBezTo>
                    <a:pt x="4643618" y="905604"/>
                    <a:pt x="4710734" y="929524"/>
                    <a:pt x="4771163" y="962288"/>
                  </a:cubicBezTo>
                  <a:lnTo>
                    <a:pt x="4814679" y="990600"/>
                  </a:lnTo>
                  <a:lnTo>
                    <a:pt x="0" y="990600"/>
                  </a:lnTo>
                  <a:lnTo>
                    <a:pt x="4701" y="981290"/>
                  </a:lnTo>
                  <a:cubicBezTo>
                    <a:pt x="138347" y="765005"/>
                    <a:pt x="380207" y="620529"/>
                    <a:pt x="656383" y="620529"/>
                  </a:cubicBezTo>
                  <a:cubicBezTo>
                    <a:pt x="761594" y="620529"/>
                    <a:pt x="861824" y="641496"/>
                    <a:pt x="952988" y="679413"/>
                  </a:cubicBezTo>
                  <a:lnTo>
                    <a:pt x="978718" y="693146"/>
                  </a:lnTo>
                  <a:lnTo>
                    <a:pt x="1019195" y="576793"/>
                  </a:lnTo>
                  <a:cubicBezTo>
                    <a:pt x="1146672" y="307857"/>
                    <a:pt x="1445104" y="119154"/>
                    <a:pt x="1792928" y="119154"/>
                  </a:cubicBezTo>
                  <a:cubicBezTo>
                    <a:pt x="1966841" y="119154"/>
                    <a:pt x="2128405" y="166330"/>
                    <a:pt x="2262425" y="247123"/>
                  </a:cubicBezTo>
                  <a:lnTo>
                    <a:pt x="2292273" y="269097"/>
                  </a:lnTo>
                  <a:lnTo>
                    <a:pt x="2338165" y="219465"/>
                  </a:lnTo>
                  <a:cubicBezTo>
                    <a:pt x="2490126" y="83868"/>
                    <a:pt x="2700056" y="0"/>
                    <a:pt x="293193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B39202C4-666D-4A49-8C0F-7FACBBC171E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40748" y="6093219"/>
              <a:ext cx="4736471" cy="914400"/>
            </a:xfrm>
            <a:custGeom>
              <a:avLst/>
              <a:gdLst>
                <a:gd name="connsiteX0" fmla="*/ 2931939 w 4814679"/>
                <a:gd name="connsiteY0" fmla="*/ 0 h 990600"/>
                <a:gd name="connsiteX1" fmla="*/ 3628251 w 4814679"/>
                <a:gd name="connsiteY1" fmla="*/ 330359 h 990600"/>
                <a:gd name="connsiteX2" fmla="*/ 3681634 w 4814679"/>
                <a:gd name="connsiteY2" fmla="*/ 418120 h 990600"/>
                <a:gd name="connsiteX3" fmla="*/ 3771662 w 4814679"/>
                <a:gd name="connsiteY3" fmla="*/ 410022 h 990600"/>
                <a:gd name="connsiteX4" fmla="*/ 4448598 w 4814679"/>
                <a:gd name="connsiteY4" fmla="*/ 810408 h 990600"/>
                <a:gd name="connsiteX5" fmla="*/ 4474104 w 4814679"/>
                <a:gd name="connsiteY5" fmla="*/ 883727 h 990600"/>
                <a:gd name="connsiteX6" fmla="*/ 4572070 w 4814679"/>
                <a:gd name="connsiteY6" fmla="*/ 892540 h 990600"/>
                <a:gd name="connsiteX7" fmla="*/ 4771163 w 4814679"/>
                <a:gd name="connsiteY7" fmla="*/ 962288 h 990600"/>
                <a:gd name="connsiteX8" fmla="*/ 4814679 w 4814679"/>
                <a:gd name="connsiteY8" fmla="*/ 990600 h 990600"/>
                <a:gd name="connsiteX9" fmla="*/ 0 w 4814679"/>
                <a:gd name="connsiteY9" fmla="*/ 990600 h 990600"/>
                <a:gd name="connsiteX10" fmla="*/ 4701 w 4814679"/>
                <a:gd name="connsiteY10" fmla="*/ 981290 h 990600"/>
                <a:gd name="connsiteX11" fmla="*/ 656383 w 4814679"/>
                <a:gd name="connsiteY11" fmla="*/ 620529 h 990600"/>
                <a:gd name="connsiteX12" fmla="*/ 952988 w 4814679"/>
                <a:gd name="connsiteY12" fmla="*/ 679413 h 990600"/>
                <a:gd name="connsiteX13" fmla="*/ 978718 w 4814679"/>
                <a:gd name="connsiteY13" fmla="*/ 693146 h 990600"/>
                <a:gd name="connsiteX14" fmla="*/ 1019195 w 4814679"/>
                <a:gd name="connsiteY14" fmla="*/ 576793 h 990600"/>
                <a:gd name="connsiteX15" fmla="*/ 1792928 w 4814679"/>
                <a:gd name="connsiteY15" fmla="*/ 119154 h 990600"/>
                <a:gd name="connsiteX16" fmla="*/ 2262425 w 4814679"/>
                <a:gd name="connsiteY16" fmla="*/ 247123 h 990600"/>
                <a:gd name="connsiteX17" fmla="*/ 2292273 w 4814679"/>
                <a:gd name="connsiteY17" fmla="*/ 269097 h 990600"/>
                <a:gd name="connsiteX18" fmla="*/ 2338165 w 4814679"/>
                <a:gd name="connsiteY18" fmla="*/ 219465 h 990600"/>
                <a:gd name="connsiteX19" fmla="*/ 2931939 w 4814679"/>
                <a:gd name="connsiteY19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14679" h="990600">
                  <a:moveTo>
                    <a:pt x="2931939" y="0"/>
                  </a:moveTo>
                  <a:cubicBezTo>
                    <a:pt x="3221793" y="0"/>
                    <a:pt x="3477346" y="131044"/>
                    <a:pt x="3628251" y="330359"/>
                  </a:cubicBezTo>
                  <a:lnTo>
                    <a:pt x="3681634" y="418120"/>
                  </a:lnTo>
                  <a:lnTo>
                    <a:pt x="3771662" y="410022"/>
                  </a:lnTo>
                  <a:cubicBezTo>
                    <a:pt x="4075972" y="410022"/>
                    <a:pt x="4337069" y="575118"/>
                    <a:pt x="4448598" y="810408"/>
                  </a:cubicBezTo>
                  <a:lnTo>
                    <a:pt x="4474104" y="883727"/>
                  </a:lnTo>
                  <a:lnTo>
                    <a:pt x="4572070" y="892540"/>
                  </a:lnTo>
                  <a:cubicBezTo>
                    <a:pt x="4643618" y="905604"/>
                    <a:pt x="4710734" y="929524"/>
                    <a:pt x="4771163" y="962288"/>
                  </a:cubicBezTo>
                  <a:lnTo>
                    <a:pt x="4814679" y="990600"/>
                  </a:lnTo>
                  <a:lnTo>
                    <a:pt x="0" y="990600"/>
                  </a:lnTo>
                  <a:lnTo>
                    <a:pt x="4701" y="981290"/>
                  </a:lnTo>
                  <a:cubicBezTo>
                    <a:pt x="138347" y="765005"/>
                    <a:pt x="380207" y="620529"/>
                    <a:pt x="656383" y="620529"/>
                  </a:cubicBezTo>
                  <a:cubicBezTo>
                    <a:pt x="761594" y="620529"/>
                    <a:pt x="861824" y="641496"/>
                    <a:pt x="952988" y="679413"/>
                  </a:cubicBezTo>
                  <a:lnTo>
                    <a:pt x="978718" y="693146"/>
                  </a:lnTo>
                  <a:lnTo>
                    <a:pt x="1019195" y="576793"/>
                  </a:lnTo>
                  <a:cubicBezTo>
                    <a:pt x="1146672" y="307857"/>
                    <a:pt x="1445104" y="119154"/>
                    <a:pt x="1792928" y="119154"/>
                  </a:cubicBezTo>
                  <a:cubicBezTo>
                    <a:pt x="1966841" y="119154"/>
                    <a:pt x="2128405" y="166330"/>
                    <a:pt x="2262425" y="247123"/>
                  </a:cubicBezTo>
                  <a:lnTo>
                    <a:pt x="2292273" y="269097"/>
                  </a:lnTo>
                  <a:lnTo>
                    <a:pt x="2338165" y="219465"/>
                  </a:lnTo>
                  <a:cubicBezTo>
                    <a:pt x="2490126" y="83868"/>
                    <a:pt x="2700056" y="0"/>
                    <a:pt x="2931939" y="0"/>
                  </a:cubicBezTo>
                  <a:close/>
                </a:path>
              </a:pathLst>
            </a:custGeom>
            <a:solidFill>
              <a:srgbClr val="EEBE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228A79E-6551-46E5-8DCC-D8F77910931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55590" y="336736"/>
            <a:ext cx="11480820" cy="6184528"/>
          </a:xfrm>
          <a:custGeom>
            <a:avLst/>
            <a:gdLst>
              <a:gd name="connsiteX0" fmla="*/ 0 w 11480820"/>
              <a:gd name="connsiteY0" fmla="*/ 299826 h 6184528"/>
              <a:gd name="connsiteX1" fmla="*/ 299826 w 11480820"/>
              <a:gd name="connsiteY1" fmla="*/ 0 h 6184528"/>
              <a:gd name="connsiteX2" fmla="*/ 871087 w 11480820"/>
              <a:gd name="connsiteY2" fmla="*/ 0 h 6184528"/>
              <a:gd name="connsiteX3" fmla="*/ 1442349 w 11480820"/>
              <a:gd name="connsiteY3" fmla="*/ 0 h 6184528"/>
              <a:gd name="connsiteX4" fmla="*/ 2122422 w 11480820"/>
              <a:gd name="connsiteY4" fmla="*/ 0 h 6184528"/>
              <a:gd name="connsiteX5" fmla="*/ 3020118 w 11480820"/>
              <a:gd name="connsiteY5" fmla="*/ 0 h 6184528"/>
              <a:gd name="connsiteX6" fmla="*/ 3482568 w 11480820"/>
              <a:gd name="connsiteY6" fmla="*/ 0 h 6184528"/>
              <a:gd name="connsiteX7" fmla="*/ 4271452 w 11480820"/>
              <a:gd name="connsiteY7" fmla="*/ 0 h 6184528"/>
              <a:gd name="connsiteX8" fmla="*/ 5060337 w 11480820"/>
              <a:gd name="connsiteY8" fmla="*/ 0 h 6184528"/>
              <a:gd name="connsiteX9" fmla="*/ 5413975 w 11480820"/>
              <a:gd name="connsiteY9" fmla="*/ 0 h 6184528"/>
              <a:gd name="connsiteX10" fmla="*/ 6311671 w 11480820"/>
              <a:gd name="connsiteY10" fmla="*/ 0 h 6184528"/>
              <a:gd name="connsiteX11" fmla="*/ 7209368 w 11480820"/>
              <a:gd name="connsiteY11" fmla="*/ 0 h 6184528"/>
              <a:gd name="connsiteX12" fmla="*/ 7889441 w 11480820"/>
              <a:gd name="connsiteY12" fmla="*/ 0 h 6184528"/>
              <a:gd name="connsiteX13" fmla="*/ 8351890 w 11480820"/>
              <a:gd name="connsiteY13" fmla="*/ 0 h 6184528"/>
              <a:gd name="connsiteX14" fmla="*/ 9031963 w 11480820"/>
              <a:gd name="connsiteY14" fmla="*/ 0 h 6184528"/>
              <a:gd name="connsiteX15" fmla="*/ 9929660 w 11480820"/>
              <a:gd name="connsiteY15" fmla="*/ 0 h 6184528"/>
              <a:gd name="connsiteX16" fmla="*/ 11180994 w 11480820"/>
              <a:gd name="connsiteY16" fmla="*/ 0 h 6184528"/>
              <a:gd name="connsiteX17" fmla="*/ 11480820 w 11480820"/>
              <a:gd name="connsiteY17" fmla="*/ 299826 h 6184528"/>
              <a:gd name="connsiteX18" fmla="*/ 11480820 w 11480820"/>
              <a:gd name="connsiteY18" fmla="*/ 886238 h 6184528"/>
              <a:gd name="connsiteX19" fmla="*/ 11480820 w 11480820"/>
              <a:gd name="connsiteY19" fmla="*/ 1584347 h 6184528"/>
              <a:gd name="connsiteX20" fmla="*/ 11480820 w 11480820"/>
              <a:gd name="connsiteY20" fmla="*/ 2394155 h 6184528"/>
              <a:gd name="connsiteX21" fmla="*/ 11480820 w 11480820"/>
              <a:gd name="connsiteY21" fmla="*/ 3203962 h 6184528"/>
              <a:gd name="connsiteX22" fmla="*/ 11480820 w 11480820"/>
              <a:gd name="connsiteY22" fmla="*/ 4013769 h 6184528"/>
              <a:gd name="connsiteX23" fmla="*/ 11480820 w 11480820"/>
              <a:gd name="connsiteY23" fmla="*/ 4600181 h 6184528"/>
              <a:gd name="connsiteX24" fmla="*/ 11480820 w 11480820"/>
              <a:gd name="connsiteY24" fmla="*/ 5186593 h 6184528"/>
              <a:gd name="connsiteX25" fmla="*/ 11480820 w 11480820"/>
              <a:gd name="connsiteY25" fmla="*/ 5884702 h 6184528"/>
              <a:gd name="connsiteX26" fmla="*/ 11180994 w 11480820"/>
              <a:gd name="connsiteY26" fmla="*/ 6184528 h 6184528"/>
              <a:gd name="connsiteX27" fmla="*/ 10718544 w 11480820"/>
              <a:gd name="connsiteY27" fmla="*/ 6184528 h 6184528"/>
              <a:gd name="connsiteX28" fmla="*/ 10256095 w 11480820"/>
              <a:gd name="connsiteY28" fmla="*/ 6184528 h 6184528"/>
              <a:gd name="connsiteX29" fmla="*/ 9684833 w 11480820"/>
              <a:gd name="connsiteY29" fmla="*/ 6184528 h 6184528"/>
              <a:gd name="connsiteX30" fmla="*/ 9004760 w 11480820"/>
              <a:gd name="connsiteY30" fmla="*/ 6184528 h 6184528"/>
              <a:gd name="connsiteX31" fmla="*/ 8433499 w 11480820"/>
              <a:gd name="connsiteY31" fmla="*/ 6184528 h 6184528"/>
              <a:gd name="connsiteX32" fmla="*/ 7535803 w 11480820"/>
              <a:gd name="connsiteY32" fmla="*/ 6184528 h 6184528"/>
              <a:gd name="connsiteX33" fmla="*/ 6746918 w 11480820"/>
              <a:gd name="connsiteY33" fmla="*/ 6184528 h 6184528"/>
              <a:gd name="connsiteX34" fmla="*/ 6175657 w 11480820"/>
              <a:gd name="connsiteY34" fmla="*/ 6184528 h 6184528"/>
              <a:gd name="connsiteX35" fmla="*/ 5277960 w 11480820"/>
              <a:gd name="connsiteY35" fmla="*/ 6184528 h 6184528"/>
              <a:gd name="connsiteX36" fmla="*/ 4597887 w 11480820"/>
              <a:gd name="connsiteY36" fmla="*/ 6184528 h 6184528"/>
              <a:gd name="connsiteX37" fmla="*/ 4135438 w 11480820"/>
              <a:gd name="connsiteY37" fmla="*/ 6184528 h 6184528"/>
              <a:gd name="connsiteX38" fmla="*/ 3672988 w 11480820"/>
              <a:gd name="connsiteY38" fmla="*/ 6184528 h 6184528"/>
              <a:gd name="connsiteX39" fmla="*/ 2775292 w 11480820"/>
              <a:gd name="connsiteY39" fmla="*/ 6184528 h 6184528"/>
              <a:gd name="connsiteX40" fmla="*/ 2204030 w 11480820"/>
              <a:gd name="connsiteY40" fmla="*/ 6184528 h 6184528"/>
              <a:gd name="connsiteX41" fmla="*/ 1632769 w 11480820"/>
              <a:gd name="connsiteY41" fmla="*/ 6184528 h 6184528"/>
              <a:gd name="connsiteX42" fmla="*/ 299826 w 11480820"/>
              <a:gd name="connsiteY42" fmla="*/ 6184528 h 6184528"/>
              <a:gd name="connsiteX43" fmla="*/ 0 w 11480820"/>
              <a:gd name="connsiteY43" fmla="*/ 5884702 h 6184528"/>
              <a:gd name="connsiteX44" fmla="*/ 0 w 11480820"/>
              <a:gd name="connsiteY44" fmla="*/ 5074895 h 6184528"/>
              <a:gd name="connsiteX45" fmla="*/ 0 w 11480820"/>
              <a:gd name="connsiteY45" fmla="*/ 4265088 h 6184528"/>
              <a:gd name="connsiteX46" fmla="*/ 0 w 11480820"/>
              <a:gd name="connsiteY46" fmla="*/ 3455281 h 6184528"/>
              <a:gd name="connsiteX47" fmla="*/ 0 w 11480820"/>
              <a:gd name="connsiteY47" fmla="*/ 2645474 h 6184528"/>
              <a:gd name="connsiteX48" fmla="*/ 0 w 11480820"/>
              <a:gd name="connsiteY48" fmla="*/ 1947364 h 6184528"/>
              <a:gd name="connsiteX49" fmla="*/ 0 w 11480820"/>
              <a:gd name="connsiteY49" fmla="*/ 1360952 h 6184528"/>
              <a:gd name="connsiteX50" fmla="*/ 0 w 11480820"/>
              <a:gd name="connsiteY50" fmla="*/ 299826 h 6184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480820" h="6184528" fill="none" extrusionOk="0">
                <a:moveTo>
                  <a:pt x="0" y="299826"/>
                </a:moveTo>
                <a:cubicBezTo>
                  <a:pt x="-14287" y="108659"/>
                  <a:pt x="107431" y="-23379"/>
                  <a:pt x="299826" y="0"/>
                </a:cubicBezTo>
                <a:cubicBezTo>
                  <a:pt x="515395" y="20326"/>
                  <a:pt x="740255" y="-22133"/>
                  <a:pt x="871087" y="0"/>
                </a:cubicBezTo>
                <a:cubicBezTo>
                  <a:pt x="1001919" y="22133"/>
                  <a:pt x="1211601" y="-19405"/>
                  <a:pt x="1442349" y="0"/>
                </a:cubicBezTo>
                <a:cubicBezTo>
                  <a:pt x="1673097" y="19405"/>
                  <a:pt x="1863175" y="-20471"/>
                  <a:pt x="2122422" y="0"/>
                </a:cubicBezTo>
                <a:cubicBezTo>
                  <a:pt x="2381669" y="20471"/>
                  <a:pt x="2590243" y="43635"/>
                  <a:pt x="3020118" y="0"/>
                </a:cubicBezTo>
                <a:cubicBezTo>
                  <a:pt x="3449993" y="-43635"/>
                  <a:pt x="3376501" y="-22468"/>
                  <a:pt x="3482568" y="0"/>
                </a:cubicBezTo>
                <a:cubicBezTo>
                  <a:pt x="3588635" y="22468"/>
                  <a:pt x="3991197" y="543"/>
                  <a:pt x="4271452" y="0"/>
                </a:cubicBezTo>
                <a:cubicBezTo>
                  <a:pt x="4551707" y="-543"/>
                  <a:pt x="4840214" y="11846"/>
                  <a:pt x="5060337" y="0"/>
                </a:cubicBezTo>
                <a:cubicBezTo>
                  <a:pt x="5280461" y="-11846"/>
                  <a:pt x="5320769" y="-15835"/>
                  <a:pt x="5413975" y="0"/>
                </a:cubicBezTo>
                <a:cubicBezTo>
                  <a:pt x="5507181" y="15835"/>
                  <a:pt x="5941614" y="11304"/>
                  <a:pt x="6311671" y="0"/>
                </a:cubicBezTo>
                <a:cubicBezTo>
                  <a:pt x="6681728" y="-11304"/>
                  <a:pt x="6820280" y="21081"/>
                  <a:pt x="7209368" y="0"/>
                </a:cubicBezTo>
                <a:cubicBezTo>
                  <a:pt x="7598456" y="-21081"/>
                  <a:pt x="7648006" y="9101"/>
                  <a:pt x="7889441" y="0"/>
                </a:cubicBezTo>
                <a:cubicBezTo>
                  <a:pt x="8130876" y="-9101"/>
                  <a:pt x="8213036" y="13804"/>
                  <a:pt x="8351890" y="0"/>
                </a:cubicBezTo>
                <a:cubicBezTo>
                  <a:pt x="8490744" y="-13804"/>
                  <a:pt x="8714064" y="-11776"/>
                  <a:pt x="9031963" y="0"/>
                </a:cubicBezTo>
                <a:cubicBezTo>
                  <a:pt x="9349862" y="11776"/>
                  <a:pt x="9679728" y="-28773"/>
                  <a:pt x="9929660" y="0"/>
                </a:cubicBezTo>
                <a:cubicBezTo>
                  <a:pt x="10179592" y="28773"/>
                  <a:pt x="10812393" y="44529"/>
                  <a:pt x="11180994" y="0"/>
                </a:cubicBezTo>
                <a:cubicBezTo>
                  <a:pt x="11354460" y="17107"/>
                  <a:pt x="11493180" y="102674"/>
                  <a:pt x="11480820" y="299826"/>
                </a:cubicBezTo>
                <a:cubicBezTo>
                  <a:pt x="11464171" y="447043"/>
                  <a:pt x="11456896" y="608941"/>
                  <a:pt x="11480820" y="886238"/>
                </a:cubicBezTo>
                <a:cubicBezTo>
                  <a:pt x="11504744" y="1163535"/>
                  <a:pt x="11515578" y="1321747"/>
                  <a:pt x="11480820" y="1584347"/>
                </a:cubicBezTo>
                <a:cubicBezTo>
                  <a:pt x="11446062" y="1846947"/>
                  <a:pt x="11505702" y="2136473"/>
                  <a:pt x="11480820" y="2394155"/>
                </a:cubicBezTo>
                <a:cubicBezTo>
                  <a:pt x="11455938" y="2651837"/>
                  <a:pt x="11455652" y="2859659"/>
                  <a:pt x="11480820" y="3203962"/>
                </a:cubicBezTo>
                <a:cubicBezTo>
                  <a:pt x="11505988" y="3548265"/>
                  <a:pt x="11465521" y="3850205"/>
                  <a:pt x="11480820" y="4013769"/>
                </a:cubicBezTo>
                <a:cubicBezTo>
                  <a:pt x="11496119" y="4177333"/>
                  <a:pt x="11467523" y="4323919"/>
                  <a:pt x="11480820" y="4600181"/>
                </a:cubicBezTo>
                <a:cubicBezTo>
                  <a:pt x="11494117" y="4876443"/>
                  <a:pt x="11470378" y="5039604"/>
                  <a:pt x="11480820" y="5186593"/>
                </a:cubicBezTo>
                <a:cubicBezTo>
                  <a:pt x="11491262" y="5333582"/>
                  <a:pt x="11472678" y="5603730"/>
                  <a:pt x="11480820" y="5884702"/>
                </a:cubicBezTo>
                <a:cubicBezTo>
                  <a:pt x="11463801" y="6036952"/>
                  <a:pt x="11355974" y="6211244"/>
                  <a:pt x="11180994" y="6184528"/>
                </a:cubicBezTo>
                <a:cubicBezTo>
                  <a:pt x="11045535" y="6165281"/>
                  <a:pt x="10882696" y="6202065"/>
                  <a:pt x="10718544" y="6184528"/>
                </a:cubicBezTo>
                <a:cubicBezTo>
                  <a:pt x="10554392" y="6166992"/>
                  <a:pt x="10433376" y="6190889"/>
                  <a:pt x="10256095" y="6184528"/>
                </a:cubicBezTo>
                <a:cubicBezTo>
                  <a:pt x="10078814" y="6178167"/>
                  <a:pt x="9879899" y="6197816"/>
                  <a:pt x="9684833" y="6184528"/>
                </a:cubicBezTo>
                <a:cubicBezTo>
                  <a:pt x="9489767" y="6171240"/>
                  <a:pt x="9284611" y="6172244"/>
                  <a:pt x="9004760" y="6184528"/>
                </a:cubicBezTo>
                <a:cubicBezTo>
                  <a:pt x="8724909" y="6196812"/>
                  <a:pt x="8598156" y="6156161"/>
                  <a:pt x="8433499" y="6184528"/>
                </a:cubicBezTo>
                <a:cubicBezTo>
                  <a:pt x="8268842" y="6212895"/>
                  <a:pt x="7791533" y="6215909"/>
                  <a:pt x="7535803" y="6184528"/>
                </a:cubicBezTo>
                <a:cubicBezTo>
                  <a:pt x="7280073" y="6153147"/>
                  <a:pt x="6978220" y="6148118"/>
                  <a:pt x="6746918" y="6184528"/>
                </a:cubicBezTo>
                <a:cubicBezTo>
                  <a:pt x="6515616" y="6220938"/>
                  <a:pt x="6367113" y="6194552"/>
                  <a:pt x="6175657" y="6184528"/>
                </a:cubicBezTo>
                <a:cubicBezTo>
                  <a:pt x="5984201" y="6174504"/>
                  <a:pt x="5586573" y="6205638"/>
                  <a:pt x="5277960" y="6184528"/>
                </a:cubicBezTo>
                <a:cubicBezTo>
                  <a:pt x="4969347" y="6163418"/>
                  <a:pt x="4818915" y="6166978"/>
                  <a:pt x="4597887" y="6184528"/>
                </a:cubicBezTo>
                <a:cubicBezTo>
                  <a:pt x="4376859" y="6202078"/>
                  <a:pt x="4312832" y="6194150"/>
                  <a:pt x="4135438" y="6184528"/>
                </a:cubicBezTo>
                <a:cubicBezTo>
                  <a:pt x="3958044" y="6174906"/>
                  <a:pt x="3822476" y="6162937"/>
                  <a:pt x="3672988" y="6184528"/>
                </a:cubicBezTo>
                <a:cubicBezTo>
                  <a:pt x="3523500" y="6206120"/>
                  <a:pt x="3185239" y="6209693"/>
                  <a:pt x="2775292" y="6184528"/>
                </a:cubicBezTo>
                <a:cubicBezTo>
                  <a:pt x="2365345" y="6159363"/>
                  <a:pt x="2436308" y="6188169"/>
                  <a:pt x="2204030" y="6184528"/>
                </a:cubicBezTo>
                <a:cubicBezTo>
                  <a:pt x="1971752" y="6180887"/>
                  <a:pt x="1770912" y="6163613"/>
                  <a:pt x="1632769" y="6184528"/>
                </a:cubicBezTo>
                <a:cubicBezTo>
                  <a:pt x="1494626" y="6205443"/>
                  <a:pt x="773019" y="6153711"/>
                  <a:pt x="299826" y="6184528"/>
                </a:cubicBezTo>
                <a:cubicBezTo>
                  <a:pt x="130910" y="6191637"/>
                  <a:pt x="21696" y="6049600"/>
                  <a:pt x="0" y="5884702"/>
                </a:cubicBezTo>
                <a:cubicBezTo>
                  <a:pt x="-2730" y="5610756"/>
                  <a:pt x="33894" y="5360417"/>
                  <a:pt x="0" y="5074895"/>
                </a:cubicBezTo>
                <a:cubicBezTo>
                  <a:pt x="-33894" y="4789373"/>
                  <a:pt x="-14490" y="4624022"/>
                  <a:pt x="0" y="4265088"/>
                </a:cubicBezTo>
                <a:cubicBezTo>
                  <a:pt x="14490" y="3906154"/>
                  <a:pt x="7566" y="3709525"/>
                  <a:pt x="0" y="3455281"/>
                </a:cubicBezTo>
                <a:cubicBezTo>
                  <a:pt x="-7566" y="3201037"/>
                  <a:pt x="9138" y="2945099"/>
                  <a:pt x="0" y="2645474"/>
                </a:cubicBezTo>
                <a:cubicBezTo>
                  <a:pt x="-9138" y="2345849"/>
                  <a:pt x="33694" y="2274730"/>
                  <a:pt x="0" y="1947364"/>
                </a:cubicBezTo>
                <a:cubicBezTo>
                  <a:pt x="-33694" y="1619998"/>
                  <a:pt x="-13347" y="1521050"/>
                  <a:pt x="0" y="1360952"/>
                </a:cubicBezTo>
                <a:cubicBezTo>
                  <a:pt x="13347" y="1200854"/>
                  <a:pt x="-20182" y="640918"/>
                  <a:pt x="0" y="299826"/>
                </a:cubicBezTo>
                <a:close/>
              </a:path>
              <a:path w="11480820" h="6184528" stroke="0" extrusionOk="0">
                <a:moveTo>
                  <a:pt x="0" y="299826"/>
                </a:moveTo>
                <a:cubicBezTo>
                  <a:pt x="-28430" y="151474"/>
                  <a:pt x="148887" y="14504"/>
                  <a:pt x="299826" y="0"/>
                </a:cubicBezTo>
                <a:cubicBezTo>
                  <a:pt x="546171" y="1739"/>
                  <a:pt x="772747" y="32299"/>
                  <a:pt x="979899" y="0"/>
                </a:cubicBezTo>
                <a:cubicBezTo>
                  <a:pt x="1187051" y="-32299"/>
                  <a:pt x="1509082" y="24889"/>
                  <a:pt x="1877595" y="0"/>
                </a:cubicBezTo>
                <a:cubicBezTo>
                  <a:pt x="2246108" y="-24889"/>
                  <a:pt x="2330253" y="-11021"/>
                  <a:pt x="2448857" y="0"/>
                </a:cubicBezTo>
                <a:cubicBezTo>
                  <a:pt x="2567461" y="11021"/>
                  <a:pt x="2788810" y="19891"/>
                  <a:pt x="2911306" y="0"/>
                </a:cubicBezTo>
                <a:cubicBezTo>
                  <a:pt x="3033802" y="-19891"/>
                  <a:pt x="3300390" y="15731"/>
                  <a:pt x="3482568" y="0"/>
                </a:cubicBezTo>
                <a:cubicBezTo>
                  <a:pt x="3664746" y="-15731"/>
                  <a:pt x="4079406" y="20631"/>
                  <a:pt x="4271452" y="0"/>
                </a:cubicBezTo>
                <a:cubicBezTo>
                  <a:pt x="4463498" y="-20631"/>
                  <a:pt x="4455635" y="-2310"/>
                  <a:pt x="4625090" y="0"/>
                </a:cubicBezTo>
                <a:cubicBezTo>
                  <a:pt x="4794545" y="2310"/>
                  <a:pt x="4970602" y="-8760"/>
                  <a:pt x="5196352" y="0"/>
                </a:cubicBezTo>
                <a:cubicBezTo>
                  <a:pt x="5422102" y="8760"/>
                  <a:pt x="5792325" y="13953"/>
                  <a:pt x="5985236" y="0"/>
                </a:cubicBezTo>
                <a:cubicBezTo>
                  <a:pt x="6178147" y="-13953"/>
                  <a:pt x="6278898" y="10814"/>
                  <a:pt x="6447686" y="0"/>
                </a:cubicBezTo>
                <a:cubicBezTo>
                  <a:pt x="6616474" y="-10814"/>
                  <a:pt x="6658436" y="-14014"/>
                  <a:pt x="6801324" y="0"/>
                </a:cubicBezTo>
                <a:cubicBezTo>
                  <a:pt x="6944212" y="14014"/>
                  <a:pt x="7237069" y="-8223"/>
                  <a:pt x="7372585" y="0"/>
                </a:cubicBezTo>
                <a:cubicBezTo>
                  <a:pt x="7508101" y="8223"/>
                  <a:pt x="7647170" y="16278"/>
                  <a:pt x="7726223" y="0"/>
                </a:cubicBezTo>
                <a:cubicBezTo>
                  <a:pt x="7805276" y="-16278"/>
                  <a:pt x="8235824" y="26456"/>
                  <a:pt x="8515108" y="0"/>
                </a:cubicBezTo>
                <a:cubicBezTo>
                  <a:pt x="8794392" y="-26456"/>
                  <a:pt x="9185099" y="-23662"/>
                  <a:pt x="9412804" y="0"/>
                </a:cubicBezTo>
                <a:cubicBezTo>
                  <a:pt x="9640509" y="23662"/>
                  <a:pt x="9775317" y="12717"/>
                  <a:pt x="9875254" y="0"/>
                </a:cubicBezTo>
                <a:cubicBezTo>
                  <a:pt x="9975191" y="-12717"/>
                  <a:pt x="10200814" y="-14761"/>
                  <a:pt x="10446515" y="0"/>
                </a:cubicBezTo>
                <a:cubicBezTo>
                  <a:pt x="10692216" y="14761"/>
                  <a:pt x="10838613" y="5567"/>
                  <a:pt x="11180994" y="0"/>
                </a:cubicBezTo>
                <a:cubicBezTo>
                  <a:pt x="11350148" y="-10450"/>
                  <a:pt x="11493914" y="124083"/>
                  <a:pt x="11480820" y="299826"/>
                </a:cubicBezTo>
                <a:cubicBezTo>
                  <a:pt x="11464066" y="630915"/>
                  <a:pt x="11498065" y="807155"/>
                  <a:pt x="11480820" y="997936"/>
                </a:cubicBezTo>
                <a:cubicBezTo>
                  <a:pt x="11463576" y="1188717"/>
                  <a:pt x="11480551" y="1373091"/>
                  <a:pt x="11480820" y="1528499"/>
                </a:cubicBezTo>
                <a:cubicBezTo>
                  <a:pt x="11481089" y="1683907"/>
                  <a:pt x="11470261" y="1864513"/>
                  <a:pt x="11480820" y="2059062"/>
                </a:cubicBezTo>
                <a:cubicBezTo>
                  <a:pt x="11491379" y="2253611"/>
                  <a:pt x="11495340" y="2400009"/>
                  <a:pt x="11480820" y="2645474"/>
                </a:cubicBezTo>
                <a:cubicBezTo>
                  <a:pt x="11466300" y="2890939"/>
                  <a:pt x="11454659" y="3151887"/>
                  <a:pt x="11480820" y="3287735"/>
                </a:cubicBezTo>
                <a:cubicBezTo>
                  <a:pt x="11506981" y="3423583"/>
                  <a:pt x="11479353" y="3769055"/>
                  <a:pt x="11480820" y="4097542"/>
                </a:cubicBezTo>
                <a:cubicBezTo>
                  <a:pt x="11482287" y="4426029"/>
                  <a:pt x="11488030" y="4512951"/>
                  <a:pt x="11480820" y="4851500"/>
                </a:cubicBezTo>
                <a:cubicBezTo>
                  <a:pt x="11473610" y="5190049"/>
                  <a:pt x="11460556" y="5461753"/>
                  <a:pt x="11480820" y="5884702"/>
                </a:cubicBezTo>
                <a:cubicBezTo>
                  <a:pt x="11486505" y="6045997"/>
                  <a:pt x="11369520" y="6217611"/>
                  <a:pt x="11180994" y="6184528"/>
                </a:cubicBezTo>
                <a:cubicBezTo>
                  <a:pt x="10965989" y="6182393"/>
                  <a:pt x="10731762" y="6150420"/>
                  <a:pt x="10392109" y="6184528"/>
                </a:cubicBezTo>
                <a:cubicBezTo>
                  <a:pt x="10052457" y="6218636"/>
                  <a:pt x="9998758" y="6158181"/>
                  <a:pt x="9712036" y="6184528"/>
                </a:cubicBezTo>
                <a:cubicBezTo>
                  <a:pt x="9425314" y="6210875"/>
                  <a:pt x="9358786" y="6163515"/>
                  <a:pt x="9031963" y="6184528"/>
                </a:cubicBezTo>
                <a:cubicBezTo>
                  <a:pt x="8705140" y="6205541"/>
                  <a:pt x="8827650" y="6178584"/>
                  <a:pt x="8678325" y="6184528"/>
                </a:cubicBezTo>
                <a:cubicBezTo>
                  <a:pt x="8529000" y="6190472"/>
                  <a:pt x="8311625" y="6190466"/>
                  <a:pt x="8215876" y="6184528"/>
                </a:cubicBezTo>
                <a:cubicBezTo>
                  <a:pt x="8120127" y="6178590"/>
                  <a:pt x="7912775" y="6186987"/>
                  <a:pt x="7753426" y="6184528"/>
                </a:cubicBezTo>
                <a:cubicBezTo>
                  <a:pt x="7594077" y="6182070"/>
                  <a:pt x="7470305" y="6173341"/>
                  <a:pt x="7290976" y="6184528"/>
                </a:cubicBezTo>
                <a:cubicBezTo>
                  <a:pt x="7111647" y="6195716"/>
                  <a:pt x="7083161" y="6173548"/>
                  <a:pt x="6937338" y="6184528"/>
                </a:cubicBezTo>
                <a:cubicBezTo>
                  <a:pt x="6791515" y="6195508"/>
                  <a:pt x="6419147" y="6182115"/>
                  <a:pt x="6039642" y="6184528"/>
                </a:cubicBezTo>
                <a:cubicBezTo>
                  <a:pt x="5660137" y="6186941"/>
                  <a:pt x="5523635" y="6208302"/>
                  <a:pt x="5359569" y="6184528"/>
                </a:cubicBezTo>
                <a:cubicBezTo>
                  <a:pt x="5195503" y="6160754"/>
                  <a:pt x="5038152" y="6162760"/>
                  <a:pt x="4788308" y="6184528"/>
                </a:cubicBezTo>
                <a:cubicBezTo>
                  <a:pt x="4538464" y="6206296"/>
                  <a:pt x="4354387" y="6211457"/>
                  <a:pt x="4108235" y="6184528"/>
                </a:cubicBezTo>
                <a:cubicBezTo>
                  <a:pt x="3862083" y="6157599"/>
                  <a:pt x="3807092" y="6202571"/>
                  <a:pt x="3645785" y="6184528"/>
                </a:cubicBezTo>
                <a:cubicBezTo>
                  <a:pt x="3484478" y="6166486"/>
                  <a:pt x="3119195" y="6150579"/>
                  <a:pt x="2856900" y="6184528"/>
                </a:cubicBezTo>
                <a:cubicBezTo>
                  <a:pt x="2594605" y="6218477"/>
                  <a:pt x="2601355" y="6197348"/>
                  <a:pt x="2503263" y="6184528"/>
                </a:cubicBezTo>
                <a:cubicBezTo>
                  <a:pt x="2405171" y="6171708"/>
                  <a:pt x="1983507" y="6207763"/>
                  <a:pt x="1823190" y="6184528"/>
                </a:cubicBezTo>
                <a:cubicBezTo>
                  <a:pt x="1662873" y="6161293"/>
                  <a:pt x="1234849" y="6157841"/>
                  <a:pt x="1034305" y="6184528"/>
                </a:cubicBezTo>
                <a:cubicBezTo>
                  <a:pt x="833761" y="6211215"/>
                  <a:pt x="611682" y="6156054"/>
                  <a:pt x="299826" y="6184528"/>
                </a:cubicBezTo>
                <a:cubicBezTo>
                  <a:pt x="134994" y="6189937"/>
                  <a:pt x="-17683" y="6035933"/>
                  <a:pt x="0" y="5884702"/>
                </a:cubicBezTo>
                <a:cubicBezTo>
                  <a:pt x="21337" y="5772275"/>
                  <a:pt x="11604" y="5540462"/>
                  <a:pt x="0" y="5354139"/>
                </a:cubicBezTo>
                <a:cubicBezTo>
                  <a:pt x="-11604" y="5167816"/>
                  <a:pt x="-27829" y="4868882"/>
                  <a:pt x="0" y="4656029"/>
                </a:cubicBezTo>
                <a:cubicBezTo>
                  <a:pt x="27829" y="4443176"/>
                  <a:pt x="-27620" y="4201427"/>
                  <a:pt x="0" y="3902071"/>
                </a:cubicBezTo>
                <a:cubicBezTo>
                  <a:pt x="27620" y="3602715"/>
                  <a:pt x="-7861" y="3360262"/>
                  <a:pt x="0" y="3203962"/>
                </a:cubicBezTo>
                <a:cubicBezTo>
                  <a:pt x="7861" y="3047662"/>
                  <a:pt x="4993" y="2771398"/>
                  <a:pt x="0" y="2617550"/>
                </a:cubicBezTo>
                <a:cubicBezTo>
                  <a:pt x="-4993" y="2463702"/>
                  <a:pt x="26018" y="2348614"/>
                  <a:pt x="0" y="2086986"/>
                </a:cubicBezTo>
                <a:cubicBezTo>
                  <a:pt x="-26018" y="1825358"/>
                  <a:pt x="-9325" y="1674260"/>
                  <a:pt x="0" y="1444726"/>
                </a:cubicBezTo>
                <a:cubicBezTo>
                  <a:pt x="9325" y="1215192"/>
                  <a:pt x="17233" y="550329"/>
                  <a:pt x="0" y="299826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E7819D"/>
            </a:solidFill>
            <a:extLst>
              <a:ext uri="{C807C97D-BFC1-408E-A445-0C87EB9F89A2}">
                <ask:lineSketchStyleProps xmlns:ask="http://schemas.microsoft.com/office/drawing/2018/sketchyshapes" sd="312950784">
                  <a:prstGeom prst="roundRect">
                    <a:avLst>
                      <a:gd name="adj" fmla="val 4848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PHẠM DUYÊN 2 - 9Slide.vn">
            <a:extLst>
              <a:ext uri="{FF2B5EF4-FFF2-40B4-BE49-F238E27FC236}">
                <a16:creationId xmlns:a16="http://schemas.microsoft.com/office/drawing/2014/main" id="{8B6BD6CB-CA37-431A-99BE-7EFDCF2AB255}"/>
              </a:ext>
            </a:extLst>
          </p:cNvPr>
          <p:cNvGrpSpPr>
            <a:grpSpLocks/>
          </p:cNvGrpSpPr>
          <p:nvPr/>
        </p:nvGrpSpPr>
        <p:grpSpPr>
          <a:xfrm>
            <a:off x="322511" y="409068"/>
            <a:ext cx="1354884" cy="1024482"/>
            <a:chOff x="281210" y="219888"/>
            <a:chExt cx="1354884" cy="1024482"/>
          </a:xfrm>
        </p:grpSpPr>
        <p:pic>
          <p:nvPicPr>
            <p:cNvPr id="43" name="2">
              <a:extLst>
                <a:ext uri="{FF2B5EF4-FFF2-40B4-BE49-F238E27FC236}">
                  <a16:creationId xmlns:a16="http://schemas.microsoft.com/office/drawing/2014/main" id="{0DC58BBB-5BBB-40A0-AA67-625DD07B82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579" b="12807"/>
            <a:stretch/>
          </p:blipFill>
          <p:spPr>
            <a:xfrm rot="21311090">
              <a:off x="281210" y="219888"/>
              <a:ext cx="1354884" cy="1024482"/>
            </a:xfrm>
            <a:prstGeom prst="rect">
              <a:avLst/>
            </a:prstGeom>
          </p:spPr>
        </p:pic>
        <p:sp>
          <p:nvSpPr>
            <p:cNvPr id="44" name="91">
              <a:extLst>
                <a:ext uri="{FF2B5EF4-FFF2-40B4-BE49-F238E27FC236}">
                  <a16:creationId xmlns:a16="http://schemas.microsoft.com/office/drawing/2014/main" id="{D042A1D1-B56F-4DDF-9B9B-EE34A741E9E2}"/>
                </a:ext>
              </a:extLst>
            </p:cNvPr>
            <p:cNvSpPr txBox="1">
              <a:spLocks/>
            </p:cNvSpPr>
            <p:nvPr/>
          </p:nvSpPr>
          <p:spPr>
            <a:xfrm>
              <a:off x="472242" y="315568"/>
              <a:ext cx="109093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>
                  <a:ln w="31750">
                    <a:solidFill>
                      <a:schemeClr val="accent6"/>
                    </a:solidFill>
                  </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rgbClr val="07A1FF">
                          <a:alpha val="100000"/>
                          <a:lumMod val="27000"/>
                          <a:lumOff val="73000"/>
                        </a:srgbClr>
                      </a:gs>
                    </a:gsLst>
                    <a:lin ang="5400000" scaled="0"/>
                  </a:gradFill>
                  <a:effectLst>
                    <a:outerShdw blurRad="50800" dist="38100" dir="5400000" algn="t" rotWithShape="0">
                      <a:schemeClr val="bg1">
                        <a:alpha val="100000"/>
                      </a:schemeClr>
                    </a:outerShdw>
                  </a:effectLst>
                  <a:latin typeface="#9Slide03 HelveBold" panose="02040603050506020204" pitchFamily="18" charset="0"/>
                  <a:ea typeface="字魂164号-方悦黑" panose="00000500000000000000" charset="-122"/>
                </a:rPr>
                <a:t>4</a:t>
              </a: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EA65E29A-4364-4C50-9727-A443E9864443}"/>
              </a:ext>
            </a:extLst>
          </p:cNvPr>
          <p:cNvGrpSpPr/>
          <p:nvPr/>
        </p:nvGrpSpPr>
        <p:grpSpPr>
          <a:xfrm>
            <a:off x="1678069" y="476828"/>
            <a:ext cx="1979531" cy="827545"/>
            <a:chOff x="987315" y="352731"/>
            <a:chExt cx="1979531" cy="827545"/>
          </a:xfrm>
        </p:grpSpPr>
        <p:sp>
          <p:nvSpPr>
            <p:cNvPr id="110" name="Rectangle: Rounded Corners 109">
              <a:extLst>
                <a:ext uri="{FF2B5EF4-FFF2-40B4-BE49-F238E27FC236}">
                  <a16:creationId xmlns:a16="http://schemas.microsoft.com/office/drawing/2014/main" id="{860B9597-3EC5-40F4-AE0A-AEFF0F9C9070}"/>
                </a:ext>
              </a:extLst>
            </p:cNvPr>
            <p:cNvSpPr/>
            <p:nvPr/>
          </p:nvSpPr>
          <p:spPr>
            <a:xfrm>
              <a:off x="987315" y="511161"/>
              <a:ext cx="1470788" cy="533599"/>
            </a:xfrm>
            <a:prstGeom prst="roundRect">
              <a:avLst/>
            </a:prstGeom>
            <a:solidFill>
              <a:srgbClr val="FFDA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12" name="PHẠM DUYÊN 3 - 9Slide.vn">
              <a:extLst>
                <a:ext uri="{FF2B5EF4-FFF2-40B4-BE49-F238E27FC236}">
                  <a16:creationId xmlns:a16="http://schemas.microsoft.com/office/drawing/2014/main" id="{AC742357-51B3-45DC-9181-383C88D452F7}"/>
                </a:ext>
              </a:extLst>
            </p:cNvPr>
            <p:cNvSpPr txBox="1"/>
            <p:nvPr/>
          </p:nvSpPr>
          <p:spPr>
            <a:xfrm>
              <a:off x="1010278" y="352731"/>
              <a:ext cx="1470789" cy="783193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&gt;,&lt;,=</a:t>
              </a:r>
            </a:p>
          </p:txBody>
        </p:sp>
        <p:sp>
          <p:nvSpPr>
            <p:cNvPr id="111" name="PHẠM DUYÊN 3 - 9Slide.vn">
              <a:extLst>
                <a:ext uri="{FF2B5EF4-FFF2-40B4-BE49-F238E27FC236}">
                  <a16:creationId xmlns:a16="http://schemas.microsoft.com/office/drawing/2014/main" id="{207396BF-7E51-4FE0-9F9D-3AE160BA8F43}"/>
                </a:ext>
              </a:extLst>
            </p:cNvPr>
            <p:cNvSpPr txBox="1"/>
            <p:nvPr/>
          </p:nvSpPr>
          <p:spPr>
            <a:xfrm>
              <a:off x="2485862" y="431313"/>
              <a:ext cx="480984" cy="748963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?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AB4A7C2-38BE-47F7-9857-A2358722A5CA}"/>
              </a:ext>
            </a:extLst>
          </p:cNvPr>
          <p:cNvGrpSpPr/>
          <p:nvPr/>
        </p:nvGrpSpPr>
        <p:grpSpPr>
          <a:xfrm>
            <a:off x="1558290" y="1625412"/>
            <a:ext cx="3382853" cy="680957"/>
            <a:chOff x="1295400" y="1258628"/>
            <a:chExt cx="3382853" cy="680957"/>
          </a:xfrm>
        </p:grpSpPr>
        <p:sp>
          <p:nvSpPr>
            <p:cNvPr id="47" name="PHẠM DUYÊN 17 - 9Slide.vn">
              <a:extLst>
                <a:ext uri="{FF2B5EF4-FFF2-40B4-BE49-F238E27FC236}">
                  <a16:creationId xmlns:a16="http://schemas.microsoft.com/office/drawing/2014/main" id="{AD6D7D5C-3B9A-468A-9B75-BE79B4381445}"/>
                </a:ext>
              </a:extLst>
            </p:cNvPr>
            <p:cNvSpPr txBox="1"/>
            <p:nvPr/>
          </p:nvSpPr>
          <p:spPr>
            <a:xfrm>
              <a:off x="2712267" y="1258628"/>
              <a:ext cx="539318" cy="653796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3600" spc="20">
                  <a:solidFill>
                    <a:srgbClr val="FF0000"/>
                  </a:solidFill>
                  <a:latin typeface="+mj-lt"/>
                </a:rPr>
                <a:t>&gt;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PHẠM DUYÊN 17 - 9Slide.vn">
                  <a:extLst>
                    <a:ext uri="{FF2B5EF4-FFF2-40B4-BE49-F238E27FC236}">
                      <a16:creationId xmlns:a16="http://schemas.microsoft.com/office/drawing/2014/main" id="{0CFE9982-3677-4AD0-B41F-0081E2CD8263}"/>
                    </a:ext>
                  </a:extLst>
                </p:cNvPr>
                <p:cNvSpPr txBox="1"/>
                <p:nvPr/>
              </p:nvSpPr>
              <p:spPr>
                <a:xfrm>
                  <a:off x="1295400" y="1285789"/>
                  <a:ext cx="1371600" cy="653796"/>
                </a:xfrm>
                <a:prstGeom prst="round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en-US" sz="3600" spc="2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7 </a:t>
                  </a:r>
                  <a14:m>
                    <m:oMath xmlns:m="http://schemas.openxmlformats.org/officeDocument/2006/math">
                      <m:r>
                        <a:rPr lang="vi-VN" sz="36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en-US" sz="36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j-lt"/>
                    </a:rPr>
                    <a:t> </a:t>
                  </a:r>
                  <a:r>
                    <a:rPr lang="en-US" sz="3600" spc="2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5</a:t>
                  </a:r>
                </a:p>
              </p:txBody>
            </p:sp>
          </mc:Choice>
          <mc:Fallback xmlns="">
            <p:sp>
              <p:nvSpPr>
                <p:cNvPr id="48" name="PHẠM DUYÊN 17 - 9Slide.vn">
                  <a:extLst>
                    <a:ext uri="{FF2B5EF4-FFF2-40B4-BE49-F238E27FC236}">
                      <a16:creationId xmlns:a16="http://schemas.microsoft.com/office/drawing/2014/main" id="{0CFE9982-3677-4AD0-B41F-0081E2CD82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5400" y="1285789"/>
                  <a:ext cx="1371600" cy="653796"/>
                </a:xfrm>
                <a:prstGeom prst="roundRect">
                  <a:avLst/>
                </a:prstGeom>
                <a:blipFill>
                  <a:blip r:embed="rId4"/>
                  <a:stretch>
                    <a:fillRect l="-8889" t="-17757" r="-8000" b="-2990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PHẠM DUYÊN 17 - 9Slide.vn">
                  <a:extLst>
                    <a:ext uri="{FF2B5EF4-FFF2-40B4-BE49-F238E27FC236}">
                      <a16:creationId xmlns:a16="http://schemas.microsoft.com/office/drawing/2014/main" id="{ACFF3940-904B-458F-ADE8-B73C4F5FDAC2}"/>
                    </a:ext>
                  </a:extLst>
                </p:cNvPr>
                <p:cNvSpPr txBox="1"/>
                <p:nvPr/>
              </p:nvSpPr>
              <p:spPr>
                <a:xfrm>
                  <a:off x="3306653" y="1285789"/>
                  <a:ext cx="1371600" cy="653796"/>
                </a:xfrm>
                <a:prstGeom prst="round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en-US" sz="3600" spc="2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7 </a:t>
                  </a:r>
                  <a14:m>
                    <m:oMath xmlns:m="http://schemas.openxmlformats.org/officeDocument/2006/math">
                      <m:r>
                        <a:rPr lang="vi-VN" sz="36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en-US" sz="36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j-lt"/>
                    </a:rPr>
                    <a:t> </a:t>
                  </a:r>
                  <a:r>
                    <a:rPr lang="en-US" sz="3600" spc="2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4</a:t>
                  </a:r>
                </a:p>
              </p:txBody>
            </p:sp>
          </mc:Choice>
          <mc:Fallback xmlns="">
            <p:sp>
              <p:nvSpPr>
                <p:cNvPr id="49" name="PHẠM DUYÊN 17 - 9Slide.vn">
                  <a:extLst>
                    <a:ext uri="{FF2B5EF4-FFF2-40B4-BE49-F238E27FC236}">
                      <a16:creationId xmlns:a16="http://schemas.microsoft.com/office/drawing/2014/main" id="{ACFF3940-904B-458F-ADE8-B73C4F5FDA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06653" y="1285789"/>
                  <a:ext cx="1371600" cy="653796"/>
                </a:xfrm>
                <a:prstGeom prst="roundRect">
                  <a:avLst/>
                </a:prstGeom>
                <a:blipFill>
                  <a:blip r:embed="rId5"/>
                  <a:stretch>
                    <a:fillRect l="-8889" t="-17757" r="-8000" b="-2990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8" name="PHẠM DUYÊN 17 - 9Slide.vn">
            <a:extLst>
              <a:ext uri="{FF2B5EF4-FFF2-40B4-BE49-F238E27FC236}">
                <a16:creationId xmlns:a16="http://schemas.microsoft.com/office/drawing/2014/main" id="{D9A6A8C2-1C22-42BA-B1DC-63C88F99A64A}"/>
              </a:ext>
            </a:extLst>
          </p:cNvPr>
          <p:cNvSpPr txBox="1"/>
          <p:nvPr/>
        </p:nvSpPr>
        <p:spPr>
          <a:xfrm>
            <a:off x="762000" y="1652573"/>
            <a:ext cx="681887" cy="65379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spc="20">
                <a:solidFill>
                  <a:schemeClr val="tx1">
                    <a:lumMod val="75000"/>
                    <a:lumOff val="25000"/>
                  </a:schemeClr>
                </a:solidFill>
              </a:rPr>
              <a:t>a)</a:t>
            </a:r>
          </a:p>
        </p:txBody>
      </p:sp>
      <p:sp>
        <p:nvSpPr>
          <p:cNvPr id="60" name="PHẠM DUYÊN 20 - 9Slide.vn">
            <a:extLst>
              <a:ext uri="{FF2B5EF4-FFF2-40B4-BE49-F238E27FC236}">
                <a16:creationId xmlns:a16="http://schemas.microsoft.com/office/drawing/2014/main" id="{3A3F59B8-BFC2-4D14-AEA8-7D270C5B01C2}"/>
              </a:ext>
            </a:extLst>
          </p:cNvPr>
          <p:cNvSpPr/>
          <p:nvPr/>
        </p:nvSpPr>
        <p:spPr>
          <a:xfrm>
            <a:off x="3003503" y="1688820"/>
            <a:ext cx="470740" cy="478108"/>
          </a:xfrm>
          <a:prstGeom prst="roundRect">
            <a:avLst>
              <a:gd name="adj" fmla="val 2014"/>
            </a:avLst>
          </a:prstGeom>
          <a:solidFill>
            <a:srgbClr val="F6CCB9"/>
          </a:solidFill>
          <a:ln w="38100">
            <a:noFill/>
          </a:ln>
          <a:effectLst>
            <a:outerShdw blurRad="50800" dist="38100" dir="5400000" algn="t" rotWithShape="0">
              <a:srgbClr val="FFAB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</a:rPr>
              <a:t>?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B77CF84-A371-4552-9A0B-B80A30F9AFDB}"/>
              </a:ext>
            </a:extLst>
          </p:cNvPr>
          <p:cNvGrpSpPr/>
          <p:nvPr/>
        </p:nvGrpSpPr>
        <p:grpSpPr>
          <a:xfrm>
            <a:off x="1558290" y="2614032"/>
            <a:ext cx="3382853" cy="680957"/>
            <a:chOff x="1295400" y="1258628"/>
            <a:chExt cx="3382853" cy="680957"/>
          </a:xfrm>
        </p:grpSpPr>
        <p:sp>
          <p:nvSpPr>
            <p:cNvPr id="66" name="PHẠM DUYÊN 17 - 9Slide.vn">
              <a:extLst>
                <a:ext uri="{FF2B5EF4-FFF2-40B4-BE49-F238E27FC236}">
                  <a16:creationId xmlns:a16="http://schemas.microsoft.com/office/drawing/2014/main" id="{07C790A9-B134-479C-816D-984FE577CDA8}"/>
                </a:ext>
              </a:extLst>
            </p:cNvPr>
            <p:cNvSpPr txBox="1"/>
            <p:nvPr/>
          </p:nvSpPr>
          <p:spPr>
            <a:xfrm>
              <a:off x="2712267" y="1258628"/>
              <a:ext cx="539318" cy="653796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3600" spc="20">
                  <a:solidFill>
                    <a:srgbClr val="FF0000"/>
                  </a:solidFill>
                  <a:latin typeface="+mj-lt"/>
                </a:rPr>
                <a:t>=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PHẠM DUYÊN 17 - 9Slide.vn">
                  <a:extLst>
                    <a:ext uri="{FF2B5EF4-FFF2-40B4-BE49-F238E27FC236}">
                      <a16:creationId xmlns:a16="http://schemas.microsoft.com/office/drawing/2014/main" id="{021C370C-6827-481B-8BA4-7844CABF8DB3}"/>
                    </a:ext>
                  </a:extLst>
                </p:cNvPr>
                <p:cNvSpPr txBox="1"/>
                <p:nvPr/>
              </p:nvSpPr>
              <p:spPr>
                <a:xfrm>
                  <a:off x="1295400" y="1285789"/>
                  <a:ext cx="1371600" cy="653796"/>
                </a:xfrm>
                <a:prstGeom prst="round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en-US" sz="3600" spc="2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7 </a:t>
                  </a:r>
                  <a14:m>
                    <m:oMath xmlns:m="http://schemas.openxmlformats.org/officeDocument/2006/math">
                      <m:r>
                        <a:rPr lang="vi-VN" sz="36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en-US" sz="36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j-lt"/>
                    </a:rPr>
                    <a:t> </a:t>
                  </a:r>
                  <a:r>
                    <a:rPr lang="en-US" sz="3600" spc="2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2</a:t>
                  </a:r>
                </a:p>
              </p:txBody>
            </p:sp>
          </mc:Choice>
          <mc:Fallback xmlns="">
            <p:sp>
              <p:nvSpPr>
                <p:cNvPr id="67" name="PHẠM DUYÊN 17 - 9Slide.vn">
                  <a:extLst>
                    <a:ext uri="{FF2B5EF4-FFF2-40B4-BE49-F238E27FC236}">
                      <a16:creationId xmlns:a16="http://schemas.microsoft.com/office/drawing/2014/main" id="{021C370C-6827-481B-8BA4-7844CABF8D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5400" y="1285789"/>
                  <a:ext cx="1371600" cy="653796"/>
                </a:xfrm>
                <a:prstGeom prst="roundRect">
                  <a:avLst/>
                </a:prstGeom>
                <a:blipFill>
                  <a:blip r:embed="rId6"/>
                  <a:stretch>
                    <a:fillRect l="-8444" t="-17593" r="-7111" b="-296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PHẠM DUYÊN 17 - 9Slide.vn">
                  <a:extLst>
                    <a:ext uri="{FF2B5EF4-FFF2-40B4-BE49-F238E27FC236}">
                      <a16:creationId xmlns:a16="http://schemas.microsoft.com/office/drawing/2014/main" id="{126EFB27-3A2D-4142-8FD1-FCC2A7A4269D}"/>
                    </a:ext>
                  </a:extLst>
                </p:cNvPr>
                <p:cNvSpPr txBox="1"/>
                <p:nvPr/>
              </p:nvSpPr>
              <p:spPr>
                <a:xfrm>
                  <a:off x="3306653" y="1285789"/>
                  <a:ext cx="1371600" cy="653796"/>
                </a:xfrm>
                <a:prstGeom prst="round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en-US" sz="3600" spc="2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2 </a:t>
                  </a:r>
                  <a14:m>
                    <m:oMath xmlns:m="http://schemas.openxmlformats.org/officeDocument/2006/math">
                      <m:r>
                        <a:rPr lang="vi-VN" sz="36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en-US" sz="36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j-lt"/>
                    </a:rPr>
                    <a:t> </a:t>
                  </a:r>
                  <a:r>
                    <a:rPr lang="en-US" sz="3600" spc="2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7</a:t>
                  </a:r>
                </a:p>
              </p:txBody>
            </p:sp>
          </mc:Choice>
          <mc:Fallback xmlns="">
            <p:sp>
              <p:nvSpPr>
                <p:cNvPr id="68" name="PHẠM DUYÊN 17 - 9Slide.vn">
                  <a:extLst>
                    <a:ext uri="{FF2B5EF4-FFF2-40B4-BE49-F238E27FC236}">
                      <a16:creationId xmlns:a16="http://schemas.microsoft.com/office/drawing/2014/main" id="{126EFB27-3A2D-4142-8FD1-FCC2A7A426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06653" y="1285789"/>
                  <a:ext cx="1371600" cy="653796"/>
                </a:xfrm>
                <a:prstGeom prst="roundRect">
                  <a:avLst/>
                </a:prstGeom>
                <a:blipFill>
                  <a:blip r:embed="rId7"/>
                  <a:stretch>
                    <a:fillRect l="-8444" t="-17593" r="-7111" b="-296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9" name="PHẠM DUYÊN 19 - 9Slide.vn">
            <a:extLst>
              <a:ext uri="{FF2B5EF4-FFF2-40B4-BE49-F238E27FC236}">
                <a16:creationId xmlns:a16="http://schemas.microsoft.com/office/drawing/2014/main" id="{F7F25EB8-96C0-4E46-BC80-2C8DE78F3AEF}"/>
              </a:ext>
            </a:extLst>
          </p:cNvPr>
          <p:cNvSpPr/>
          <p:nvPr/>
        </p:nvSpPr>
        <p:spPr>
          <a:xfrm>
            <a:off x="2962116" y="1647670"/>
            <a:ext cx="545465" cy="554004"/>
          </a:xfrm>
          <a:prstGeom prst="roundRect">
            <a:avLst>
              <a:gd name="adj" fmla="val 6061"/>
            </a:avLst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srgbClr val="FFAB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PHẠM DUYÊN 20 - 9Slide.vn">
            <a:extLst>
              <a:ext uri="{FF2B5EF4-FFF2-40B4-BE49-F238E27FC236}">
                <a16:creationId xmlns:a16="http://schemas.microsoft.com/office/drawing/2014/main" id="{D5203D2F-4BF4-4A4C-A826-5C7F52CDD20F}"/>
              </a:ext>
            </a:extLst>
          </p:cNvPr>
          <p:cNvSpPr/>
          <p:nvPr/>
        </p:nvSpPr>
        <p:spPr>
          <a:xfrm>
            <a:off x="3003503" y="2677440"/>
            <a:ext cx="470740" cy="478108"/>
          </a:xfrm>
          <a:prstGeom prst="roundRect">
            <a:avLst>
              <a:gd name="adj" fmla="val 2014"/>
            </a:avLst>
          </a:prstGeom>
          <a:solidFill>
            <a:srgbClr val="F6CCB9"/>
          </a:solidFill>
          <a:ln w="38100">
            <a:noFill/>
          </a:ln>
          <a:effectLst>
            <a:outerShdw blurRad="50800" dist="38100" dir="5400000" algn="t" rotWithShape="0">
              <a:srgbClr val="FFAB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69" name="PHẠM DUYÊN 19 - 9Slide.vn">
            <a:extLst>
              <a:ext uri="{FF2B5EF4-FFF2-40B4-BE49-F238E27FC236}">
                <a16:creationId xmlns:a16="http://schemas.microsoft.com/office/drawing/2014/main" id="{A3B1F8DA-BF02-425F-B7C2-7C75C8FBF253}"/>
              </a:ext>
            </a:extLst>
          </p:cNvPr>
          <p:cNvSpPr/>
          <p:nvPr/>
        </p:nvSpPr>
        <p:spPr>
          <a:xfrm>
            <a:off x="2962116" y="2636290"/>
            <a:ext cx="545465" cy="554004"/>
          </a:xfrm>
          <a:prstGeom prst="roundRect">
            <a:avLst>
              <a:gd name="adj" fmla="val 6061"/>
            </a:avLst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srgbClr val="FFAB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F2EA430-CC9F-4D38-B28C-AA932D98C51D}"/>
              </a:ext>
            </a:extLst>
          </p:cNvPr>
          <p:cNvGrpSpPr/>
          <p:nvPr/>
        </p:nvGrpSpPr>
        <p:grpSpPr>
          <a:xfrm>
            <a:off x="1558290" y="3615188"/>
            <a:ext cx="3382853" cy="680957"/>
            <a:chOff x="1295400" y="1258628"/>
            <a:chExt cx="3382853" cy="680957"/>
          </a:xfrm>
        </p:grpSpPr>
        <p:sp>
          <p:nvSpPr>
            <p:cNvPr id="72" name="PHẠM DUYÊN 17 - 9Slide.vn">
              <a:extLst>
                <a:ext uri="{FF2B5EF4-FFF2-40B4-BE49-F238E27FC236}">
                  <a16:creationId xmlns:a16="http://schemas.microsoft.com/office/drawing/2014/main" id="{BF7AB53D-9FAE-44CA-83D4-91BDE5202E05}"/>
                </a:ext>
              </a:extLst>
            </p:cNvPr>
            <p:cNvSpPr txBox="1"/>
            <p:nvPr/>
          </p:nvSpPr>
          <p:spPr>
            <a:xfrm>
              <a:off x="2712267" y="1258628"/>
              <a:ext cx="539318" cy="653796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3600" spc="20">
                  <a:solidFill>
                    <a:srgbClr val="FF0000"/>
                  </a:solidFill>
                  <a:latin typeface="+mj-lt"/>
                </a:rPr>
                <a:t>&lt;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PHẠM DUYÊN 17 - 9Slide.vn">
                  <a:extLst>
                    <a:ext uri="{FF2B5EF4-FFF2-40B4-BE49-F238E27FC236}">
                      <a16:creationId xmlns:a16="http://schemas.microsoft.com/office/drawing/2014/main" id="{9FAF8C95-F5B9-4288-92D9-908264390FD6}"/>
                    </a:ext>
                  </a:extLst>
                </p:cNvPr>
                <p:cNvSpPr txBox="1"/>
                <p:nvPr/>
              </p:nvSpPr>
              <p:spPr>
                <a:xfrm>
                  <a:off x="1295400" y="1285789"/>
                  <a:ext cx="1371600" cy="653796"/>
                </a:xfrm>
                <a:prstGeom prst="round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en-US" sz="3600" spc="2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7 </a:t>
                  </a:r>
                  <a14:m>
                    <m:oMath xmlns:m="http://schemas.openxmlformats.org/officeDocument/2006/math">
                      <m:r>
                        <a:rPr lang="vi-VN" sz="36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en-US" sz="36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j-lt"/>
                    </a:rPr>
                    <a:t> </a:t>
                  </a:r>
                  <a:r>
                    <a:rPr lang="en-US" sz="3600" spc="2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8</a:t>
                  </a:r>
                </a:p>
              </p:txBody>
            </p:sp>
          </mc:Choice>
          <mc:Fallback xmlns="">
            <p:sp>
              <p:nvSpPr>
                <p:cNvPr id="73" name="PHẠM DUYÊN 17 - 9Slide.vn">
                  <a:extLst>
                    <a:ext uri="{FF2B5EF4-FFF2-40B4-BE49-F238E27FC236}">
                      <a16:creationId xmlns:a16="http://schemas.microsoft.com/office/drawing/2014/main" id="{9FAF8C95-F5B9-4288-92D9-908264390F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5400" y="1285789"/>
                  <a:ext cx="1371600" cy="653796"/>
                </a:xfrm>
                <a:prstGeom prst="roundRect">
                  <a:avLst/>
                </a:prstGeom>
                <a:blipFill>
                  <a:blip r:embed="rId8"/>
                  <a:stretch>
                    <a:fillRect l="-8889" t="-17593" r="-8000" b="-296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PHẠM DUYÊN 17 - 9Slide.vn">
                  <a:extLst>
                    <a:ext uri="{FF2B5EF4-FFF2-40B4-BE49-F238E27FC236}">
                      <a16:creationId xmlns:a16="http://schemas.microsoft.com/office/drawing/2014/main" id="{334D8DD7-3F7C-4748-8A37-1F6777915F3F}"/>
                    </a:ext>
                  </a:extLst>
                </p:cNvPr>
                <p:cNvSpPr txBox="1"/>
                <p:nvPr/>
              </p:nvSpPr>
              <p:spPr>
                <a:xfrm>
                  <a:off x="3306653" y="1285789"/>
                  <a:ext cx="1371600" cy="653796"/>
                </a:xfrm>
                <a:prstGeom prst="round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en-US" sz="3600" spc="2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7 </a:t>
                  </a:r>
                  <a14:m>
                    <m:oMath xmlns:m="http://schemas.openxmlformats.org/officeDocument/2006/math">
                      <m:r>
                        <a:rPr lang="vi-VN" sz="36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en-US" sz="36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j-lt"/>
                    </a:rPr>
                    <a:t> </a:t>
                  </a:r>
                  <a:r>
                    <a:rPr lang="en-US" sz="3600" spc="2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9</a:t>
                  </a:r>
                </a:p>
              </p:txBody>
            </p:sp>
          </mc:Choice>
          <mc:Fallback xmlns="">
            <p:sp>
              <p:nvSpPr>
                <p:cNvPr id="93" name="PHẠM DUYÊN 17 - 9Slide.vn">
                  <a:extLst>
                    <a:ext uri="{FF2B5EF4-FFF2-40B4-BE49-F238E27FC236}">
                      <a16:creationId xmlns:a16="http://schemas.microsoft.com/office/drawing/2014/main" id="{334D8DD7-3F7C-4748-8A37-1F6777915F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06653" y="1285789"/>
                  <a:ext cx="1371600" cy="653796"/>
                </a:xfrm>
                <a:prstGeom prst="roundRect">
                  <a:avLst/>
                </a:prstGeom>
                <a:blipFill>
                  <a:blip r:embed="rId9"/>
                  <a:stretch>
                    <a:fillRect l="-8889" t="-17593" r="-7556" b="-296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4" name="PHẠM DUYÊN 19 - 9Slide.vn">
            <a:extLst>
              <a:ext uri="{FF2B5EF4-FFF2-40B4-BE49-F238E27FC236}">
                <a16:creationId xmlns:a16="http://schemas.microsoft.com/office/drawing/2014/main" id="{0F43944B-8316-402E-8F4E-3B266CAF0DA9}"/>
              </a:ext>
            </a:extLst>
          </p:cNvPr>
          <p:cNvSpPr/>
          <p:nvPr/>
        </p:nvSpPr>
        <p:spPr>
          <a:xfrm>
            <a:off x="2962116" y="3637446"/>
            <a:ext cx="545465" cy="554004"/>
          </a:xfrm>
          <a:prstGeom prst="roundRect">
            <a:avLst>
              <a:gd name="adj" fmla="val 6061"/>
            </a:avLst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srgbClr val="FFAB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PHẠM DUYÊN 20 - 9Slide.vn">
            <a:extLst>
              <a:ext uri="{FF2B5EF4-FFF2-40B4-BE49-F238E27FC236}">
                <a16:creationId xmlns:a16="http://schemas.microsoft.com/office/drawing/2014/main" id="{39F6D000-08B0-4126-A78E-7D3FDD1199F6}"/>
              </a:ext>
            </a:extLst>
          </p:cNvPr>
          <p:cNvSpPr/>
          <p:nvPr/>
        </p:nvSpPr>
        <p:spPr>
          <a:xfrm>
            <a:off x="3003503" y="3678596"/>
            <a:ext cx="470740" cy="478108"/>
          </a:xfrm>
          <a:prstGeom prst="roundRect">
            <a:avLst>
              <a:gd name="adj" fmla="val 2014"/>
            </a:avLst>
          </a:prstGeom>
          <a:solidFill>
            <a:srgbClr val="F6CCB9"/>
          </a:solidFill>
          <a:ln w="38100">
            <a:noFill/>
          </a:ln>
          <a:effectLst>
            <a:outerShdw blurRad="50800" dist="38100" dir="5400000" algn="t" rotWithShape="0">
              <a:srgbClr val="FFAB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00" name="PHẠM DUYÊN 17 - 9Slide.vn">
            <a:extLst>
              <a:ext uri="{FF2B5EF4-FFF2-40B4-BE49-F238E27FC236}">
                <a16:creationId xmlns:a16="http://schemas.microsoft.com/office/drawing/2014/main" id="{81A4FDCF-9140-4655-BE1B-C2E0015791C7}"/>
              </a:ext>
            </a:extLst>
          </p:cNvPr>
          <p:cNvSpPr txBox="1"/>
          <p:nvPr/>
        </p:nvSpPr>
        <p:spPr>
          <a:xfrm>
            <a:off x="6451595" y="1652573"/>
            <a:ext cx="681887" cy="65379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spc="20">
                <a:solidFill>
                  <a:schemeClr val="tx1">
                    <a:lumMod val="75000"/>
                    <a:lumOff val="25000"/>
                  </a:schemeClr>
                </a:solidFill>
              </a:rPr>
              <a:t>b)</a:t>
            </a:r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D10746EC-8152-44DB-B2DE-768A3F214634}"/>
              </a:ext>
            </a:extLst>
          </p:cNvPr>
          <p:cNvGrpSpPr/>
          <p:nvPr/>
        </p:nvGrpSpPr>
        <p:grpSpPr>
          <a:xfrm>
            <a:off x="7247885" y="1625412"/>
            <a:ext cx="3382853" cy="680957"/>
            <a:chOff x="1295400" y="1258628"/>
            <a:chExt cx="3382853" cy="680957"/>
          </a:xfrm>
        </p:grpSpPr>
        <p:sp>
          <p:nvSpPr>
            <p:cNvPr id="97" name="PHẠM DUYÊN 17 - 9Slide.vn">
              <a:extLst>
                <a:ext uri="{FF2B5EF4-FFF2-40B4-BE49-F238E27FC236}">
                  <a16:creationId xmlns:a16="http://schemas.microsoft.com/office/drawing/2014/main" id="{F069CCF8-A417-4E2F-8451-0BA9AF67E1DC}"/>
                </a:ext>
              </a:extLst>
            </p:cNvPr>
            <p:cNvSpPr txBox="1"/>
            <p:nvPr/>
          </p:nvSpPr>
          <p:spPr>
            <a:xfrm>
              <a:off x="2712267" y="1258628"/>
              <a:ext cx="539318" cy="653796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3600" spc="20">
                  <a:solidFill>
                    <a:srgbClr val="FF0000"/>
                  </a:solidFill>
                  <a:latin typeface="+mj-lt"/>
                </a:rPr>
                <a:t>&lt;</a:t>
              </a:r>
            </a:p>
          </p:txBody>
        </p:sp>
        <p:sp>
          <p:nvSpPr>
            <p:cNvPr id="98" name="PHẠM DUYÊN 17 - 9Slide.vn">
              <a:extLst>
                <a:ext uri="{FF2B5EF4-FFF2-40B4-BE49-F238E27FC236}">
                  <a16:creationId xmlns:a16="http://schemas.microsoft.com/office/drawing/2014/main" id="{7A8AF9EE-2892-4A4B-B4C5-5976C0F57773}"/>
                </a:ext>
              </a:extLst>
            </p:cNvPr>
            <p:cNvSpPr txBox="1"/>
            <p:nvPr/>
          </p:nvSpPr>
          <p:spPr>
            <a:xfrm>
              <a:off x="1295400" y="1285789"/>
              <a:ext cx="1371600" cy="653796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spc="2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42 : 7</a:t>
              </a:r>
            </a:p>
          </p:txBody>
        </p:sp>
        <p:sp>
          <p:nvSpPr>
            <p:cNvPr id="99" name="PHẠM DUYÊN 17 - 9Slide.vn">
              <a:extLst>
                <a:ext uri="{FF2B5EF4-FFF2-40B4-BE49-F238E27FC236}">
                  <a16:creationId xmlns:a16="http://schemas.microsoft.com/office/drawing/2014/main" id="{B4711518-A18E-4365-9090-62111A835D10}"/>
                </a:ext>
              </a:extLst>
            </p:cNvPr>
            <p:cNvSpPr txBox="1"/>
            <p:nvPr/>
          </p:nvSpPr>
          <p:spPr>
            <a:xfrm>
              <a:off x="3306653" y="1285789"/>
              <a:ext cx="1371600" cy="653796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spc="2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42 : 6</a:t>
              </a: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F2880D29-25B5-4883-BE79-B11638FC7ACD}"/>
              </a:ext>
            </a:extLst>
          </p:cNvPr>
          <p:cNvGrpSpPr/>
          <p:nvPr/>
        </p:nvGrpSpPr>
        <p:grpSpPr>
          <a:xfrm>
            <a:off x="7247885" y="2614032"/>
            <a:ext cx="3267715" cy="680957"/>
            <a:chOff x="1295400" y="1258628"/>
            <a:chExt cx="3267715" cy="680957"/>
          </a:xfrm>
        </p:grpSpPr>
        <p:sp>
          <p:nvSpPr>
            <p:cNvPr id="103" name="PHẠM DUYÊN 17 - 9Slide.vn">
              <a:extLst>
                <a:ext uri="{FF2B5EF4-FFF2-40B4-BE49-F238E27FC236}">
                  <a16:creationId xmlns:a16="http://schemas.microsoft.com/office/drawing/2014/main" id="{1383F3F4-555D-458D-B7F5-DCAFBEF5E6B8}"/>
                </a:ext>
              </a:extLst>
            </p:cNvPr>
            <p:cNvSpPr txBox="1"/>
            <p:nvPr/>
          </p:nvSpPr>
          <p:spPr>
            <a:xfrm>
              <a:off x="2712267" y="1258628"/>
              <a:ext cx="539318" cy="653796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3600" spc="20">
                  <a:solidFill>
                    <a:srgbClr val="FF0000"/>
                  </a:solidFill>
                  <a:latin typeface="+mj-lt"/>
                </a:rPr>
                <a:t>=</a:t>
              </a:r>
            </a:p>
          </p:txBody>
        </p:sp>
        <p:sp>
          <p:nvSpPr>
            <p:cNvPr id="104" name="PHẠM DUYÊN 17 - 9Slide.vn">
              <a:extLst>
                <a:ext uri="{FF2B5EF4-FFF2-40B4-BE49-F238E27FC236}">
                  <a16:creationId xmlns:a16="http://schemas.microsoft.com/office/drawing/2014/main" id="{86EBCA77-08EF-415B-B727-0C8D9219C7A2}"/>
                </a:ext>
              </a:extLst>
            </p:cNvPr>
            <p:cNvSpPr txBox="1"/>
            <p:nvPr/>
          </p:nvSpPr>
          <p:spPr>
            <a:xfrm>
              <a:off x="1295400" y="1285789"/>
              <a:ext cx="1371600" cy="653796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spc="2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21 : 7</a:t>
              </a:r>
            </a:p>
          </p:txBody>
        </p:sp>
        <p:sp>
          <p:nvSpPr>
            <p:cNvPr id="105" name="PHẠM DUYÊN 17 - 9Slide.vn">
              <a:extLst>
                <a:ext uri="{FF2B5EF4-FFF2-40B4-BE49-F238E27FC236}">
                  <a16:creationId xmlns:a16="http://schemas.microsoft.com/office/drawing/2014/main" id="{2B72C503-9FF6-48A4-81C6-6EFD52B31EBC}"/>
                </a:ext>
              </a:extLst>
            </p:cNvPr>
            <p:cNvSpPr txBox="1"/>
            <p:nvPr/>
          </p:nvSpPr>
          <p:spPr>
            <a:xfrm>
              <a:off x="3191515" y="1285789"/>
              <a:ext cx="1371600" cy="653796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spc="2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6 : 2</a:t>
              </a:r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48310121-DE5D-4098-88E1-6E43A627854E}"/>
              </a:ext>
            </a:extLst>
          </p:cNvPr>
          <p:cNvGrpSpPr/>
          <p:nvPr/>
        </p:nvGrpSpPr>
        <p:grpSpPr>
          <a:xfrm>
            <a:off x="7247885" y="3615188"/>
            <a:ext cx="3382853" cy="680957"/>
            <a:chOff x="1295400" y="1258628"/>
            <a:chExt cx="3382853" cy="680957"/>
          </a:xfrm>
        </p:grpSpPr>
        <p:sp>
          <p:nvSpPr>
            <p:cNvPr id="121" name="PHẠM DUYÊN 17 - 9Slide.vn">
              <a:extLst>
                <a:ext uri="{FF2B5EF4-FFF2-40B4-BE49-F238E27FC236}">
                  <a16:creationId xmlns:a16="http://schemas.microsoft.com/office/drawing/2014/main" id="{1B78865C-4477-46FE-A0FB-AEBACEDDA307}"/>
                </a:ext>
              </a:extLst>
            </p:cNvPr>
            <p:cNvSpPr txBox="1"/>
            <p:nvPr/>
          </p:nvSpPr>
          <p:spPr>
            <a:xfrm>
              <a:off x="2712267" y="1258628"/>
              <a:ext cx="539318" cy="653796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3600" spc="20">
                  <a:solidFill>
                    <a:srgbClr val="FF0000"/>
                  </a:solidFill>
                  <a:latin typeface="+mj-lt"/>
                </a:rPr>
                <a:t>&gt;</a:t>
              </a:r>
            </a:p>
          </p:txBody>
        </p:sp>
        <p:sp>
          <p:nvSpPr>
            <p:cNvPr id="122" name="PHẠM DUYÊN 17 - 9Slide.vn">
              <a:extLst>
                <a:ext uri="{FF2B5EF4-FFF2-40B4-BE49-F238E27FC236}">
                  <a16:creationId xmlns:a16="http://schemas.microsoft.com/office/drawing/2014/main" id="{03288589-8E30-4D34-A16D-F49C9DE21913}"/>
                </a:ext>
              </a:extLst>
            </p:cNvPr>
            <p:cNvSpPr txBox="1"/>
            <p:nvPr/>
          </p:nvSpPr>
          <p:spPr>
            <a:xfrm>
              <a:off x="1295400" y="1285789"/>
              <a:ext cx="1371600" cy="653796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spc="2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56 : 7</a:t>
              </a:r>
            </a:p>
          </p:txBody>
        </p:sp>
        <p:sp>
          <p:nvSpPr>
            <p:cNvPr id="123" name="PHẠM DUYÊN 17 - 9Slide.vn">
              <a:extLst>
                <a:ext uri="{FF2B5EF4-FFF2-40B4-BE49-F238E27FC236}">
                  <a16:creationId xmlns:a16="http://schemas.microsoft.com/office/drawing/2014/main" id="{39764DCC-EEA3-453D-B22A-66904525BD4D}"/>
                </a:ext>
              </a:extLst>
            </p:cNvPr>
            <p:cNvSpPr txBox="1"/>
            <p:nvPr/>
          </p:nvSpPr>
          <p:spPr>
            <a:xfrm>
              <a:off x="3306653" y="1285789"/>
              <a:ext cx="1371600" cy="653796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spc="2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49 : 7</a:t>
              </a:r>
            </a:p>
          </p:txBody>
        </p:sp>
      </p:grpSp>
      <p:sp>
        <p:nvSpPr>
          <p:cNvPr id="101" name="PHẠM DUYÊN 20 - 9Slide.vn">
            <a:extLst>
              <a:ext uri="{FF2B5EF4-FFF2-40B4-BE49-F238E27FC236}">
                <a16:creationId xmlns:a16="http://schemas.microsoft.com/office/drawing/2014/main" id="{F56D99CC-A2AE-4B40-B68D-ADC4776B3EC5}"/>
              </a:ext>
            </a:extLst>
          </p:cNvPr>
          <p:cNvSpPr/>
          <p:nvPr/>
        </p:nvSpPr>
        <p:spPr>
          <a:xfrm>
            <a:off x="8693098" y="1688820"/>
            <a:ext cx="470740" cy="478108"/>
          </a:xfrm>
          <a:prstGeom prst="roundRect">
            <a:avLst>
              <a:gd name="adj" fmla="val 2014"/>
            </a:avLst>
          </a:prstGeom>
          <a:solidFill>
            <a:srgbClr val="F6CCB9"/>
          </a:solidFill>
          <a:ln w="38100">
            <a:noFill/>
          </a:ln>
          <a:effectLst>
            <a:outerShdw blurRad="50800" dist="38100" dir="5400000" algn="t" rotWithShape="0">
              <a:srgbClr val="FFAB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06" name="PHẠM DUYÊN 19 - 9Slide.vn">
            <a:extLst>
              <a:ext uri="{FF2B5EF4-FFF2-40B4-BE49-F238E27FC236}">
                <a16:creationId xmlns:a16="http://schemas.microsoft.com/office/drawing/2014/main" id="{B8B6A431-8E18-4DCD-98FD-2E569DC01593}"/>
              </a:ext>
            </a:extLst>
          </p:cNvPr>
          <p:cNvSpPr/>
          <p:nvPr/>
        </p:nvSpPr>
        <p:spPr>
          <a:xfrm>
            <a:off x="8651711" y="1647670"/>
            <a:ext cx="545465" cy="554004"/>
          </a:xfrm>
          <a:prstGeom prst="roundRect">
            <a:avLst>
              <a:gd name="adj" fmla="val 6061"/>
            </a:avLst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srgbClr val="FFAB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PHẠM DUYÊN 20 - 9Slide.vn">
            <a:extLst>
              <a:ext uri="{FF2B5EF4-FFF2-40B4-BE49-F238E27FC236}">
                <a16:creationId xmlns:a16="http://schemas.microsoft.com/office/drawing/2014/main" id="{6B098D56-F31B-4AAE-B9E8-417DEBED7630}"/>
              </a:ext>
            </a:extLst>
          </p:cNvPr>
          <p:cNvSpPr/>
          <p:nvPr/>
        </p:nvSpPr>
        <p:spPr>
          <a:xfrm>
            <a:off x="8693098" y="2677440"/>
            <a:ext cx="470740" cy="478108"/>
          </a:xfrm>
          <a:prstGeom prst="roundRect">
            <a:avLst>
              <a:gd name="adj" fmla="val 2014"/>
            </a:avLst>
          </a:prstGeom>
          <a:solidFill>
            <a:srgbClr val="F6CCB9"/>
          </a:solidFill>
          <a:ln w="38100">
            <a:noFill/>
          </a:ln>
          <a:effectLst>
            <a:outerShdw blurRad="50800" dist="38100" dir="5400000" algn="t" rotWithShape="0">
              <a:srgbClr val="FFAB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08" name="PHẠM DUYÊN 19 - 9Slide.vn">
            <a:extLst>
              <a:ext uri="{FF2B5EF4-FFF2-40B4-BE49-F238E27FC236}">
                <a16:creationId xmlns:a16="http://schemas.microsoft.com/office/drawing/2014/main" id="{3020D01A-0C46-4439-AFE0-FAA0132D9825}"/>
              </a:ext>
            </a:extLst>
          </p:cNvPr>
          <p:cNvSpPr/>
          <p:nvPr/>
        </p:nvSpPr>
        <p:spPr>
          <a:xfrm>
            <a:off x="8651711" y="2636290"/>
            <a:ext cx="545465" cy="554004"/>
          </a:xfrm>
          <a:prstGeom prst="roundRect">
            <a:avLst>
              <a:gd name="adj" fmla="val 6061"/>
            </a:avLst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srgbClr val="FFAB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PHẠM DUYÊN 19 - 9Slide.vn">
            <a:extLst>
              <a:ext uri="{FF2B5EF4-FFF2-40B4-BE49-F238E27FC236}">
                <a16:creationId xmlns:a16="http://schemas.microsoft.com/office/drawing/2014/main" id="{85E70100-E0B0-44A5-AB41-FBAA37964A2F}"/>
              </a:ext>
            </a:extLst>
          </p:cNvPr>
          <p:cNvSpPr/>
          <p:nvPr/>
        </p:nvSpPr>
        <p:spPr>
          <a:xfrm>
            <a:off x="8651711" y="3637446"/>
            <a:ext cx="545465" cy="554004"/>
          </a:xfrm>
          <a:prstGeom prst="roundRect">
            <a:avLst>
              <a:gd name="adj" fmla="val 6061"/>
            </a:avLst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srgbClr val="FFAB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PHẠM DUYÊN 20 - 9Slide.vn">
            <a:extLst>
              <a:ext uri="{FF2B5EF4-FFF2-40B4-BE49-F238E27FC236}">
                <a16:creationId xmlns:a16="http://schemas.microsoft.com/office/drawing/2014/main" id="{6B4850CE-1D01-423F-A705-C7EAFEF70E15}"/>
              </a:ext>
            </a:extLst>
          </p:cNvPr>
          <p:cNvSpPr/>
          <p:nvPr/>
        </p:nvSpPr>
        <p:spPr>
          <a:xfrm>
            <a:off x="8693098" y="3678596"/>
            <a:ext cx="470740" cy="478108"/>
          </a:xfrm>
          <a:prstGeom prst="roundRect">
            <a:avLst>
              <a:gd name="adj" fmla="val 2014"/>
            </a:avLst>
          </a:prstGeom>
          <a:solidFill>
            <a:srgbClr val="F6CCB9"/>
          </a:solidFill>
          <a:ln w="38100">
            <a:noFill/>
          </a:ln>
          <a:effectLst>
            <a:outerShdw blurRad="50800" dist="38100" dir="5400000" algn="t" rotWithShape="0">
              <a:srgbClr val="FFAB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28277197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7" dur="12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8" dur="12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32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1" dur="12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12" dur="12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32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5" dur="12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16" dur="12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32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9" dur="125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0" dur="125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23" dur="12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4" dur="12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450"/>
                                </p:stCondLst>
                                <p:childTnLst>
                                  <p:par>
                                    <p:cTn id="26" presetID="17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75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9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7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9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1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3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6" presetClass="exit" presetSubtype="3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circle(out)">
                                          <p:cBhvr>
                                            <p:cTn id="60" dur="20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2" fill="hold">
                          <p:stCondLst>
                            <p:cond delay="indefinite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6" presetClass="exit" presetSubtype="3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circle(out)">
                                          <p:cBhvr>
                                            <p:cTn id="65" dur="20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7" fill="hold">
                          <p:stCondLst>
                            <p:cond delay="indefinite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6" presetClass="exit" presetSubtype="3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circle(out)">
                                          <p:cBhvr>
                                            <p:cTn id="70" dur="20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2" fill="hold">
                          <p:stCondLst>
                            <p:cond delay="indefinite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6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8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0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2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4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6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8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0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2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4" fill="hold">
                          <p:stCondLst>
                            <p:cond delay="indefinite"/>
                          </p:stCondLst>
                          <p:childTnLst>
                            <p:par>
                              <p:cTn id="9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6" presetID="6" presetClass="exit" presetSubtype="3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circle(out)">
                                          <p:cBhvr>
                                            <p:cTn id="97" dur="20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9" fill="hold">
                          <p:stCondLst>
                            <p:cond delay="indefinite"/>
                          </p:stCondLst>
                          <p:childTnLst>
                            <p:par>
                              <p:cTn id="1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1" presetID="6" presetClass="exit" presetSubtype="3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circle(out)">
                                          <p:cBhvr>
                                            <p:cTn id="102" dur="200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4" fill="hold">
                          <p:stCondLst>
                            <p:cond delay="indefinite"/>
                          </p:stCondLst>
                          <p:childTnLst>
                            <p:par>
                              <p:cTn id="10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6" presetID="6" presetClass="exit" presetSubtype="3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circle(out)">
                                          <p:cBhvr>
                                            <p:cTn id="107" dur="2000"/>
                                            <p:tgtEl>
                                              <p:spTgt spid="12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8" grpId="0"/>
          <p:bldP spid="60" grpId="0" animBg="1"/>
          <p:bldP spid="60" grpId="1" animBg="1"/>
          <p:bldP spid="59" grpId="0" animBg="1"/>
          <p:bldP spid="70" grpId="0" animBg="1"/>
          <p:bldP spid="70" grpId="1" animBg="1"/>
          <p:bldP spid="69" grpId="0" animBg="1"/>
          <p:bldP spid="94" grpId="0" animBg="1"/>
          <p:bldP spid="95" grpId="0" animBg="1"/>
          <p:bldP spid="95" grpId="1" animBg="1"/>
          <p:bldP spid="100" grpId="0"/>
          <p:bldP spid="101" grpId="0" animBg="1"/>
          <p:bldP spid="101" grpId="1" animBg="1"/>
          <p:bldP spid="106" grpId="0" animBg="1"/>
          <p:bldP spid="107" grpId="0" animBg="1"/>
          <p:bldP spid="107" grpId="1" animBg="1"/>
          <p:bldP spid="108" grpId="0" animBg="1"/>
          <p:bldP spid="124" grpId="0" animBg="1"/>
          <p:bldP spid="125" grpId="0" animBg="1"/>
          <p:bldP spid="125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2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2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450"/>
                                </p:stCondLst>
                                <p:childTnLst>
                                  <p:par>
                                    <p:cTn id="26" presetID="17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75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9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7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9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1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3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6" presetClass="exit" presetSubtype="3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circle(out)">
                                          <p:cBhvr>
                                            <p:cTn id="60" dur="20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2" fill="hold">
                          <p:stCondLst>
                            <p:cond delay="indefinite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6" presetClass="exit" presetSubtype="3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circle(out)">
                                          <p:cBhvr>
                                            <p:cTn id="65" dur="20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7" fill="hold">
                          <p:stCondLst>
                            <p:cond delay="indefinite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6" presetClass="exit" presetSubtype="3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circle(out)">
                                          <p:cBhvr>
                                            <p:cTn id="70" dur="20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2" fill="hold">
                          <p:stCondLst>
                            <p:cond delay="indefinite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6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8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0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2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4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6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8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0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2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4" fill="hold">
                          <p:stCondLst>
                            <p:cond delay="indefinite"/>
                          </p:stCondLst>
                          <p:childTnLst>
                            <p:par>
                              <p:cTn id="9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6" presetID="6" presetClass="exit" presetSubtype="3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circle(out)">
                                          <p:cBhvr>
                                            <p:cTn id="97" dur="20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9" fill="hold">
                          <p:stCondLst>
                            <p:cond delay="indefinite"/>
                          </p:stCondLst>
                          <p:childTnLst>
                            <p:par>
                              <p:cTn id="1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1" presetID="6" presetClass="exit" presetSubtype="3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circle(out)">
                                          <p:cBhvr>
                                            <p:cTn id="102" dur="200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4" fill="hold">
                          <p:stCondLst>
                            <p:cond delay="indefinite"/>
                          </p:stCondLst>
                          <p:childTnLst>
                            <p:par>
                              <p:cTn id="10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6" presetID="6" presetClass="exit" presetSubtype="3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circle(out)">
                                          <p:cBhvr>
                                            <p:cTn id="107" dur="2000"/>
                                            <p:tgtEl>
                                              <p:spTgt spid="12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8" grpId="0"/>
          <p:bldP spid="60" grpId="0" animBg="1"/>
          <p:bldP spid="60" grpId="1" animBg="1"/>
          <p:bldP spid="59" grpId="0" animBg="1"/>
          <p:bldP spid="70" grpId="0" animBg="1"/>
          <p:bldP spid="70" grpId="1" animBg="1"/>
          <p:bldP spid="69" grpId="0" animBg="1"/>
          <p:bldP spid="94" grpId="0" animBg="1"/>
          <p:bldP spid="95" grpId="0" animBg="1"/>
          <p:bldP spid="95" grpId="1" animBg="1"/>
          <p:bldP spid="100" grpId="0"/>
          <p:bldP spid="101" grpId="0" animBg="1"/>
          <p:bldP spid="101" grpId="1" animBg="1"/>
          <p:bldP spid="106" grpId="0" animBg="1"/>
          <p:bldP spid="107" grpId="0" animBg="1"/>
          <p:bldP spid="107" grpId="1" animBg="1"/>
          <p:bldP spid="108" grpId="0" animBg="1"/>
          <p:bldP spid="124" grpId="0" animBg="1"/>
          <p:bldP spid="125" grpId="0" animBg="1"/>
          <p:bldP spid="125" grpId="1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" name="PHẠM DUYÊN 10 1 - 9Slide.vn">
            <a:extLst>
              <a:ext uri="{FF2B5EF4-FFF2-40B4-BE49-F238E27FC236}">
                <a16:creationId xmlns:a16="http://schemas.microsoft.com/office/drawing/2014/main" id="{BFF47DD2-3CAC-496D-B487-5F814008425B}"/>
              </a:ext>
            </a:extLst>
          </p:cNvPr>
          <p:cNvGrpSpPr>
            <a:grpSpLocks/>
          </p:cNvGrpSpPr>
          <p:nvPr/>
        </p:nvGrpSpPr>
        <p:grpSpPr>
          <a:xfrm>
            <a:off x="5652420" y="5050471"/>
            <a:ext cx="4819120" cy="990600"/>
            <a:chOff x="4940748" y="6017019"/>
            <a:chExt cx="4819120" cy="990600"/>
          </a:xfrm>
        </p:grpSpPr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975B72E7-AA6D-4DAE-92FC-51BFF0C779FE}"/>
                </a:ext>
              </a:extLst>
            </p:cNvPr>
            <p:cNvSpPr>
              <a:spLocks/>
            </p:cNvSpPr>
            <p:nvPr/>
          </p:nvSpPr>
          <p:spPr>
            <a:xfrm>
              <a:off x="4945189" y="6017019"/>
              <a:ext cx="4814679" cy="990600"/>
            </a:xfrm>
            <a:custGeom>
              <a:avLst/>
              <a:gdLst>
                <a:gd name="connsiteX0" fmla="*/ 2931939 w 4814679"/>
                <a:gd name="connsiteY0" fmla="*/ 0 h 990600"/>
                <a:gd name="connsiteX1" fmla="*/ 3628251 w 4814679"/>
                <a:gd name="connsiteY1" fmla="*/ 330359 h 990600"/>
                <a:gd name="connsiteX2" fmla="*/ 3681634 w 4814679"/>
                <a:gd name="connsiteY2" fmla="*/ 418120 h 990600"/>
                <a:gd name="connsiteX3" fmla="*/ 3771662 w 4814679"/>
                <a:gd name="connsiteY3" fmla="*/ 410022 h 990600"/>
                <a:gd name="connsiteX4" fmla="*/ 4448598 w 4814679"/>
                <a:gd name="connsiteY4" fmla="*/ 810408 h 990600"/>
                <a:gd name="connsiteX5" fmla="*/ 4474104 w 4814679"/>
                <a:gd name="connsiteY5" fmla="*/ 883727 h 990600"/>
                <a:gd name="connsiteX6" fmla="*/ 4572070 w 4814679"/>
                <a:gd name="connsiteY6" fmla="*/ 892540 h 990600"/>
                <a:gd name="connsiteX7" fmla="*/ 4771163 w 4814679"/>
                <a:gd name="connsiteY7" fmla="*/ 962288 h 990600"/>
                <a:gd name="connsiteX8" fmla="*/ 4814679 w 4814679"/>
                <a:gd name="connsiteY8" fmla="*/ 990600 h 990600"/>
                <a:gd name="connsiteX9" fmla="*/ 0 w 4814679"/>
                <a:gd name="connsiteY9" fmla="*/ 990600 h 990600"/>
                <a:gd name="connsiteX10" fmla="*/ 4701 w 4814679"/>
                <a:gd name="connsiteY10" fmla="*/ 981290 h 990600"/>
                <a:gd name="connsiteX11" fmla="*/ 656383 w 4814679"/>
                <a:gd name="connsiteY11" fmla="*/ 620529 h 990600"/>
                <a:gd name="connsiteX12" fmla="*/ 952988 w 4814679"/>
                <a:gd name="connsiteY12" fmla="*/ 679413 h 990600"/>
                <a:gd name="connsiteX13" fmla="*/ 978718 w 4814679"/>
                <a:gd name="connsiteY13" fmla="*/ 693146 h 990600"/>
                <a:gd name="connsiteX14" fmla="*/ 1019195 w 4814679"/>
                <a:gd name="connsiteY14" fmla="*/ 576793 h 990600"/>
                <a:gd name="connsiteX15" fmla="*/ 1792928 w 4814679"/>
                <a:gd name="connsiteY15" fmla="*/ 119154 h 990600"/>
                <a:gd name="connsiteX16" fmla="*/ 2262425 w 4814679"/>
                <a:gd name="connsiteY16" fmla="*/ 247123 h 990600"/>
                <a:gd name="connsiteX17" fmla="*/ 2292273 w 4814679"/>
                <a:gd name="connsiteY17" fmla="*/ 269097 h 990600"/>
                <a:gd name="connsiteX18" fmla="*/ 2338165 w 4814679"/>
                <a:gd name="connsiteY18" fmla="*/ 219465 h 990600"/>
                <a:gd name="connsiteX19" fmla="*/ 2931939 w 4814679"/>
                <a:gd name="connsiteY19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14679" h="990600">
                  <a:moveTo>
                    <a:pt x="2931939" y="0"/>
                  </a:moveTo>
                  <a:cubicBezTo>
                    <a:pt x="3221793" y="0"/>
                    <a:pt x="3477346" y="131044"/>
                    <a:pt x="3628251" y="330359"/>
                  </a:cubicBezTo>
                  <a:lnTo>
                    <a:pt x="3681634" y="418120"/>
                  </a:lnTo>
                  <a:lnTo>
                    <a:pt x="3771662" y="410022"/>
                  </a:lnTo>
                  <a:cubicBezTo>
                    <a:pt x="4075972" y="410022"/>
                    <a:pt x="4337069" y="575118"/>
                    <a:pt x="4448598" y="810408"/>
                  </a:cubicBezTo>
                  <a:lnTo>
                    <a:pt x="4474104" y="883727"/>
                  </a:lnTo>
                  <a:lnTo>
                    <a:pt x="4572070" y="892540"/>
                  </a:lnTo>
                  <a:cubicBezTo>
                    <a:pt x="4643618" y="905604"/>
                    <a:pt x="4710734" y="929524"/>
                    <a:pt x="4771163" y="962288"/>
                  </a:cubicBezTo>
                  <a:lnTo>
                    <a:pt x="4814679" y="990600"/>
                  </a:lnTo>
                  <a:lnTo>
                    <a:pt x="0" y="990600"/>
                  </a:lnTo>
                  <a:lnTo>
                    <a:pt x="4701" y="981290"/>
                  </a:lnTo>
                  <a:cubicBezTo>
                    <a:pt x="138347" y="765005"/>
                    <a:pt x="380207" y="620529"/>
                    <a:pt x="656383" y="620529"/>
                  </a:cubicBezTo>
                  <a:cubicBezTo>
                    <a:pt x="761594" y="620529"/>
                    <a:pt x="861824" y="641496"/>
                    <a:pt x="952988" y="679413"/>
                  </a:cubicBezTo>
                  <a:lnTo>
                    <a:pt x="978718" y="693146"/>
                  </a:lnTo>
                  <a:lnTo>
                    <a:pt x="1019195" y="576793"/>
                  </a:lnTo>
                  <a:cubicBezTo>
                    <a:pt x="1146672" y="307857"/>
                    <a:pt x="1445104" y="119154"/>
                    <a:pt x="1792928" y="119154"/>
                  </a:cubicBezTo>
                  <a:cubicBezTo>
                    <a:pt x="1966841" y="119154"/>
                    <a:pt x="2128405" y="166330"/>
                    <a:pt x="2262425" y="247123"/>
                  </a:cubicBezTo>
                  <a:lnTo>
                    <a:pt x="2292273" y="269097"/>
                  </a:lnTo>
                  <a:lnTo>
                    <a:pt x="2338165" y="219465"/>
                  </a:lnTo>
                  <a:cubicBezTo>
                    <a:pt x="2490126" y="83868"/>
                    <a:pt x="2700056" y="0"/>
                    <a:pt x="2931939" y="0"/>
                  </a:cubicBezTo>
                  <a:close/>
                </a:path>
              </a:pathLst>
            </a:custGeom>
            <a:solidFill>
              <a:srgbClr val="E78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A5C9B8C9-0533-4D89-8F54-43BB37A1EAC9}"/>
                </a:ext>
              </a:extLst>
            </p:cNvPr>
            <p:cNvSpPr>
              <a:spLocks/>
            </p:cNvSpPr>
            <p:nvPr/>
          </p:nvSpPr>
          <p:spPr>
            <a:xfrm>
              <a:off x="4940748" y="6093219"/>
              <a:ext cx="4736471" cy="914400"/>
            </a:xfrm>
            <a:custGeom>
              <a:avLst/>
              <a:gdLst>
                <a:gd name="connsiteX0" fmla="*/ 2931939 w 4814679"/>
                <a:gd name="connsiteY0" fmla="*/ 0 h 990600"/>
                <a:gd name="connsiteX1" fmla="*/ 3628251 w 4814679"/>
                <a:gd name="connsiteY1" fmla="*/ 330359 h 990600"/>
                <a:gd name="connsiteX2" fmla="*/ 3681634 w 4814679"/>
                <a:gd name="connsiteY2" fmla="*/ 418120 h 990600"/>
                <a:gd name="connsiteX3" fmla="*/ 3771662 w 4814679"/>
                <a:gd name="connsiteY3" fmla="*/ 410022 h 990600"/>
                <a:gd name="connsiteX4" fmla="*/ 4448598 w 4814679"/>
                <a:gd name="connsiteY4" fmla="*/ 810408 h 990600"/>
                <a:gd name="connsiteX5" fmla="*/ 4474104 w 4814679"/>
                <a:gd name="connsiteY5" fmla="*/ 883727 h 990600"/>
                <a:gd name="connsiteX6" fmla="*/ 4572070 w 4814679"/>
                <a:gd name="connsiteY6" fmla="*/ 892540 h 990600"/>
                <a:gd name="connsiteX7" fmla="*/ 4771163 w 4814679"/>
                <a:gd name="connsiteY7" fmla="*/ 962288 h 990600"/>
                <a:gd name="connsiteX8" fmla="*/ 4814679 w 4814679"/>
                <a:gd name="connsiteY8" fmla="*/ 990600 h 990600"/>
                <a:gd name="connsiteX9" fmla="*/ 0 w 4814679"/>
                <a:gd name="connsiteY9" fmla="*/ 990600 h 990600"/>
                <a:gd name="connsiteX10" fmla="*/ 4701 w 4814679"/>
                <a:gd name="connsiteY10" fmla="*/ 981290 h 990600"/>
                <a:gd name="connsiteX11" fmla="*/ 656383 w 4814679"/>
                <a:gd name="connsiteY11" fmla="*/ 620529 h 990600"/>
                <a:gd name="connsiteX12" fmla="*/ 952988 w 4814679"/>
                <a:gd name="connsiteY12" fmla="*/ 679413 h 990600"/>
                <a:gd name="connsiteX13" fmla="*/ 978718 w 4814679"/>
                <a:gd name="connsiteY13" fmla="*/ 693146 h 990600"/>
                <a:gd name="connsiteX14" fmla="*/ 1019195 w 4814679"/>
                <a:gd name="connsiteY14" fmla="*/ 576793 h 990600"/>
                <a:gd name="connsiteX15" fmla="*/ 1792928 w 4814679"/>
                <a:gd name="connsiteY15" fmla="*/ 119154 h 990600"/>
                <a:gd name="connsiteX16" fmla="*/ 2262425 w 4814679"/>
                <a:gd name="connsiteY16" fmla="*/ 247123 h 990600"/>
                <a:gd name="connsiteX17" fmla="*/ 2292273 w 4814679"/>
                <a:gd name="connsiteY17" fmla="*/ 269097 h 990600"/>
                <a:gd name="connsiteX18" fmla="*/ 2338165 w 4814679"/>
                <a:gd name="connsiteY18" fmla="*/ 219465 h 990600"/>
                <a:gd name="connsiteX19" fmla="*/ 2931939 w 4814679"/>
                <a:gd name="connsiteY19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14679" h="990600">
                  <a:moveTo>
                    <a:pt x="2931939" y="0"/>
                  </a:moveTo>
                  <a:cubicBezTo>
                    <a:pt x="3221793" y="0"/>
                    <a:pt x="3477346" y="131044"/>
                    <a:pt x="3628251" y="330359"/>
                  </a:cubicBezTo>
                  <a:lnTo>
                    <a:pt x="3681634" y="418120"/>
                  </a:lnTo>
                  <a:lnTo>
                    <a:pt x="3771662" y="410022"/>
                  </a:lnTo>
                  <a:cubicBezTo>
                    <a:pt x="4075972" y="410022"/>
                    <a:pt x="4337069" y="575118"/>
                    <a:pt x="4448598" y="810408"/>
                  </a:cubicBezTo>
                  <a:lnTo>
                    <a:pt x="4474104" y="883727"/>
                  </a:lnTo>
                  <a:lnTo>
                    <a:pt x="4572070" y="892540"/>
                  </a:lnTo>
                  <a:cubicBezTo>
                    <a:pt x="4643618" y="905604"/>
                    <a:pt x="4710734" y="929524"/>
                    <a:pt x="4771163" y="962288"/>
                  </a:cubicBezTo>
                  <a:lnTo>
                    <a:pt x="4814679" y="990600"/>
                  </a:lnTo>
                  <a:lnTo>
                    <a:pt x="0" y="990600"/>
                  </a:lnTo>
                  <a:lnTo>
                    <a:pt x="4701" y="981290"/>
                  </a:lnTo>
                  <a:cubicBezTo>
                    <a:pt x="138347" y="765005"/>
                    <a:pt x="380207" y="620529"/>
                    <a:pt x="656383" y="620529"/>
                  </a:cubicBezTo>
                  <a:cubicBezTo>
                    <a:pt x="761594" y="620529"/>
                    <a:pt x="861824" y="641496"/>
                    <a:pt x="952988" y="679413"/>
                  </a:cubicBezTo>
                  <a:lnTo>
                    <a:pt x="978718" y="693146"/>
                  </a:lnTo>
                  <a:lnTo>
                    <a:pt x="1019195" y="576793"/>
                  </a:lnTo>
                  <a:cubicBezTo>
                    <a:pt x="1146672" y="307857"/>
                    <a:pt x="1445104" y="119154"/>
                    <a:pt x="1792928" y="119154"/>
                  </a:cubicBezTo>
                  <a:cubicBezTo>
                    <a:pt x="1966841" y="119154"/>
                    <a:pt x="2128405" y="166330"/>
                    <a:pt x="2262425" y="247123"/>
                  </a:cubicBezTo>
                  <a:lnTo>
                    <a:pt x="2292273" y="269097"/>
                  </a:lnTo>
                  <a:lnTo>
                    <a:pt x="2338165" y="219465"/>
                  </a:lnTo>
                  <a:cubicBezTo>
                    <a:pt x="2490126" y="83868"/>
                    <a:pt x="2700056" y="0"/>
                    <a:pt x="2931939" y="0"/>
                  </a:cubicBezTo>
                  <a:close/>
                </a:path>
              </a:pathLst>
            </a:custGeom>
            <a:solidFill>
              <a:srgbClr val="E8F3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08" name="PHẠM DUYÊN 10 2 - 9Slide.vn">
            <a:extLst>
              <a:ext uri="{FF2B5EF4-FFF2-40B4-BE49-F238E27FC236}">
                <a16:creationId xmlns:a16="http://schemas.microsoft.com/office/drawing/2014/main" id="{45DF5D77-053F-41C2-8E39-38B6D6BAD7A2}"/>
              </a:ext>
            </a:extLst>
          </p:cNvPr>
          <p:cNvGrpSpPr>
            <a:grpSpLocks/>
          </p:cNvGrpSpPr>
          <p:nvPr/>
        </p:nvGrpSpPr>
        <p:grpSpPr>
          <a:xfrm>
            <a:off x="0" y="4422062"/>
            <a:ext cx="10493861" cy="2261420"/>
            <a:chOff x="-4264" y="2620171"/>
            <a:chExt cx="10074957" cy="1886849"/>
          </a:xfrm>
        </p:grpSpPr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EA2A6750-798C-47A0-85CD-563E8A6CFF86}"/>
                </a:ext>
              </a:extLst>
            </p:cNvPr>
            <p:cNvSpPr>
              <a:spLocks/>
            </p:cNvSpPr>
            <p:nvPr/>
          </p:nvSpPr>
          <p:spPr>
            <a:xfrm flipH="1">
              <a:off x="0" y="2620171"/>
              <a:ext cx="8582464" cy="1835217"/>
            </a:xfrm>
            <a:custGeom>
              <a:avLst/>
              <a:gdLst>
                <a:gd name="connsiteX0" fmla="*/ 4242548 w 8582464"/>
                <a:gd name="connsiteY0" fmla="*/ 0 h 1835217"/>
                <a:gd name="connsiteX1" fmla="*/ 3596851 w 8582464"/>
                <a:gd name="connsiteY1" fmla="*/ 238656 h 1835217"/>
                <a:gd name="connsiteX2" fmla="*/ 3546946 w 8582464"/>
                <a:gd name="connsiteY2" fmla="*/ 292628 h 1835217"/>
                <a:gd name="connsiteX3" fmla="*/ 3514488 w 8582464"/>
                <a:gd name="connsiteY3" fmla="*/ 268733 h 1835217"/>
                <a:gd name="connsiteX4" fmla="*/ 3003937 w 8582464"/>
                <a:gd name="connsiteY4" fmla="*/ 129573 h 1835217"/>
                <a:gd name="connsiteX5" fmla="*/ 2162545 w 8582464"/>
                <a:gd name="connsiteY5" fmla="*/ 627230 h 1835217"/>
                <a:gd name="connsiteX6" fmla="*/ 2118529 w 8582464"/>
                <a:gd name="connsiteY6" fmla="*/ 753758 h 1835217"/>
                <a:gd name="connsiteX7" fmla="*/ 2090548 w 8582464"/>
                <a:gd name="connsiteY7" fmla="*/ 738824 h 1835217"/>
                <a:gd name="connsiteX8" fmla="*/ 1768007 w 8582464"/>
                <a:gd name="connsiteY8" fmla="*/ 674791 h 1835217"/>
                <a:gd name="connsiteX9" fmla="*/ 956210 w 8582464"/>
                <a:gd name="connsiteY9" fmla="*/ 1325398 h 1835217"/>
                <a:gd name="connsiteX10" fmla="*/ 955685 w 8582464"/>
                <a:gd name="connsiteY10" fmla="*/ 1330529 h 1835217"/>
                <a:gd name="connsiteX11" fmla="*/ 943082 w 8582464"/>
                <a:gd name="connsiteY11" fmla="*/ 1324425 h 1835217"/>
                <a:gd name="connsiteX12" fmla="*/ 677238 w 8582464"/>
                <a:gd name="connsiteY12" fmla="*/ 1276533 h 1835217"/>
                <a:gd name="connsiteX13" fmla="*/ 8143 w 8582464"/>
                <a:gd name="connsiteY13" fmla="*/ 1763139 h 1835217"/>
                <a:gd name="connsiteX14" fmla="*/ 0 w 8582464"/>
                <a:gd name="connsiteY14" fmla="*/ 1835217 h 1835217"/>
                <a:gd name="connsiteX15" fmla="*/ 8582464 w 8582464"/>
                <a:gd name="connsiteY15" fmla="*/ 1835217 h 1835217"/>
                <a:gd name="connsiteX16" fmla="*/ 8582464 w 8582464"/>
                <a:gd name="connsiteY16" fmla="*/ 1068992 h 1835217"/>
                <a:gd name="connsiteX17" fmla="*/ 8502958 w 8582464"/>
                <a:gd name="connsiteY17" fmla="*/ 1038049 h 1835217"/>
                <a:gd name="connsiteX18" fmla="*/ 8191984 w 8582464"/>
                <a:gd name="connsiteY18" fmla="*/ 993032 h 1835217"/>
                <a:gd name="connsiteX19" fmla="*/ 7881011 w 8582464"/>
                <a:gd name="connsiteY19" fmla="*/ 1038048 h 1835217"/>
                <a:gd name="connsiteX20" fmla="*/ 7880982 w 8582464"/>
                <a:gd name="connsiteY20" fmla="*/ 1038060 h 1835217"/>
                <a:gd name="connsiteX21" fmla="*/ 7880872 w 8582464"/>
                <a:gd name="connsiteY21" fmla="*/ 1037091 h 1835217"/>
                <a:gd name="connsiteX22" fmla="*/ 7098190 w 8582464"/>
                <a:gd name="connsiteY22" fmla="*/ 467878 h 1835217"/>
                <a:gd name="connsiteX23" fmla="*/ 6315509 w 8582464"/>
                <a:gd name="connsiteY23" fmla="*/ 1037091 h 1835217"/>
                <a:gd name="connsiteX24" fmla="*/ 6309533 w 8582464"/>
                <a:gd name="connsiteY24" fmla="*/ 1089981 h 1835217"/>
                <a:gd name="connsiteX25" fmla="*/ 6242601 w 8582464"/>
                <a:gd name="connsiteY25" fmla="*/ 1046434 h 1835217"/>
                <a:gd name="connsiteX26" fmla="*/ 6026099 w 8582464"/>
                <a:gd name="connsiteY26" fmla="*/ 970587 h 1835217"/>
                <a:gd name="connsiteX27" fmla="*/ 5919566 w 8582464"/>
                <a:gd name="connsiteY27" fmla="*/ 961004 h 1835217"/>
                <a:gd name="connsiteX28" fmla="*/ 5891830 w 8582464"/>
                <a:gd name="connsiteY28" fmla="*/ 881273 h 1835217"/>
                <a:gd name="connsiteX29" fmla="*/ 5155700 w 8582464"/>
                <a:gd name="connsiteY29" fmla="*/ 445876 h 1835217"/>
                <a:gd name="connsiteX30" fmla="*/ 5057799 w 8582464"/>
                <a:gd name="connsiteY30" fmla="*/ 454682 h 1835217"/>
                <a:gd name="connsiteX31" fmla="*/ 4999748 w 8582464"/>
                <a:gd name="connsiteY31" fmla="*/ 359247 h 1835217"/>
                <a:gd name="connsiteX32" fmla="*/ 4242548 w 8582464"/>
                <a:gd name="connsiteY32" fmla="*/ 0 h 1835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582464" h="1835217">
                  <a:moveTo>
                    <a:pt x="4242548" y="0"/>
                  </a:moveTo>
                  <a:cubicBezTo>
                    <a:pt x="3990388" y="0"/>
                    <a:pt x="3762101" y="91202"/>
                    <a:pt x="3596851" y="238656"/>
                  </a:cubicBezTo>
                  <a:lnTo>
                    <a:pt x="3546946" y="292628"/>
                  </a:lnTo>
                  <a:lnTo>
                    <a:pt x="3514488" y="268733"/>
                  </a:lnTo>
                  <a:cubicBezTo>
                    <a:pt x="3368749" y="180875"/>
                    <a:pt x="3193057" y="129573"/>
                    <a:pt x="3003937" y="129573"/>
                  </a:cubicBezTo>
                  <a:cubicBezTo>
                    <a:pt x="2625697" y="129573"/>
                    <a:pt x="2301169" y="334777"/>
                    <a:pt x="2162545" y="627230"/>
                  </a:cubicBezTo>
                  <a:lnTo>
                    <a:pt x="2118529" y="753758"/>
                  </a:lnTo>
                  <a:lnTo>
                    <a:pt x="2090548" y="738824"/>
                  </a:lnTo>
                  <a:cubicBezTo>
                    <a:pt x="1991413" y="697591"/>
                    <a:pt x="1882418" y="674791"/>
                    <a:pt x="1768007" y="674791"/>
                  </a:cubicBezTo>
                  <a:cubicBezTo>
                    <a:pt x="1367572" y="674791"/>
                    <a:pt x="1033478" y="954096"/>
                    <a:pt x="956210" y="1325398"/>
                  </a:cubicBezTo>
                  <a:lnTo>
                    <a:pt x="955685" y="1330529"/>
                  </a:lnTo>
                  <a:lnTo>
                    <a:pt x="943082" y="1324425"/>
                  </a:lnTo>
                  <a:cubicBezTo>
                    <a:pt x="861372" y="1293586"/>
                    <a:pt x="771537" y="1276533"/>
                    <a:pt x="677238" y="1276533"/>
                  </a:cubicBezTo>
                  <a:cubicBezTo>
                    <a:pt x="347192" y="1276533"/>
                    <a:pt x="71827" y="1485433"/>
                    <a:pt x="8143" y="1763139"/>
                  </a:cubicBezTo>
                  <a:lnTo>
                    <a:pt x="0" y="1835217"/>
                  </a:lnTo>
                  <a:lnTo>
                    <a:pt x="8582464" y="1835217"/>
                  </a:lnTo>
                  <a:lnTo>
                    <a:pt x="8582464" y="1068992"/>
                  </a:lnTo>
                  <a:lnTo>
                    <a:pt x="8502958" y="1038049"/>
                  </a:lnTo>
                  <a:cubicBezTo>
                    <a:pt x="8407377" y="1009061"/>
                    <a:pt x="8302292" y="993032"/>
                    <a:pt x="8191984" y="993032"/>
                  </a:cubicBezTo>
                  <a:cubicBezTo>
                    <a:pt x="8081677" y="993032"/>
                    <a:pt x="7976592" y="1009061"/>
                    <a:pt x="7881011" y="1038048"/>
                  </a:cubicBezTo>
                  <a:lnTo>
                    <a:pt x="7880982" y="1038060"/>
                  </a:lnTo>
                  <a:lnTo>
                    <a:pt x="7880872" y="1037091"/>
                  </a:lnTo>
                  <a:cubicBezTo>
                    <a:pt x="7806377" y="712242"/>
                    <a:pt x="7484265" y="467878"/>
                    <a:pt x="7098190" y="467878"/>
                  </a:cubicBezTo>
                  <a:cubicBezTo>
                    <a:pt x="6712116" y="467878"/>
                    <a:pt x="6390004" y="712242"/>
                    <a:pt x="6315509" y="1037091"/>
                  </a:cubicBezTo>
                  <a:lnTo>
                    <a:pt x="6309533" y="1089981"/>
                  </a:lnTo>
                  <a:lnTo>
                    <a:pt x="6242601" y="1046434"/>
                  </a:lnTo>
                  <a:cubicBezTo>
                    <a:pt x="6176888" y="1010805"/>
                    <a:pt x="6103903" y="984794"/>
                    <a:pt x="6026099" y="970587"/>
                  </a:cubicBezTo>
                  <a:lnTo>
                    <a:pt x="5919566" y="961004"/>
                  </a:lnTo>
                  <a:lnTo>
                    <a:pt x="5891830" y="881273"/>
                  </a:lnTo>
                  <a:cubicBezTo>
                    <a:pt x="5770548" y="625409"/>
                    <a:pt x="5486620" y="445876"/>
                    <a:pt x="5155700" y="445876"/>
                  </a:cubicBezTo>
                  <a:lnTo>
                    <a:pt x="5057799" y="454682"/>
                  </a:lnTo>
                  <a:lnTo>
                    <a:pt x="4999748" y="359247"/>
                  </a:lnTo>
                  <a:cubicBezTo>
                    <a:pt x="4835647" y="142503"/>
                    <a:pt x="4557748" y="0"/>
                    <a:pt x="424254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EB6DBACA-15F2-47F2-A422-A07219700A07}"/>
                </a:ext>
              </a:extLst>
            </p:cNvPr>
            <p:cNvSpPr>
              <a:spLocks/>
            </p:cNvSpPr>
            <p:nvPr/>
          </p:nvSpPr>
          <p:spPr>
            <a:xfrm>
              <a:off x="10058400" y="3048000"/>
              <a:ext cx="12293" cy="11733"/>
            </a:xfrm>
            <a:custGeom>
              <a:avLst/>
              <a:gdLst>
                <a:gd name="connsiteX0" fmla="*/ 0 w 12293"/>
                <a:gd name="connsiteY0" fmla="*/ 0 h 11733"/>
                <a:gd name="connsiteX1" fmla="*/ 12293 w 12293"/>
                <a:gd name="connsiteY1" fmla="*/ 0 h 11733"/>
                <a:gd name="connsiteX2" fmla="*/ 10967 w 12293"/>
                <a:gd name="connsiteY2" fmla="*/ 11733 h 11733"/>
                <a:gd name="connsiteX3" fmla="*/ 0 w 12293"/>
                <a:gd name="connsiteY3" fmla="*/ 4598 h 11733"/>
                <a:gd name="connsiteX4" fmla="*/ 0 w 12293"/>
                <a:gd name="connsiteY4" fmla="*/ 0 h 11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93" h="11733">
                  <a:moveTo>
                    <a:pt x="0" y="0"/>
                  </a:moveTo>
                  <a:lnTo>
                    <a:pt x="12293" y="0"/>
                  </a:lnTo>
                  <a:lnTo>
                    <a:pt x="10967" y="11733"/>
                  </a:lnTo>
                  <a:lnTo>
                    <a:pt x="0" y="45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DDC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3F9D9A34-4B1D-4108-8A56-0D53E45E6CD4}"/>
                </a:ext>
              </a:extLst>
            </p:cNvPr>
            <p:cNvSpPr>
              <a:spLocks/>
            </p:cNvSpPr>
            <p:nvPr/>
          </p:nvSpPr>
          <p:spPr>
            <a:xfrm flipH="1">
              <a:off x="-4264" y="2671803"/>
              <a:ext cx="8582464" cy="1835217"/>
            </a:xfrm>
            <a:custGeom>
              <a:avLst/>
              <a:gdLst>
                <a:gd name="connsiteX0" fmla="*/ 4242548 w 8582464"/>
                <a:gd name="connsiteY0" fmla="*/ 0 h 1835217"/>
                <a:gd name="connsiteX1" fmla="*/ 3596851 w 8582464"/>
                <a:gd name="connsiteY1" fmla="*/ 238656 h 1835217"/>
                <a:gd name="connsiteX2" fmla="*/ 3546946 w 8582464"/>
                <a:gd name="connsiteY2" fmla="*/ 292628 h 1835217"/>
                <a:gd name="connsiteX3" fmla="*/ 3514488 w 8582464"/>
                <a:gd name="connsiteY3" fmla="*/ 268733 h 1835217"/>
                <a:gd name="connsiteX4" fmla="*/ 3003937 w 8582464"/>
                <a:gd name="connsiteY4" fmla="*/ 129573 h 1835217"/>
                <a:gd name="connsiteX5" fmla="*/ 2162545 w 8582464"/>
                <a:gd name="connsiteY5" fmla="*/ 627230 h 1835217"/>
                <a:gd name="connsiteX6" fmla="*/ 2118529 w 8582464"/>
                <a:gd name="connsiteY6" fmla="*/ 753758 h 1835217"/>
                <a:gd name="connsiteX7" fmla="*/ 2090548 w 8582464"/>
                <a:gd name="connsiteY7" fmla="*/ 738824 h 1835217"/>
                <a:gd name="connsiteX8" fmla="*/ 1768007 w 8582464"/>
                <a:gd name="connsiteY8" fmla="*/ 674791 h 1835217"/>
                <a:gd name="connsiteX9" fmla="*/ 956210 w 8582464"/>
                <a:gd name="connsiteY9" fmla="*/ 1325398 h 1835217"/>
                <a:gd name="connsiteX10" fmla="*/ 955685 w 8582464"/>
                <a:gd name="connsiteY10" fmla="*/ 1330529 h 1835217"/>
                <a:gd name="connsiteX11" fmla="*/ 943082 w 8582464"/>
                <a:gd name="connsiteY11" fmla="*/ 1324425 h 1835217"/>
                <a:gd name="connsiteX12" fmla="*/ 677238 w 8582464"/>
                <a:gd name="connsiteY12" fmla="*/ 1276533 h 1835217"/>
                <a:gd name="connsiteX13" fmla="*/ 8143 w 8582464"/>
                <a:gd name="connsiteY13" fmla="*/ 1763139 h 1835217"/>
                <a:gd name="connsiteX14" fmla="*/ 0 w 8582464"/>
                <a:gd name="connsiteY14" fmla="*/ 1835217 h 1835217"/>
                <a:gd name="connsiteX15" fmla="*/ 8582464 w 8582464"/>
                <a:gd name="connsiteY15" fmla="*/ 1835217 h 1835217"/>
                <a:gd name="connsiteX16" fmla="*/ 8582464 w 8582464"/>
                <a:gd name="connsiteY16" fmla="*/ 1068992 h 1835217"/>
                <a:gd name="connsiteX17" fmla="*/ 8502958 w 8582464"/>
                <a:gd name="connsiteY17" fmla="*/ 1038049 h 1835217"/>
                <a:gd name="connsiteX18" fmla="*/ 8191984 w 8582464"/>
                <a:gd name="connsiteY18" fmla="*/ 993032 h 1835217"/>
                <a:gd name="connsiteX19" fmla="*/ 7881011 w 8582464"/>
                <a:gd name="connsiteY19" fmla="*/ 1038048 h 1835217"/>
                <a:gd name="connsiteX20" fmla="*/ 7880982 w 8582464"/>
                <a:gd name="connsiteY20" fmla="*/ 1038060 h 1835217"/>
                <a:gd name="connsiteX21" fmla="*/ 7880872 w 8582464"/>
                <a:gd name="connsiteY21" fmla="*/ 1037091 h 1835217"/>
                <a:gd name="connsiteX22" fmla="*/ 7098190 w 8582464"/>
                <a:gd name="connsiteY22" fmla="*/ 467878 h 1835217"/>
                <a:gd name="connsiteX23" fmla="*/ 6315509 w 8582464"/>
                <a:gd name="connsiteY23" fmla="*/ 1037091 h 1835217"/>
                <a:gd name="connsiteX24" fmla="*/ 6309533 w 8582464"/>
                <a:gd name="connsiteY24" fmla="*/ 1089981 h 1835217"/>
                <a:gd name="connsiteX25" fmla="*/ 6242601 w 8582464"/>
                <a:gd name="connsiteY25" fmla="*/ 1046434 h 1835217"/>
                <a:gd name="connsiteX26" fmla="*/ 6026099 w 8582464"/>
                <a:gd name="connsiteY26" fmla="*/ 970587 h 1835217"/>
                <a:gd name="connsiteX27" fmla="*/ 5919566 w 8582464"/>
                <a:gd name="connsiteY27" fmla="*/ 961004 h 1835217"/>
                <a:gd name="connsiteX28" fmla="*/ 5891830 w 8582464"/>
                <a:gd name="connsiteY28" fmla="*/ 881273 h 1835217"/>
                <a:gd name="connsiteX29" fmla="*/ 5155700 w 8582464"/>
                <a:gd name="connsiteY29" fmla="*/ 445876 h 1835217"/>
                <a:gd name="connsiteX30" fmla="*/ 5057799 w 8582464"/>
                <a:gd name="connsiteY30" fmla="*/ 454682 h 1835217"/>
                <a:gd name="connsiteX31" fmla="*/ 4999748 w 8582464"/>
                <a:gd name="connsiteY31" fmla="*/ 359247 h 1835217"/>
                <a:gd name="connsiteX32" fmla="*/ 4242548 w 8582464"/>
                <a:gd name="connsiteY32" fmla="*/ 0 h 1835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582464" h="1835217">
                  <a:moveTo>
                    <a:pt x="4242548" y="0"/>
                  </a:moveTo>
                  <a:cubicBezTo>
                    <a:pt x="3990388" y="0"/>
                    <a:pt x="3762101" y="91202"/>
                    <a:pt x="3596851" y="238656"/>
                  </a:cubicBezTo>
                  <a:lnTo>
                    <a:pt x="3546946" y="292628"/>
                  </a:lnTo>
                  <a:lnTo>
                    <a:pt x="3514488" y="268733"/>
                  </a:lnTo>
                  <a:cubicBezTo>
                    <a:pt x="3368749" y="180875"/>
                    <a:pt x="3193057" y="129573"/>
                    <a:pt x="3003937" y="129573"/>
                  </a:cubicBezTo>
                  <a:cubicBezTo>
                    <a:pt x="2625697" y="129573"/>
                    <a:pt x="2301169" y="334777"/>
                    <a:pt x="2162545" y="627230"/>
                  </a:cubicBezTo>
                  <a:lnTo>
                    <a:pt x="2118529" y="753758"/>
                  </a:lnTo>
                  <a:lnTo>
                    <a:pt x="2090548" y="738824"/>
                  </a:lnTo>
                  <a:cubicBezTo>
                    <a:pt x="1991413" y="697591"/>
                    <a:pt x="1882418" y="674791"/>
                    <a:pt x="1768007" y="674791"/>
                  </a:cubicBezTo>
                  <a:cubicBezTo>
                    <a:pt x="1367572" y="674791"/>
                    <a:pt x="1033478" y="954096"/>
                    <a:pt x="956210" y="1325398"/>
                  </a:cubicBezTo>
                  <a:lnTo>
                    <a:pt x="955685" y="1330529"/>
                  </a:lnTo>
                  <a:lnTo>
                    <a:pt x="943082" y="1324425"/>
                  </a:lnTo>
                  <a:cubicBezTo>
                    <a:pt x="861372" y="1293586"/>
                    <a:pt x="771537" y="1276533"/>
                    <a:pt x="677238" y="1276533"/>
                  </a:cubicBezTo>
                  <a:cubicBezTo>
                    <a:pt x="347192" y="1276533"/>
                    <a:pt x="71827" y="1485433"/>
                    <a:pt x="8143" y="1763139"/>
                  </a:cubicBezTo>
                  <a:lnTo>
                    <a:pt x="0" y="1835217"/>
                  </a:lnTo>
                  <a:lnTo>
                    <a:pt x="8582464" y="1835217"/>
                  </a:lnTo>
                  <a:lnTo>
                    <a:pt x="8582464" y="1068992"/>
                  </a:lnTo>
                  <a:lnTo>
                    <a:pt x="8502958" y="1038049"/>
                  </a:lnTo>
                  <a:cubicBezTo>
                    <a:pt x="8407377" y="1009061"/>
                    <a:pt x="8302292" y="993032"/>
                    <a:pt x="8191984" y="993032"/>
                  </a:cubicBezTo>
                  <a:cubicBezTo>
                    <a:pt x="8081677" y="993032"/>
                    <a:pt x="7976592" y="1009061"/>
                    <a:pt x="7881011" y="1038048"/>
                  </a:cubicBezTo>
                  <a:lnTo>
                    <a:pt x="7880982" y="1038060"/>
                  </a:lnTo>
                  <a:lnTo>
                    <a:pt x="7880872" y="1037091"/>
                  </a:lnTo>
                  <a:cubicBezTo>
                    <a:pt x="7806377" y="712242"/>
                    <a:pt x="7484265" y="467878"/>
                    <a:pt x="7098190" y="467878"/>
                  </a:cubicBezTo>
                  <a:cubicBezTo>
                    <a:pt x="6712116" y="467878"/>
                    <a:pt x="6390004" y="712242"/>
                    <a:pt x="6315509" y="1037091"/>
                  </a:cubicBezTo>
                  <a:lnTo>
                    <a:pt x="6309533" y="1089981"/>
                  </a:lnTo>
                  <a:lnTo>
                    <a:pt x="6242601" y="1046434"/>
                  </a:lnTo>
                  <a:cubicBezTo>
                    <a:pt x="6176888" y="1010805"/>
                    <a:pt x="6103903" y="984794"/>
                    <a:pt x="6026099" y="970587"/>
                  </a:cubicBezTo>
                  <a:lnTo>
                    <a:pt x="5919566" y="961004"/>
                  </a:lnTo>
                  <a:lnTo>
                    <a:pt x="5891830" y="881273"/>
                  </a:lnTo>
                  <a:cubicBezTo>
                    <a:pt x="5770548" y="625409"/>
                    <a:pt x="5486620" y="445876"/>
                    <a:pt x="5155700" y="445876"/>
                  </a:cubicBezTo>
                  <a:lnTo>
                    <a:pt x="5057799" y="454682"/>
                  </a:lnTo>
                  <a:lnTo>
                    <a:pt x="4999748" y="359247"/>
                  </a:lnTo>
                  <a:cubicBezTo>
                    <a:pt x="4835647" y="142503"/>
                    <a:pt x="4557748" y="0"/>
                    <a:pt x="4242548" y="0"/>
                  </a:cubicBezTo>
                  <a:close/>
                </a:path>
              </a:pathLst>
            </a:custGeom>
            <a:solidFill>
              <a:srgbClr val="EEBE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77" name="PHẠM DUYÊN 10 3 - 9Slide.vn">
            <a:extLst>
              <a:ext uri="{FF2B5EF4-FFF2-40B4-BE49-F238E27FC236}">
                <a16:creationId xmlns:a16="http://schemas.microsoft.com/office/drawing/2014/main" id="{498122ED-62DE-4552-8843-DA9BA3FA454A}"/>
              </a:ext>
            </a:extLst>
          </p:cNvPr>
          <p:cNvGrpSpPr>
            <a:grpSpLocks/>
          </p:cNvGrpSpPr>
          <p:nvPr/>
        </p:nvGrpSpPr>
        <p:grpSpPr>
          <a:xfrm flipH="1">
            <a:off x="7520860" y="5147572"/>
            <a:ext cx="4642638" cy="1735830"/>
            <a:chOff x="0" y="5779052"/>
            <a:chExt cx="3141832" cy="1078949"/>
          </a:xfrm>
        </p:grpSpPr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78A382C3-183F-4310-885A-C3F1FB5A2722}"/>
                </a:ext>
              </a:extLst>
            </p:cNvPr>
            <p:cNvSpPr>
              <a:spLocks/>
            </p:cNvSpPr>
            <p:nvPr/>
          </p:nvSpPr>
          <p:spPr>
            <a:xfrm>
              <a:off x="63501" y="5779052"/>
              <a:ext cx="2959673" cy="1053549"/>
            </a:xfrm>
            <a:custGeom>
              <a:avLst/>
              <a:gdLst>
                <a:gd name="connsiteX0" fmla="*/ 1787761 w 3141832"/>
                <a:gd name="connsiteY0" fmla="*/ 0 h 1053549"/>
                <a:gd name="connsiteX1" fmla="*/ 2362200 w 3141832"/>
                <a:gd name="connsiteY1" fmla="*/ 463137 h 1053549"/>
                <a:gd name="connsiteX2" fmla="*/ 2353215 w 3141832"/>
                <a:gd name="connsiteY2" fmla="*/ 520641 h 1053549"/>
                <a:gd name="connsiteX3" fmla="*/ 2451624 w 3141832"/>
                <a:gd name="connsiteY3" fmla="*/ 496013 h 1053549"/>
                <a:gd name="connsiteX4" fmla="*/ 2567393 w 3141832"/>
                <a:gd name="connsiteY4" fmla="*/ 486603 h 1053549"/>
                <a:gd name="connsiteX5" fmla="*/ 3141832 w 3141832"/>
                <a:gd name="connsiteY5" fmla="*/ 949740 h 1053549"/>
                <a:gd name="connsiteX6" fmla="*/ 3130161 w 3141832"/>
                <a:gd name="connsiteY6" fmla="*/ 1043078 h 1053549"/>
                <a:gd name="connsiteX7" fmla="*/ 3126130 w 3141832"/>
                <a:gd name="connsiteY7" fmla="*/ 1053549 h 1053549"/>
                <a:gd name="connsiteX8" fmla="*/ 0 w 3141832"/>
                <a:gd name="connsiteY8" fmla="*/ 1053549 h 1053549"/>
                <a:gd name="connsiteX9" fmla="*/ 0 w 3141832"/>
                <a:gd name="connsiteY9" fmla="*/ 597209 h 1053549"/>
                <a:gd name="connsiteX10" fmla="*/ 33768 w 3141832"/>
                <a:gd name="connsiteY10" fmla="*/ 571192 h 1053549"/>
                <a:gd name="connsiteX11" fmla="*/ 330326 w 3141832"/>
                <a:gd name="connsiteY11" fmla="*/ 486603 h 1053549"/>
                <a:gd name="connsiteX12" fmla="*/ 401591 w 3141832"/>
                <a:gd name="connsiteY12" fmla="*/ 493312 h 1053549"/>
                <a:gd name="connsiteX13" fmla="*/ 443908 w 3141832"/>
                <a:gd name="connsiteY13" fmla="*/ 420508 h 1053549"/>
                <a:gd name="connsiteX14" fmla="*/ 883734 w 3141832"/>
                <a:gd name="connsiteY14" fmla="*/ 202135 h 1053549"/>
                <a:gd name="connsiteX15" fmla="*/ 1180292 w 3141832"/>
                <a:gd name="connsiteY15" fmla="*/ 286724 h 1053549"/>
                <a:gd name="connsiteX16" fmla="*/ 1239434 w 3141832"/>
                <a:gd name="connsiteY16" fmla="*/ 332290 h 1053549"/>
                <a:gd name="connsiteX17" fmla="*/ 1258464 w 3141832"/>
                <a:gd name="connsiteY17" fmla="*/ 282863 h 1053549"/>
                <a:gd name="connsiteX18" fmla="*/ 1787761 w 3141832"/>
                <a:gd name="connsiteY18" fmla="*/ 0 h 105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1832" h="1053549">
                  <a:moveTo>
                    <a:pt x="1787761" y="0"/>
                  </a:moveTo>
                  <a:cubicBezTo>
                    <a:pt x="2105015" y="0"/>
                    <a:pt x="2362200" y="207353"/>
                    <a:pt x="2362200" y="463137"/>
                  </a:cubicBezTo>
                  <a:lnTo>
                    <a:pt x="2353215" y="520641"/>
                  </a:lnTo>
                  <a:lnTo>
                    <a:pt x="2451624" y="496013"/>
                  </a:lnTo>
                  <a:cubicBezTo>
                    <a:pt x="2489018" y="489843"/>
                    <a:pt x="2527736" y="486603"/>
                    <a:pt x="2567393" y="486603"/>
                  </a:cubicBezTo>
                  <a:cubicBezTo>
                    <a:pt x="2884647" y="486603"/>
                    <a:pt x="3141832" y="693956"/>
                    <a:pt x="3141832" y="949740"/>
                  </a:cubicBezTo>
                  <a:cubicBezTo>
                    <a:pt x="3141832" y="981713"/>
                    <a:pt x="3137814" y="1012930"/>
                    <a:pt x="3130161" y="1043078"/>
                  </a:cubicBezTo>
                  <a:lnTo>
                    <a:pt x="3126130" y="1053549"/>
                  </a:lnTo>
                  <a:lnTo>
                    <a:pt x="0" y="1053549"/>
                  </a:lnTo>
                  <a:lnTo>
                    <a:pt x="0" y="597209"/>
                  </a:lnTo>
                  <a:lnTo>
                    <a:pt x="33768" y="571192"/>
                  </a:lnTo>
                  <a:cubicBezTo>
                    <a:pt x="118422" y="517787"/>
                    <a:pt x="220474" y="486603"/>
                    <a:pt x="330326" y="486603"/>
                  </a:cubicBezTo>
                  <a:lnTo>
                    <a:pt x="401591" y="493312"/>
                  </a:lnTo>
                  <a:lnTo>
                    <a:pt x="443908" y="420508"/>
                  </a:lnTo>
                  <a:cubicBezTo>
                    <a:pt x="539227" y="288757"/>
                    <a:pt x="700648" y="202135"/>
                    <a:pt x="883734" y="202135"/>
                  </a:cubicBezTo>
                  <a:cubicBezTo>
                    <a:pt x="993586" y="202135"/>
                    <a:pt x="1095638" y="233319"/>
                    <a:pt x="1180292" y="286724"/>
                  </a:cubicBezTo>
                  <a:lnTo>
                    <a:pt x="1239434" y="332290"/>
                  </a:lnTo>
                  <a:lnTo>
                    <a:pt x="1258464" y="282863"/>
                  </a:lnTo>
                  <a:cubicBezTo>
                    <a:pt x="1345669" y="116636"/>
                    <a:pt x="1549821" y="0"/>
                    <a:pt x="1787761" y="0"/>
                  </a:cubicBezTo>
                  <a:close/>
                </a:path>
              </a:pathLst>
            </a:custGeom>
            <a:solidFill>
              <a:srgbClr val="E78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877B998E-CEA8-4338-A2ED-9F708D46C7B0}"/>
                </a:ext>
              </a:extLst>
            </p:cNvPr>
            <p:cNvSpPr>
              <a:spLocks/>
            </p:cNvSpPr>
            <p:nvPr/>
          </p:nvSpPr>
          <p:spPr>
            <a:xfrm>
              <a:off x="0" y="5804452"/>
              <a:ext cx="3141832" cy="1053549"/>
            </a:xfrm>
            <a:custGeom>
              <a:avLst/>
              <a:gdLst>
                <a:gd name="connsiteX0" fmla="*/ 1787761 w 3141832"/>
                <a:gd name="connsiteY0" fmla="*/ 0 h 1053549"/>
                <a:gd name="connsiteX1" fmla="*/ 2362200 w 3141832"/>
                <a:gd name="connsiteY1" fmla="*/ 463137 h 1053549"/>
                <a:gd name="connsiteX2" fmla="*/ 2353215 w 3141832"/>
                <a:gd name="connsiteY2" fmla="*/ 520641 h 1053549"/>
                <a:gd name="connsiteX3" fmla="*/ 2451624 w 3141832"/>
                <a:gd name="connsiteY3" fmla="*/ 496013 h 1053549"/>
                <a:gd name="connsiteX4" fmla="*/ 2567393 w 3141832"/>
                <a:gd name="connsiteY4" fmla="*/ 486603 h 1053549"/>
                <a:gd name="connsiteX5" fmla="*/ 3141832 w 3141832"/>
                <a:gd name="connsiteY5" fmla="*/ 949740 h 1053549"/>
                <a:gd name="connsiteX6" fmla="*/ 3130161 w 3141832"/>
                <a:gd name="connsiteY6" fmla="*/ 1043078 h 1053549"/>
                <a:gd name="connsiteX7" fmla="*/ 3126130 w 3141832"/>
                <a:gd name="connsiteY7" fmla="*/ 1053549 h 1053549"/>
                <a:gd name="connsiteX8" fmla="*/ 0 w 3141832"/>
                <a:gd name="connsiteY8" fmla="*/ 1053549 h 1053549"/>
                <a:gd name="connsiteX9" fmla="*/ 0 w 3141832"/>
                <a:gd name="connsiteY9" fmla="*/ 597209 h 1053549"/>
                <a:gd name="connsiteX10" fmla="*/ 33768 w 3141832"/>
                <a:gd name="connsiteY10" fmla="*/ 571192 h 1053549"/>
                <a:gd name="connsiteX11" fmla="*/ 330326 w 3141832"/>
                <a:gd name="connsiteY11" fmla="*/ 486603 h 1053549"/>
                <a:gd name="connsiteX12" fmla="*/ 401591 w 3141832"/>
                <a:gd name="connsiteY12" fmla="*/ 493312 h 1053549"/>
                <a:gd name="connsiteX13" fmla="*/ 443908 w 3141832"/>
                <a:gd name="connsiteY13" fmla="*/ 420508 h 1053549"/>
                <a:gd name="connsiteX14" fmla="*/ 883734 w 3141832"/>
                <a:gd name="connsiteY14" fmla="*/ 202135 h 1053549"/>
                <a:gd name="connsiteX15" fmla="*/ 1180292 w 3141832"/>
                <a:gd name="connsiteY15" fmla="*/ 286724 h 1053549"/>
                <a:gd name="connsiteX16" fmla="*/ 1239434 w 3141832"/>
                <a:gd name="connsiteY16" fmla="*/ 332290 h 1053549"/>
                <a:gd name="connsiteX17" fmla="*/ 1258464 w 3141832"/>
                <a:gd name="connsiteY17" fmla="*/ 282863 h 1053549"/>
                <a:gd name="connsiteX18" fmla="*/ 1787761 w 3141832"/>
                <a:gd name="connsiteY18" fmla="*/ 0 h 105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1832" h="1053549">
                  <a:moveTo>
                    <a:pt x="1787761" y="0"/>
                  </a:moveTo>
                  <a:cubicBezTo>
                    <a:pt x="2105015" y="0"/>
                    <a:pt x="2362200" y="207353"/>
                    <a:pt x="2362200" y="463137"/>
                  </a:cubicBezTo>
                  <a:lnTo>
                    <a:pt x="2353215" y="520641"/>
                  </a:lnTo>
                  <a:lnTo>
                    <a:pt x="2451624" y="496013"/>
                  </a:lnTo>
                  <a:cubicBezTo>
                    <a:pt x="2489018" y="489843"/>
                    <a:pt x="2527736" y="486603"/>
                    <a:pt x="2567393" y="486603"/>
                  </a:cubicBezTo>
                  <a:cubicBezTo>
                    <a:pt x="2884647" y="486603"/>
                    <a:pt x="3141832" y="693956"/>
                    <a:pt x="3141832" y="949740"/>
                  </a:cubicBezTo>
                  <a:cubicBezTo>
                    <a:pt x="3141832" y="981713"/>
                    <a:pt x="3137814" y="1012930"/>
                    <a:pt x="3130161" y="1043078"/>
                  </a:cubicBezTo>
                  <a:lnTo>
                    <a:pt x="3126130" y="1053549"/>
                  </a:lnTo>
                  <a:lnTo>
                    <a:pt x="0" y="1053549"/>
                  </a:lnTo>
                  <a:lnTo>
                    <a:pt x="0" y="597209"/>
                  </a:lnTo>
                  <a:lnTo>
                    <a:pt x="33768" y="571192"/>
                  </a:lnTo>
                  <a:cubicBezTo>
                    <a:pt x="118422" y="517787"/>
                    <a:pt x="220474" y="486603"/>
                    <a:pt x="330326" y="486603"/>
                  </a:cubicBezTo>
                  <a:lnTo>
                    <a:pt x="401591" y="493312"/>
                  </a:lnTo>
                  <a:lnTo>
                    <a:pt x="443908" y="420508"/>
                  </a:lnTo>
                  <a:cubicBezTo>
                    <a:pt x="539227" y="288757"/>
                    <a:pt x="700648" y="202135"/>
                    <a:pt x="883734" y="202135"/>
                  </a:cubicBezTo>
                  <a:cubicBezTo>
                    <a:pt x="993586" y="202135"/>
                    <a:pt x="1095638" y="233319"/>
                    <a:pt x="1180292" y="286724"/>
                  </a:cubicBezTo>
                  <a:lnTo>
                    <a:pt x="1239434" y="332290"/>
                  </a:lnTo>
                  <a:lnTo>
                    <a:pt x="1258464" y="282863"/>
                  </a:lnTo>
                  <a:cubicBezTo>
                    <a:pt x="1345669" y="116636"/>
                    <a:pt x="1549821" y="0"/>
                    <a:pt x="1787761" y="0"/>
                  </a:cubicBezTo>
                  <a:close/>
                </a:path>
              </a:pathLst>
            </a:custGeom>
            <a:solidFill>
              <a:srgbClr val="E8F3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30" name="PHẠM DUYÊN 10 4 - 9Slide.vn">
            <a:extLst>
              <a:ext uri="{FF2B5EF4-FFF2-40B4-BE49-F238E27FC236}">
                <a16:creationId xmlns:a16="http://schemas.microsoft.com/office/drawing/2014/main" id="{34A2E6CA-7D82-4966-A331-A43338456753}"/>
              </a:ext>
            </a:extLst>
          </p:cNvPr>
          <p:cNvGrpSpPr>
            <a:grpSpLocks/>
          </p:cNvGrpSpPr>
          <p:nvPr/>
        </p:nvGrpSpPr>
        <p:grpSpPr>
          <a:xfrm>
            <a:off x="2276608" y="-144673"/>
            <a:ext cx="482600" cy="1578454"/>
            <a:chOff x="2428081" y="209157"/>
            <a:chExt cx="238919" cy="781443"/>
          </a:xfrm>
        </p:grpSpPr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652E609-918E-412B-9074-9B22A42A5B2F}"/>
                </a:ext>
              </a:extLst>
            </p:cNvPr>
            <p:cNvCxnSpPr>
              <a:cxnSpLocks/>
            </p:cNvCxnSpPr>
            <p:nvPr/>
          </p:nvCxnSpPr>
          <p:spPr>
            <a:xfrm>
              <a:off x="2550319" y="209157"/>
              <a:ext cx="0" cy="568718"/>
            </a:xfrm>
            <a:prstGeom prst="line">
              <a:avLst/>
            </a:prstGeom>
            <a:ln w="28575" cap="rnd">
              <a:solidFill>
                <a:srgbClr val="76717A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Star: 5 Points 131">
              <a:extLst>
                <a:ext uri="{FF2B5EF4-FFF2-40B4-BE49-F238E27FC236}">
                  <a16:creationId xmlns:a16="http://schemas.microsoft.com/office/drawing/2014/main" id="{C1A557B3-A264-40AA-BB66-2A6566C111CF}"/>
                </a:ext>
              </a:extLst>
            </p:cNvPr>
            <p:cNvSpPr>
              <a:spLocks/>
            </p:cNvSpPr>
            <p:nvPr/>
          </p:nvSpPr>
          <p:spPr>
            <a:xfrm>
              <a:off x="2438400" y="762000"/>
              <a:ext cx="228600" cy="228600"/>
            </a:xfrm>
            <a:prstGeom prst="star5">
              <a:avLst>
                <a:gd name="adj" fmla="val 20982"/>
                <a:gd name="hf" fmla="val 105146"/>
                <a:gd name="vf" fmla="val 110557"/>
              </a:avLst>
            </a:prstGeom>
            <a:solidFill>
              <a:srgbClr val="7671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02E99F0C-30F4-465D-9817-1DFE8088A935}"/>
                </a:ext>
              </a:extLst>
            </p:cNvPr>
            <p:cNvCxnSpPr>
              <a:cxnSpLocks/>
            </p:cNvCxnSpPr>
            <p:nvPr/>
          </p:nvCxnSpPr>
          <p:spPr>
            <a:xfrm>
              <a:off x="2542381" y="209157"/>
              <a:ext cx="0" cy="568718"/>
            </a:xfrm>
            <a:prstGeom prst="line">
              <a:avLst/>
            </a:prstGeom>
            <a:ln w="28575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Star: 5 Points 133">
              <a:extLst>
                <a:ext uri="{FF2B5EF4-FFF2-40B4-BE49-F238E27FC236}">
                  <a16:creationId xmlns:a16="http://schemas.microsoft.com/office/drawing/2014/main" id="{FECF32A1-F30E-4379-906E-FECAAD8121B9}"/>
                </a:ext>
              </a:extLst>
            </p:cNvPr>
            <p:cNvSpPr>
              <a:spLocks/>
            </p:cNvSpPr>
            <p:nvPr/>
          </p:nvSpPr>
          <p:spPr>
            <a:xfrm>
              <a:off x="2428081" y="762000"/>
              <a:ext cx="228600" cy="228600"/>
            </a:xfrm>
            <a:prstGeom prst="star5">
              <a:avLst>
                <a:gd name="adj" fmla="val 20982"/>
                <a:gd name="hf" fmla="val 105146"/>
                <a:gd name="vf" fmla="val 110557"/>
              </a:avLst>
            </a:prstGeom>
            <a:solidFill>
              <a:srgbClr val="F2BE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PHẠM DUYÊN 10 5 - 9Slide.vn">
            <a:extLst>
              <a:ext uri="{FF2B5EF4-FFF2-40B4-BE49-F238E27FC236}">
                <a16:creationId xmlns:a16="http://schemas.microsoft.com/office/drawing/2014/main" id="{D1474597-310E-472C-9146-345796F29464}"/>
              </a:ext>
            </a:extLst>
          </p:cNvPr>
          <p:cNvGrpSpPr>
            <a:grpSpLocks/>
          </p:cNvGrpSpPr>
          <p:nvPr/>
        </p:nvGrpSpPr>
        <p:grpSpPr>
          <a:xfrm>
            <a:off x="222250" y="-148079"/>
            <a:ext cx="482600" cy="891442"/>
            <a:chOff x="2428081" y="549275"/>
            <a:chExt cx="238919" cy="441325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ED882B0-8EFE-4E04-92C2-7D725B1B966D}"/>
                </a:ext>
              </a:extLst>
            </p:cNvPr>
            <p:cNvCxnSpPr>
              <a:cxnSpLocks/>
            </p:cNvCxnSpPr>
            <p:nvPr/>
          </p:nvCxnSpPr>
          <p:spPr>
            <a:xfrm>
              <a:off x="2550319" y="549275"/>
              <a:ext cx="0" cy="228600"/>
            </a:xfrm>
            <a:prstGeom prst="line">
              <a:avLst/>
            </a:prstGeom>
            <a:ln w="28575" cap="rnd">
              <a:solidFill>
                <a:srgbClr val="76717A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Star: 5 Points 7">
              <a:extLst>
                <a:ext uri="{FF2B5EF4-FFF2-40B4-BE49-F238E27FC236}">
                  <a16:creationId xmlns:a16="http://schemas.microsoft.com/office/drawing/2014/main" id="{30FC275C-0B2E-4947-90D0-F2172C09DEA5}"/>
                </a:ext>
              </a:extLst>
            </p:cNvPr>
            <p:cNvSpPr>
              <a:spLocks/>
            </p:cNvSpPr>
            <p:nvPr/>
          </p:nvSpPr>
          <p:spPr>
            <a:xfrm>
              <a:off x="2438400" y="762000"/>
              <a:ext cx="228600" cy="228600"/>
            </a:xfrm>
            <a:prstGeom prst="star5">
              <a:avLst>
                <a:gd name="adj" fmla="val 20982"/>
                <a:gd name="hf" fmla="val 105146"/>
                <a:gd name="vf" fmla="val 110557"/>
              </a:avLst>
            </a:prstGeom>
            <a:solidFill>
              <a:srgbClr val="7671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CE0B91F-4A5A-45DC-96D7-7BFB57DF5558}"/>
                </a:ext>
              </a:extLst>
            </p:cNvPr>
            <p:cNvCxnSpPr>
              <a:cxnSpLocks/>
            </p:cNvCxnSpPr>
            <p:nvPr/>
          </p:nvCxnSpPr>
          <p:spPr>
            <a:xfrm>
              <a:off x="2542381" y="549275"/>
              <a:ext cx="0" cy="228600"/>
            </a:xfrm>
            <a:prstGeom prst="line">
              <a:avLst/>
            </a:prstGeom>
            <a:ln w="28575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Star: 5 Points 6">
              <a:extLst>
                <a:ext uri="{FF2B5EF4-FFF2-40B4-BE49-F238E27FC236}">
                  <a16:creationId xmlns:a16="http://schemas.microsoft.com/office/drawing/2014/main" id="{78280137-0684-4647-AB10-54AFCD5A40F9}"/>
                </a:ext>
              </a:extLst>
            </p:cNvPr>
            <p:cNvSpPr>
              <a:spLocks/>
            </p:cNvSpPr>
            <p:nvPr/>
          </p:nvSpPr>
          <p:spPr>
            <a:xfrm>
              <a:off x="2428081" y="762000"/>
              <a:ext cx="228600" cy="228600"/>
            </a:xfrm>
            <a:prstGeom prst="star5">
              <a:avLst>
                <a:gd name="adj" fmla="val 20982"/>
                <a:gd name="hf" fmla="val 105146"/>
                <a:gd name="vf" fmla="val 110557"/>
              </a:avLst>
            </a:prstGeom>
            <a:solidFill>
              <a:srgbClr val="F2BE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PHẠM DUYÊN 10 6 - 9Slide.vn">
            <a:extLst>
              <a:ext uri="{FF2B5EF4-FFF2-40B4-BE49-F238E27FC236}">
                <a16:creationId xmlns:a16="http://schemas.microsoft.com/office/drawing/2014/main" id="{7C314FE6-2D4F-4385-9AA9-69E8C5FB7E8C}"/>
              </a:ext>
            </a:extLst>
          </p:cNvPr>
          <p:cNvGrpSpPr>
            <a:grpSpLocks/>
          </p:cNvGrpSpPr>
          <p:nvPr/>
        </p:nvGrpSpPr>
        <p:grpSpPr>
          <a:xfrm>
            <a:off x="762000" y="-141627"/>
            <a:ext cx="873973" cy="1812292"/>
            <a:chOff x="2145928" y="228600"/>
            <a:chExt cx="873973" cy="1812292"/>
          </a:xfrm>
        </p:grpSpPr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A5F5DB2E-54D3-4E68-B15F-BDD0FA04BEF4}"/>
                </a:ext>
              </a:extLst>
            </p:cNvPr>
            <p:cNvCxnSpPr>
              <a:cxnSpLocks/>
            </p:cNvCxnSpPr>
            <p:nvPr/>
          </p:nvCxnSpPr>
          <p:spPr>
            <a:xfrm>
              <a:off x="2553373" y="228600"/>
              <a:ext cx="0" cy="1194111"/>
            </a:xfrm>
            <a:prstGeom prst="line">
              <a:avLst/>
            </a:prstGeom>
            <a:ln w="28575" cap="rnd">
              <a:solidFill>
                <a:srgbClr val="76717A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BFDFF894-C28D-42A1-9A63-7D7F968EDFC5}"/>
                </a:ext>
              </a:extLst>
            </p:cNvPr>
            <p:cNvCxnSpPr>
              <a:cxnSpLocks/>
            </p:cNvCxnSpPr>
            <p:nvPr/>
          </p:nvCxnSpPr>
          <p:spPr>
            <a:xfrm>
              <a:off x="2527977" y="228600"/>
              <a:ext cx="0" cy="1194111"/>
            </a:xfrm>
            <a:prstGeom prst="line">
              <a:avLst/>
            </a:prstGeom>
            <a:ln w="28575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CE2BAD71-B4EC-415D-B124-E1D008672029}"/>
                </a:ext>
              </a:extLst>
            </p:cNvPr>
            <p:cNvGrpSpPr>
              <a:grpSpLocks/>
            </p:cNvGrpSpPr>
            <p:nvPr/>
          </p:nvGrpSpPr>
          <p:grpSpPr>
            <a:xfrm>
              <a:off x="2145928" y="1422711"/>
              <a:ext cx="873973" cy="618181"/>
              <a:chOff x="1066800" y="1081855"/>
              <a:chExt cx="873973" cy="618181"/>
            </a:xfrm>
          </p:grpSpPr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D4197DC5-EC13-4369-9648-D02D6380D35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213224" y="1090240"/>
                <a:ext cx="609796" cy="609796"/>
              </a:xfrm>
              <a:custGeom>
                <a:avLst/>
                <a:gdLst>
                  <a:gd name="connsiteX0" fmla="*/ 304898 w 609796"/>
                  <a:gd name="connsiteY0" fmla="*/ 0 h 609796"/>
                  <a:gd name="connsiteX1" fmla="*/ 609796 w 609796"/>
                  <a:gd name="connsiteY1" fmla="*/ 304898 h 609796"/>
                  <a:gd name="connsiteX2" fmla="*/ 304898 w 609796"/>
                  <a:gd name="connsiteY2" fmla="*/ 609796 h 609796"/>
                  <a:gd name="connsiteX3" fmla="*/ 0 w 609796"/>
                  <a:gd name="connsiteY3" fmla="*/ 304898 h 609796"/>
                  <a:gd name="connsiteX4" fmla="*/ 304898 w 609796"/>
                  <a:gd name="connsiteY4" fmla="*/ 0 h 609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9796" h="609796">
                    <a:moveTo>
                      <a:pt x="304898" y="0"/>
                    </a:moveTo>
                    <a:cubicBezTo>
                      <a:pt x="473289" y="0"/>
                      <a:pt x="609796" y="136507"/>
                      <a:pt x="609796" y="304898"/>
                    </a:cubicBezTo>
                    <a:cubicBezTo>
                      <a:pt x="609796" y="473289"/>
                      <a:pt x="473289" y="609796"/>
                      <a:pt x="304898" y="609796"/>
                    </a:cubicBezTo>
                    <a:cubicBezTo>
                      <a:pt x="136507" y="609796"/>
                      <a:pt x="0" y="473289"/>
                      <a:pt x="0" y="304898"/>
                    </a:cubicBezTo>
                    <a:cubicBezTo>
                      <a:pt x="0" y="136507"/>
                      <a:pt x="136507" y="0"/>
                      <a:pt x="304898" y="0"/>
                    </a:cubicBezTo>
                    <a:close/>
                  </a:path>
                </a:pathLst>
              </a:custGeom>
              <a:solidFill>
                <a:srgbClr val="7671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65BE373E-47F8-46FE-AE4E-99A6F8B6543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165538" y="1081855"/>
                <a:ext cx="609796" cy="609796"/>
              </a:xfrm>
              <a:custGeom>
                <a:avLst/>
                <a:gdLst>
                  <a:gd name="connsiteX0" fmla="*/ 304898 w 609796"/>
                  <a:gd name="connsiteY0" fmla="*/ 0 h 609796"/>
                  <a:gd name="connsiteX1" fmla="*/ 609796 w 609796"/>
                  <a:gd name="connsiteY1" fmla="*/ 304898 h 609796"/>
                  <a:gd name="connsiteX2" fmla="*/ 304898 w 609796"/>
                  <a:gd name="connsiteY2" fmla="*/ 609796 h 609796"/>
                  <a:gd name="connsiteX3" fmla="*/ 0 w 609796"/>
                  <a:gd name="connsiteY3" fmla="*/ 304898 h 609796"/>
                  <a:gd name="connsiteX4" fmla="*/ 304898 w 609796"/>
                  <a:gd name="connsiteY4" fmla="*/ 0 h 609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9796" h="609796">
                    <a:moveTo>
                      <a:pt x="304898" y="0"/>
                    </a:moveTo>
                    <a:cubicBezTo>
                      <a:pt x="473289" y="0"/>
                      <a:pt x="609796" y="136507"/>
                      <a:pt x="609796" y="304898"/>
                    </a:cubicBezTo>
                    <a:cubicBezTo>
                      <a:pt x="609796" y="473289"/>
                      <a:pt x="473289" y="609796"/>
                      <a:pt x="304898" y="609796"/>
                    </a:cubicBezTo>
                    <a:cubicBezTo>
                      <a:pt x="136507" y="609796"/>
                      <a:pt x="0" y="473289"/>
                      <a:pt x="0" y="304898"/>
                    </a:cubicBezTo>
                    <a:cubicBezTo>
                      <a:pt x="0" y="136507"/>
                      <a:pt x="136507" y="0"/>
                      <a:pt x="304898" y="0"/>
                    </a:cubicBezTo>
                    <a:close/>
                  </a:path>
                </a:pathLst>
              </a:custGeom>
              <a:solidFill>
                <a:srgbClr val="F1C0CA"/>
              </a:solidFill>
              <a:ln>
                <a:solidFill>
                  <a:srgbClr val="EEBE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3BE8358C-8FF2-4A0C-B27D-4384A04CF47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066800" y="1233397"/>
                <a:ext cx="873973" cy="334369"/>
              </a:xfrm>
              <a:custGeom>
                <a:avLst/>
                <a:gdLst>
                  <a:gd name="connsiteX0" fmla="*/ 716797 w 873973"/>
                  <a:gd name="connsiteY0" fmla="*/ 0 h 334369"/>
                  <a:gd name="connsiteX1" fmla="*/ 744798 w 873973"/>
                  <a:gd name="connsiteY1" fmla="*/ 6339 h 334369"/>
                  <a:gd name="connsiteX2" fmla="*/ 873301 w 873973"/>
                  <a:gd name="connsiteY2" fmla="*/ 103729 h 334369"/>
                  <a:gd name="connsiteX3" fmla="*/ 763469 w 873973"/>
                  <a:gd name="connsiteY3" fmla="*/ 237497 h 334369"/>
                  <a:gd name="connsiteX4" fmla="*/ 721588 w 873973"/>
                  <a:gd name="connsiteY4" fmla="*/ 257021 h 334369"/>
                  <a:gd name="connsiteX5" fmla="*/ 721266 w 873973"/>
                  <a:gd name="connsiteY5" fmla="*/ 257569 h 334369"/>
                  <a:gd name="connsiteX6" fmla="*/ 702848 w 873973"/>
                  <a:gd name="connsiteY6" fmla="*/ 265991 h 334369"/>
                  <a:gd name="connsiteX7" fmla="*/ 460350 w 873973"/>
                  <a:gd name="connsiteY7" fmla="*/ 325342 h 334369"/>
                  <a:gd name="connsiteX8" fmla="*/ 209522 w 873973"/>
                  <a:gd name="connsiteY8" fmla="*/ 327911 h 334369"/>
                  <a:gd name="connsiteX9" fmla="*/ 164491 w 873973"/>
                  <a:gd name="connsiteY9" fmla="*/ 319927 h 334369"/>
                  <a:gd name="connsiteX10" fmla="*/ 166470 w 873973"/>
                  <a:gd name="connsiteY10" fmla="*/ 322189 h 334369"/>
                  <a:gd name="connsiteX11" fmla="*/ 144335 w 873973"/>
                  <a:gd name="connsiteY11" fmla="*/ 318188 h 334369"/>
                  <a:gd name="connsiteX12" fmla="*/ 672 w 873973"/>
                  <a:gd name="connsiteY12" fmla="*/ 216857 h 334369"/>
                  <a:gd name="connsiteX13" fmla="*/ 61203 w 873973"/>
                  <a:gd name="connsiteY13" fmla="*/ 114454 h 334369"/>
                  <a:gd name="connsiteX14" fmla="*/ 100154 w 873973"/>
                  <a:gd name="connsiteY14" fmla="*/ 89673 h 334369"/>
                  <a:gd name="connsiteX15" fmla="*/ 100785 w 873973"/>
                  <a:gd name="connsiteY15" fmla="*/ 89697 h 334369"/>
                  <a:gd name="connsiteX16" fmla="*/ 96861 w 873973"/>
                  <a:gd name="connsiteY16" fmla="*/ 126395 h 334369"/>
                  <a:gd name="connsiteX17" fmla="*/ 71771 w 873973"/>
                  <a:gd name="connsiteY17" fmla="*/ 146804 h 334369"/>
                  <a:gd name="connsiteX18" fmla="*/ 49001 w 873973"/>
                  <a:gd name="connsiteY18" fmla="*/ 199889 h 334369"/>
                  <a:gd name="connsiteX19" fmla="*/ 124078 w 873973"/>
                  <a:gd name="connsiteY19" fmla="*/ 262347 h 334369"/>
                  <a:gd name="connsiteX20" fmla="*/ 124913 w 873973"/>
                  <a:gd name="connsiteY20" fmla="*/ 262565 h 334369"/>
                  <a:gd name="connsiteX21" fmla="*/ 123880 w 873973"/>
                  <a:gd name="connsiteY21" fmla="*/ 260804 h 334369"/>
                  <a:gd name="connsiteX22" fmla="*/ 170649 w 873973"/>
                  <a:gd name="connsiteY22" fmla="*/ 272759 h 334369"/>
                  <a:gd name="connsiteX23" fmla="*/ 450002 w 873973"/>
                  <a:gd name="connsiteY23" fmla="*/ 275448 h 334369"/>
                  <a:gd name="connsiteX24" fmla="*/ 718479 w 873973"/>
                  <a:gd name="connsiteY24" fmla="*/ 203999 h 334369"/>
                  <a:gd name="connsiteX25" fmla="*/ 743612 w 873973"/>
                  <a:gd name="connsiteY25" fmla="*/ 190083 h 334369"/>
                  <a:gd name="connsiteX26" fmla="*/ 743695 w 873973"/>
                  <a:gd name="connsiteY26" fmla="*/ 189314 h 334369"/>
                  <a:gd name="connsiteX27" fmla="*/ 761381 w 873973"/>
                  <a:gd name="connsiteY27" fmla="*/ 179331 h 334369"/>
                  <a:gd name="connsiteX28" fmla="*/ 816092 w 873973"/>
                  <a:gd name="connsiteY28" fmla="*/ 100266 h 334369"/>
                  <a:gd name="connsiteX29" fmla="*/ 749048 w 873973"/>
                  <a:gd name="connsiteY29" fmla="*/ 40686 h 334369"/>
                  <a:gd name="connsiteX30" fmla="*/ 731787 w 873973"/>
                  <a:gd name="connsiteY30" fmla="*/ 35621 h 334369"/>
                  <a:gd name="connsiteX31" fmla="*/ 724421 w 873973"/>
                  <a:gd name="connsiteY31" fmla="*/ 13245 h 334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873973" h="334369">
                    <a:moveTo>
                      <a:pt x="716797" y="0"/>
                    </a:moveTo>
                    <a:lnTo>
                      <a:pt x="744798" y="6339"/>
                    </a:lnTo>
                    <a:cubicBezTo>
                      <a:pt x="818895" y="26923"/>
                      <a:pt x="867108" y="60692"/>
                      <a:pt x="873301" y="103729"/>
                    </a:cubicBezTo>
                    <a:cubicBezTo>
                      <a:pt x="879907" y="149635"/>
                      <a:pt x="837452" y="197393"/>
                      <a:pt x="763469" y="237497"/>
                    </a:cubicBezTo>
                    <a:lnTo>
                      <a:pt x="721588" y="257021"/>
                    </a:lnTo>
                    <a:lnTo>
                      <a:pt x="721266" y="257569"/>
                    </a:lnTo>
                    <a:lnTo>
                      <a:pt x="702848" y="265991"/>
                    </a:lnTo>
                    <a:cubicBezTo>
                      <a:pt x="635067" y="292753"/>
                      <a:pt x="551720" y="313874"/>
                      <a:pt x="460350" y="325342"/>
                    </a:cubicBezTo>
                    <a:cubicBezTo>
                      <a:pt x="368981" y="336810"/>
                      <a:pt x="282563" y="336998"/>
                      <a:pt x="209522" y="327911"/>
                    </a:cubicBezTo>
                    <a:lnTo>
                      <a:pt x="164491" y="319927"/>
                    </a:lnTo>
                    <a:lnTo>
                      <a:pt x="166470" y="322189"/>
                    </a:lnTo>
                    <a:lnTo>
                      <a:pt x="144335" y="318188"/>
                    </a:lnTo>
                    <a:cubicBezTo>
                      <a:pt x="61696" y="298125"/>
                      <a:pt x="7279" y="262763"/>
                      <a:pt x="672" y="216857"/>
                    </a:cubicBezTo>
                    <a:cubicBezTo>
                      <a:pt x="-4282" y="182427"/>
                      <a:pt x="18361" y="146956"/>
                      <a:pt x="61203" y="114454"/>
                    </a:cubicBezTo>
                    <a:lnTo>
                      <a:pt x="100154" y="89673"/>
                    </a:lnTo>
                    <a:lnTo>
                      <a:pt x="100785" y="89697"/>
                    </a:lnTo>
                    <a:lnTo>
                      <a:pt x="96861" y="126395"/>
                    </a:lnTo>
                    <a:lnTo>
                      <a:pt x="71771" y="146804"/>
                    </a:lnTo>
                    <a:cubicBezTo>
                      <a:pt x="54723" y="164407"/>
                      <a:pt x="46487" y="182415"/>
                      <a:pt x="49001" y="199889"/>
                    </a:cubicBezTo>
                    <a:cubicBezTo>
                      <a:pt x="52773" y="226100"/>
                      <a:pt x="80200" y="247390"/>
                      <a:pt x="124078" y="262347"/>
                    </a:cubicBezTo>
                    <a:lnTo>
                      <a:pt x="124913" y="262565"/>
                    </a:lnTo>
                    <a:lnTo>
                      <a:pt x="123880" y="260804"/>
                    </a:lnTo>
                    <a:lnTo>
                      <a:pt x="170649" y="272759"/>
                    </a:lnTo>
                    <a:cubicBezTo>
                      <a:pt x="244111" y="286864"/>
                      <a:pt x="343033" y="288875"/>
                      <a:pt x="450002" y="275448"/>
                    </a:cubicBezTo>
                    <a:cubicBezTo>
                      <a:pt x="556973" y="262022"/>
                      <a:pt x="651738" y="235700"/>
                      <a:pt x="718479" y="203999"/>
                    </a:cubicBezTo>
                    <a:lnTo>
                      <a:pt x="743612" y="190083"/>
                    </a:lnTo>
                    <a:lnTo>
                      <a:pt x="743695" y="189314"/>
                    </a:lnTo>
                    <a:lnTo>
                      <a:pt x="761381" y="179331"/>
                    </a:lnTo>
                    <a:cubicBezTo>
                      <a:pt x="799445" y="153889"/>
                      <a:pt x="819864" y="126477"/>
                      <a:pt x="816092" y="100266"/>
                    </a:cubicBezTo>
                    <a:cubicBezTo>
                      <a:pt x="812556" y="75692"/>
                      <a:pt x="788229" y="55445"/>
                      <a:pt x="749048" y="40686"/>
                    </a:cubicBezTo>
                    <a:lnTo>
                      <a:pt x="731787" y="35621"/>
                    </a:lnTo>
                    <a:lnTo>
                      <a:pt x="724421" y="1324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24" name="PHẠM DUYÊN 10 7 - 9Slide.vn">
            <a:extLst>
              <a:ext uri="{FF2B5EF4-FFF2-40B4-BE49-F238E27FC236}">
                <a16:creationId xmlns:a16="http://schemas.microsoft.com/office/drawing/2014/main" id="{41FE29C9-EFE2-4196-9A19-F2FFD22381CD}"/>
              </a:ext>
            </a:extLst>
          </p:cNvPr>
          <p:cNvGrpSpPr>
            <a:grpSpLocks/>
          </p:cNvGrpSpPr>
          <p:nvPr/>
        </p:nvGrpSpPr>
        <p:grpSpPr>
          <a:xfrm>
            <a:off x="1583616" y="-152400"/>
            <a:ext cx="1198436" cy="935554"/>
            <a:chOff x="2320888" y="1047097"/>
            <a:chExt cx="1198436" cy="935554"/>
          </a:xfrm>
        </p:grpSpPr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FD79A8C0-1F74-4748-B301-D83F0892E77C}"/>
                </a:ext>
              </a:extLst>
            </p:cNvPr>
            <p:cNvCxnSpPr>
              <a:cxnSpLocks/>
            </p:cNvCxnSpPr>
            <p:nvPr/>
          </p:nvCxnSpPr>
          <p:spPr>
            <a:xfrm>
              <a:off x="2920996" y="1047097"/>
              <a:ext cx="0" cy="382212"/>
            </a:xfrm>
            <a:prstGeom prst="line">
              <a:avLst/>
            </a:prstGeom>
            <a:ln w="28575" cap="rnd">
              <a:solidFill>
                <a:srgbClr val="76717A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167B8363-AADD-42DC-B9C8-3E27C8A1FE53}"/>
                </a:ext>
              </a:extLst>
            </p:cNvPr>
            <p:cNvCxnSpPr>
              <a:cxnSpLocks/>
            </p:cNvCxnSpPr>
            <p:nvPr/>
          </p:nvCxnSpPr>
          <p:spPr>
            <a:xfrm>
              <a:off x="2895600" y="1047097"/>
              <a:ext cx="0" cy="382212"/>
            </a:xfrm>
            <a:prstGeom prst="line">
              <a:avLst/>
            </a:prstGeom>
            <a:ln w="28575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0ACF1FCB-5DDA-47A2-AABD-899785859ED0}"/>
                </a:ext>
              </a:extLst>
            </p:cNvPr>
            <p:cNvGrpSpPr>
              <a:grpSpLocks/>
            </p:cNvGrpSpPr>
            <p:nvPr/>
          </p:nvGrpSpPr>
          <p:grpSpPr>
            <a:xfrm>
              <a:off x="2320888" y="1376146"/>
              <a:ext cx="1198436" cy="606505"/>
              <a:chOff x="2457057" y="1767725"/>
              <a:chExt cx="1198436" cy="606505"/>
            </a:xfrm>
          </p:grpSpPr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B446EBE0-E266-4022-B2DD-49445EFA460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526571" y="1789950"/>
                <a:ext cx="1128922" cy="584280"/>
              </a:xfrm>
              <a:custGeom>
                <a:avLst/>
                <a:gdLst>
                  <a:gd name="connsiteX0" fmla="*/ 789565 w 1551565"/>
                  <a:gd name="connsiteY0" fmla="*/ 0 h 925512"/>
                  <a:gd name="connsiteX1" fmla="*/ 1018562 w 1551565"/>
                  <a:gd name="connsiteY1" fmla="*/ 66955 h 925512"/>
                  <a:gd name="connsiteX2" fmla="*/ 1047453 w 1551565"/>
                  <a:gd name="connsiteY2" fmla="*/ 97204 h 925512"/>
                  <a:gd name="connsiteX3" fmla="*/ 1083422 w 1551565"/>
                  <a:gd name="connsiteY3" fmla="*/ 93663 h 925512"/>
                  <a:gd name="connsiteX4" fmla="*/ 1317494 w 1551565"/>
                  <a:gd name="connsiteY4" fmla="*/ 322263 h 925512"/>
                  <a:gd name="connsiteX5" fmla="*/ 1364667 w 1551565"/>
                  <a:gd name="connsiteY5" fmla="*/ 326907 h 925512"/>
                  <a:gd name="connsiteX6" fmla="*/ 1551565 w 1551565"/>
                  <a:gd name="connsiteY6" fmla="*/ 550863 h 925512"/>
                  <a:gd name="connsiteX7" fmla="*/ 1317493 w 1551565"/>
                  <a:gd name="connsiteY7" fmla="*/ 779463 h 925512"/>
                  <a:gd name="connsiteX8" fmla="*/ 1270320 w 1551565"/>
                  <a:gd name="connsiteY8" fmla="*/ 774819 h 925512"/>
                  <a:gd name="connsiteX9" fmla="*/ 1255699 w 1551565"/>
                  <a:gd name="connsiteY9" fmla="*/ 770386 h 925512"/>
                  <a:gd name="connsiteX10" fmla="*/ 1227872 w 1551565"/>
                  <a:gd name="connsiteY10" fmla="*/ 792809 h 925512"/>
                  <a:gd name="connsiteX11" fmla="*/ 1097000 w 1551565"/>
                  <a:gd name="connsiteY11" fmla="*/ 831850 h 925512"/>
                  <a:gd name="connsiteX12" fmla="*/ 966128 w 1551565"/>
                  <a:gd name="connsiteY12" fmla="*/ 792809 h 925512"/>
                  <a:gd name="connsiteX13" fmla="*/ 952901 w 1551565"/>
                  <a:gd name="connsiteY13" fmla="*/ 781070 h 925512"/>
                  <a:gd name="connsiteX14" fmla="*/ 951739 w 1551565"/>
                  <a:gd name="connsiteY14" fmla="*/ 785893 h 925512"/>
                  <a:gd name="connsiteX15" fmla="*/ 700395 w 1551565"/>
                  <a:gd name="connsiteY15" fmla="*/ 925512 h 925512"/>
                  <a:gd name="connsiteX16" fmla="*/ 547881 w 1551565"/>
                  <a:gd name="connsiteY16" fmla="*/ 886471 h 925512"/>
                  <a:gd name="connsiteX17" fmla="*/ 496676 w 1551565"/>
                  <a:gd name="connsiteY17" fmla="*/ 847479 h 925512"/>
                  <a:gd name="connsiteX18" fmla="*/ 467977 w 1551565"/>
                  <a:gd name="connsiteY18" fmla="*/ 863694 h 925512"/>
                  <a:gd name="connsiteX19" fmla="*/ 404712 w 1551565"/>
                  <a:gd name="connsiteY19" fmla="*/ 874398 h 925512"/>
                  <a:gd name="connsiteX20" fmla="*/ 289783 w 1551565"/>
                  <a:gd name="connsiteY20" fmla="*/ 834503 h 925512"/>
                  <a:gd name="connsiteX21" fmla="*/ 264602 w 1551565"/>
                  <a:gd name="connsiteY21" fmla="*/ 803204 h 925512"/>
                  <a:gd name="connsiteX22" fmla="*/ 228600 w 1551565"/>
                  <a:gd name="connsiteY22" fmla="*/ 806450 h 925512"/>
                  <a:gd name="connsiteX23" fmla="*/ 0 w 1551565"/>
                  <a:gd name="connsiteY23" fmla="*/ 624681 h 925512"/>
                  <a:gd name="connsiteX24" fmla="*/ 182529 w 1551565"/>
                  <a:gd name="connsiteY24" fmla="*/ 446605 h 925512"/>
                  <a:gd name="connsiteX25" fmla="*/ 223594 w 1551565"/>
                  <a:gd name="connsiteY25" fmla="*/ 443313 h 925512"/>
                  <a:gd name="connsiteX26" fmla="*/ 218065 w 1551565"/>
                  <a:gd name="connsiteY26" fmla="*/ 415925 h 925512"/>
                  <a:gd name="connsiteX27" fmla="*/ 446665 w 1551565"/>
                  <a:gd name="connsiteY27" fmla="*/ 187325 h 925512"/>
                  <a:gd name="connsiteX28" fmla="*/ 471082 w 1551565"/>
                  <a:gd name="connsiteY28" fmla="*/ 191016 h 925512"/>
                  <a:gd name="connsiteX29" fmla="*/ 472294 w 1551565"/>
                  <a:gd name="connsiteY29" fmla="*/ 182529 h 925512"/>
                  <a:gd name="connsiteX30" fmla="*/ 789565 w 1551565"/>
                  <a:gd name="connsiteY30" fmla="*/ 0 h 925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551565" h="925512">
                    <a:moveTo>
                      <a:pt x="789565" y="0"/>
                    </a:moveTo>
                    <a:cubicBezTo>
                      <a:pt x="878994" y="0"/>
                      <a:pt x="959956" y="25587"/>
                      <a:pt x="1018562" y="66955"/>
                    </a:cubicBezTo>
                    <a:lnTo>
                      <a:pt x="1047453" y="97204"/>
                    </a:lnTo>
                    <a:lnTo>
                      <a:pt x="1083422" y="93663"/>
                    </a:lnTo>
                    <a:cubicBezTo>
                      <a:pt x="1212696" y="93663"/>
                      <a:pt x="1317494" y="196011"/>
                      <a:pt x="1317494" y="322263"/>
                    </a:cubicBezTo>
                    <a:lnTo>
                      <a:pt x="1364667" y="326907"/>
                    </a:lnTo>
                    <a:cubicBezTo>
                      <a:pt x="1471329" y="348223"/>
                      <a:pt x="1551565" y="440393"/>
                      <a:pt x="1551565" y="550863"/>
                    </a:cubicBezTo>
                    <a:cubicBezTo>
                      <a:pt x="1551565" y="677115"/>
                      <a:pt x="1446767" y="779463"/>
                      <a:pt x="1317493" y="779463"/>
                    </a:cubicBezTo>
                    <a:cubicBezTo>
                      <a:pt x="1301334" y="779463"/>
                      <a:pt x="1285557" y="777864"/>
                      <a:pt x="1270320" y="774819"/>
                    </a:cubicBezTo>
                    <a:lnTo>
                      <a:pt x="1255699" y="770386"/>
                    </a:lnTo>
                    <a:lnTo>
                      <a:pt x="1227872" y="792809"/>
                    </a:lnTo>
                    <a:cubicBezTo>
                      <a:pt x="1190514" y="817457"/>
                      <a:pt x="1145478" y="831850"/>
                      <a:pt x="1097000" y="831850"/>
                    </a:cubicBezTo>
                    <a:cubicBezTo>
                      <a:pt x="1048522" y="831850"/>
                      <a:pt x="1003487" y="817457"/>
                      <a:pt x="966128" y="792809"/>
                    </a:cubicBezTo>
                    <a:lnTo>
                      <a:pt x="952901" y="781070"/>
                    </a:lnTo>
                    <a:lnTo>
                      <a:pt x="951739" y="785893"/>
                    </a:lnTo>
                    <a:cubicBezTo>
                      <a:pt x="910328" y="867941"/>
                      <a:pt x="813384" y="925512"/>
                      <a:pt x="700395" y="925512"/>
                    </a:cubicBezTo>
                    <a:cubicBezTo>
                      <a:pt x="643901" y="925512"/>
                      <a:pt x="591417" y="911119"/>
                      <a:pt x="547881" y="886471"/>
                    </a:cubicBezTo>
                    <a:lnTo>
                      <a:pt x="496676" y="847479"/>
                    </a:lnTo>
                    <a:lnTo>
                      <a:pt x="467977" y="863694"/>
                    </a:lnTo>
                    <a:cubicBezTo>
                      <a:pt x="448532" y="870587"/>
                      <a:pt x="427153" y="874398"/>
                      <a:pt x="404712" y="874398"/>
                    </a:cubicBezTo>
                    <a:cubicBezTo>
                      <a:pt x="359829" y="874398"/>
                      <a:pt x="319196" y="859152"/>
                      <a:pt x="289783" y="834503"/>
                    </a:cubicBezTo>
                    <a:lnTo>
                      <a:pt x="264602" y="803204"/>
                    </a:lnTo>
                    <a:lnTo>
                      <a:pt x="228600" y="806450"/>
                    </a:lnTo>
                    <a:cubicBezTo>
                      <a:pt x="102348" y="806450"/>
                      <a:pt x="0" y="725069"/>
                      <a:pt x="0" y="624681"/>
                    </a:cubicBezTo>
                    <a:cubicBezTo>
                      <a:pt x="0" y="536842"/>
                      <a:pt x="78360" y="463554"/>
                      <a:pt x="182529" y="446605"/>
                    </a:cubicBezTo>
                    <a:lnTo>
                      <a:pt x="223594" y="443313"/>
                    </a:lnTo>
                    <a:lnTo>
                      <a:pt x="218065" y="415925"/>
                    </a:lnTo>
                    <a:cubicBezTo>
                      <a:pt x="218065" y="289673"/>
                      <a:pt x="320413" y="187325"/>
                      <a:pt x="446665" y="187325"/>
                    </a:cubicBezTo>
                    <a:lnTo>
                      <a:pt x="471082" y="191016"/>
                    </a:lnTo>
                    <a:lnTo>
                      <a:pt x="472294" y="182529"/>
                    </a:lnTo>
                    <a:cubicBezTo>
                      <a:pt x="502492" y="78360"/>
                      <a:pt x="633065" y="0"/>
                      <a:pt x="789565" y="0"/>
                    </a:cubicBezTo>
                    <a:close/>
                  </a:path>
                </a:pathLst>
              </a:custGeom>
              <a:solidFill>
                <a:srgbClr val="7671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11CEE723-C9EB-44F8-A73F-F6B9A52AC3C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457057" y="1767725"/>
                <a:ext cx="1128922" cy="584280"/>
              </a:xfrm>
              <a:custGeom>
                <a:avLst/>
                <a:gdLst>
                  <a:gd name="connsiteX0" fmla="*/ 789565 w 1551565"/>
                  <a:gd name="connsiteY0" fmla="*/ 0 h 925512"/>
                  <a:gd name="connsiteX1" fmla="*/ 1018562 w 1551565"/>
                  <a:gd name="connsiteY1" fmla="*/ 66955 h 925512"/>
                  <a:gd name="connsiteX2" fmla="*/ 1047453 w 1551565"/>
                  <a:gd name="connsiteY2" fmla="*/ 97204 h 925512"/>
                  <a:gd name="connsiteX3" fmla="*/ 1083422 w 1551565"/>
                  <a:gd name="connsiteY3" fmla="*/ 93663 h 925512"/>
                  <a:gd name="connsiteX4" fmla="*/ 1317494 w 1551565"/>
                  <a:gd name="connsiteY4" fmla="*/ 322263 h 925512"/>
                  <a:gd name="connsiteX5" fmla="*/ 1364667 w 1551565"/>
                  <a:gd name="connsiteY5" fmla="*/ 326907 h 925512"/>
                  <a:gd name="connsiteX6" fmla="*/ 1551565 w 1551565"/>
                  <a:gd name="connsiteY6" fmla="*/ 550863 h 925512"/>
                  <a:gd name="connsiteX7" fmla="*/ 1317493 w 1551565"/>
                  <a:gd name="connsiteY7" fmla="*/ 779463 h 925512"/>
                  <a:gd name="connsiteX8" fmla="*/ 1270320 w 1551565"/>
                  <a:gd name="connsiteY8" fmla="*/ 774819 h 925512"/>
                  <a:gd name="connsiteX9" fmla="*/ 1255699 w 1551565"/>
                  <a:gd name="connsiteY9" fmla="*/ 770386 h 925512"/>
                  <a:gd name="connsiteX10" fmla="*/ 1227872 w 1551565"/>
                  <a:gd name="connsiteY10" fmla="*/ 792809 h 925512"/>
                  <a:gd name="connsiteX11" fmla="*/ 1097000 w 1551565"/>
                  <a:gd name="connsiteY11" fmla="*/ 831850 h 925512"/>
                  <a:gd name="connsiteX12" fmla="*/ 966128 w 1551565"/>
                  <a:gd name="connsiteY12" fmla="*/ 792809 h 925512"/>
                  <a:gd name="connsiteX13" fmla="*/ 952901 w 1551565"/>
                  <a:gd name="connsiteY13" fmla="*/ 781070 h 925512"/>
                  <a:gd name="connsiteX14" fmla="*/ 951739 w 1551565"/>
                  <a:gd name="connsiteY14" fmla="*/ 785893 h 925512"/>
                  <a:gd name="connsiteX15" fmla="*/ 700395 w 1551565"/>
                  <a:gd name="connsiteY15" fmla="*/ 925512 h 925512"/>
                  <a:gd name="connsiteX16" fmla="*/ 547881 w 1551565"/>
                  <a:gd name="connsiteY16" fmla="*/ 886471 h 925512"/>
                  <a:gd name="connsiteX17" fmla="*/ 496676 w 1551565"/>
                  <a:gd name="connsiteY17" fmla="*/ 847479 h 925512"/>
                  <a:gd name="connsiteX18" fmla="*/ 467977 w 1551565"/>
                  <a:gd name="connsiteY18" fmla="*/ 863694 h 925512"/>
                  <a:gd name="connsiteX19" fmla="*/ 404712 w 1551565"/>
                  <a:gd name="connsiteY19" fmla="*/ 874398 h 925512"/>
                  <a:gd name="connsiteX20" fmla="*/ 289783 w 1551565"/>
                  <a:gd name="connsiteY20" fmla="*/ 834503 h 925512"/>
                  <a:gd name="connsiteX21" fmla="*/ 264602 w 1551565"/>
                  <a:gd name="connsiteY21" fmla="*/ 803204 h 925512"/>
                  <a:gd name="connsiteX22" fmla="*/ 228600 w 1551565"/>
                  <a:gd name="connsiteY22" fmla="*/ 806450 h 925512"/>
                  <a:gd name="connsiteX23" fmla="*/ 0 w 1551565"/>
                  <a:gd name="connsiteY23" fmla="*/ 624681 h 925512"/>
                  <a:gd name="connsiteX24" fmla="*/ 182529 w 1551565"/>
                  <a:gd name="connsiteY24" fmla="*/ 446605 h 925512"/>
                  <a:gd name="connsiteX25" fmla="*/ 223594 w 1551565"/>
                  <a:gd name="connsiteY25" fmla="*/ 443313 h 925512"/>
                  <a:gd name="connsiteX26" fmla="*/ 218065 w 1551565"/>
                  <a:gd name="connsiteY26" fmla="*/ 415925 h 925512"/>
                  <a:gd name="connsiteX27" fmla="*/ 446665 w 1551565"/>
                  <a:gd name="connsiteY27" fmla="*/ 187325 h 925512"/>
                  <a:gd name="connsiteX28" fmla="*/ 471082 w 1551565"/>
                  <a:gd name="connsiteY28" fmla="*/ 191016 h 925512"/>
                  <a:gd name="connsiteX29" fmla="*/ 472294 w 1551565"/>
                  <a:gd name="connsiteY29" fmla="*/ 182529 h 925512"/>
                  <a:gd name="connsiteX30" fmla="*/ 789565 w 1551565"/>
                  <a:gd name="connsiteY30" fmla="*/ 0 h 925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551565" h="925512">
                    <a:moveTo>
                      <a:pt x="789565" y="0"/>
                    </a:moveTo>
                    <a:cubicBezTo>
                      <a:pt x="878994" y="0"/>
                      <a:pt x="959956" y="25587"/>
                      <a:pt x="1018562" y="66955"/>
                    </a:cubicBezTo>
                    <a:lnTo>
                      <a:pt x="1047453" y="97204"/>
                    </a:lnTo>
                    <a:lnTo>
                      <a:pt x="1083422" y="93663"/>
                    </a:lnTo>
                    <a:cubicBezTo>
                      <a:pt x="1212696" y="93663"/>
                      <a:pt x="1317494" y="196011"/>
                      <a:pt x="1317494" y="322263"/>
                    </a:cubicBezTo>
                    <a:lnTo>
                      <a:pt x="1364667" y="326907"/>
                    </a:lnTo>
                    <a:cubicBezTo>
                      <a:pt x="1471329" y="348223"/>
                      <a:pt x="1551565" y="440393"/>
                      <a:pt x="1551565" y="550863"/>
                    </a:cubicBezTo>
                    <a:cubicBezTo>
                      <a:pt x="1551565" y="677115"/>
                      <a:pt x="1446767" y="779463"/>
                      <a:pt x="1317493" y="779463"/>
                    </a:cubicBezTo>
                    <a:cubicBezTo>
                      <a:pt x="1301334" y="779463"/>
                      <a:pt x="1285557" y="777864"/>
                      <a:pt x="1270320" y="774819"/>
                    </a:cubicBezTo>
                    <a:lnTo>
                      <a:pt x="1255699" y="770386"/>
                    </a:lnTo>
                    <a:lnTo>
                      <a:pt x="1227872" y="792809"/>
                    </a:lnTo>
                    <a:cubicBezTo>
                      <a:pt x="1190514" y="817457"/>
                      <a:pt x="1145478" y="831850"/>
                      <a:pt x="1097000" y="831850"/>
                    </a:cubicBezTo>
                    <a:cubicBezTo>
                      <a:pt x="1048522" y="831850"/>
                      <a:pt x="1003487" y="817457"/>
                      <a:pt x="966128" y="792809"/>
                    </a:cubicBezTo>
                    <a:lnTo>
                      <a:pt x="952901" y="781070"/>
                    </a:lnTo>
                    <a:lnTo>
                      <a:pt x="951739" y="785893"/>
                    </a:lnTo>
                    <a:cubicBezTo>
                      <a:pt x="910328" y="867941"/>
                      <a:pt x="813384" y="925512"/>
                      <a:pt x="700395" y="925512"/>
                    </a:cubicBezTo>
                    <a:cubicBezTo>
                      <a:pt x="643901" y="925512"/>
                      <a:pt x="591417" y="911119"/>
                      <a:pt x="547881" y="886471"/>
                    </a:cubicBezTo>
                    <a:lnTo>
                      <a:pt x="496676" y="847479"/>
                    </a:lnTo>
                    <a:lnTo>
                      <a:pt x="467977" y="863694"/>
                    </a:lnTo>
                    <a:cubicBezTo>
                      <a:pt x="448532" y="870587"/>
                      <a:pt x="427153" y="874398"/>
                      <a:pt x="404712" y="874398"/>
                    </a:cubicBezTo>
                    <a:cubicBezTo>
                      <a:pt x="359829" y="874398"/>
                      <a:pt x="319196" y="859152"/>
                      <a:pt x="289783" y="834503"/>
                    </a:cubicBezTo>
                    <a:lnTo>
                      <a:pt x="264602" y="803204"/>
                    </a:lnTo>
                    <a:lnTo>
                      <a:pt x="228600" y="806450"/>
                    </a:lnTo>
                    <a:cubicBezTo>
                      <a:pt x="102348" y="806450"/>
                      <a:pt x="0" y="725069"/>
                      <a:pt x="0" y="624681"/>
                    </a:cubicBezTo>
                    <a:cubicBezTo>
                      <a:pt x="0" y="536842"/>
                      <a:pt x="78360" y="463554"/>
                      <a:pt x="182529" y="446605"/>
                    </a:cubicBezTo>
                    <a:lnTo>
                      <a:pt x="223594" y="443313"/>
                    </a:lnTo>
                    <a:lnTo>
                      <a:pt x="218065" y="415925"/>
                    </a:lnTo>
                    <a:cubicBezTo>
                      <a:pt x="218065" y="289673"/>
                      <a:pt x="320413" y="187325"/>
                      <a:pt x="446665" y="187325"/>
                    </a:cubicBezTo>
                    <a:lnTo>
                      <a:pt x="471082" y="191016"/>
                    </a:lnTo>
                    <a:lnTo>
                      <a:pt x="472294" y="182529"/>
                    </a:lnTo>
                    <a:cubicBezTo>
                      <a:pt x="502492" y="78360"/>
                      <a:pt x="633065" y="0"/>
                      <a:pt x="78956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57" name="PHẠM DUYÊN 10 8 - 9Slide.vn">
            <a:extLst>
              <a:ext uri="{FF2B5EF4-FFF2-40B4-BE49-F238E27FC236}">
                <a16:creationId xmlns:a16="http://schemas.microsoft.com/office/drawing/2014/main" id="{FDFA9926-F7D1-4AB6-A290-46A2CE30CC5F}"/>
              </a:ext>
            </a:extLst>
          </p:cNvPr>
          <p:cNvGrpSpPr>
            <a:grpSpLocks/>
          </p:cNvGrpSpPr>
          <p:nvPr/>
        </p:nvGrpSpPr>
        <p:grpSpPr>
          <a:xfrm>
            <a:off x="2148077" y="5121432"/>
            <a:ext cx="10088922" cy="1761969"/>
            <a:chOff x="2406694" y="4553085"/>
            <a:chExt cx="10088922" cy="1687643"/>
          </a:xfrm>
        </p:grpSpPr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D794E1FE-7944-44B8-B567-CA11A7A16873}"/>
                </a:ext>
              </a:extLst>
            </p:cNvPr>
            <p:cNvSpPr>
              <a:spLocks/>
            </p:cNvSpPr>
            <p:nvPr/>
          </p:nvSpPr>
          <p:spPr>
            <a:xfrm>
              <a:off x="2489343" y="4553085"/>
              <a:ext cx="10006273" cy="1687643"/>
            </a:xfrm>
            <a:custGeom>
              <a:avLst/>
              <a:gdLst>
                <a:gd name="connsiteX0" fmla="*/ 3901393 w 10006273"/>
                <a:gd name="connsiteY0" fmla="*/ 0 h 1687643"/>
                <a:gd name="connsiteX1" fmla="*/ 4597705 w 10006273"/>
                <a:gd name="connsiteY1" fmla="*/ 330359 h 1687643"/>
                <a:gd name="connsiteX2" fmla="*/ 4651088 w 10006273"/>
                <a:gd name="connsiteY2" fmla="*/ 418120 h 1687643"/>
                <a:gd name="connsiteX3" fmla="*/ 4741116 w 10006273"/>
                <a:gd name="connsiteY3" fmla="*/ 410022 h 1687643"/>
                <a:gd name="connsiteX4" fmla="*/ 5418052 w 10006273"/>
                <a:gd name="connsiteY4" fmla="*/ 810408 h 1687643"/>
                <a:gd name="connsiteX5" fmla="*/ 5443558 w 10006273"/>
                <a:gd name="connsiteY5" fmla="*/ 883727 h 1687643"/>
                <a:gd name="connsiteX6" fmla="*/ 5541524 w 10006273"/>
                <a:gd name="connsiteY6" fmla="*/ 892540 h 1687643"/>
                <a:gd name="connsiteX7" fmla="*/ 5740617 w 10006273"/>
                <a:gd name="connsiteY7" fmla="*/ 962288 h 1687643"/>
                <a:gd name="connsiteX8" fmla="*/ 5802167 w 10006273"/>
                <a:gd name="connsiteY8" fmla="*/ 1002333 h 1687643"/>
                <a:gd name="connsiteX9" fmla="*/ 5807662 w 10006273"/>
                <a:gd name="connsiteY9" fmla="*/ 953696 h 1687643"/>
                <a:gd name="connsiteX10" fmla="*/ 6527406 w 10006273"/>
                <a:gd name="connsiteY10" fmla="*/ 430255 h 1687643"/>
                <a:gd name="connsiteX11" fmla="*/ 7247150 w 10006273"/>
                <a:gd name="connsiteY11" fmla="*/ 953696 h 1687643"/>
                <a:gd name="connsiteX12" fmla="*/ 7247251 w 10006273"/>
                <a:gd name="connsiteY12" fmla="*/ 954587 h 1687643"/>
                <a:gd name="connsiteX13" fmla="*/ 7247278 w 10006273"/>
                <a:gd name="connsiteY13" fmla="*/ 954576 h 1687643"/>
                <a:gd name="connsiteX14" fmla="*/ 7533245 w 10006273"/>
                <a:gd name="connsiteY14" fmla="*/ 913180 h 1687643"/>
                <a:gd name="connsiteX15" fmla="*/ 8052735 w 10006273"/>
                <a:gd name="connsiteY15" fmla="*/ 1067469 h 1687643"/>
                <a:gd name="connsiteX16" fmla="*/ 8096289 w 10006273"/>
                <a:gd name="connsiteY16" fmla="*/ 1105319 h 1687643"/>
                <a:gd name="connsiteX17" fmla="*/ 8147222 w 10006273"/>
                <a:gd name="connsiteY17" fmla="*/ 1004873 h 1687643"/>
                <a:gd name="connsiteX18" fmla="*/ 8750032 w 10006273"/>
                <a:gd name="connsiteY18" fmla="*/ 661785 h 1687643"/>
                <a:gd name="connsiteX19" fmla="*/ 9476996 w 10006273"/>
                <a:gd name="connsiteY19" fmla="*/ 1439955 h 1687643"/>
                <a:gd name="connsiteX20" fmla="*/ 9991037 w 10006273"/>
                <a:gd name="connsiteY20" fmla="*/ 1667876 h 1687643"/>
                <a:gd name="connsiteX21" fmla="*/ 10006273 w 10006273"/>
                <a:gd name="connsiteY21" fmla="*/ 1687643 h 1687643"/>
                <a:gd name="connsiteX22" fmla="*/ 0 w 10006273"/>
                <a:gd name="connsiteY22" fmla="*/ 1687643 h 1687643"/>
                <a:gd name="connsiteX23" fmla="*/ 7488 w 10006273"/>
                <a:gd name="connsiteY23" fmla="*/ 1621361 h 1687643"/>
                <a:gd name="connsiteX24" fmla="*/ 622780 w 10006273"/>
                <a:gd name="connsiteY24" fmla="*/ 1173884 h 1687643"/>
                <a:gd name="connsiteX25" fmla="*/ 867246 w 10006273"/>
                <a:gd name="connsiteY25" fmla="*/ 1217925 h 1687643"/>
                <a:gd name="connsiteX26" fmla="*/ 878836 w 10006273"/>
                <a:gd name="connsiteY26" fmla="*/ 1223538 h 1687643"/>
                <a:gd name="connsiteX27" fmla="*/ 879319 w 10006273"/>
                <a:gd name="connsiteY27" fmla="*/ 1218820 h 1687643"/>
                <a:gd name="connsiteX28" fmla="*/ 1625837 w 10006273"/>
                <a:gd name="connsiteY28" fmla="*/ 620529 h 1687643"/>
                <a:gd name="connsiteX29" fmla="*/ 1922442 w 10006273"/>
                <a:gd name="connsiteY29" fmla="*/ 679413 h 1687643"/>
                <a:gd name="connsiteX30" fmla="*/ 1948172 w 10006273"/>
                <a:gd name="connsiteY30" fmla="*/ 693146 h 1687643"/>
                <a:gd name="connsiteX31" fmla="*/ 1988649 w 10006273"/>
                <a:gd name="connsiteY31" fmla="*/ 576793 h 1687643"/>
                <a:gd name="connsiteX32" fmla="*/ 2762382 w 10006273"/>
                <a:gd name="connsiteY32" fmla="*/ 119154 h 1687643"/>
                <a:gd name="connsiteX33" fmla="*/ 3231879 w 10006273"/>
                <a:gd name="connsiteY33" fmla="*/ 247123 h 1687643"/>
                <a:gd name="connsiteX34" fmla="*/ 3261727 w 10006273"/>
                <a:gd name="connsiteY34" fmla="*/ 269097 h 1687643"/>
                <a:gd name="connsiteX35" fmla="*/ 3307619 w 10006273"/>
                <a:gd name="connsiteY35" fmla="*/ 219465 h 1687643"/>
                <a:gd name="connsiteX36" fmla="*/ 3901393 w 10006273"/>
                <a:gd name="connsiteY36" fmla="*/ 0 h 1687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006273" h="1687643">
                  <a:moveTo>
                    <a:pt x="3901393" y="0"/>
                  </a:moveTo>
                  <a:cubicBezTo>
                    <a:pt x="4191247" y="0"/>
                    <a:pt x="4446800" y="131044"/>
                    <a:pt x="4597705" y="330359"/>
                  </a:cubicBezTo>
                  <a:lnTo>
                    <a:pt x="4651088" y="418120"/>
                  </a:lnTo>
                  <a:lnTo>
                    <a:pt x="4741116" y="410022"/>
                  </a:lnTo>
                  <a:cubicBezTo>
                    <a:pt x="5045426" y="410022"/>
                    <a:pt x="5306523" y="575118"/>
                    <a:pt x="5418052" y="810408"/>
                  </a:cubicBezTo>
                  <a:lnTo>
                    <a:pt x="5443558" y="883727"/>
                  </a:lnTo>
                  <a:lnTo>
                    <a:pt x="5541524" y="892540"/>
                  </a:lnTo>
                  <a:cubicBezTo>
                    <a:pt x="5613072" y="905604"/>
                    <a:pt x="5680188" y="929524"/>
                    <a:pt x="5740617" y="962288"/>
                  </a:cubicBezTo>
                  <a:lnTo>
                    <a:pt x="5802167" y="1002333"/>
                  </a:lnTo>
                  <a:lnTo>
                    <a:pt x="5807662" y="953696"/>
                  </a:lnTo>
                  <a:cubicBezTo>
                    <a:pt x="5876167" y="654969"/>
                    <a:pt x="6172377" y="430255"/>
                    <a:pt x="6527406" y="430255"/>
                  </a:cubicBezTo>
                  <a:cubicBezTo>
                    <a:pt x="6882435" y="430255"/>
                    <a:pt x="7178645" y="654969"/>
                    <a:pt x="7247150" y="953696"/>
                  </a:cubicBezTo>
                  <a:lnTo>
                    <a:pt x="7247251" y="954587"/>
                  </a:lnTo>
                  <a:lnTo>
                    <a:pt x="7247278" y="954576"/>
                  </a:lnTo>
                  <a:cubicBezTo>
                    <a:pt x="7335173" y="927920"/>
                    <a:pt x="7431808" y="913180"/>
                    <a:pt x="7533245" y="913180"/>
                  </a:cubicBezTo>
                  <a:cubicBezTo>
                    <a:pt x="7736119" y="913180"/>
                    <a:pt x="7919786" y="972141"/>
                    <a:pt x="8052735" y="1067469"/>
                  </a:cubicBezTo>
                  <a:lnTo>
                    <a:pt x="8096289" y="1105319"/>
                  </a:lnTo>
                  <a:lnTo>
                    <a:pt x="8147222" y="1004873"/>
                  </a:lnTo>
                  <a:cubicBezTo>
                    <a:pt x="8277863" y="797878"/>
                    <a:pt x="8499100" y="661785"/>
                    <a:pt x="8750032" y="661785"/>
                  </a:cubicBezTo>
                  <a:cubicBezTo>
                    <a:pt x="9151523" y="661785"/>
                    <a:pt x="9476996" y="1010184"/>
                    <a:pt x="9476996" y="1439955"/>
                  </a:cubicBezTo>
                  <a:cubicBezTo>
                    <a:pt x="9677742" y="1439955"/>
                    <a:pt x="9859482" y="1527055"/>
                    <a:pt x="9991037" y="1667876"/>
                  </a:cubicBezTo>
                  <a:lnTo>
                    <a:pt x="10006273" y="1687643"/>
                  </a:lnTo>
                  <a:lnTo>
                    <a:pt x="0" y="1687643"/>
                  </a:lnTo>
                  <a:lnTo>
                    <a:pt x="7488" y="1621361"/>
                  </a:lnTo>
                  <a:cubicBezTo>
                    <a:pt x="66051" y="1365986"/>
                    <a:pt x="319274" y="1173884"/>
                    <a:pt x="622780" y="1173884"/>
                  </a:cubicBezTo>
                  <a:cubicBezTo>
                    <a:pt x="709496" y="1173884"/>
                    <a:pt x="792107" y="1189566"/>
                    <a:pt x="867246" y="1217925"/>
                  </a:cubicBezTo>
                  <a:lnTo>
                    <a:pt x="878836" y="1223538"/>
                  </a:lnTo>
                  <a:lnTo>
                    <a:pt x="879319" y="1218820"/>
                  </a:lnTo>
                  <a:cubicBezTo>
                    <a:pt x="950373" y="877375"/>
                    <a:pt x="1257602" y="620529"/>
                    <a:pt x="1625837" y="620529"/>
                  </a:cubicBezTo>
                  <a:cubicBezTo>
                    <a:pt x="1731048" y="620529"/>
                    <a:pt x="1831278" y="641496"/>
                    <a:pt x="1922442" y="679413"/>
                  </a:cubicBezTo>
                  <a:lnTo>
                    <a:pt x="1948172" y="693146"/>
                  </a:lnTo>
                  <a:lnTo>
                    <a:pt x="1988649" y="576793"/>
                  </a:lnTo>
                  <a:cubicBezTo>
                    <a:pt x="2116126" y="307857"/>
                    <a:pt x="2414558" y="119154"/>
                    <a:pt x="2762382" y="119154"/>
                  </a:cubicBezTo>
                  <a:cubicBezTo>
                    <a:pt x="2936295" y="119154"/>
                    <a:pt x="3097859" y="166330"/>
                    <a:pt x="3231879" y="247123"/>
                  </a:cubicBezTo>
                  <a:lnTo>
                    <a:pt x="3261727" y="269097"/>
                  </a:lnTo>
                  <a:lnTo>
                    <a:pt x="3307619" y="219465"/>
                  </a:lnTo>
                  <a:cubicBezTo>
                    <a:pt x="3459580" y="83868"/>
                    <a:pt x="3669510" y="0"/>
                    <a:pt x="3901393" y="0"/>
                  </a:cubicBezTo>
                  <a:close/>
                </a:path>
              </a:pathLst>
            </a:custGeom>
            <a:solidFill>
              <a:srgbClr val="E78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9E656297-DBE3-4474-8ED7-541C164806D0}"/>
                </a:ext>
              </a:extLst>
            </p:cNvPr>
            <p:cNvSpPr>
              <a:spLocks/>
            </p:cNvSpPr>
            <p:nvPr/>
          </p:nvSpPr>
          <p:spPr>
            <a:xfrm>
              <a:off x="2406694" y="4614929"/>
              <a:ext cx="10006273" cy="1604613"/>
            </a:xfrm>
            <a:custGeom>
              <a:avLst/>
              <a:gdLst>
                <a:gd name="connsiteX0" fmla="*/ 3901393 w 10006273"/>
                <a:gd name="connsiteY0" fmla="*/ 0 h 1687643"/>
                <a:gd name="connsiteX1" fmla="*/ 4597705 w 10006273"/>
                <a:gd name="connsiteY1" fmla="*/ 330359 h 1687643"/>
                <a:gd name="connsiteX2" fmla="*/ 4651088 w 10006273"/>
                <a:gd name="connsiteY2" fmla="*/ 418120 h 1687643"/>
                <a:gd name="connsiteX3" fmla="*/ 4741116 w 10006273"/>
                <a:gd name="connsiteY3" fmla="*/ 410022 h 1687643"/>
                <a:gd name="connsiteX4" fmla="*/ 5418052 w 10006273"/>
                <a:gd name="connsiteY4" fmla="*/ 810408 h 1687643"/>
                <a:gd name="connsiteX5" fmla="*/ 5443558 w 10006273"/>
                <a:gd name="connsiteY5" fmla="*/ 883727 h 1687643"/>
                <a:gd name="connsiteX6" fmla="*/ 5541524 w 10006273"/>
                <a:gd name="connsiteY6" fmla="*/ 892540 h 1687643"/>
                <a:gd name="connsiteX7" fmla="*/ 5740617 w 10006273"/>
                <a:gd name="connsiteY7" fmla="*/ 962288 h 1687643"/>
                <a:gd name="connsiteX8" fmla="*/ 5802167 w 10006273"/>
                <a:gd name="connsiteY8" fmla="*/ 1002333 h 1687643"/>
                <a:gd name="connsiteX9" fmla="*/ 5807662 w 10006273"/>
                <a:gd name="connsiteY9" fmla="*/ 953696 h 1687643"/>
                <a:gd name="connsiteX10" fmla="*/ 6527406 w 10006273"/>
                <a:gd name="connsiteY10" fmla="*/ 430255 h 1687643"/>
                <a:gd name="connsiteX11" fmla="*/ 7247150 w 10006273"/>
                <a:gd name="connsiteY11" fmla="*/ 953696 h 1687643"/>
                <a:gd name="connsiteX12" fmla="*/ 7247251 w 10006273"/>
                <a:gd name="connsiteY12" fmla="*/ 954587 h 1687643"/>
                <a:gd name="connsiteX13" fmla="*/ 7247278 w 10006273"/>
                <a:gd name="connsiteY13" fmla="*/ 954576 h 1687643"/>
                <a:gd name="connsiteX14" fmla="*/ 7533245 w 10006273"/>
                <a:gd name="connsiteY14" fmla="*/ 913180 h 1687643"/>
                <a:gd name="connsiteX15" fmla="*/ 8052735 w 10006273"/>
                <a:gd name="connsiteY15" fmla="*/ 1067469 h 1687643"/>
                <a:gd name="connsiteX16" fmla="*/ 8096289 w 10006273"/>
                <a:gd name="connsiteY16" fmla="*/ 1105319 h 1687643"/>
                <a:gd name="connsiteX17" fmla="*/ 8147222 w 10006273"/>
                <a:gd name="connsiteY17" fmla="*/ 1004873 h 1687643"/>
                <a:gd name="connsiteX18" fmla="*/ 8750032 w 10006273"/>
                <a:gd name="connsiteY18" fmla="*/ 661785 h 1687643"/>
                <a:gd name="connsiteX19" fmla="*/ 9476996 w 10006273"/>
                <a:gd name="connsiteY19" fmla="*/ 1439955 h 1687643"/>
                <a:gd name="connsiteX20" fmla="*/ 9991037 w 10006273"/>
                <a:gd name="connsiteY20" fmla="*/ 1667876 h 1687643"/>
                <a:gd name="connsiteX21" fmla="*/ 10006273 w 10006273"/>
                <a:gd name="connsiteY21" fmla="*/ 1687643 h 1687643"/>
                <a:gd name="connsiteX22" fmla="*/ 0 w 10006273"/>
                <a:gd name="connsiteY22" fmla="*/ 1687643 h 1687643"/>
                <a:gd name="connsiteX23" fmla="*/ 7488 w 10006273"/>
                <a:gd name="connsiteY23" fmla="*/ 1621361 h 1687643"/>
                <a:gd name="connsiteX24" fmla="*/ 622780 w 10006273"/>
                <a:gd name="connsiteY24" fmla="*/ 1173884 h 1687643"/>
                <a:gd name="connsiteX25" fmla="*/ 867246 w 10006273"/>
                <a:gd name="connsiteY25" fmla="*/ 1217925 h 1687643"/>
                <a:gd name="connsiteX26" fmla="*/ 878836 w 10006273"/>
                <a:gd name="connsiteY26" fmla="*/ 1223538 h 1687643"/>
                <a:gd name="connsiteX27" fmla="*/ 879319 w 10006273"/>
                <a:gd name="connsiteY27" fmla="*/ 1218820 h 1687643"/>
                <a:gd name="connsiteX28" fmla="*/ 1625837 w 10006273"/>
                <a:gd name="connsiteY28" fmla="*/ 620529 h 1687643"/>
                <a:gd name="connsiteX29" fmla="*/ 1922442 w 10006273"/>
                <a:gd name="connsiteY29" fmla="*/ 679413 h 1687643"/>
                <a:gd name="connsiteX30" fmla="*/ 1948172 w 10006273"/>
                <a:gd name="connsiteY30" fmla="*/ 693146 h 1687643"/>
                <a:gd name="connsiteX31" fmla="*/ 1988649 w 10006273"/>
                <a:gd name="connsiteY31" fmla="*/ 576793 h 1687643"/>
                <a:gd name="connsiteX32" fmla="*/ 2762382 w 10006273"/>
                <a:gd name="connsiteY32" fmla="*/ 119154 h 1687643"/>
                <a:gd name="connsiteX33" fmla="*/ 3231879 w 10006273"/>
                <a:gd name="connsiteY33" fmla="*/ 247123 h 1687643"/>
                <a:gd name="connsiteX34" fmla="*/ 3261727 w 10006273"/>
                <a:gd name="connsiteY34" fmla="*/ 269097 h 1687643"/>
                <a:gd name="connsiteX35" fmla="*/ 3307619 w 10006273"/>
                <a:gd name="connsiteY35" fmla="*/ 219465 h 1687643"/>
                <a:gd name="connsiteX36" fmla="*/ 3901393 w 10006273"/>
                <a:gd name="connsiteY36" fmla="*/ 0 h 1687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006273" h="1687643">
                  <a:moveTo>
                    <a:pt x="3901393" y="0"/>
                  </a:moveTo>
                  <a:cubicBezTo>
                    <a:pt x="4191247" y="0"/>
                    <a:pt x="4446800" y="131044"/>
                    <a:pt x="4597705" y="330359"/>
                  </a:cubicBezTo>
                  <a:lnTo>
                    <a:pt x="4651088" y="418120"/>
                  </a:lnTo>
                  <a:lnTo>
                    <a:pt x="4741116" y="410022"/>
                  </a:lnTo>
                  <a:cubicBezTo>
                    <a:pt x="5045426" y="410022"/>
                    <a:pt x="5306523" y="575118"/>
                    <a:pt x="5418052" y="810408"/>
                  </a:cubicBezTo>
                  <a:lnTo>
                    <a:pt x="5443558" y="883727"/>
                  </a:lnTo>
                  <a:lnTo>
                    <a:pt x="5541524" y="892540"/>
                  </a:lnTo>
                  <a:cubicBezTo>
                    <a:pt x="5613072" y="905604"/>
                    <a:pt x="5680188" y="929524"/>
                    <a:pt x="5740617" y="962288"/>
                  </a:cubicBezTo>
                  <a:lnTo>
                    <a:pt x="5802167" y="1002333"/>
                  </a:lnTo>
                  <a:lnTo>
                    <a:pt x="5807662" y="953696"/>
                  </a:lnTo>
                  <a:cubicBezTo>
                    <a:pt x="5876167" y="654969"/>
                    <a:pt x="6172377" y="430255"/>
                    <a:pt x="6527406" y="430255"/>
                  </a:cubicBezTo>
                  <a:cubicBezTo>
                    <a:pt x="6882435" y="430255"/>
                    <a:pt x="7178645" y="654969"/>
                    <a:pt x="7247150" y="953696"/>
                  </a:cubicBezTo>
                  <a:lnTo>
                    <a:pt x="7247251" y="954587"/>
                  </a:lnTo>
                  <a:lnTo>
                    <a:pt x="7247278" y="954576"/>
                  </a:lnTo>
                  <a:cubicBezTo>
                    <a:pt x="7335173" y="927920"/>
                    <a:pt x="7431808" y="913180"/>
                    <a:pt x="7533245" y="913180"/>
                  </a:cubicBezTo>
                  <a:cubicBezTo>
                    <a:pt x="7736119" y="913180"/>
                    <a:pt x="7919786" y="972141"/>
                    <a:pt x="8052735" y="1067469"/>
                  </a:cubicBezTo>
                  <a:lnTo>
                    <a:pt x="8096289" y="1105319"/>
                  </a:lnTo>
                  <a:lnTo>
                    <a:pt x="8147222" y="1004873"/>
                  </a:lnTo>
                  <a:cubicBezTo>
                    <a:pt x="8277863" y="797878"/>
                    <a:pt x="8499100" y="661785"/>
                    <a:pt x="8750032" y="661785"/>
                  </a:cubicBezTo>
                  <a:cubicBezTo>
                    <a:pt x="9151523" y="661785"/>
                    <a:pt x="9476996" y="1010184"/>
                    <a:pt x="9476996" y="1439955"/>
                  </a:cubicBezTo>
                  <a:cubicBezTo>
                    <a:pt x="9677742" y="1439955"/>
                    <a:pt x="9859482" y="1527055"/>
                    <a:pt x="9991037" y="1667876"/>
                  </a:cubicBezTo>
                  <a:lnTo>
                    <a:pt x="10006273" y="1687643"/>
                  </a:lnTo>
                  <a:lnTo>
                    <a:pt x="0" y="1687643"/>
                  </a:lnTo>
                  <a:lnTo>
                    <a:pt x="7488" y="1621361"/>
                  </a:lnTo>
                  <a:cubicBezTo>
                    <a:pt x="66051" y="1365986"/>
                    <a:pt x="319274" y="1173884"/>
                    <a:pt x="622780" y="1173884"/>
                  </a:cubicBezTo>
                  <a:cubicBezTo>
                    <a:pt x="709496" y="1173884"/>
                    <a:pt x="792107" y="1189566"/>
                    <a:pt x="867246" y="1217925"/>
                  </a:cubicBezTo>
                  <a:lnTo>
                    <a:pt x="878836" y="1223538"/>
                  </a:lnTo>
                  <a:lnTo>
                    <a:pt x="879319" y="1218820"/>
                  </a:lnTo>
                  <a:cubicBezTo>
                    <a:pt x="950373" y="877375"/>
                    <a:pt x="1257602" y="620529"/>
                    <a:pt x="1625837" y="620529"/>
                  </a:cubicBezTo>
                  <a:cubicBezTo>
                    <a:pt x="1731048" y="620529"/>
                    <a:pt x="1831278" y="641496"/>
                    <a:pt x="1922442" y="679413"/>
                  </a:cubicBezTo>
                  <a:lnTo>
                    <a:pt x="1948172" y="693146"/>
                  </a:lnTo>
                  <a:lnTo>
                    <a:pt x="1988649" y="576793"/>
                  </a:lnTo>
                  <a:cubicBezTo>
                    <a:pt x="2116126" y="307857"/>
                    <a:pt x="2414558" y="119154"/>
                    <a:pt x="2762382" y="119154"/>
                  </a:cubicBezTo>
                  <a:cubicBezTo>
                    <a:pt x="2936295" y="119154"/>
                    <a:pt x="3097859" y="166330"/>
                    <a:pt x="3231879" y="247123"/>
                  </a:cubicBezTo>
                  <a:lnTo>
                    <a:pt x="3261727" y="269097"/>
                  </a:lnTo>
                  <a:lnTo>
                    <a:pt x="3307619" y="219465"/>
                  </a:lnTo>
                  <a:cubicBezTo>
                    <a:pt x="3459580" y="83868"/>
                    <a:pt x="3669510" y="0"/>
                    <a:pt x="3901393" y="0"/>
                  </a:cubicBezTo>
                  <a:close/>
                </a:path>
              </a:pathLst>
            </a:custGeom>
            <a:solidFill>
              <a:srgbClr val="9DDC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05" name="PHẠM DUYÊN 10 9 - 9Slide.vn">
            <a:extLst>
              <a:ext uri="{FF2B5EF4-FFF2-40B4-BE49-F238E27FC236}">
                <a16:creationId xmlns:a16="http://schemas.microsoft.com/office/drawing/2014/main" id="{183C212C-52DD-4361-B159-E08F4058C4AA}"/>
              </a:ext>
            </a:extLst>
          </p:cNvPr>
          <p:cNvGrpSpPr>
            <a:grpSpLocks/>
          </p:cNvGrpSpPr>
          <p:nvPr/>
        </p:nvGrpSpPr>
        <p:grpSpPr>
          <a:xfrm>
            <a:off x="0" y="5855252"/>
            <a:ext cx="3442996" cy="1091649"/>
            <a:chOff x="0" y="5779052"/>
            <a:chExt cx="3205332" cy="1091649"/>
          </a:xfrm>
        </p:grpSpPr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2608EA55-2A3C-43B4-A090-4997EECF5A09}"/>
                </a:ext>
              </a:extLst>
            </p:cNvPr>
            <p:cNvSpPr>
              <a:spLocks/>
            </p:cNvSpPr>
            <p:nvPr/>
          </p:nvSpPr>
          <p:spPr>
            <a:xfrm>
              <a:off x="63500" y="5779052"/>
              <a:ext cx="3141832" cy="1053549"/>
            </a:xfrm>
            <a:custGeom>
              <a:avLst/>
              <a:gdLst>
                <a:gd name="connsiteX0" fmla="*/ 1787761 w 3141832"/>
                <a:gd name="connsiteY0" fmla="*/ 0 h 1053549"/>
                <a:gd name="connsiteX1" fmla="*/ 2362200 w 3141832"/>
                <a:gd name="connsiteY1" fmla="*/ 463137 h 1053549"/>
                <a:gd name="connsiteX2" fmla="*/ 2353215 w 3141832"/>
                <a:gd name="connsiteY2" fmla="*/ 520641 h 1053549"/>
                <a:gd name="connsiteX3" fmla="*/ 2451624 w 3141832"/>
                <a:gd name="connsiteY3" fmla="*/ 496013 h 1053549"/>
                <a:gd name="connsiteX4" fmla="*/ 2567393 w 3141832"/>
                <a:gd name="connsiteY4" fmla="*/ 486603 h 1053549"/>
                <a:gd name="connsiteX5" fmla="*/ 3141832 w 3141832"/>
                <a:gd name="connsiteY5" fmla="*/ 949740 h 1053549"/>
                <a:gd name="connsiteX6" fmla="*/ 3130161 w 3141832"/>
                <a:gd name="connsiteY6" fmla="*/ 1043078 h 1053549"/>
                <a:gd name="connsiteX7" fmla="*/ 3126130 w 3141832"/>
                <a:gd name="connsiteY7" fmla="*/ 1053549 h 1053549"/>
                <a:gd name="connsiteX8" fmla="*/ 0 w 3141832"/>
                <a:gd name="connsiteY8" fmla="*/ 1053549 h 1053549"/>
                <a:gd name="connsiteX9" fmla="*/ 0 w 3141832"/>
                <a:gd name="connsiteY9" fmla="*/ 597209 h 1053549"/>
                <a:gd name="connsiteX10" fmla="*/ 33768 w 3141832"/>
                <a:gd name="connsiteY10" fmla="*/ 571192 h 1053549"/>
                <a:gd name="connsiteX11" fmla="*/ 330326 w 3141832"/>
                <a:gd name="connsiteY11" fmla="*/ 486603 h 1053549"/>
                <a:gd name="connsiteX12" fmla="*/ 401591 w 3141832"/>
                <a:gd name="connsiteY12" fmla="*/ 493312 h 1053549"/>
                <a:gd name="connsiteX13" fmla="*/ 443908 w 3141832"/>
                <a:gd name="connsiteY13" fmla="*/ 420508 h 1053549"/>
                <a:gd name="connsiteX14" fmla="*/ 883734 w 3141832"/>
                <a:gd name="connsiteY14" fmla="*/ 202135 h 1053549"/>
                <a:gd name="connsiteX15" fmla="*/ 1180292 w 3141832"/>
                <a:gd name="connsiteY15" fmla="*/ 286724 h 1053549"/>
                <a:gd name="connsiteX16" fmla="*/ 1239434 w 3141832"/>
                <a:gd name="connsiteY16" fmla="*/ 332290 h 1053549"/>
                <a:gd name="connsiteX17" fmla="*/ 1258464 w 3141832"/>
                <a:gd name="connsiteY17" fmla="*/ 282863 h 1053549"/>
                <a:gd name="connsiteX18" fmla="*/ 1787761 w 3141832"/>
                <a:gd name="connsiteY18" fmla="*/ 0 h 105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1832" h="1053549">
                  <a:moveTo>
                    <a:pt x="1787761" y="0"/>
                  </a:moveTo>
                  <a:cubicBezTo>
                    <a:pt x="2105015" y="0"/>
                    <a:pt x="2362200" y="207353"/>
                    <a:pt x="2362200" y="463137"/>
                  </a:cubicBezTo>
                  <a:lnTo>
                    <a:pt x="2353215" y="520641"/>
                  </a:lnTo>
                  <a:lnTo>
                    <a:pt x="2451624" y="496013"/>
                  </a:lnTo>
                  <a:cubicBezTo>
                    <a:pt x="2489018" y="489843"/>
                    <a:pt x="2527736" y="486603"/>
                    <a:pt x="2567393" y="486603"/>
                  </a:cubicBezTo>
                  <a:cubicBezTo>
                    <a:pt x="2884647" y="486603"/>
                    <a:pt x="3141832" y="693956"/>
                    <a:pt x="3141832" y="949740"/>
                  </a:cubicBezTo>
                  <a:cubicBezTo>
                    <a:pt x="3141832" y="981713"/>
                    <a:pt x="3137814" y="1012930"/>
                    <a:pt x="3130161" y="1043078"/>
                  </a:cubicBezTo>
                  <a:lnTo>
                    <a:pt x="3126130" y="1053549"/>
                  </a:lnTo>
                  <a:lnTo>
                    <a:pt x="0" y="1053549"/>
                  </a:lnTo>
                  <a:lnTo>
                    <a:pt x="0" y="597209"/>
                  </a:lnTo>
                  <a:lnTo>
                    <a:pt x="33768" y="571192"/>
                  </a:lnTo>
                  <a:cubicBezTo>
                    <a:pt x="118422" y="517787"/>
                    <a:pt x="220474" y="486603"/>
                    <a:pt x="330326" y="486603"/>
                  </a:cubicBezTo>
                  <a:lnTo>
                    <a:pt x="401591" y="493312"/>
                  </a:lnTo>
                  <a:lnTo>
                    <a:pt x="443908" y="420508"/>
                  </a:lnTo>
                  <a:cubicBezTo>
                    <a:pt x="539227" y="288757"/>
                    <a:pt x="700648" y="202135"/>
                    <a:pt x="883734" y="202135"/>
                  </a:cubicBezTo>
                  <a:cubicBezTo>
                    <a:pt x="993586" y="202135"/>
                    <a:pt x="1095638" y="233319"/>
                    <a:pt x="1180292" y="286724"/>
                  </a:cubicBezTo>
                  <a:lnTo>
                    <a:pt x="1239434" y="332290"/>
                  </a:lnTo>
                  <a:lnTo>
                    <a:pt x="1258464" y="282863"/>
                  </a:lnTo>
                  <a:cubicBezTo>
                    <a:pt x="1345669" y="116636"/>
                    <a:pt x="1549821" y="0"/>
                    <a:pt x="1787761" y="0"/>
                  </a:cubicBezTo>
                  <a:close/>
                </a:path>
              </a:pathLst>
            </a:custGeom>
            <a:solidFill>
              <a:srgbClr val="E78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8405B28A-84AE-4DA4-80B6-AA83CD5E009E}"/>
                </a:ext>
              </a:extLst>
            </p:cNvPr>
            <p:cNvSpPr>
              <a:spLocks/>
            </p:cNvSpPr>
            <p:nvPr/>
          </p:nvSpPr>
          <p:spPr>
            <a:xfrm>
              <a:off x="0" y="5817152"/>
              <a:ext cx="3141832" cy="1053549"/>
            </a:xfrm>
            <a:custGeom>
              <a:avLst/>
              <a:gdLst>
                <a:gd name="connsiteX0" fmla="*/ 1787761 w 3141832"/>
                <a:gd name="connsiteY0" fmla="*/ 0 h 1053549"/>
                <a:gd name="connsiteX1" fmla="*/ 2362200 w 3141832"/>
                <a:gd name="connsiteY1" fmla="*/ 463137 h 1053549"/>
                <a:gd name="connsiteX2" fmla="*/ 2353215 w 3141832"/>
                <a:gd name="connsiteY2" fmla="*/ 520641 h 1053549"/>
                <a:gd name="connsiteX3" fmla="*/ 2451624 w 3141832"/>
                <a:gd name="connsiteY3" fmla="*/ 496013 h 1053549"/>
                <a:gd name="connsiteX4" fmla="*/ 2567393 w 3141832"/>
                <a:gd name="connsiteY4" fmla="*/ 486603 h 1053549"/>
                <a:gd name="connsiteX5" fmla="*/ 3141832 w 3141832"/>
                <a:gd name="connsiteY5" fmla="*/ 949740 h 1053549"/>
                <a:gd name="connsiteX6" fmla="*/ 3130161 w 3141832"/>
                <a:gd name="connsiteY6" fmla="*/ 1043078 h 1053549"/>
                <a:gd name="connsiteX7" fmla="*/ 3126130 w 3141832"/>
                <a:gd name="connsiteY7" fmla="*/ 1053549 h 1053549"/>
                <a:gd name="connsiteX8" fmla="*/ 0 w 3141832"/>
                <a:gd name="connsiteY8" fmla="*/ 1053549 h 1053549"/>
                <a:gd name="connsiteX9" fmla="*/ 0 w 3141832"/>
                <a:gd name="connsiteY9" fmla="*/ 597209 h 1053549"/>
                <a:gd name="connsiteX10" fmla="*/ 33768 w 3141832"/>
                <a:gd name="connsiteY10" fmla="*/ 571192 h 1053549"/>
                <a:gd name="connsiteX11" fmla="*/ 330326 w 3141832"/>
                <a:gd name="connsiteY11" fmla="*/ 486603 h 1053549"/>
                <a:gd name="connsiteX12" fmla="*/ 401591 w 3141832"/>
                <a:gd name="connsiteY12" fmla="*/ 493312 h 1053549"/>
                <a:gd name="connsiteX13" fmla="*/ 443908 w 3141832"/>
                <a:gd name="connsiteY13" fmla="*/ 420508 h 1053549"/>
                <a:gd name="connsiteX14" fmla="*/ 883734 w 3141832"/>
                <a:gd name="connsiteY14" fmla="*/ 202135 h 1053549"/>
                <a:gd name="connsiteX15" fmla="*/ 1180292 w 3141832"/>
                <a:gd name="connsiteY15" fmla="*/ 286724 h 1053549"/>
                <a:gd name="connsiteX16" fmla="*/ 1239434 w 3141832"/>
                <a:gd name="connsiteY16" fmla="*/ 332290 h 1053549"/>
                <a:gd name="connsiteX17" fmla="*/ 1258464 w 3141832"/>
                <a:gd name="connsiteY17" fmla="*/ 282863 h 1053549"/>
                <a:gd name="connsiteX18" fmla="*/ 1787761 w 3141832"/>
                <a:gd name="connsiteY18" fmla="*/ 0 h 105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1832" h="1053549">
                  <a:moveTo>
                    <a:pt x="1787761" y="0"/>
                  </a:moveTo>
                  <a:cubicBezTo>
                    <a:pt x="2105015" y="0"/>
                    <a:pt x="2362200" y="207353"/>
                    <a:pt x="2362200" y="463137"/>
                  </a:cubicBezTo>
                  <a:lnTo>
                    <a:pt x="2353215" y="520641"/>
                  </a:lnTo>
                  <a:lnTo>
                    <a:pt x="2451624" y="496013"/>
                  </a:lnTo>
                  <a:cubicBezTo>
                    <a:pt x="2489018" y="489843"/>
                    <a:pt x="2527736" y="486603"/>
                    <a:pt x="2567393" y="486603"/>
                  </a:cubicBezTo>
                  <a:cubicBezTo>
                    <a:pt x="2884647" y="486603"/>
                    <a:pt x="3141832" y="693956"/>
                    <a:pt x="3141832" y="949740"/>
                  </a:cubicBezTo>
                  <a:cubicBezTo>
                    <a:pt x="3141832" y="981713"/>
                    <a:pt x="3137814" y="1012930"/>
                    <a:pt x="3130161" y="1043078"/>
                  </a:cubicBezTo>
                  <a:lnTo>
                    <a:pt x="3126130" y="1053549"/>
                  </a:lnTo>
                  <a:lnTo>
                    <a:pt x="0" y="1053549"/>
                  </a:lnTo>
                  <a:lnTo>
                    <a:pt x="0" y="597209"/>
                  </a:lnTo>
                  <a:lnTo>
                    <a:pt x="33768" y="571192"/>
                  </a:lnTo>
                  <a:cubicBezTo>
                    <a:pt x="118422" y="517787"/>
                    <a:pt x="220474" y="486603"/>
                    <a:pt x="330326" y="486603"/>
                  </a:cubicBezTo>
                  <a:lnTo>
                    <a:pt x="401591" y="493312"/>
                  </a:lnTo>
                  <a:lnTo>
                    <a:pt x="443908" y="420508"/>
                  </a:lnTo>
                  <a:cubicBezTo>
                    <a:pt x="539227" y="288757"/>
                    <a:pt x="700648" y="202135"/>
                    <a:pt x="883734" y="202135"/>
                  </a:cubicBezTo>
                  <a:cubicBezTo>
                    <a:pt x="993586" y="202135"/>
                    <a:pt x="1095638" y="233319"/>
                    <a:pt x="1180292" y="286724"/>
                  </a:cubicBezTo>
                  <a:lnTo>
                    <a:pt x="1239434" y="332290"/>
                  </a:lnTo>
                  <a:lnTo>
                    <a:pt x="1258464" y="282863"/>
                  </a:lnTo>
                  <a:cubicBezTo>
                    <a:pt x="1345669" y="116636"/>
                    <a:pt x="1549821" y="0"/>
                    <a:pt x="1787761" y="0"/>
                  </a:cubicBezTo>
                  <a:close/>
                </a:path>
              </a:pathLst>
            </a:custGeom>
            <a:solidFill>
              <a:srgbClr val="E8F3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73" name="PHẠM DUYÊN 10 10 - 9Slide.vn">
            <a:extLst>
              <a:ext uri="{FF2B5EF4-FFF2-40B4-BE49-F238E27FC236}">
                <a16:creationId xmlns:a16="http://schemas.microsoft.com/office/drawing/2014/main" id="{B6C40CF4-3CBB-4776-8762-8E9278BD5FCB}"/>
              </a:ext>
            </a:extLst>
          </p:cNvPr>
          <p:cNvGrpSpPr>
            <a:grpSpLocks/>
          </p:cNvGrpSpPr>
          <p:nvPr/>
        </p:nvGrpSpPr>
        <p:grpSpPr>
          <a:xfrm>
            <a:off x="4853209" y="5867400"/>
            <a:ext cx="4819120" cy="990600"/>
            <a:chOff x="4940748" y="6017019"/>
            <a:chExt cx="4819120" cy="990600"/>
          </a:xfrm>
        </p:grpSpPr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E5A012C1-3F88-4464-BB2C-9A041F49C8F7}"/>
                </a:ext>
              </a:extLst>
            </p:cNvPr>
            <p:cNvSpPr>
              <a:spLocks/>
            </p:cNvSpPr>
            <p:nvPr/>
          </p:nvSpPr>
          <p:spPr>
            <a:xfrm>
              <a:off x="4945189" y="6017019"/>
              <a:ext cx="4814679" cy="990600"/>
            </a:xfrm>
            <a:custGeom>
              <a:avLst/>
              <a:gdLst>
                <a:gd name="connsiteX0" fmla="*/ 2931939 w 4814679"/>
                <a:gd name="connsiteY0" fmla="*/ 0 h 990600"/>
                <a:gd name="connsiteX1" fmla="*/ 3628251 w 4814679"/>
                <a:gd name="connsiteY1" fmla="*/ 330359 h 990600"/>
                <a:gd name="connsiteX2" fmla="*/ 3681634 w 4814679"/>
                <a:gd name="connsiteY2" fmla="*/ 418120 h 990600"/>
                <a:gd name="connsiteX3" fmla="*/ 3771662 w 4814679"/>
                <a:gd name="connsiteY3" fmla="*/ 410022 h 990600"/>
                <a:gd name="connsiteX4" fmla="*/ 4448598 w 4814679"/>
                <a:gd name="connsiteY4" fmla="*/ 810408 h 990600"/>
                <a:gd name="connsiteX5" fmla="*/ 4474104 w 4814679"/>
                <a:gd name="connsiteY5" fmla="*/ 883727 h 990600"/>
                <a:gd name="connsiteX6" fmla="*/ 4572070 w 4814679"/>
                <a:gd name="connsiteY6" fmla="*/ 892540 h 990600"/>
                <a:gd name="connsiteX7" fmla="*/ 4771163 w 4814679"/>
                <a:gd name="connsiteY7" fmla="*/ 962288 h 990600"/>
                <a:gd name="connsiteX8" fmla="*/ 4814679 w 4814679"/>
                <a:gd name="connsiteY8" fmla="*/ 990600 h 990600"/>
                <a:gd name="connsiteX9" fmla="*/ 0 w 4814679"/>
                <a:gd name="connsiteY9" fmla="*/ 990600 h 990600"/>
                <a:gd name="connsiteX10" fmla="*/ 4701 w 4814679"/>
                <a:gd name="connsiteY10" fmla="*/ 981290 h 990600"/>
                <a:gd name="connsiteX11" fmla="*/ 656383 w 4814679"/>
                <a:gd name="connsiteY11" fmla="*/ 620529 h 990600"/>
                <a:gd name="connsiteX12" fmla="*/ 952988 w 4814679"/>
                <a:gd name="connsiteY12" fmla="*/ 679413 h 990600"/>
                <a:gd name="connsiteX13" fmla="*/ 978718 w 4814679"/>
                <a:gd name="connsiteY13" fmla="*/ 693146 h 990600"/>
                <a:gd name="connsiteX14" fmla="*/ 1019195 w 4814679"/>
                <a:gd name="connsiteY14" fmla="*/ 576793 h 990600"/>
                <a:gd name="connsiteX15" fmla="*/ 1792928 w 4814679"/>
                <a:gd name="connsiteY15" fmla="*/ 119154 h 990600"/>
                <a:gd name="connsiteX16" fmla="*/ 2262425 w 4814679"/>
                <a:gd name="connsiteY16" fmla="*/ 247123 h 990600"/>
                <a:gd name="connsiteX17" fmla="*/ 2292273 w 4814679"/>
                <a:gd name="connsiteY17" fmla="*/ 269097 h 990600"/>
                <a:gd name="connsiteX18" fmla="*/ 2338165 w 4814679"/>
                <a:gd name="connsiteY18" fmla="*/ 219465 h 990600"/>
                <a:gd name="connsiteX19" fmla="*/ 2931939 w 4814679"/>
                <a:gd name="connsiteY19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14679" h="990600">
                  <a:moveTo>
                    <a:pt x="2931939" y="0"/>
                  </a:moveTo>
                  <a:cubicBezTo>
                    <a:pt x="3221793" y="0"/>
                    <a:pt x="3477346" y="131044"/>
                    <a:pt x="3628251" y="330359"/>
                  </a:cubicBezTo>
                  <a:lnTo>
                    <a:pt x="3681634" y="418120"/>
                  </a:lnTo>
                  <a:lnTo>
                    <a:pt x="3771662" y="410022"/>
                  </a:lnTo>
                  <a:cubicBezTo>
                    <a:pt x="4075972" y="410022"/>
                    <a:pt x="4337069" y="575118"/>
                    <a:pt x="4448598" y="810408"/>
                  </a:cubicBezTo>
                  <a:lnTo>
                    <a:pt x="4474104" y="883727"/>
                  </a:lnTo>
                  <a:lnTo>
                    <a:pt x="4572070" y="892540"/>
                  </a:lnTo>
                  <a:cubicBezTo>
                    <a:pt x="4643618" y="905604"/>
                    <a:pt x="4710734" y="929524"/>
                    <a:pt x="4771163" y="962288"/>
                  </a:cubicBezTo>
                  <a:lnTo>
                    <a:pt x="4814679" y="990600"/>
                  </a:lnTo>
                  <a:lnTo>
                    <a:pt x="0" y="990600"/>
                  </a:lnTo>
                  <a:lnTo>
                    <a:pt x="4701" y="981290"/>
                  </a:lnTo>
                  <a:cubicBezTo>
                    <a:pt x="138347" y="765005"/>
                    <a:pt x="380207" y="620529"/>
                    <a:pt x="656383" y="620529"/>
                  </a:cubicBezTo>
                  <a:cubicBezTo>
                    <a:pt x="761594" y="620529"/>
                    <a:pt x="861824" y="641496"/>
                    <a:pt x="952988" y="679413"/>
                  </a:cubicBezTo>
                  <a:lnTo>
                    <a:pt x="978718" y="693146"/>
                  </a:lnTo>
                  <a:lnTo>
                    <a:pt x="1019195" y="576793"/>
                  </a:lnTo>
                  <a:cubicBezTo>
                    <a:pt x="1146672" y="307857"/>
                    <a:pt x="1445104" y="119154"/>
                    <a:pt x="1792928" y="119154"/>
                  </a:cubicBezTo>
                  <a:cubicBezTo>
                    <a:pt x="1966841" y="119154"/>
                    <a:pt x="2128405" y="166330"/>
                    <a:pt x="2262425" y="247123"/>
                  </a:cubicBezTo>
                  <a:lnTo>
                    <a:pt x="2292273" y="269097"/>
                  </a:lnTo>
                  <a:lnTo>
                    <a:pt x="2338165" y="219465"/>
                  </a:lnTo>
                  <a:cubicBezTo>
                    <a:pt x="2490126" y="83868"/>
                    <a:pt x="2700056" y="0"/>
                    <a:pt x="293193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22320C9A-E6BE-4B9B-8D77-999FD47D1587}"/>
                </a:ext>
              </a:extLst>
            </p:cNvPr>
            <p:cNvSpPr>
              <a:spLocks/>
            </p:cNvSpPr>
            <p:nvPr/>
          </p:nvSpPr>
          <p:spPr>
            <a:xfrm>
              <a:off x="4940748" y="6093219"/>
              <a:ext cx="4736471" cy="914400"/>
            </a:xfrm>
            <a:custGeom>
              <a:avLst/>
              <a:gdLst>
                <a:gd name="connsiteX0" fmla="*/ 2931939 w 4814679"/>
                <a:gd name="connsiteY0" fmla="*/ 0 h 990600"/>
                <a:gd name="connsiteX1" fmla="*/ 3628251 w 4814679"/>
                <a:gd name="connsiteY1" fmla="*/ 330359 h 990600"/>
                <a:gd name="connsiteX2" fmla="*/ 3681634 w 4814679"/>
                <a:gd name="connsiteY2" fmla="*/ 418120 h 990600"/>
                <a:gd name="connsiteX3" fmla="*/ 3771662 w 4814679"/>
                <a:gd name="connsiteY3" fmla="*/ 410022 h 990600"/>
                <a:gd name="connsiteX4" fmla="*/ 4448598 w 4814679"/>
                <a:gd name="connsiteY4" fmla="*/ 810408 h 990600"/>
                <a:gd name="connsiteX5" fmla="*/ 4474104 w 4814679"/>
                <a:gd name="connsiteY5" fmla="*/ 883727 h 990600"/>
                <a:gd name="connsiteX6" fmla="*/ 4572070 w 4814679"/>
                <a:gd name="connsiteY6" fmla="*/ 892540 h 990600"/>
                <a:gd name="connsiteX7" fmla="*/ 4771163 w 4814679"/>
                <a:gd name="connsiteY7" fmla="*/ 962288 h 990600"/>
                <a:gd name="connsiteX8" fmla="*/ 4814679 w 4814679"/>
                <a:gd name="connsiteY8" fmla="*/ 990600 h 990600"/>
                <a:gd name="connsiteX9" fmla="*/ 0 w 4814679"/>
                <a:gd name="connsiteY9" fmla="*/ 990600 h 990600"/>
                <a:gd name="connsiteX10" fmla="*/ 4701 w 4814679"/>
                <a:gd name="connsiteY10" fmla="*/ 981290 h 990600"/>
                <a:gd name="connsiteX11" fmla="*/ 656383 w 4814679"/>
                <a:gd name="connsiteY11" fmla="*/ 620529 h 990600"/>
                <a:gd name="connsiteX12" fmla="*/ 952988 w 4814679"/>
                <a:gd name="connsiteY12" fmla="*/ 679413 h 990600"/>
                <a:gd name="connsiteX13" fmla="*/ 978718 w 4814679"/>
                <a:gd name="connsiteY13" fmla="*/ 693146 h 990600"/>
                <a:gd name="connsiteX14" fmla="*/ 1019195 w 4814679"/>
                <a:gd name="connsiteY14" fmla="*/ 576793 h 990600"/>
                <a:gd name="connsiteX15" fmla="*/ 1792928 w 4814679"/>
                <a:gd name="connsiteY15" fmla="*/ 119154 h 990600"/>
                <a:gd name="connsiteX16" fmla="*/ 2262425 w 4814679"/>
                <a:gd name="connsiteY16" fmla="*/ 247123 h 990600"/>
                <a:gd name="connsiteX17" fmla="*/ 2292273 w 4814679"/>
                <a:gd name="connsiteY17" fmla="*/ 269097 h 990600"/>
                <a:gd name="connsiteX18" fmla="*/ 2338165 w 4814679"/>
                <a:gd name="connsiteY18" fmla="*/ 219465 h 990600"/>
                <a:gd name="connsiteX19" fmla="*/ 2931939 w 4814679"/>
                <a:gd name="connsiteY19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14679" h="990600">
                  <a:moveTo>
                    <a:pt x="2931939" y="0"/>
                  </a:moveTo>
                  <a:cubicBezTo>
                    <a:pt x="3221793" y="0"/>
                    <a:pt x="3477346" y="131044"/>
                    <a:pt x="3628251" y="330359"/>
                  </a:cubicBezTo>
                  <a:lnTo>
                    <a:pt x="3681634" y="418120"/>
                  </a:lnTo>
                  <a:lnTo>
                    <a:pt x="3771662" y="410022"/>
                  </a:lnTo>
                  <a:cubicBezTo>
                    <a:pt x="4075972" y="410022"/>
                    <a:pt x="4337069" y="575118"/>
                    <a:pt x="4448598" y="810408"/>
                  </a:cubicBezTo>
                  <a:lnTo>
                    <a:pt x="4474104" y="883727"/>
                  </a:lnTo>
                  <a:lnTo>
                    <a:pt x="4572070" y="892540"/>
                  </a:lnTo>
                  <a:cubicBezTo>
                    <a:pt x="4643618" y="905604"/>
                    <a:pt x="4710734" y="929524"/>
                    <a:pt x="4771163" y="962288"/>
                  </a:cubicBezTo>
                  <a:lnTo>
                    <a:pt x="4814679" y="990600"/>
                  </a:lnTo>
                  <a:lnTo>
                    <a:pt x="0" y="990600"/>
                  </a:lnTo>
                  <a:lnTo>
                    <a:pt x="4701" y="981290"/>
                  </a:lnTo>
                  <a:cubicBezTo>
                    <a:pt x="138347" y="765005"/>
                    <a:pt x="380207" y="620529"/>
                    <a:pt x="656383" y="620529"/>
                  </a:cubicBezTo>
                  <a:cubicBezTo>
                    <a:pt x="761594" y="620529"/>
                    <a:pt x="861824" y="641496"/>
                    <a:pt x="952988" y="679413"/>
                  </a:cubicBezTo>
                  <a:lnTo>
                    <a:pt x="978718" y="693146"/>
                  </a:lnTo>
                  <a:lnTo>
                    <a:pt x="1019195" y="576793"/>
                  </a:lnTo>
                  <a:cubicBezTo>
                    <a:pt x="1146672" y="307857"/>
                    <a:pt x="1445104" y="119154"/>
                    <a:pt x="1792928" y="119154"/>
                  </a:cubicBezTo>
                  <a:cubicBezTo>
                    <a:pt x="1966841" y="119154"/>
                    <a:pt x="2128405" y="166330"/>
                    <a:pt x="2262425" y="247123"/>
                  </a:cubicBezTo>
                  <a:lnTo>
                    <a:pt x="2292273" y="269097"/>
                  </a:lnTo>
                  <a:lnTo>
                    <a:pt x="2338165" y="219465"/>
                  </a:lnTo>
                  <a:cubicBezTo>
                    <a:pt x="2490126" y="83868"/>
                    <a:pt x="2700056" y="0"/>
                    <a:pt x="2931939" y="0"/>
                  </a:cubicBezTo>
                  <a:close/>
                </a:path>
              </a:pathLst>
            </a:custGeom>
            <a:solidFill>
              <a:srgbClr val="EEBE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09" name="PHẠM DUYÊN 10 11 - 9Slide.vn">
            <a:extLst>
              <a:ext uri="{FF2B5EF4-FFF2-40B4-BE49-F238E27FC236}">
                <a16:creationId xmlns:a16="http://schemas.microsoft.com/office/drawing/2014/main" id="{2C17CE28-3A25-4C53-BD9E-8B6BB1D3D919}"/>
              </a:ext>
            </a:extLst>
          </p:cNvPr>
          <p:cNvGrpSpPr>
            <a:grpSpLocks/>
          </p:cNvGrpSpPr>
          <p:nvPr/>
        </p:nvGrpSpPr>
        <p:grpSpPr>
          <a:xfrm>
            <a:off x="9982200" y="-152400"/>
            <a:ext cx="482600" cy="1578454"/>
            <a:chOff x="2428081" y="209157"/>
            <a:chExt cx="238919" cy="781443"/>
          </a:xfrm>
        </p:grpSpPr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915050D2-9320-42DA-BB95-115A07EA2131}"/>
                </a:ext>
              </a:extLst>
            </p:cNvPr>
            <p:cNvCxnSpPr>
              <a:cxnSpLocks/>
            </p:cNvCxnSpPr>
            <p:nvPr/>
          </p:nvCxnSpPr>
          <p:spPr>
            <a:xfrm>
              <a:off x="2550319" y="209157"/>
              <a:ext cx="0" cy="568718"/>
            </a:xfrm>
            <a:prstGeom prst="line">
              <a:avLst/>
            </a:prstGeom>
            <a:ln w="28575" cap="rnd">
              <a:solidFill>
                <a:srgbClr val="76717A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1" name="Star: 5 Points 210">
              <a:extLst>
                <a:ext uri="{FF2B5EF4-FFF2-40B4-BE49-F238E27FC236}">
                  <a16:creationId xmlns:a16="http://schemas.microsoft.com/office/drawing/2014/main" id="{5C301F83-CE90-48B1-99B5-C9BD60721F32}"/>
                </a:ext>
              </a:extLst>
            </p:cNvPr>
            <p:cNvSpPr>
              <a:spLocks/>
            </p:cNvSpPr>
            <p:nvPr/>
          </p:nvSpPr>
          <p:spPr>
            <a:xfrm>
              <a:off x="2438400" y="762000"/>
              <a:ext cx="228600" cy="228600"/>
            </a:xfrm>
            <a:prstGeom prst="star5">
              <a:avLst>
                <a:gd name="adj" fmla="val 20982"/>
                <a:gd name="hf" fmla="val 105146"/>
                <a:gd name="vf" fmla="val 110557"/>
              </a:avLst>
            </a:prstGeom>
            <a:solidFill>
              <a:srgbClr val="7671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E321286C-11FB-44E8-897B-20CCD74279E4}"/>
                </a:ext>
              </a:extLst>
            </p:cNvPr>
            <p:cNvCxnSpPr>
              <a:cxnSpLocks/>
            </p:cNvCxnSpPr>
            <p:nvPr/>
          </p:nvCxnSpPr>
          <p:spPr>
            <a:xfrm>
              <a:off x="2542381" y="209157"/>
              <a:ext cx="0" cy="568718"/>
            </a:xfrm>
            <a:prstGeom prst="line">
              <a:avLst/>
            </a:prstGeom>
            <a:ln w="28575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3" name="Star: 5 Points 212">
              <a:extLst>
                <a:ext uri="{FF2B5EF4-FFF2-40B4-BE49-F238E27FC236}">
                  <a16:creationId xmlns:a16="http://schemas.microsoft.com/office/drawing/2014/main" id="{3E5988CB-1210-468B-A5DA-EB198B331D8A}"/>
                </a:ext>
              </a:extLst>
            </p:cNvPr>
            <p:cNvSpPr>
              <a:spLocks/>
            </p:cNvSpPr>
            <p:nvPr/>
          </p:nvSpPr>
          <p:spPr>
            <a:xfrm>
              <a:off x="2428081" y="762000"/>
              <a:ext cx="228600" cy="228600"/>
            </a:xfrm>
            <a:prstGeom prst="star5">
              <a:avLst>
                <a:gd name="adj" fmla="val 20982"/>
                <a:gd name="hf" fmla="val 105146"/>
                <a:gd name="vf" fmla="val 110557"/>
              </a:avLst>
            </a:prstGeom>
            <a:solidFill>
              <a:srgbClr val="F2BE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4" name="PHẠM DUYÊN 10 12 - 9Slide.vn">
            <a:extLst>
              <a:ext uri="{FF2B5EF4-FFF2-40B4-BE49-F238E27FC236}">
                <a16:creationId xmlns:a16="http://schemas.microsoft.com/office/drawing/2014/main" id="{056FEC0A-C7BB-4BA5-BDA0-44EAF7D77B05}"/>
              </a:ext>
            </a:extLst>
          </p:cNvPr>
          <p:cNvGrpSpPr>
            <a:grpSpLocks/>
          </p:cNvGrpSpPr>
          <p:nvPr/>
        </p:nvGrpSpPr>
        <p:grpSpPr>
          <a:xfrm>
            <a:off x="11492341" y="-152400"/>
            <a:ext cx="482600" cy="891442"/>
            <a:chOff x="2428081" y="549275"/>
            <a:chExt cx="238919" cy="441325"/>
          </a:xfrm>
        </p:grpSpPr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70D4D8CD-EA46-49C7-AD6C-1F583B8FB6D8}"/>
                </a:ext>
              </a:extLst>
            </p:cNvPr>
            <p:cNvCxnSpPr>
              <a:cxnSpLocks/>
            </p:cNvCxnSpPr>
            <p:nvPr/>
          </p:nvCxnSpPr>
          <p:spPr>
            <a:xfrm>
              <a:off x="2550319" y="549275"/>
              <a:ext cx="0" cy="228600"/>
            </a:xfrm>
            <a:prstGeom prst="line">
              <a:avLst/>
            </a:prstGeom>
            <a:ln w="28575" cap="rnd">
              <a:solidFill>
                <a:srgbClr val="76717A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6" name="Star: 5 Points 215">
              <a:extLst>
                <a:ext uri="{FF2B5EF4-FFF2-40B4-BE49-F238E27FC236}">
                  <a16:creationId xmlns:a16="http://schemas.microsoft.com/office/drawing/2014/main" id="{6529842C-E0B1-468A-85DF-080EFC0DD09D}"/>
                </a:ext>
              </a:extLst>
            </p:cNvPr>
            <p:cNvSpPr>
              <a:spLocks/>
            </p:cNvSpPr>
            <p:nvPr/>
          </p:nvSpPr>
          <p:spPr>
            <a:xfrm>
              <a:off x="2438400" y="762000"/>
              <a:ext cx="228600" cy="228600"/>
            </a:xfrm>
            <a:prstGeom prst="star5">
              <a:avLst>
                <a:gd name="adj" fmla="val 20982"/>
                <a:gd name="hf" fmla="val 105146"/>
                <a:gd name="vf" fmla="val 110557"/>
              </a:avLst>
            </a:prstGeom>
            <a:solidFill>
              <a:srgbClr val="7671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569BBBD7-CF86-4B81-BDF5-8ACB21ED7182}"/>
                </a:ext>
              </a:extLst>
            </p:cNvPr>
            <p:cNvCxnSpPr>
              <a:cxnSpLocks/>
            </p:cNvCxnSpPr>
            <p:nvPr/>
          </p:nvCxnSpPr>
          <p:spPr>
            <a:xfrm>
              <a:off x="2542381" y="549275"/>
              <a:ext cx="0" cy="228600"/>
            </a:xfrm>
            <a:prstGeom prst="line">
              <a:avLst/>
            </a:prstGeom>
            <a:ln w="28575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8" name="Star: 5 Points 217">
              <a:extLst>
                <a:ext uri="{FF2B5EF4-FFF2-40B4-BE49-F238E27FC236}">
                  <a16:creationId xmlns:a16="http://schemas.microsoft.com/office/drawing/2014/main" id="{4EED2D2E-4E82-4977-AF96-4025F0C0832D}"/>
                </a:ext>
              </a:extLst>
            </p:cNvPr>
            <p:cNvSpPr>
              <a:spLocks/>
            </p:cNvSpPr>
            <p:nvPr/>
          </p:nvSpPr>
          <p:spPr>
            <a:xfrm>
              <a:off x="2428081" y="762000"/>
              <a:ext cx="228600" cy="228600"/>
            </a:xfrm>
            <a:prstGeom prst="star5">
              <a:avLst>
                <a:gd name="adj" fmla="val 20982"/>
                <a:gd name="hf" fmla="val 105146"/>
                <a:gd name="vf" fmla="val 110557"/>
              </a:avLst>
            </a:prstGeom>
            <a:solidFill>
              <a:srgbClr val="F2BE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9" name="PHẠM DUYÊN 10 13 - 9Slide.vn">
            <a:extLst>
              <a:ext uri="{FF2B5EF4-FFF2-40B4-BE49-F238E27FC236}">
                <a16:creationId xmlns:a16="http://schemas.microsoft.com/office/drawing/2014/main" id="{9DCF4647-E53B-4E54-9F27-EDC4127CC373}"/>
              </a:ext>
            </a:extLst>
          </p:cNvPr>
          <p:cNvGrpSpPr>
            <a:grpSpLocks/>
          </p:cNvGrpSpPr>
          <p:nvPr/>
        </p:nvGrpSpPr>
        <p:grpSpPr>
          <a:xfrm>
            <a:off x="10386545" y="-152400"/>
            <a:ext cx="1577974" cy="2639334"/>
            <a:chOff x="2011410" y="228600"/>
            <a:chExt cx="1149762" cy="1923104"/>
          </a:xfrm>
        </p:grpSpPr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F369397A-EA4A-46DB-813D-CF9FFDB835D0}"/>
                </a:ext>
              </a:extLst>
            </p:cNvPr>
            <p:cNvCxnSpPr>
              <a:cxnSpLocks/>
            </p:cNvCxnSpPr>
            <p:nvPr/>
          </p:nvCxnSpPr>
          <p:spPr>
            <a:xfrm>
              <a:off x="2553373" y="228600"/>
              <a:ext cx="0" cy="1194111"/>
            </a:xfrm>
            <a:prstGeom prst="line">
              <a:avLst/>
            </a:prstGeom>
            <a:ln w="28575" cap="rnd">
              <a:solidFill>
                <a:srgbClr val="76717A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154FBB72-B511-4B59-9342-5D91FC6AEE2F}"/>
                </a:ext>
              </a:extLst>
            </p:cNvPr>
            <p:cNvCxnSpPr>
              <a:cxnSpLocks/>
            </p:cNvCxnSpPr>
            <p:nvPr/>
          </p:nvCxnSpPr>
          <p:spPr>
            <a:xfrm>
              <a:off x="2527977" y="228600"/>
              <a:ext cx="0" cy="1194111"/>
            </a:xfrm>
            <a:prstGeom prst="line">
              <a:avLst/>
            </a:prstGeom>
            <a:ln w="28575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2" name="Group 221">
              <a:extLst>
                <a:ext uri="{FF2B5EF4-FFF2-40B4-BE49-F238E27FC236}">
                  <a16:creationId xmlns:a16="http://schemas.microsoft.com/office/drawing/2014/main" id="{699D150D-B1DE-4627-BE27-7B51D48933A7}"/>
                </a:ext>
              </a:extLst>
            </p:cNvPr>
            <p:cNvGrpSpPr>
              <a:grpSpLocks/>
            </p:cNvGrpSpPr>
            <p:nvPr/>
          </p:nvGrpSpPr>
          <p:grpSpPr>
            <a:xfrm>
              <a:off x="2011410" y="1311900"/>
              <a:ext cx="1149762" cy="839804"/>
              <a:chOff x="932282" y="971044"/>
              <a:chExt cx="1149762" cy="839804"/>
            </a:xfrm>
          </p:grpSpPr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29F6B65F-6539-49FB-AF77-482A93B0720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102413" y="979429"/>
                <a:ext cx="831419" cy="831419"/>
              </a:xfrm>
              <a:custGeom>
                <a:avLst/>
                <a:gdLst>
                  <a:gd name="connsiteX0" fmla="*/ 304898 w 609796"/>
                  <a:gd name="connsiteY0" fmla="*/ 0 h 609796"/>
                  <a:gd name="connsiteX1" fmla="*/ 609796 w 609796"/>
                  <a:gd name="connsiteY1" fmla="*/ 304898 h 609796"/>
                  <a:gd name="connsiteX2" fmla="*/ 304898 w 609796"/>
                  <a:gd name="connsiteY2" fmla="*/ 609796 h 609796"/>
                  <a:gd name="connsiteX3" fmla="*/ 0 w 609796"/>
                  <a:gd name="connsiteY3" fmla="*/ 304898 h 609796"/>
                  <a:gd name="connsiteX4" fmla="*/ 304898 w 609796"/>
                  <a:gd name="connsiteY4" fmla="*/ 0 h 609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9796" h="609796">
                    <a:moveTo>
                      <a:pt x="304898" y="0"/>
                    </a:moveTo>
                    <a:cubicBezTo>
                      <a:pt x="473289" y="0"/>
                      <a:pt x="609796" y="136507"/>
                      <a:pt x="609796" y="304898"/>
                    </a:cubicBezTo>
                    <a:cubicBezTo>
                      <a:pt x="609796" y="473289"/>
                      <a:pt x="473289" y="609796"/>
                      <a:pt x="304898" y="609796"/>
                    </a:cubicBezTo>
                    <a:cubicBezTo>
                      <a:pt x="136507" y="609796"/>
                      <a:pt x="0" y="473289"/>
                      <a:pt x="0" y="304898"/>
                    </a:cubicBezTo>
                    <a:cubicBezTo>
                      <a:pt x="0" y="136507"/>
                      <a:pt x="136507" y="0"/>
                      <a:pt x="304898" y="0"/>
                    </a:cubicBezTo>
                    <a:close/>
                  </a:path>
                </a:pathLst>
              </a:custGeom>
              <a:solidFill>
                <a:srgbClr val="7671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98DFD231-7068-465F-B481-2D80B074506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054727" y="971044"/>
                <a:ext cx="831419" cy="831419"/>
              </a:xfrm>
              <a:custGeom>
                <a:avLst/>
                <a:gdLst>
                  <a:gd name="connsiteX0" fmla="*/ 304898 w 609796"/>
                  <a:gd name="connsiteY0" fmla="*/ 0 h 609796"/>
                  <a:gd name="connsiteX1" fmla="*/ 609796 w 609796"/>
                  <a:gd name="connsiteY1" fmla="*/ 304898 h 609796"/>
                  <a:gd name="connsiteX2" fmla="*/ 304898 w 609796"/>
                  <a:gd name="connsiteY2" fmla="*/ 609796 h 609796"/>
                  <a:gd name="connsiteX3" fmla="*/ 0 w 609796"/>
                  <a:gd name="connsiteY3" fmla="*/ 304898 h 609796"/>
                  <a:gd name="connsiteX4" fmla="*/ 304898 w 609796"/>
                  <a:gd name="connsiteY4" fmla="*/ 0 h 609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9796" h="609796">
                    <a:moveTo>
                      <a:pt x="304898" y="0"/>
                    </a:moveTo>
                    <a:cubicBezTo>
                      <a:pt x="473289" y="0"/>
                      <a:pt x="609796" y="136507"/>
                      <a:pt x="609796" y="304898"/>
                    </a:cubicBezTo>
                    <a:cubicBezTo>
                      <a:pt x="609796" y="473289"/>
                      <a:pt x="473289" y="609796"/>
                      <a:pt x="304898" y="609796"/>
                    </a:cubicBezTo>
                    <a:cubicBezTo>
                      <a:pt x="136507" y="609796"/>
                      <a:pt x="0" y="473289"/>
                      <a:pt x="0" y="304898"/>
                    </a:cubicBezTo>
                    <a:cubicBezTo>
                      <a:pt x="0" y="136507"/>
                      <a:pt x="136507" y="0"/>
                      <a:pt x="304898" y="0"/>
                    </a:cubicBezTo>
                    <a:close/>
                  </a:path>
                </a:pathLst>
              </a:custGeom>
              <a:solidFill>
                <a:srgbClr val="9DDC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28044C96-9D75-4ED0-8A4A-64D2C607B72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932282" y="1172635"/>
                <a:ext cx="1149762" cy="455892"/>
              </a:xfrm>
              <a:custGeom>
                <a:avLst/>
                <a:gdLst>
                  <a:gd name="connsiteX0" fmla="*/ 716797 w 873973"/>
                  <a:gd name="connsiteY0" fmla="*/ 0 h 334369"/>
                  <a:gd name="connsiteX1" fmla="*/ 744798 w 873973"/>
                  <a:gd name="connsiteY1" fmla="*/ 6339 h 334369"/>
                  <a:gd name="connsiteX2" fmla="*/ 873301 w 873973"/>
                  <a:gd name="connsiteY2" fmla="*/ 103729 h 334369"/>
                  <a:gd name="connsiteX3" fmla="*/ 763469 w 873973"/>
                  <a:gd name="connsiteY3" fmla="*/ 237497 h 334369"/>
                  <a:gd name="connsiteX4" fmla="*/ 721588 w 873973"/>
                  <a:gd name="connsiteY4" fmla="*/ 257021 h 334369"/>
                  <a:gd name="connsiteX5" fmla="*/ 721266 w 873973"/>
                  <a:gd name="connsiteY5" fmla="*/ 257569 h 334369"/>
                  <a:gd name="connsiteX6" fmla="*/ 702848 w 873973"/>
                  <a:gd name="connsiteY6" fmla="*/ 265991 h 334369"/>
                  <a:gd name="connsiteX7" fmla="*/ 460350 w 873973"/>
                  <a:gd name="connsiteY7" fmla="*/ 325342 h 334369"/>
                  <a:gd name="connsiteX8" fmla="*/ 209522 w 873973"/>
                  <a:gd name="connsiteY8" fmla="*/ 327911 h 334369"/>
                  <a:gd name="connsiteX9" fmla="*/ 164491 w 873973"/>
                  <a:gd name="connsiteY9" fmla="*/ 319927 h 334369"/>
                  <a:gd name="connsiteX10" fmla="*/ 166470 w 873973"/>
                  <a:gd name="connsiteY10" fmla="*/ 322189 h 334369"/>
                  <a:gd name="connsiteX11" fmla="*/ 144335 w 873973"/>
                  <a:gd name="connsiteY11" fmla="*/ 318188 h 334369"/>
                  <a:gd name="connsiteX12" fmla="*/ 672 w 873973"/>
                  <a:gd name="connsiteY12" fmla="*/ 216857 h 334369"/>
                  <a:gd name="connsiteX13" fmla="*/ 61203 w 873973"/>
                  <a:gd name="connsiteY13" fmla="*/ 114454 h 334369"/>
                  <a:gd name="connsiteX14" fmla="*/ 100154 w 873973"/>
                  <a:gd name="connsiteY14" fmla="*/ 89673 h 334369"/>
                  <a:gd name="connsiteX15" fmla="*/ 100785 w 873973"/>
                  <a:gd name="connsiteY15" fmla="*/ 89697 h 334369"/>
                  <a:gd name="connsiteX16" fmla="*/ 96861 w 873973"/>
                  <a:gd name="connsiteY16" fmla="*/ 126395 h 334369"/>
                  <a:gd name="connsiteX17" fmla="*/ 71771 w 873973"/>
                  <a:gd name="connsiteY17" fmla="*/ 146804 h 334369"/>
                  <a:gd name="connsiteX18" fmla="*/ 49001 w 873973"/>
                  <a:gd name="connsiteY18" fmla="*/ 199889 h 334369"/>
                  <a:gd name="connsiteX19" fmla="*/ 124078 w 873973"/>
                  <a:gd name="connsiteY19" fmla="*/ 262347 h 334369"/>
                  <a:gd name="connsiteX20" fmla="*/ 124913 w 873973"/>
                  <a:gd name="connsiteY20" fmla="*/ 262565 h 334369"/>
                  <a:gd name="connsiteX21" fmla="*/ 123880 w 873973"/>
                  <a:gd name="connsiteY21" fmla="*/ 260804 h 334369"/>
                  <a:gd name="connsiteX22" fmla="*/ 170649 w 873973"/>
                  <a:gd name="connsiteY22" fmla="*/ 272759 h 334369"/>
                  <a:gd name="connsiteX23" fmla="*/ 450002 w 873973"/>
                  <a:gd name="connsiteY23" fmla="*/ 275448 h 334369"/>
                  <a:gd name="connsiteX24" fmla="*/ 718479 w 873973"/>
                  <a:gd name="connsiteY24" fmla="*/ 203999 h 334369"/>
                  <a:gd name="connsiteX25" fmla="*/ 743612 w 873973"/>
                  <a:gd name="connsiteY25" fmla="*/ 190083 h 334369"/>
                  <a:gd name="connsiteX26" fmla="*/ 743695 w 873973"/>
                  <a:gd name="connsiteY26" fmla="*/ 189314 h 334369"/>
                  <a:gd name="connsiteX27" fmla="*/ 761381 w 873973"/>
                  <a:gd name="connsiteY27" fmla="*/ 179331 h 334369"/>
                  <a:gd name="connsiteX28" fmla="*/ 816092 w 873973"/>
                  <a:gd name="connsiteY28" fmla="*/ 100266 h 334369"/>
                  <a:gd name="connsiteX29" fmla="*/ 749048 w 873973"/>
                  <a:gd name="connsiteY29" fmla="*/ 40686 h 334369"/>
                  <a:gd name="connsiteX30" fmla="*/ 731787 w 873973"/>
                  <a:gd name="connsiteY30" fmla="*/ 35621 h 334369"/>
                  <a:gd name="connsiteX31" fmla="*/ 724421 w 873973"/>
                  <a:gd name="connsiteY31" fmla="*/ 13245 h 334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873973" h="334369">
                    <a:moveTo>
                      <a:pt x="716797" y="0"/>
                    </a:moveTo>
                    <a:lnTo>
                      <a:pt x="744798" y="6339"/>
                    </a:lnTo>
                    <a:cubicBezTo>
                      <a:pt x="818895" y="26923"/>
                      <a:pt x="867108" y="60692"/>
                      <a:pt x="873301" y="103729"/>
                    </a:cubicBezTo>
                    <a:cubicBezTo>
                      <a:pt x="879907" y="149635"/>
                      <a:pt x="837452" y="197393"/>
                      <a:pt x="763469" y="237497"/>
                    </a:cubicBezTo>
                    <a:lnTo>
                      <a:pt x="721588" y="257021"/>
                    </a:lnTo>
                    <a:lnTo>
                      <a:pt x="721266" y="257569"/>
                    </a:lnTo>
                    <a:lnTo>
                      <a:pt x="702848" y="265991"/>
                    </a:lnTo>
                    <a:cubicBezTo>
                      <a:pt x="635067" y="292753"/>
                      <a:pt x="551720" y="313874"/>
                      <a:pt x="460350" y="325342"/>
                    </a:cubicBezTo>
                    <a:cubicBezTo>
                      <a:pt x="368981" y="336810"/>
                      <a:pt x="282563" y="336998"/>
                      <a:pt x="209522" y="327911"/>
                    </a:cubicBezTo>
                    <a:lnTo>
                      <a:pt x="164491" y="319927"/>
                    </a:lnTo>
                    <a:lnTo>
                      <a:pt x="166470" y="322189"/>
                    </a:lnTo>
                    <a:lnTo>
                      <a:pt x="144335" y="318188"/>
                    </a:lnTo>
                    <a:cubicBezTo>
                      <a:pt x="61696" y="298125"/>
                      <a:pt x="7279" y="262763"/>
                      <a:pt x="672" y="216857"/>
                    </a:cubicBezTo>
                    <a:cubicBezTo>
                      <a:pt x="-4282" y="182427"/>
                      <a:pt x="18361" y="146956"/>
                      <a:pt x="61203" y="114454"/>
                    </a:cubicBezTo>
                    <a:lnTo>
                      <a:pt x="100154" y="89673"/>
                    </a:lnTo>
                    <a:lnTo>
                      <a:pt x="100785" y="89697"/>
                    </a:lnTo>
                    <a:lnTo>
                      <a:pt x="96861" y="126395"/>
                    </a:lnTo>
                    <a:lnTo>
                      <a:pt x="71771" y="146804"/>
                    </a:lnTo>
                    <a:cubicBezTo>
                      <a:pt x="54723" y="164407"/>
                      <a:pt x="46487" y="182415"/>
                      <a:pt x="49001" y="199889"/>
                    </a:cubicBezTo>
                    <a:cubicBezTo>
                      <a:pt x="52773" y="226100"/>
                      <a:pt x="80200" y="247390"/>
                      <a:pt x="124078" y="262347"/>
                    </a:cubicBezTo>
                    <a:lnTo>
                      <a:pt x="124913" y="262565"/>
                    </a:lnTo>
                    <a:lnTo>
                      <a:pt x="123880" y="260804"/>
                    </a:lnTo>
                    <a:lnTo>
                      <a:pt x="170649" y="272759"/>
                    </a:lnTo>
                    <a:cubicBezTo>
                      <a:pt x="244111" y="286864"/>
                      <a:pt x="343033" y="288875"/>
                      <a:pt x="450002" y="275448"/>
                    </a:cubicBezTo>
                    <a:cubicBezTo>
                      <a:pt x="556973" y="262022"/>
                      <a:pt x="651738" y="235700"/>
                      <a:pt x="718479" y="203999"/>
                    </a:cubicBezTo>
                    <a:lnTo>
                      <a:pt x="743612" y="190083"/>
                    </a:lnTo>
                    <a:lnTo>
                      <a:pt x="743695" y="189314"/>
                    </a:lnTo>
                    <a:lnTo>
                      <a:pt x="761381" y="179331"/>
                    </a:lnTo>
                    <a:cubicBezTo>
                      <a:pt x="799445" y="153889"/>
                      <a:pt x="819864" y="126477"/>
                      <a:pt x="816092" y="100266"/>
                    </a:cubicBezTo>
                    <a:cubicBezTo>
                      <a:pt x="812556" y="75692"/>
                      <a:pt x="788229" y="55445"/>
                      <a:pt x="749048" y="40686"/>
                    </a:cubicBezTo>
                    <a:lnTo>
                      <a:pt x="731787" y="35621"/>
                    </a:lnTo>
                    <a:lnTo>
                      <a:pt x="724421" y="1324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61" name="PHẠM DUYÊN 10 14 - 9Slide.vn">
            <a:extLst>
              <a:ext uri="{FF2B5EF4-FFF2-40B4-BE49-F238E27FC236}">
                <a16:creationId xmlns:a16="http://schemas.microsoft.com/office/drawing/2014/main" id="{335DBEE8-2C8A-45F3-A9BF-C330CE0491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2974">
            <a:off x="908731" y="2262187"/>
            <a:ext cx="1349768" cy="2297734"/>
          </a:xfrm>
          <a:prstGeom prst="rect">
            <a:avLst/>
          </a:prstGeom>
        </p:spPr>
      </p:pic>
      <p:pic>
        <p:nvPicPr>
          <p:cNvPr id="3" name="PHẠM DUYÊN 10 15 - 9Slide.vn">
            <a:extLst>
              <a:ext uri="{FF2B5EF4-FFF2-40B4-BE49-F238E27FC236}">
                <a16:creationId xmlns:a16="http://schemas.microsoft.com/office/drawing/2014/main" id="{A294E896-0C92-4814-82B1-30D1A4F656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466" y="746749"/>
            <a:ext cx="1524002" cy="1035254"/>
          </a:xfrm>
          <a:prstGeom prst="rect">
            <a:avLst/>
          </a:prstGeom>
        </p:spPr>
      </p:pic>
      <p:pic>
        <p:nvPicPr>
          <p:cNvPr id="5" name="PHẠM DUYÊN 10 16 - 9Slide.vn">
            <a:extLst>
              <a:ext uri="{FF2B5EF4-FFF2-40B4-BE49-F238E27FC236}">
                <a16:creationId xmlns:a16="http://schemas.microsoft.com/office/drawing/2014/main" id="{80B27E39-55C6-44F6-8EA1-73207864BF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0000" flipH="1">
            <a:off x="10337308" y="3301338"/>
            <a:ext cx="1303088" cy="1042470"/>
          </a:xfrm>
          <a:prstGeom prst="rect">
            <a:avLst/>
          </a:prstGeom>
        </p:spPr>
      </p:pic>
      <p:sp>
        <p:nvSpPr>
          <p:cNvPr id="65" name="PHẠM DUYÊN 10 17 - 9Slide.vn">
            <a:extLst>
              <a:ext uri="{FF2B5EF4-FFF2-40B4-BE49-F238E27FC236}">
                <a16:creationId xmlns:a16="http://schemas.microsoft.com/office/drawing/2014/main" id="{F2F37BA2-7C9A-46FD-8839-08874F62CECB}"/>
              </a:ext>
            </a:extLst>
          </p:cNvPr>
          <p:cNvSpPr txBox="1"/>
          <p:nvPr/>
        </p:nvSpPr>
        <p:spPr>
          <a:xfrm>
            <a:off x="3866596" y="1295400"/>
            <a:ext cx="5524268" cy="29238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8800">
                <a:solidFill>
                  <a:srgbClr val="00B0F0"/>
                </a:solidFill>
                <a:latin typeface="UTM Cabaret" panose="02040603050506020204" pitchFamily="18" charset="0"/>
              </a:rPr>
              <a:t>TIẾT HỌC</a:t>
            </a:r>
            <a:br>
              <a:rPr lang="en-US" sz="8800">
                <a:solidFill>
                  <a:srgbClr val="FFAA11"/>
                </a:solidFill>
                <a:latin typeface="UTM Cabaret" panose="02040603050506020204" pitchFamily="18" charset="0"/>
              </a:rPr>
            </a:br>
            <a:r>
              <a:rPr lang="en-US" sz="9600">
                <a:solidFill>
                  <a:schemeClr val="accent5"/>
                </a:solidFill>
                <a:latin typeface="UTM Cabaret" panose="02040603050506020204" pitchFamily="18" charset="0"/>
              </a:rPr>
              <a:t>KẾT THÚC</a:t>
            </a:r>
            <a:endParaRPr lang="en-US" sz="8800">
              <a:solidFill>
                <a:schemeClr val="accent5"/>
              </a:solidFill>
              <a:latin typeface="UTM Cabaret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1667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7" dur="1250" fill="hold"/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8" dur="1250" fill="hold"/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32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1" dur="125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12" dur="125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32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5" dur="1250" fill="hold"/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16" dur="1250" fill="hold"/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32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9" dur="125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0" dur="125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23" dur="125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4" dur="125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32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27" dur="1250" fill="hold"/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8" dur="1250" fill="hold"/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nodeType="withEffect" p14:presetBounceEnd="5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31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32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nodeType="withEffect" p14:presetBounceEnd="5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35" dur="20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36" dur="20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39" dur="20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40" dur="20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1" fill="hold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43" dur="25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44" dur="25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1" fill="hold" nodeType="withEffect" p14:presetBounceEnd="5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47" dur="2250" fill="hold"/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48" dur="2250" fill="hold"/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1" fill="hold" nodeType="withEffect" p14:presetBounceEnd="56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51" dur="1500" fill="hold"/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52" dur="1500" fill="hold"/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1" fill="hold" nodeType="withEffect" p14:presetBounceEnd="56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55" dur="1500" fill="hold"/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56" dur="1500" fill="hold"/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42" presetClass="entr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10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0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2" fill="hold" grpId="0" nodeType="withEffect" p14:presetBounceEnd="72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64" dur="225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65" dur="225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9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6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25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25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250" fill="hold"/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250" fill="hold"/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20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20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20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20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25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25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2250" fill="hold"/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2250" fill="hold"/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1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500" fill="hold"/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500" fill="hold"/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1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1500" fill="hold"/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1500" fill="hold"/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42" presetClass="entr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10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0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2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225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225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9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6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5" grpId="0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9">
      <a:majorFont>
        <a:latin typeface="#9Slide03 Sofia Pro Soft Bold"/>
        <a:ea typeface=""/>
        <a:cs typeface=""/>
      </a:majorFont>
      <a:minorFont>
        <a:latin typeface="#9Slide03 Sofia Pro Sof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187</TotalTime>
  <Words>242</Words>
  <Application>Microsoft Office PowerPoint</Application>
  <PresentationFormat>Widescreen</PresentationFormat>
  <Paragraphs>145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UTM Cabaret</vt:lpstr>
      <vt:lpstr>Cambria Math</vt:lpstr>
      <vt:lpstr>#9Slide03 HelveBold</vt:lpstr>
      <vt:lpstr>#9Slide07 Cadena</vt:lpstr>
      <vt:lpstr>#9Slide03 Sofia Pro Soft</vt:lpstr>
      <vt:lpstr>#9Slide03 Sofia Pro Soft 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PHAM DUYEN</dc:creator>
  <dc:description>9Slide.vn</dc:description>
  <cp:lastModifiedBy>Latitude 3520</cp:lastModifiedBy>
  <cp:revision>76</cp:revision>
  <dcterms:created xsi:type="dcterms:W3CDTF">2022-03-09T07:35:41Z</dcterms:created>
  <dcterms:modified xsi:type="dcterms:W3CDTF">2022-10-05T16:26:31Z</dcterms:modified>
  <cp:category>9Slide.vn</cp:category>
</cp:coreProperties>
</file>