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</p:sldMasterIdLst>
  <p:notesMasterIdLst>
    <p:notesMasterId r:id="rId14"/>
  </p:notesMasterIdLst>
  <p:sldIdLst>
    <p:sldId id="280" r:id="rId3"/>
    <p:sldId id="260" r:id="rId4"/>
    <p:sldId id="294" r:id="rId5"/>
    <p:sldId id="351" r:id="rId6"/>
    <p:sldId id="295" r:id="rId7"/>
    <p:sldId id="297" r:id="rId8"/>
    <p:sldId id="306" r:id="rId9"/>
    <p:sldId id="379" r:id="rId10"/>
    <p:sldId id="380" r:id="rId11"/>
    <p:sldId id="265" r:id="rId12"/>
    <p:sldId id="309" r:id="rId13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iTi" panose="02010609060101010101" pitchFamily="49" charset="-122"/>
      <p:regular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Nunito Black" pitchFamily="2" charset="0"/>
      <p:bold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Sigmar One" panose="020B0604020202020204" charset="0"/>
      <p:regular r:id="rId29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3FA"/>
    <a:srgbClr val="31C4EC"/>
    <a:srgbClr val="67D5F3"/>
    <a:srgbClr val="FFFFCC"/>
    <a:srgbClr val="EAF9FF"/>
    <a:srgbClr val="FFFFFF"/>
    <a:srgbClr val="FF6699"/>
    <a:srgbClr val="73C532"/>
    <a:srgbClr val="57C7D4"/>
    <a:srgbClr val="F46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060" y="60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91C5-9E02-4032-9588-67126316068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848C-8B22-490D-AD62-FAB802E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9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13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95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5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43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43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21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53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90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29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54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514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10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16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" y="0"/>
            <a:ext cx="12113802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7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Củng</a:t>
            </a:r>
            <a:r>
              <a:rPr lang="en-US" sz="6400" dirty="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cố</a:t>
            </a:r>
            <a:endParaRPr lang="en-US" sz="6400" dirty="0">
              <a:solidFill>
                <a:srgbClr val="00B050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            </a:t>
            </a: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Dặn</a:t>
            </a:r>
            <a:r>
              <a:rPr lang="en-US" sz="6400" dirty="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dò</a:t>
            </a:r>
            <a:endParaRPr lang="en-US" sz="6400" dirty="0">
              <a:solidFill>
                <a:srgbClr val="00B050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 indent="-15240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solidFill>
                <a:srgbClr val="00B05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5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334000" y="2102722"/>
            <a:ext cx="6449820" cy="20315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47" y="304800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21" y="905284"/>
            <a:ext cx="6858594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91" y="2150984"/>
            <a:ext cx="8663167" cy="3279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137" y="976398"/>
            <a:ext cx="680372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F02BF-4090-2341-3AFE-6578647D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381000"/>
            <a:ext cx="81534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1 .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vui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sao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( 3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khổ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thơ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7B361-3FDE-F147-B493-F2B575C6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" y="756478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2896E8D-15B0-F68D-D148-9102EBEEE639}"/>
              </a:ext>
            </a:extLst>
          </p:cNvPr>
          <p:cNvSpPr txBox="1"/>
          <p:nvPr/>
        </p:nvSpPr>
        <p:spPr>
          <a:xfrm>
            <a:off x="2417049" y="1128272"/>
            <a:ext cx="4454491" cy="2553891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nay em 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học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Bình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minh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nắng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xôn xao</a:t>
            </a: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lành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gió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mát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Mơn man đôi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đào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.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ED7250C9-3A03-235C-F09D-C910840B4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1" y="1093928"/>
            <a:ext cx="851094" cy="58433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9C2A79F9-D360-C424-67E8-E8FF18BAB39A}"/>
              </a:ext>
            </a:extLst>
          </p:cNvPr>
          <p:cNvSpPr txBox="1"/>
          <p:nvPr/>
        </p:nvSpPr>
        <p:spPr>
          <a:xfrm>
            <a:off x="2245913" y="1139778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67D839B-4A25-3470-3F01-8A49F2CB6D25}"/>
              </a:ext>
            </a:extLst>
          </p:cNvPr>
          <p:cNvSpPr txBox="1"/>
          <p:nvPr/>
        </p:nvSpPr>
        <p:spPr>
          <a:xfrm>
            <a:off x="2353154" y="3874123"/>
            <a:ext cx="4531689" cy="2553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Lật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từng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trang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sách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mới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Chao ôi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thơm tho</a:t>
            </a: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Này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đây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nương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lúa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Dập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dờn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những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cánh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cò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8E8E4515-CF8F-7E42-7567-11A2612D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761014"/>
            <a:ext cx="851094" cy="584333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3CFC20DF-81C2-3BCD-5F26-E4FCEDE7E538}"/>
              </a:ext>
            </a:extLst>
          </p:cNvPr>
          <p:cNvSpPr txBox="1"/>
          <p:nvPr/>
        </p:nvSpPr>
        <p:spPr>
          <a:xfrm>
            <a:off x="2108243" y="379157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205EACA-7313-BDE5-62D4-BF13E26468E6}"/>
              </a:ext>
            </a:extLst>
          </p:cNvPr>
          <p:cNvSpPr txBox="1"/>
          <p:nvPr/>
        </p:nvSpPr>
        <p:spPr>
          <a:xfrm>
            <a:off x="7190456" y="1258201"/>
            <a:ext cx="4454490" cy="2502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Bao nhiêu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chuyện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cổ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tích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Cũng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sách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hay</a:t>
            </a:r>
          </a:p>
          <a:p>
            <a:pPr marL="0" marR="0" lvl="0" indent="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Cô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dạy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múa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dạy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hát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Làm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chơi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khéo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tay.</a:t>
            </a: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A8181638-86FC-5159-ADB3-821B4AF4F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851094" cy="584333"/>
          </a:xfrm>
          <a:prstGeom prst="rect">
            <a:avLst/>
          </a:prstGeom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5C87DA8C-7E22-C6F3-B7CE-3DC29915FA88}"/>
              </a:ext>
            </a:extLst>
          </p:cNvPr>
          <p:cNvSpPr txBox="1"/>
          <p:nvPr/>
        </p:nvSpPr>
        <p:spPr>
          <a:xfrm>
            <a:off x="6884843" y="13082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555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/>
      <p:bldP spid="17" grpId="0" animBg="1"/>
      <p:bldP spid="19" grpId="0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7239000" y="3103427"/>
            <a:ext cx="3800680" cy="33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E6806-0FCF-0218-CB8B-65DAB865CAF9}"/>
              </a:ext>
            </a:extLst>
          </p:cNvPr>
          <p:cNvSpPr/>
          <p:nvPr/>
        </p:nvSpPr>
        <p:spPr>
          <a:xfrm>
            <a:off x="816390" y="736264"/>
            <a:ext cx="3329786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69C05-1631-43AA-D660-34FE01B2C07C}"/>
              </a:ext>
            </a:extLst>
          </p:cNvPr>
          <p:cNvSpPr txBox="1"/>
          <p:nvPr/>
        </p:nvSpPr>
        <p:spPr>
          <a:xfrm>
            <a:off x="915024" y="775117"/>
            <a:ext cx="367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Cách trình bày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1235073" y="1884892"/>
            <a:ext cx="6442076" cy="3487208"/>
          </a:xfrm>
          <a:prstGeom prst="wedgeRoundRectCallou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1511299" y="2258411"/>
            <a:ext cx="6165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tiêng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B1381-39C9-C382-64A3-9B268D7E2891}"/>
              </a:ext>
            </a:extLst>
          </p:cNvPr>
          <p:cNvSpPr txBox="1"/>
          <p:nvPr/>
        </p:nvSpPr>
        <p:spPr>
          <a:xfrm>
            <a:off x="228600" y="179518"/>
            <a:ext cx="10909640" cy="10658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2 :Quan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sát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tranh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từ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ngữ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chỉ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vật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hoặc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  <a:ea typeface="+mj-ea"/>
                <a:cs typeface="#9Slide03 Arima Madurai Black" panose="020B0604020202020204" charset="0"/>
              </a:rPr>
              <a:t> b.</a:t>
            </a:r>
            <a:endParaRPr kumimoji="0" lang="en-US" sz="2800" b="0" u="none" strike="noStrike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j-ea"/>
              <a:cs typeface="#9Slide03 Arima Madurai Black" panose="020B060402020202020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2A9B90C-C906-E89F-9215-46B721C5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10" y="3034174"/>
            <a:ext cx="5710169" cy="3823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51286-22F9-05E0-AD0F-3DE94D153769}"/>
              </a:ext>
            </a:extLst>
          </p:cNvPr>
          <p:cNvSpPr txBox="1"/>
          <p:nvPr/>
        </p:nvSpPr>
        <p:spPr>
          <a:xfrm>
            <a:off x="838200" y="1424872"/>
            <a:ext cx="9448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a. Từ ngữ chứa tiếng bắt đầu bằng </a:t>
            </a:r>
            <a:r>
              <a:rPr lang="en-US" sz="2800" b="1" i="0">
                <a:solidFill>
                  <a:srgbClr val="FF0000"/>
                </a:solidFill>
                <a:effectLst/>
                <a:latin typeface="Nunito Black" pitchFamily="2" charset="0"/>
              </a:rPr>
              <a:t>s</a:t>
            </a:r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hoặc </a:t>
            </a:r>
            <a:r>
              <a:rPr lang="en-US" sz="2800" b="1" i="0">
                <a:solidFill>
                  <a:srgbClr val="FF0000"/>
                </a:solidFill>
                <a:effectLst/>
                <a:latin typeface="Nunito Black" pitchFamily="2" charset="0"/>
              </a:rPr>
              <a:t>x</a:t>
            </a:r>
            <a:endParaRPr lang="en-US" sz="2800" b="0" i="0">
              <a:solidFill>
                <a:srgbClr val="FF0000"/>
              </a:solidFill>
              <a:effectLst/>
              <a:latin typeface="Nunito Black" pitchFamily="2" charset="0"/>
            </a:endParaRPr>
          </a:p>
          <a:p>
            <a:pPr algn="just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M: </a:t>
            </a:r>
            <a:r>
              <a:rPr lang="en-US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dòng suối</a:t>
            </a:r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0EE2D3B8-E80A-DF71-9AA0-E66234B2D97B}"/>
              </a:ext>
            </a:extLst>
          </p:cNvPr>
          <p:cNvSpPr txBox="1"/>
          <p:nvPr/>
        </p:nvSpPr>
        <p:spPr>
          <a:xfrm>
            <a:off x="685800" y="2389360"/>
            <a:ext cx="813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nhà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sàn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, con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sóc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xe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máy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cái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xô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cái</a:t>
            </a:r>
            <a:r>
              <a:rPr lang="en-US" sz="2800" i="1" dirty="0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i="1" err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xẻng</a:t>
            </a:r>
            <a:r>
              <a:rPr lang="en-US" sz="2800" i="1">
                <a:solidFill>
                  <a:srgbClr val="7030A0"/>
                </a:solidFill>
                <a:latin typeface="Nunito Black" pitchFamily="2" charset="0"/>
                <a:cs typeface="#9Slide03 Arima Madurai Black" panose="020B0604020202020204" charset="0"/>
              </a:rPr>
              <a:t>.</a:t>
            </a:r>
            <a:endParaRPr lang="en-US" sz="2800" i="1" dirty="0">
              <a:solidFill>
                <a:srgbClr val="7030A0"/>
              </a:solidFill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E2A5955-AB34-F67A-2FD5-C56F62332D87}"/>
              </a:ext>
            </a:extLst>
          </p:cNvPr>
          <p:cNvSpPr txBox="1"/>
          <p:nvPr/>
        </p:nvSpPr>
        <p:spPr>
          <a:xfrm>
            <a:off x="611262" y="4466985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xẻng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.</a:t>
            </a:r>
            <a:endParaRPr lang="vi-VN" sz="28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F00DC-7C41-19C5-6A81-C0278768E5FB}"/>
              </a:ext>
            </a:extLst>
          </p:cNvPr>
          <p:cNvSpPr txBox="1"/>
          <p:nvPr/>
        </p:nvSpPr>
        <p:spPr>
          <a:xfrm>
            <a:off x="108009" y="3109327"/>
            <a:ext cx="6213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b. Từ ngữ chứa tiếng có </a:t>
            </a:r>
            <a:r>
              <a:rPr lang="en-US" sz="2800" b="1" i="0">
                <a:solidFill>
                  <a:srgbClr val="FF0000"/>
                </a:solidFill>
                <a:effectLst/>
                <a:latin typeface="Nunito Black" pitchFamily="2" charset="0"/>
              </a:rPr>
              <a:t>dấu hỏi </a:t>
            </a:r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hoặc </a:t>
            </a:r>
            <a:r>
              <a:rPr lang="en-US" sz="2800" b="1" i="0">
                <a:solidFill>
                  <a:srgbClr val="FF0000"/>
                </a:solidFill>
                <a:effectLst/>
                <a:latin typeface="Nunito Black" pitchFamily="2" charset="0"/>
              </a:rPr>
              <a:t>dấu ngã</a:t>
            </a:r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.</a:t>
            </a:r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just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M: </a:t>
            </a:r>
            <a:r>
              <a:rPr lang="en-US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cối giã gạo</a:t>
            </a:r>
          </a:p>
        </p:txBody>
      </p:sp>
    </p:spTree>
    <p:extLst>
      <p:ext uri="{BB962C8B-B14F-4D97-AF65-F5344CB8AC3E}">
        <p14:creationId xmlns:p14="http://schemas.microsoft.com/office/powerpoint/2010/main" val="1200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602EF-445C-BD90-2D2B-77F9CB47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966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54406-2A92-3E17-F9E0-D4F662BDF19F}"/>
              </a:ext>
            </a:extLst>
          </p:cNvPr>
          <p:cNvSpPr txBox="1"/>
          <p:nvPr/>
        </p:nvSpPr>
        <p:spPr>
          <a:xfrm>
            <a:off x="890057" y="1288580"/>
            <a:ext cx="86756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Từ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ngữ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chứa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tiếng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mở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đầu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bằng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s, x: </a:t>
            </a: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r>
              <a:rPr lang="en-US" sz="2800" dirty="0"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Từ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chứa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tiếng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có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dấu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hỏi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: </a:t>
            </a: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Nunito Black" pitchFamily="2" charset="0"/>
              <a:cs typeface="#9Slide03 Arima Madurai Black" panose="020B0604020202020204" charset="0"/>
            </a:endParaRPr>
          </a:p>
          <a:p>
            <a:r>
              <a:rPr lang="en-US" sz="2800" dirty="0"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Từ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chứa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tiếng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có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dấu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2800" dirty="0" err="1">
                <a:latin typeface="Nunito Black" pitchFamily="2" charset="0"/>
                <a:cs typeface="#9Slide03 Arima Madurai Black" panose="020B0604020202020204" charset="0"/>
              </a:rPr>
              <a:t>ngã</a:t>
            </a:r>
            <a:r>
              <a:rPr lang="vi-VN" sz="2800" dirty="0">
                <a:latin typeface="Nunito Black" pitchFamily="2" charset="0"/>
                <a:cs typeface="#9Slide03 Arima Madurai Black" panose="020B0604020202020204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F16985-C0E4-5D80-2928-FBCF97BB87B7}"/>
              </a:ext>
            </a:extLst>
          </p:cNvPr>
          <p:cNvSpPr txBox="1"/>
          <p:nvPr/>
        </p:nvSpPr>
        <p:spPr>
          <a:xfrm>
            <a:off x="1120846" y="1749047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xúc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xắc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xúc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xích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xe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đạp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quả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xoài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ốc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sên,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quả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sấu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sâm,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sấm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chớp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…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C2E0F9-29AE-24AE-80C1-224404984D3D}"/>
              </a:ext>
            </a:extLst>
          </p:cNvPr>
          <p:cNvSpPr txBox="1"/>
          <p:nvPr/>
        </p:nvSpPr>
        <p:spPr>
          <a:xfrm>
            <a:off x="1156367" y="3021307"/>
            <a:ext cx="851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quả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bưởi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vỏ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cam,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chảo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hủ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tiếu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tổ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ong,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bún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chả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chim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sẻ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…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D1BC9D-7D85-7DED-2E4E-1A0F29656852}"/>
              </a:ext>
            </a:extLst>
          </p:cNvPr>
          <p:cNvSpPr txBox="1"/>
          <p:nvPr/>
        </p:nvSpPr>
        <p:spPr>
          <a:xfrm>
            <a:off x="1156367" y="4361545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bã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trầu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hà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mã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tủ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gỗ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chỗ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ngồi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cs typeface="#9Slide03 Arima Madurai Black" panose="020B0604020202020204" charset="0"/>
              </a:rPr>
              <a:t>,…</a:t>
            </a:r>
            <a:endParaRPr lang="vi-VN" sz="28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1" name="Cloud 27">
            <a:extLst>
              <a:ext uri="{FF2B5EF4-FFF2-40B4-BE49-F238E27FC236}">
                <a16:creationId xmlns:a16="http://schemas.microsoft.com/office/drawing/2014/main" id="{4C1564B5-6834-0E2F-D0A9-E6B6294BD54B}"/>
              </a:ext>
            </a:extLst>
          </p:cNvPr>
          <p:cNvSpPr/>
          <p:nvPr/>
        </p:nvSpPr>
        <p:spPr>
          <a:xfrm rot="21098094">
            <a:off x="7727935" y="4036716"/>
            <a:ext cx="3887345" cy="1908302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m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nhóm</a:t>
            </a:r>
            <a:r>
              <a:rPr lang="en-US" sz="2800">
                <a:solidFill>
                  <a:srgbClr val="C00000"/>
                </a:solidFill>
                <a:latin typeface="#9Slide03 AmpleSoft Bold" panose="02000000000000000000" pitchFamily="2" charset="0"/>
              </a:rPr>
              <a:t>/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cặp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4B746-7C34-0887-2799-BDE5AFEE7067}"/>
              </a:ext>
            </a:extLst>
          </p:cNvPr>
          <p:cNvSpPr txBox="1"/>
          <p:nvPr/>
        </p:nvSpPr>
        <p:spPr>
          <a:xfrm>
            <a:off x="304800" y="201196"/>
            <a:ext cx="108204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itchFamily="2" charset="0"/>
              </a:rPr>
              <a:t>Câu 3: Tìm thêm từ ngữ có tiếng mở đầu bằng s, x (hoặc chứa tiếng có dấu hỏi, dấu ngã)</a:t>
            </a:r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7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161233" y="-762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0" marR="0" lvl="0" indent="-152408" algn="l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868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 dụng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5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347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92A8E4-152E-31B4-441C-65E11C61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69409"/>
            <a:ext cx="8953290" cy="6253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A6DB1-7D5F-B2B0-F455-AC82CBEF51B3}"/>
              </a:ext>
            </a:extLst>
          </p:cNvPr>
          <p:cNvSpPr txBox="1"/>
          <p:nvPr/>
        </p:nvSpPr>
        <p:spPr>
          <a:xfrm>
            <a:off x="-152400" y="152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2 – 3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  <a:cs typeface="#9Slide03 Arima Madurai Black" panose="020B0604020202020204" charset="0"/>
              </a:rPr>
              <a:t> nay.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F64CFC1-09FC-BE4C-6736-CDE1F82CF2BC}"/>
              </a:ext>
            </a:extLst>
          </p:cNvPr>
          <p:cNvSpPr txBox="1"/>
          <p:nvPr/>
        </p:nvSpPr>
        <p:spPr>
          <a:xfrm>
            <a:off x="4495800" y="2057400"/>
            <a:ext cx="6858000" cy="2962513"/>
          </a:xfrm>
          <a:prstGeom prst="roundRect">
            <a:avLst/>
          </a:prstGeom>
          <a:noFill/>
          <a:ln w="28575"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   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hôm nay cho em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thấy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niềm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vui khi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. Đi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không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chỉ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giúp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thêm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nhiều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kiến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thức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bổ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ích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mà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còn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gặp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thầy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cô,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bạn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tham gia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nhiều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Nunito Black" pitchFamily="2" charset="0"/>
              </a:rPr>
              <a:t>rất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 vui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21" y="905284"/>
            <a:ext cx="6858594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91" y="2150984"/>
            <a:ext cx="8663167" cy="3279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137" y="976398"/>
            <a:ext cx="680372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4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403</Words>
  <Application>Microsoft Office PowerPoint</Application>
  <PresentationFormat>Widescreen</PresentationFormat>
  <Paragraphs>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Alibaba PuHuiTi</vt:lpstr>
      <vt:lpstr>Open Sans</vt:lpstr>
      <vt:lpstr>Nunito Black</vt:lpstr>
      <vt:lpstr>#9Slide03 AmpleSoft Bold</vt:lpstr>
      <vt:lpstr>Sigmar One</vt:lpstr>
      <vt:lpstr>Wingdings</vt:lpstr>
      <vt:lpstr>Calibri</vt:lpstr>
      <vt:lpstr>KaiTi</vt:lpstr>
      <vt:lpstr>Arial</vt:lpstr>
      <vt:lpstr>Microsoft YaHei</vt:lpstr>
      <vt:lpstr>义启小魏楷</vt:lpstr>
      <vt:lpstr>Office Theme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Latitude 3520</cp:lastModifiedBy>
  <cp:revision>23</cp:revision>
  <dcterms:created xsi:type="dcterms:W3CDTF">2006-08-16T00:00:00Z</dcterms:created>
  <dcterms:modified xsi:type="dcterms:W3CDTF">2022-10-23T17:00:43Z</dcterms:modified>
  <dc:identifier>DAFDiO2oNAs</dc:identifier>
</cp:coreProperties>
</file>