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3.xml" ContentType="application/vnd.openxmlformats-officedocument.theme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theme/theme4.xml" ContentType="application/vnd.openxmlformats-officedocument.theme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theme/theme5.xml" ContentType="application/vnd.openxmlformats-officedocument.theme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theme/theme6.xml" ContentType="application/vnd.openxmlformats-officedocument.theme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theme/theme7.xml" ContentType="application/vnd.openxmlformats-officedocument.theme+xml"/>
  <Override PartName="/ppt/theme/theme8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81" r:id="rId2"/>
    <p:sldMasterId id="2147483694" r:id="rId3"/>
    <p:sldMasterId id="2147483707" r:id="rId4"/>
    <p:sldMasterId id="2147483720" r:id="rId5"/>
    <p:sldMasterId id="2147483777" r:id="rId6"/>
    <p:sldMasterId id="2147483790" r:id="rId7"/>
  </p:sldMasterIdLst>
  <p:notesMasterIdLst>
    <p:notesMasterId r:id="rId30"/>
  </p:notesMasterIdLst>
  <p:sldIdLst>
    <p:sldId id="286" r:id="rId8"/>
    <p:sldId id="298" r:id="rId9"/>
    <p:sldId id="300" r:id="rId10"/>
    <p:sldId id="299" r:id="rId11"/>
    <p:sldId id="265" r:id="rId12"/>
    <p:sldId id="301" r:id="rId13"/>
    <p:sldId id="278" r:id="rId14"/>
    <p:sldId id="302" r:id="rId15"/>
    <p:sldId id="303" r:id="rId16"/>
    <p:sldId id="268" r:id="rId17"/>
    <p:sldId id="304" r:id="rId18"/>
    <p:sldId id="305" r:id="rId19"/>
    <p:sldId id="279" r:id="rId20"/>
    <p:sldId id="289" r:id="rId21"/>
    <p:sldId id="334" r:id="rId22"/>
    <p:sldId id="284" r:id="rId23"/>
    <p:sldId id="339" r:id="rId24"/>
    <p:sldId id="340" r:id="rId25"/>
    <p:sldId id="335" r:id="rId26"/>
    <p:sldId id="336" r:id="rId27"/>
    <p:sldId id="337" r:id="rId28"/>
    <p:sldId id="338" r:id="rId2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890" autoAdjust="0"/>
    <p:restoredTop sz="93792" autoAdjust="0"/>
  </p:normalViewPr>
  <p:slideViewPr>
    <p:cSldViewPr snapToGrid="0">
      <p:cViewPr>
        <p:scale>
          <a:sx n="50" d="100"/>
          <a:sy n="50" d="100"/>
        </p:scale>
        <p:origin x="1088" y="4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26" Type="http://schemas.openxmlformats.org/officeDocument/2006/relationships/slide" Target="slides/slide19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4.xml"/><Relationship Id="rId34" Type="http://schemas.openxmlformats.org/officeDocument/2006/relationships/tableStyles" Target="tableStyles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slide" Target="slides/slide18.xml"/><Relationship Id="rId33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9.xml"/><Relationship Id="rId20" Type="http://schemas.openxmlformats.org/officeDocument/2006/relationships/slide" Target="slides/slide13.xml"/><Relationship Id="rId29" Type="http://schemas.openxmlformats.org/officeDocument/2006/relationships/slide" Target="slides/slide22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4.xml"/><Relationship Id="rId24" Type="http://schemas.openxmlformats.org/officeDocument/2006/relationships/slide" Target="slides/slide17.xml"/><Relationship Id="rId32" Type="http://schemas.openxmlformats.org/officeDocument/2006/relationships/viewProps" Target="view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8.xml"/><Relationship Id="rId23" Type="http://schemas.openxmlformats.org/officeDocument/2006/relationships/slide" Target="slides/slide16.xml"/><Relationship Id="rId28" Type="http://schemas.openxmlformats.org/officeDocument/2006/relationships/slide" Target="slides/slide21.xml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31" Type="http://schemas.openxmlformats.org/officeDocument/2006/relationships/presProps" Target="pres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slide" Target="slides/slide15.xml"/><Relationship Id="rId27" Type="http://schemas.openxmlformats.org/officeDocument/2006/relationships/slide" Target="slides/slide20.xml"/><Relationship Id="rId30" Type="http://schemas.openxmlformats.org/officeDocument/2006/relationships/notesMaster" Target="notesMasters/notesMaster1.xml"/><Relationship Id="rId8" Type="http://schemas.openxmlformats.org/officeDocument/2006/relationships/slide" Target="slides/slid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421F5F7-D63B-4784-BF1F-012863F15532}" type="datetimeFigureOut">
              <a:rPr lang="en-US" smtClean="0"/>
              <a:t>10/6/2022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E9D10F2-9854-45BB-9993-F9B997F8C1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00812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E6A8B35-59C6-4B61-AD68-5A0ADACE56C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90599390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9" name="Google Shape;999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000" name="Google Shape;1000;p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E6A8B35-59C6-4B61-AD68-5A0ADACE56C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72276986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E6A8B35-59C6-4B61-AD68-5A0ADACE56C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88466942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4" name="Google Shape;1164;p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165" name="Google Shape;1165;p2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66" name="Google Shape;1166;p2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tabLst/>
              <a:defRPr/>
            </a:pPr>
            <a:fld id="{00000000-1234-1234-1234-123412341234}" type="slidenum">
              <a:rPr kumimoji="0" lang="en-US" sz="1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  <a:tabLst/>
                <a:defRPr/>
              </a:pPr>
              <a:t>13</a:t>
            </a:fld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42CD908-B056-4B80-8112-888AE7EE60A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45647728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9" name="Google Shape;999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000" name="Google Shape;1000;p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44340294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0" name="Google Shape;1260;p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261" name="Google Shape;1261;p2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171450" lvl="0" indent="-171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Char char="-"/>
            </a:pPr>
            <a:endParaRPr dirty="0"/>
          </a:p>
        </p:txBody>
      </p:sp>
      <p:sp>
        <p:nvSpPr>
          <p:cNvPr id="1262" name="Google Shape;1262;p29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tabLst/>
              <a:defRPr/>
            </a:pPr>
            <a:fld id="{00000000-1234-1234-1234-123412341234}" type="slidenum">
              <a:rPr kumimoji="0" lang="en-US" sz="1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  <a:tabLst/>
                <a:defRPr/>
              </a:pPr>
              <a:t>16</a:t>
            </a:fld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0" name="Google Shape;1260;p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261" name="Google Shape;1261;p2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171450" lvl="0" indent="-171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Char char="-"/>
            </a:pPr>
            <a:endParaRPr dirty="0"/>
          </a:p>
        </p:txBody>
      </p:sp>
      <p:sp>
        <p:nvSpPr>
          <p:cNvPr id="1262" name="Google Shape;1262;p29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tabLst/>
              <a:defRPr/>
            </a:pPr>
            <a:fld id="{00000000-1234-1234-1234-123412341234}" type="slidenum">
              <a:rPr kumimoji="0" lang="en-US" sz="1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  <a:tabLst/>
                <a:defRPr/>
              </a:pPr>
              <a:t>17</a:t>
            </a:fld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81849903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0" name="Google Shape;1260;p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261" name="Google Shape;1261;p2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171450" lvl="0" indent="-171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Char char="-"/>
            </a:pPr>
            <a:endParaRPr dirty="0"/>
          </a:p>
        </p:txBody>
      </p:sp>
      <p:sp>
        <p:nvSpPr>
          <p:cNvPr id="1262" name="Google Shape;1262;p29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tabLst/>
              <a:defRPr/>
            </a:pPr>
            <a:fld id="{00000000-1234-1234-1234-123412341234}" type="slidenum">
              <a:rPr kumimoji="0" lang="en-US" sz="1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  <a:tabLst/>
                <a:defRPr/>
              </a:pPr>
              <a:t>18</a:t>
            </a:fld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13413539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42CD908-B056-4B80-8112-888AE7EE60A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45647728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E6A8B35-59C6-4B61-AD68-5A0ADACE56C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10321775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1" name="Google Shape;1071;p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072" name="Google Shape;1072;p1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73" name="Google Shape;1073;p19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tabLst/>
              <a:defRPr/>
            </a:pPr>
            <a:fld id="{00000000-1234-1234-1234-123412341234}" type="slidenum">
              <a:rPr kumimoji="0" lang="en-US" sz="1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Calibri"/>
                <a:buNone/>
                <a:tabLst/>
                <a:defRPr/>
              </a:pPr>
              <a:t>20</a:t>
            </a:fld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73927904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42CD908-B056-4B80-8112-888AE7EE60A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394886570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1" name="Google Shape;1071;p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072" name="Google Shape;1072;p1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73" name="Google Shape;1073;p19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tabLst/>
              <a:defRPr/>
            </a:pPr>
            <a:fld id="{00000000-1234-1234-1234-123412341234}" type="slidenum">
              <a:rPr kumimoji="0" lang="en-US" sz="1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Calibri"/>
                <a:buNone/>
                <a:tabLst/>
                <a:defRPr/>
              </a:pPr>
              <a:t>22</a:t>
            </a:fld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1760818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E6A8B35-59C6-4B61-AD68-5A0ADACE56C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9367543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1" name="Google Shape;1071;p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072" name="Google Shape;1072;p1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- GV </a:t>
            </a:r>
            <a:r>
              <a:rPr lang="en-US" dirty="0" err="1"/>
              <a:t>cung</a:t>
            </a:r>
            <a:r>
              <a:rPr lang="en-US" dirty="0"/>
              <a:t> </a:t>
            </a:r>
            <a:r>
              <a:rPr lang="en-US" dirty="0" err="1"/>
              <a:t>cấp</a:t>
            </a:r>
            <a:r>
              <a:rPr lang="en-US" baseline="0" dirty="0"/>
              <a:t> them </a:t>
            </a:r>
            <a:r>
              <a:rPr lang="en-US" baseline="0" dirty="0" err="1"/>
              <a:t>thông</a:t>
            </a:r>
            <a:r>
              <a:rPr lang="en-US" baseline="0" dirty="0"/>
              <a:t> tin </a:t>
            </a:r>
            <a:r>
              <a:rPr lang="en-US" baseline="0" dirty="0" err="1"/>
              <a:t>về</a:t>
            </a:r>
            <a:r>
              <a:rPr lang="en-US" baseline="0" dirty="0"/>
              <a:t> </a:t>
            </a:r>
            <a:r>
              <a:rPr lang="en-US" baseline="0" dirty="0" err="1"/>
              <a:t>đường</a:t>
            </a:r>
            <a:r>
              <a:rPr lang="en-US" baseline="0" dirty="0"/>
              <a:t> hang </a:t>
            </a:r>
            <a:r>
              <a:rPr lang="en-US" baseline="0" dirty="0" err="1"/>
              <a:t>không</a:t>
            </a:r>
            <a:endParaRPr dirty="0"/>
          </a:p>
        </p:txBody>
      </p:sp>
      <p:sp>
        <p:nvSpPr>
          <p:cNvPr id="1073" name="Google Shape;1073;p19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tabLst/>
              <a:defRPr/>
            </a:pPr>
            <a:fld id="{00000000-1234-1234-1234-123412341234}" type="slidenum">
              <a:rPr kumimoji="0" lang="en-US" sz="1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Calibri"/>
                <a:buNone/>
                <a:tabLst/>
                <a:defRPr/>
              </a:pPr>
              <a:t>4</a:t>
            </a:fld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66727161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5" name="Google Shape;965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66" name="Google Shape;966;p1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171450" lvl="0" indent="-171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Char char="-"/>
            </a:pPr>
            <a:endParaRPr dirty="0"/>
          </a:p>
        </p:txBody>
      </p:sp>
      <p:sp>
        <p:nvSpPr>
          <p:cNvPr id="967" name="Google Shape;967;p1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tabLst/>
              <a:defRPr/>
            </a:pPr>
            <a:fld id="{00000000-1234-1234-1234-123412341234}" type="slidenum">
              <a:rPr kumimoji="0" lang="en-US" sz="1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Calibri"/>
                <a:buNone/>
                <a:tabLst/>
                <a:defRPr/>
              </a:pPr>
              <a:t>5</a:t>
            </a:fld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5" name="Google Shape;965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66" name="Google Shape;966;p1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171450" lvl="0" indent="-171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Char char="-"/>
            </a:pPr>
            <a:endParaRPr dirty="0"/>
          </a:p>
        </p:txBody>
      </p:sp>
      <p:sp>
        <p:nvSpPr>
          <p:cNvPr id="967" name="Google Shape;967;p1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tabLst/>
              <a:defRPr/>
            </a:pPr>
            <a:fld id="{00000000-1234-1234-1234-123412341234}" type="slidenum">
              <a:rPr kumimoji="0" lang="en-US" sz="1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Calibri"/>
                <a:buNone/>
                <a:tabLst/>
                <a:defRPr/>
              </a:pPr>
              <a:t>6</a:t>
            </a:fld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67648297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2" name="Google Shape;1152;p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153" name="Google Shape;1153;p2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54" name="Google Shape;1154;p2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tabLst/>
              <a:defRPr/>
            </a:pPr>
            <a:fld id="{00000000-1234-1234-1234-123412341234}" type="slidenum">
              <a:rPr kumimoji="0" lang="en-US" sz="1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  <a:tabLst/>
                <a:defRPr/>
              </a:pPr>
              <a:t>7</a:t>
            </a:fld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1" name="Google Shape;1071;p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072" name="Google Shape;1072;p1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- GV </a:t>
            </a:r>
            <a:r>
              <a:rPr lang="en-US" dirty="0" err="1"/>
              <a:t>cung</a:t>
            </a:r>
            <a:r>
              <a:rPr lang="en-US" dirty="0"/>
              <a:t> </a:t>
            </a:r>
            <a:r>
              <a:rPr lang="en-US" dirty="0" err="1"/>
              <a:t>cấp</a:t>
            </a:r>
            <a:r>
              <a:rPr lang="en-US" baseline="0" dirty="0"/>
              <a:t> them </a:t>
            </a:r>
            <a:r>
              <a:rPr lang="en-US" baseline="0" dirty="0" err="1"/>
              <a:t>thông</a:t>
            </a:r>
            <a:r>
              <a:rPr lang="en-US" baseline="0" dirty="0"/>
              <a:t> tin </a:t>
            </a:r>
            <a:r>
              <a:rPr lang="en-US" baseline="0" dirty="0" err="1"/>
              <a:t>về</a:t>
            </a:r>
            <a:r>
              <a:rPr lang="en-US" baseline="0" dirty="0"/>
              <a:t> </a:t>
            </a:r>
            <a:r>
              <a:rPr lang="en-US" baseline="0" dirty="0" err="1"/>
              <a:t>đường</a:t>
            </a:r>
            <a:r>
              <a:rPr lang="en-US" baseline="0" dirty="0"/>
              <a:t> hang </a:t>
            </a:r>
            <a:r>
              <a:rPr lang="en-US" baseline="0" dirty="0" err="1"/>
              <a:t>không</a:t>
            </a:r>
            <a:endParaRPr dirty="0"/>
          </a:p>
        </p:txBody>
      </p:sp>
      <p:sp>
        <p:nvSpPr>
          <p:cNvPr id="1073" name="Google Shape;1073;p19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tabLst/>
              <a:defRPr/>
            </a:pPr>
            <a:fld id="{00000000-1234-1234-1234-123412341234}" type="slidenum">
              <a:rPr kumimoji="0" lang="en-US" sz="1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Calibri"/>
                <a:buNone/>
                <a:tabLst/>
                <a:defRPr/>
              </a:pPr>
              <a:t>8</a:t>
            </a:fld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78568383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E6A8B35-59C6-4B61-AD68-5A0ADACE56C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14501291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空白" type="blank">
  <p:cSld name="空白"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p3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4" name="Google Shape;184;p3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5" name="Google Shape;185;p3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4942151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空白">
  <p:cSld name="2_空白">
    <p:spTree>
      <p:nvGrpSpPr>
        <p:cNvPr id="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Google Shape;242;p6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3" name="Google Shape;243;p6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4" name="Google Shape;244;p6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758097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空白">
  <p:cSld name="1_空白">
    <p:spTree>
      <p:nvGrpSpPr>
        <p:cNvPr id="1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Google Shape;246;p6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7" name="Google Shape;247;p6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8" name="Google Shape;248;p6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65219574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内容与标题" type="objTx">
  <p:cSld name="内容与标题">
    <p:spTree>
      <p:nvGrpSpPr>
        <p:cNvPr id="1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Google Shape;250;p64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1" name="Google Shape;251;p64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252" name="Google Shape;252;p64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253" name="Google Shape;253;p6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4" name="Google Shape;254;p6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5" name="Google Shape;255;p6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67041843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图片与标题" type="picTx">
  <p:cSld name="图片与标题">
    <p:spTree>
      <p:nvGrpSpPr>
        <p:cNvPr id="1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Google Shape;257;p65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8" name="Google Shape;258;p65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59" name="Google Shape;259;p65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260" name="Google Shape;260;p6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1" name="Google Shape;261;p6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2" name="Google Shape;262;p6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9386448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标题和竖排文字" type="vertTx">
  <p:cSld name="标题和竖排文字">
    <p:spTree>
      <p:nvGrpSpPr>
        <p:cNvPr id="1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Google Shape;264;p6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5" name="Google Shape;265;p66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66" name="Google Shape;266;p6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7" name="Google Shape;267;p6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8" name="Google Shape;268;p6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26614683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竖排标题与文本" type="vertTitleAndTx">
  <p:cSld name="竖排标题与文本">
    <p:spTree>
      <p:nvGrpSpPr>
        <p:cNvPr id="1" name="Shape 2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" name="Google Shape;270;p67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1" name="Google Shape;271;p67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72" name="Google Shape;272;p6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3" name="Google Shape;273;p6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4" name="Google Shape;274;p6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6904614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标题幻灯片" type="title">
  <p:cSld name="标题幻灯片">
    <p:spTree>
      <p:nvGrpSpPr>
        <p:cNvPr id="1" name="Shape 2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" name="Google Shape;282;p39"/>
          <p:cNvSpPr txBox="1"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3" name="Google Shape;283;p39"/>
          <p:cNvSpPr txBox="1"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spcBef>
                <a:spcPts val="853"/>
              </a:spcBef>
              <a:spcAft>
                <a:spcPts val="0"/>
              </a:spcAft>
              <a:buClr>
                <a:srgbClr val="888888"/>
              </a:buClr>
              <a:buSzPts val="4267"/>
              <a:buNone/>
              <a:defRPr>
                <a:solidFill>
                  <a:srgbClr val="888888"/>
                </a:solidFill>
              </a:defRPr>
            </a:lvl1pPr>
            <a:lvl2pPr lvl="1" algn="ctr">
              <a:spcBef>
                <a:spcPts val="747"/>
              </a:spcBef>
              <a:spcAft>
                <a:spcPts val="0"/>
              </a:spcAft>
              <a:buClr>
                <a:srgbClr val="888888"/>
              </a:buClr>
              <a:buSzPts val="3733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533"/>
              </a:spcBef>
              <a:spcAft>
                <a:spcPts val="0"/>
              </a:spcAft>
              <a:buClr>
                <a:srgbClr val="888888"/>
              </a:buClr>
              <a:buSzPts val="2667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533"/>
              </a:spcBef>
              <a:spcAft>
                <a:spcPts val="0"/>
              </a:spcAft>
              <a:buClr>
                <a:srgbClr val="888888"/>
              </a:buClr>
              <a:buSzPts val="2667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533"/>
              </a:spcBef>
              <a:spcAft>
                <a:spcPts val="0"/>
              </a:spcAft>
              <a:buClr>
                <a:srgbClr val="888888"/>
              </a:buClr>
              <a:buSzPts val="2667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533"/>
              </a:spcBef>
              <a:spcAft>
                <a:spcPts val="0"/>
              </a:spcAft>
              <a:buClr>
                <a:srgbClr val="888888"/>
              </a:buClr>
              <a:buSzPts val="2667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533"/>
              </a:spcBef>
              <a:spcAft>
                <a:spcPts val="0"/>
              </a:spcAft>
              <a:buClr>
                <a:srgbClr val="888888"/>
              </a:buClr>
              <a:buSzPts val="2667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533"/>
              </a:spcBef>
              <a:spcAft>
                <a:spcPts val="0"/>
              </a:spcAft>
              <a:buClr>
                <a:srgbClr val="888888"/>
              </a:buClr>
              <a:buSzPts val="2667"/>
              <a:buNone/>
              <a:defRPr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284" name="Google Shape;284;p39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5" name="Google Shape;285;p39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6" name="Google Shape;286;p39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89421717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标题和内容" type="obj">
  <p:cSld name="标题和内容">
    <p:spTree>
      <p:nvGrpSpPr>
        <p:cNvPr id="1" name="Shape 2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8" name="Google Shape;298;p68"/>
          <p:cNvSpPr txBox="1"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9" name="Google Shape;299;p68"/>
          <p:cNvSpPr txBox="1"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00" name="Google Shape;300;p68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1" name="Google Shape;301;p68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2" name="Google Shape;302;p68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13588973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节标题" type="secHead">
  <p:cSld name="节标题">
    <p:spTree>
      <p:nvGrpSpPr>
        <p:cNvPr id="1" name="Shape 3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" name="Google Shape;304;p69"/>
          <p:cNvSpPr txBox="1"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333"/>
              <a:buFont typeface="Calibri"/>
              <a:buNone/>
              <a:defRPr sz="5333" b="1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5" name="Google Shape;305;p69"/>
          <p:cNvSpPr txBox="1"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533"/>
              </a:spcBef>
              <a:spcAft>
                <a:spcPts val="0"/>
              </a:spcAft>
              <a:buClr>
                <a:srgbClr val="888888"/>
              </a:buClr>
              <a:buSzPts val="2667"/>
              <a:buNone/>
              <a:defRPr sz="2667">
                <a:solidFill>
                  <a:srgbClr val="888888"/>
                </a:solidFill>
              </a:defRPr>
            </a:lvl1pPr>
            <a:lvl2pPr marL="914400" lvl="1" indent="-228600" algn="l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2pPr>
            <a:lvl3pPr marL="1371600" lvl="2" indent="-228600" algn="l">
              <a:spcBef>
                <a:spcPts val="427"/>
              </a:spcBef>
              <a:spcAft>
                <a:spcPts val="0"/>
              </a:spcAft>
              <a:buClr>
                <a:srgbClr val="888888"/>
              </a:buClr>
              <a:buSzPts val="2133"/>
              <a:buNone/>
              <a:defRPr sz="2133">
                <a:solidFill>
                  <a:srgbClr val="888888"/>
                </a:solidFill>
              </a:defRPr>
            </a:lvl3pPr>
            <a:lvl4pPr marL="1828800" lvl="3" indent="-228600" algn="l">
              <a:spcBef>
                <a:spcPts val="373"/>
              </a:spcBef>
              <a:spcAft>
                <a:spcPts val="0"/>
              </a:spcAft>
              <a:buClr>
                <a:srgbClr val="888888"/>
              </a:buClr>
              <a:buSzPts val="1867"/>
              <a:buNone/>
              <a:defRPr sz="1867">
                <a:solidFill>
                  <a:srgbClr val="888888"/>
                </a:solidFill>
              </a:defRPr>
            </a:lvl4pPr>
            <a:lvl5pPr marL="2286000" lvl="4" indent="-228600" algn="l">
              <a:spcBef>
                <a:spcPts val="373"/>
              </a:spcBef>
              <a:spcAft>
                <a:spcPts val="0"/>
              </a:spcAft>
              <a:buClr>
                <a:srgbClr val="888888"/>
              </a:buClr>
              <a:buSzPts val="1867"/>
              <a:buNone/>
              <a:defRPr sz="1867">
                <a:solidFill>
                  <a:srgbClr val="888888"/>
                </a:solidFill>
              </a:defRPr>
            </a:lvl5pPr>
            <a:lvl6pPr marL="2743200" lvl="5" indent="-228600" algn="l">
              <a:spcBef>
                <a:spcPts val="373"/>
              </a:spcBef>
              <a:spcAft>
                <a:spcPts val="0"/>
              </a:spcAft>
              <a:buClr>
                <a:srgbClr val="888888"/>
              </a:buClr>
              <a:buSzPts val="1867"/>
              <a:buNone/>
              <a:defRPr sz="1867">
                <a:solidFill>
                  <a:srgbClr val="888888"/>
                </a:solidFill>
              </a:defRPr>
            </a:lvl6pPr>
            <a:lvl7pPr marL="3200400" lvl="6" indent="-228600" algn="l">
              <a:spcBef>
                <a:spcPts val="373"/>
              </a:spcBef>
              <a:spcAft>
                <a:spcPts val="0"/>
              </a:spcAft>
              <a:buClr>
                <a:srgbClr val="888888"/>
              </a:buClr>
              <a:buSzPts val="1867"/>
              <a:buNone/>
              <a:defRPr sz="1867">
                <a:solidFill>
                  <a:srgbClr val="888888"/>
                </a:solidFill>
              </a:defRPr>
            </a:lvl7pPr>
            <a:lvl8pPr marL="3657600" lvl="7" indent="-228600" algn="l">
              <a:spcBef>
                <a:spcPts val="373"/>
              </a:spcBef>
              <a:spcAft>
                <a:spcPts val="0"/>
              </a:spcAft>
              <a:buClr>
                <a:srgbClr val="888888"/>
              </a:buClr>
              <a:buSzPts val="1867"/>
              <a:buNone/>
              <a:defRPr sz="1867">
                <a:solidFill>
                  <a:srgbClr val="888888"/>
                </a:solidFill>
              </a:defRPr>
            </a:lvl8pPr>
            <a:lvl9pPr marL="4114800" lvl="8" indent="-228600" algn="l">
              <a:spcBef>
                <a:spcPts val="373"/>
              </a:spcBef>
              <a:spcAft>
                <a:spcPts val="0"/>
              </a:spcAft>
              <a:buClr>
                <a:srgbClr val="888888"/>
              </a:buClr>
              <a:buSzPts val="1867"/>
              <a:buNone/>
              <a:defRPr sz="1867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06" name="Google Shape;306;p69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7" name="Google Shape;307;p69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8" name="Google Shape;308;p69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15345918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两栏内容" type="twoObj">
  <p:cSld name="两栏内容">
    <p:spTree>
      <p:nvGrpSpPr>
        <p:cNvPr id="1" name="Shape 3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" name="Google Shape;310;p70"/>
          <p:cNvSpPr txBox="1"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1" name="Google Shape;311;p70"/>
          <p:cNvSpPr txBox="1">
            <a:spLocks noGrp="1"/>
          </p:cNvSpPr>
          <p:nvPr>
            <p:ph type="body" idx="1"/>
          </p:nvPr>
        </p:nvSpPr>
        <p:spPr>
          <a:xfrm>
            <a:off x="609600" y="1200151"/>
            <a:ext cx="5384800" cy="3394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65645" algn="l">
              <a:spcBef>
                <a:spcPts val="747"/>
              </a:spcBef>
              <a:spcAft>
                <a:spcPts val="0"/>
              </a:spcAft>
              <a:buClr>
                <a:schemeClr val="dk1"/>
              </a:buClr>
              <a:buSzPts val="3733"/>
              <a:buChar char="•"/>
              <a:defRPr sz="3733"/>
            </a:lvl1pPr>
            <a:lvl2pPr marL="914400" lvl="1" indent="-4318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–"/>
              <a:defRPr sz="3200"/>
            </a:lvl2pPr>
            <a:lvl3pPr marL="1371600" lvl="2" indent="-397954" algn="l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7"/>
              <a:buChar char="•"/>
              <a:defRPr sz="2667"/>
            </a:lvl3pPr>
            <a:lvl4pPr marL="1828800" lvl="3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4pPr>
            <a:lvl5pPr marL="2286000" lvl="4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»"/>
              <a:defRPr sz="2400"/>
            </a:lvl5pPr>
            <a:lvl6pPr marL="2743200" lvl="5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6pPr>
            <a:lvl7pPr marL="3200400" lvl="6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7pPr>
            <a:lvl8pPr marL="3657600" lvl="7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8pPr>
            <a:lvl9pPr marL="4114800" lvl="8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9pPr>
          </a:lstStyle>
          <a:p>
            <a:endParaRPr/>
          </a:p>
        </p:txBody>
      </p:sp>
      <p:sp>
        <p:nvSpPr>
          <p:cNvPr id="312" name="Google Shape;312;p70"/>
          <p:cNvSpPr txBox="1">
            <a:spLocks noGrp="1"/>
          </p:cNvSpPr>
          <p:nvPr>
            <p:ph type="body" idx="2"/>
          </p:nvPr>
        </p:nvSpPr>
        <p:spPr>
          <a:xfrm>
            <a:off x="6197600" y="1200151"/>
            <a:ext cx="5384800" cy="3394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65645" algn="l">
              <a:spcBef>
                <a:spcPts val="747"/>
              </a:spcBef>
              <a:spcAft>
                <a:spcPts val="0"/>
              </a:spcAft>
              <a:buClr>
                <a:schemeClr val="dk1"/>
              </a:buClr>
              <a:buSzPts val="3733"/>
              <a:buChar char="•"/>
              <a:defRPr sz="3733"/>
            </a:lvl1pPr>
            <a:lvl2pPr marL="914400" lvl="1" indent="-4318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–"/>
              <a:defRPr sz="3200"/>
            </a:lvl2pPr>
            <a:lvl3pPr marL="1371600" lvl="2" indent="-397954" algn="l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7"/>
              <a:buChar char="•"/>
              <a:defRPr sz="2667"/>
            </a:lvl3pPr>
            <a:lvl4pPr marL="1828800" lvl="3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4pPr>
            <a:lvl5pPr marL="2286000" lvl="4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»"/>
              <a:defRPr sz="2400"/>
            </a:lvl5pPr>
            <a:lvl6pPr marL="2743200" lvl="5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6pPr>
            <a:lvl7pPr marL="3200400" lvl="6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7pPr>
            <a:lvl8pPr marL="3657600" lvl="7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8pPr>
            <a:lvl9pPr marL="4114800" lvl="8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9pPr>
          </a:lstStyle>
          <a:p>
            <a:endParaRPr/>
          </a:p>
        </p:txBody>
      </p:sp>
      <p:sp>
        <p:nvSpPr>
          <p:cNvPr id="313" name="Google Shape;313;p70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4" name="Google Shape;314;p70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5" name="Google Shape;315;p70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5327235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标题幻灯片">
  <p:cSld name="2_标题幻灯片"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p54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4" name="Google Shape;194;p54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95" name="Google Shape;195;p5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6" name="Google Shape;196;p5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7" name="Google Shape;197;p5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17182633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比较" type="twoTxTwoObj">
  <p:cSld name="比较">
    <p:spTree>
      <p:nvGrpSpPr>
        <p:cNvPr id="1" name="Shape 3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" name="Google Shape;317;p71"/>
          <p:cNvSpPr txBox="1"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867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8" name="Google Shape;318;p71"/>
          <p:cNvSpPr txBox="1"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 sz="3200" b="1"/>
            </a:lvl1pPr>
            <a:lvl2pPr marL="914400" lvl="1" indent="-228600" algn="l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7"/>
              <a:buNone/>
              <a:defRPr sz="2667" b="1"/>
            </a:lvl2pPr>
            <a:lvl3pPr marL="1371600" lvl="2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3pPr>
            <a:lvl4pPr marL="1828800" lvl="3" indent="-228600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2133"/>
              <a:buNone/>
              <a:defRPr sz="2133" b="1"/>
            </a:lvl4pPr>
            <a:lvl5pPr marL="2286000" lvl="4" indent="-228600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2133"/>
              <a:buNone/>
              <a:defRPr sz="2133" b="1"/>
            </a:lvl5pPr>
            <a:lvl6pPr marL="2743200" lvl="5" indent="-228600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2133"/>
              <a:buNone/>
              <a:defRPr sz="2133" b="1"/>
            </a:lvl6pPr>
            <a:lvl7pPr marL="3200400" lvl="6" indent="-228600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2133"/>
              <a:buNone/>
              <a:defRPr sz="2133" b="1"/>
            </a:lvl7pPr>
            <a:lvl8pPr marL="3657600" lvl="7" indent="-228600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2133"/>
              <a:buNone/>
              <a:defRPr sz="2133" b="1"/>
            </a:lvl8pPr>
            <a:lvl9pPr marL="4114800" lvl="8" indent="-228600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2133"/>
              <a:buNone/>
              <a:defRPr sz="2133" b="1"/>
            </a:lvl9pPr>
          </a:lstStyle>
          <a:p>
            <a:endParaRPr/>
          </a:p>
        </p:txBody>
      </p:sp>
      <p:sp>
        <p:nvSpPr>
          <p:cNvPr id="319" name="Google Shape;319;p71"/>
          <p:cNvSpPr txBox="1">
            <a:spLocks noGrp="1"/>
          </p:cNvSpPr>
          <p:nvPr>
            <p:ph type="body" idx="2"/>
          </p:nvPr>
        </p:nvSpPr>
        <p:spPr>
          <a:xfrm>
            <a:off x="609600" y="2174875"/>
            <a:ext cx="5386917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397954" algn="l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7"/>
              <a:buChar char="–"/>
              <a:defRPr sz="2667"/>
            </a:lvl2pPr>
            <a:lvl3pPr marL="1371600" lvl="2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64045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2133"/>
              <a:buChar char="–"/>
              <a:defRPr sz="2133"/>
            </a:lvl4pPr>
            <a:lvl5pPr marL="2286000" lvl="4" indent="-364045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2133"/>
              <a:buChar char="»"/>
              <a:defRPr sz="2133"/>
            </a:lvl5pPr>
            <a:lvl6pPr marL="2743200" lvl="5" indent="-364045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2133"/>
              <a:buChar char="•"/>
              <a:defRPr sz="2133"/>
            </a:lvl6pPr>
            <a:lvl7pPr marL="3200400" lvl="6" indent="-364045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2133"/>
              <a:buChar char="•"/>
              <a:defRPr sz="2133"/>
            </a:lvl7pPr>
            <a:lvl8pPr marL="3657600" lvl="7" indent="-364045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2133"/>
              <a:buChar char="•"/>
              <a:defRPr sz="2133"/>
            </a:lvl8pPr>
            <a:lvl9pPr marL="4114800" lvl="8" indent="-364045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2133"/>
              <a:buChar char="•"/>
              <a:defRPr sz="2133"/>
            </a:lvl9pPr>
          </a:lstStyle>
          <a:p>
            <a:endParaRPr/>
          </a:p>
        </p:txBody>
      </p:sp>
      <p:sp>
        <p:nvSpPr>
          <p:cNvPr id="320" name="Google Shape;320;p71"/>
          <p:cNvSpPr txBox="1">
            <a:spLocks noGrp="1"/>
          </p:cNvSpPr>
          <p:nvPr>
            <p:ph type="body" idx="3"/>
          </p:nvPr>
        </p:nvSpPr>
        <p:spPr>
          <a:xfrm>
            <a:off x="6193369" y="1535113"/>
            <a:ext cx="5389033" cy="6397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 sz="3200" b="1"/>
            </a:lvl1pPr>
            <a:lvl2pPr marL="914400" lvl="1" indent="-228600" algn="l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7"/>
              <a:buNone/>
              <a:defRPr sz="2667" b="1"/>
            </a:lvl2pPr>
            <a:lvl3pPr marL="1371600" lvl="2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3pPr>
            <a:lvl4pPr marL="1828800" lvl="3" indent="-228600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2133"/>
              <a:buNone/>
              <a:defRPr sz="2133" b="1"/>
            </a:lvl4pPr>
            <a:lvl5pPr marL="2286000" lvl="4" indent="-228600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2133"/>
              <a:buNone/>
              <a:defRPr sz="2133" b="1"/>
            </a:lvl5pPr>
            <a:lvl6pPr marL="2743200" lvl="5" indent="-228600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2133"/>
              <a:buNone/>
              <a:defRPr sz="2133" b="1"/>
            </a:lvl6pPr>
            <a:lvl7pPr marL="3200400" lvl="6" indent="-228600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2133"/>
              <a:buNone/>
              <a:defRPr sz="2133" b="1"/>
            </a:lvl7pPr>
            <a:lvl8pPr marL="3657600" lvl="7" indent="-228600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2133"/>
              <a:buNone/>
              <a:defRPr sz="2133" b="1"/>
            </a:lvl8pPr>
            <a:lvl9pPr marL="4114800" lvl="8" indent="-228600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2133"/>
              <a:buNone/>
              <a:defRPr sz="2133" b="1"/>
            </a:lvl9pPr>
          </a:lstStyle>
          <a:p>
            <a:endParaRPr/>
          </a:p>
        </p:txBody>
      </p:sp>
      <p:sp>
        <p:nvSpPr>
          <p:cNvPr id="321" name="Google Shape;321;p71"/>
          <p:cNvSpPr txBox="1">
            <a:spLocks noGrp="1"/>
          </p:cNvSpPr>
          <p:nvPr>
            <p:ph type="body" idx="4"/>
          </p:nvPr>
        </p:nvSpPr>
        <p:spPr>
          <a:xfrm>
            <a:off x="6193369" y="2174875"/>
            <a:ext cx="5389033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397954" algn="l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7"/>
              <a:buChar char="–"/>
              <a:defRPr sz="2667"/>
            </a:lvl2pPr>
            <a:lvl3pPr marL="1371600" lvl="2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64045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2133"/>
              <a:buChar char="–"/>
              <a:defRPr sz="2133"/>
            </a:lvl4pPr>
            <a:lvl5pPr marL="2286000" lvl="4" indent="-364045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2133"/>
              <a:buChar char="»"/>
              <a:defRPr sz="2133"/>
            </a:lvl5pPr>
            <a:lvl6pPr marL="2743200" lvl="5" indent="-364045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2133"/>
              <a:buChar char="•"/>
              <a:defRPr sz="2133"/>
            </a:lvl6pPr>
            <a:lvl7pPr marL="3200400" lvl="6" indent="-364045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2133"/>
              <a:buChar char="•"/>
              <a:defRPr sz="2133"/>
            </a:lvl7pPr>
            <a:lvl8pPr marL="3657600" lvl="7" indent="-364045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2133"/>
              <a:buChar char="•"/>
              <a:defRPr sz="2133"/>
            </a:lvl8pPr>
            <a:lvl9pPr marL="4114800" lvl="8" indent="-364045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2133"/>
              <a:buChar char="•"/>
              <a:defRPr sz="2133"/>
            </a:lvl9pPr>
          </a:lstStyle>
          <a:p>
            <a:endParaRPr/>
          </a:p>
        </p:txBody>
      </p:sp>
      <p:sp>
        <p:nvSpPr>
          <p:cNvPr id="322" name="Google Shape;322;p71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3" name="Google Shape;323;p71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4" name="Google Shape;324;p71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41401264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仅标题" type="titleOnly">
  <p:cSld name="仅标题">
    <p:spTree>
      <p:nvGrpSpPr>
        <p:cNvPr id="1" name="Shape 3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6" name="Google Shape;326;p72"/>
          <p:cNvSpPr txBox="1"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7" name="Google Shape;327;p72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8" name="Google Shape;328;p72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9" name="Google Shape;329;p72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23911893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内容与标题" type="objTx">
  <p:cSld name="内容与标题">
    <p:spTree>
      <p:nvGrpSpPr>
        <p:cNvPr id="1" name="Shape 3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1" name="Google Shape;331;p73"/>
          <p:cNvSpPr txBox="1">
            <a:spLocks noGrp="1"/>
          </p:cNvSpPr>
          <p:nvPr>
            <p:ph type="title"/>
          </p:nvPr>
        </p:nvSpPr>
        <p:spPr>
          <a:xfrm>
            <a:off x="609602" y="273049"/>
            <a:ext cx="4011084" cy="11620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67"/>
              <a:buFont typeface="Calibri"/>
              <a:buNone/>
              <a:defRPr sz="2667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2" name="Google Shape;332;p73"/>
          <p:cNvSpPr txBox="1">
            <a:spLocks noGrp="1"/>
          </p:cNvSpPr>
          <p:nvPr>
            <p:ph type="body" idx="1"/>
          </p:nvPr>
        </p:nvSpPr>
        <p:spPr>
          <a:xfrm>
            <a:off x="4766733" y="273052"/>
            <a:ext cx="6815667" cy="5853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99554" algn="l">
              <a:spcBef>
                <a:spcPts val="853"/>
              </a:spcBef>
              <a:spcAft>
                <a:spcPts val="0"/>
              </a:spcAft>
              <a:buClr>
                <a:schemeClr val="dk1"/>
              </a:buClr>
              <a:buSzPts val="4267"/>
              <a:buChar char="•"/>
              <a:defRPr sz="4267"/>
            </a:lvl1pPr>
            <a:lvl2pPr marL="914400" lvl="1" indent="-465645" algn="l">
              <a:spcBef>
                <a:spcPts val="747"/>
              </a:spcBef>
              <a:spcAft>
                <a:spcPts val="0"/>
              </a:spcAft>
              <a:buClr>
                <a:schemeClr val="dk1"/>
              </a:buClr>
              <a:buSzPts val="3733"/>
              <a:buChar char="–"/>
              <a:defRPr sz="3733"/>
            </a:lvl2pPr>
            <a:lvl3pPr marL="1371600" lvl="2" indent="-4318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3pPr>
            <a:lvl4pPr marL="1828800" lvl="3" indent="-397954" algn="l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7"/>
              <a:buChar char="–"/>
              <a:defRPr sz="2667"/>
            </a:lvl4pPr>
            <a:lvl5pPr marL="2286000" lvl="4" indent="-397954" algn="l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7"/>
              <a:buChar char="»"/>
              <a:defRPr sz="2667"/>
            </a:lvl5pPr>
            <a:lvl6pPr marL="2743200" lvl="5" indent="-397954" algn="l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7"/>
              <a:buChar char="•"/>
              <a:defRPr sz="2667"/>
            </a:lvl6pPr>
            <a:lvl7pPr marL="3200400" lvl="6" indent="-397954" algn="l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7"/>
              <a:buChar char="•"/>
              <a:defRPr sz="2667"/>
            </a:lvl7pPr>
            <a:lvl8pPr marL="3657600" lvl="7" indent="-397954" algn="l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7"/>
              <a:buChar char="•"/>
              <a:defRPr sz="2667"/>
            </a:lvl8pPr>
            <a:lvl9pPr marL="4114800" lvl="8" indent="-397954" algn="l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7"/>
              <a:buChar char="•"/>
              <a:defRPr sz="2667"/>
            </a:lvl9pPr>
          </a:lstStyle>
          <a:p>
            <a:endParaRPr/>
          </a:p>
        </p:txBody>
      </p:sp>
      <p:sp>
        <p:nvSpPr>
          <p:cNvPr id="333" name="Google Shape;333;p73"/>
          <p:cNvSpPr txBox="1">
            <a:spLocks noGrp="1"/>
          </p:cNvSpPr>
          <p:nvPr>
            <p:ph type="body" idx="2"/>
          </p:nvPr>
        </p:nvSpPr>
        <p:spPr>
          <a:xfrm>
            <a:off x="609602" y="1435102"/>
            <a:ext cx="4011084" cy="4691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373"/>
              </a:spcBef>
              <a:spcAft>
                <a:spcPts val="0"/>
              </a:spcAft>
              <a:buClr>
                <a:schemeClr val="dk1"/>
              </a:buClr>
              <a:buSzPts val="1867"/>
              <a:buNone/>
              <a:defRPr sz="1867"/>
            </a:lvl1pPr>
            <a:lvl2pPr marL="914400" lvl="1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2pPr>
            <a:lvl3pPr marL="1371600" lvl="2" indent="-228600" algn="l">
              <a:spcBef>
                <a:spcPts val="267"/>
              </a:spcBef>
              <a:spcAft>
                <a:spcPts val="0"/>
              </a:spcAft>
              <a:buClr>
                <a:schemeClr val="dk1"/>
              </a:buClr>
              <a:buSzPts val="1333"/>
              <a:buNone/>
              <a:defRPr sz="1333"/>
            </a:lvl3pPr>
            <a:lvl4pPr marL="1828800" lvl="3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4pPr>
            <a:lvl5pPr marL="2286000" lvl="4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5pPr>
            <a:lvl6pPr marL="2743200" lvl="5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6pPr>
            <a:lvl7pPr marL="3200400" lvl="6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7pPr>
            <a:lvl8pPr marL="3657600" lvl="7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8pPr>
            <a:lvl9pPr marL="4114800" lvl="8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9pPr>
          </a:lstStyle>
          <a:p>
            <a:endParaRPr/>
          </a:p>
        </p:txBody>
      </p:sp>
      <p:sp>
        <p:nvSpPr>
          <p:cNvPr id="334" name="Google Shape;334;p73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5" name="Google Shape;335;p73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6" name="Google Shape;336;p73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56585600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图片与标题" type="picTx">
  <p:cSld name="图片与标题">
    <p:spTree>
      <p:nvGrpSpPr>
        <p:cNvPr id="1" name="Shape 3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8" name="Google Shape;338;p74"/>
          <p:cNvSpPr txBox="1">
            <a:spLocks noGrp="1"/>
          </p:cNvSpPr>
          <p:nvPr>
            <p:ph type="title"/>
          </p:nvPr>
        </p:nvSpPr>
        <p:spPr>
          <a:xfrm>
            <a:off x="2389717" y="4800600"/>
            <a:ext cx="7315200" cy="5667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67"/>
              <a:buFont typeface="Calibri"/>
              <a:buNone/>
              <a:defRPr sz="2667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9" name="Google Shape;339;p74"/>
          <p:cNvSpPr>
            <a:spLocks noGrp="1"/>
          </p:cNvSpPr>
          <p:nvPr>
            <p:ph type="pic" idx="2"/>
          </p:nvPr>
        </p:nvSpPr>
        <p:spPr>
          <a:xfrm>
            <a:off x="2389717" y="612775"/>
            <a:ext cx="7315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spcBef>
                <a:spcPts val="853"/>
              </a:spcBef>
              <a:spcAft>
                <a:spcPts val="0"/>
              </a:spcAft>
              <a:buClr>
                <a:schemeClr val="dk1"/>
              </a:buClr>
              <a:buSzPts val="4267"/>
              <a:buFont typeface="Arial"/>
              <a:buNone/>
              <a:defRPr sz="42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747"/>
              </a:spcBef>
              <a:spcAft>
                <a:spcPts val="0"/>
              </a:spcAft>
              <a:buClr>
                <a:schemeClr val="dk1"/>
              </a:buClr>
              <a:buSzPts val="3733"/>
              <a:buFont typeface="Arial"/>
              <a:buNone/>
              <a:defRPr sz="373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7"/>
              <a:buFont typeface="Arial"/>
              <a:buNone/>
              <a:defRPr sz="26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7"/>
              <a:buFont typeface="Arial"/>
              <a:buNone/>
              <a:defRPr sz="26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7"/>
              <a:buFont typeface="Arial"/>
              <a:buNone/>
              <a:defRPr sz="26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7"/>
              <a:buFont typeface="Arial"/>
              <a:buNone/>
              <a:defRPr sz="26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7"/>
              <a:buFont typeface="Arial"/>
              <a:buNone/>
              <a:defRPr sz="26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7"/>
              <a:buFont typeface="Arial"/>
              <a:buNone/>
              <a:defRPr sz="26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40" name="Google Shape;340;p74"/>
          <p:cNvSpPr txBox="1">
            <a:spLocks noGrp="1"/>
          </p:cNvSpPr>
          <p:nvPr>
            <p:ph type="body" idx="1"/>
          </p:nvPr>
        </p:nvSpPr>
        <p:spPr>
          <a:xfrm>
            <a:off x="2389717" y="5367338"/>
            <a:ext cx="7315200" cy="8048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373"/>
              </a:spcBef>
              <a:spcAft>
                <a:spcPts val="0"/>
              </a:spcAft>
              <a:buClr>
                <a:schemeClr val="dk1"/>
              </a:buClr>
              <a:buSzPts val="1867"/>
              <a:buNone/>
              <a:defRPr sz="1867"/>
            </a:lvl1pPr>
            <a:lvl2pPr marL="914400" lvl="1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2pPr>
            <a:lvl3pPr marL="1371600" lvl="2" indent="-228600" algn="l">
              <a:spcBef>
                <a:spcPts val="267"/>
              </a:spcBef>
              <a:spcAft>
                <a:spcPts val="0"/>
              </a:spcAft>
              <a:buClr>
                <a:schemeClr val="dk1"/>
              </a:buClr>
              <a:buSzPts val="1333"/>
              <a:buNone/>
              <a:defRPr sz="1333"/>
            </a:lvl3pPr>
            <a:lvl4pPr marL="1828800" lvl="3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4pPr>
            <a:lvl5pPr marL="2286000" lvl="4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5pPr>
            <a:lvl6pPr marL="2743200" lvl="5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6pPr>
            <a:lvl7pPr marL="3200400" lvl="6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7pPr>
            <a:lvl8pPr marL="3657600" lvl="7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8pPr>
            <a:lvl9pPr marL="4114800" lvl="8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9pPr>
          </a:lstStyle>
          <a:p>
            <a:endParaRPr/>
          </a:p>
        </p:txBody>
      </p:sp>
      <p:sp>
        <p:nvSpPr>
          <p:cNvPr id="341" name="Google Shape;341;p74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2" name="Google Shape;342;p74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3" name="Google Shape;343;p74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59746706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标题和竖排文字" type="vertTx">
  <p:cSld name="标题和竖排文字">
    <p:spTree>
      <p:nvGrpSpPr>
        <p:cNvPr id="1" name="Shape 3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5" name="Google Shape;345;p75"/>
          <p:cNvSpPr txBox="1"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6" name="Google Shape;346;p75"/>
          <p:cNvSpPr txBox="1">
            <a:spLocks noGrp="1"/>
          </p:cNvSpPr>
          <p:nvPr>
            <p:ph type="body" idx="1"/>
          </p:nvPr>
        </p:nvSpPr>
        <p:spPr>
          <a:xfrm rot="5400000">
            <a:off x="3833019" y="-1623217"/>
            <a:ext cx="4525963" cy="1097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47" name="Google Shape;347;p75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8" name="Google Shape;348;p75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9" name="Google Shape;349;p75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97984646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垂直排列标题与文本" type="vertTitleAndTx">
  <p:cSld name="垂直排列标题与文本">
    <p:spTree>
      <p:nvGrpSpPr>
        <p:cNvPr id="1" name="Shape 3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1" name="Google Shape;351;p76"/>
          <p:cNvSpPr txBox="1">
            <a:spLocks noGrp="1"/>
          </p:cNvSpPr>
          <p:nvPr>
            <p:ph type="title"/>
          </p:nvPr>
        </p:nvSpPr>
        <p:spPr>
          <a:xfrm rot="5400000">
            <a:off x="8016874" y="1028701"/>
            <a:ext cx="4387851" cy="274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2" name="Google Shape;352;p76"/>
          <p:cNvSpPr txBox="1">
            <a:spLocks noGrp="1"/>
          </p:cNvSpPr>
          <p:nvPr>
            <p:ph type="body" idx="1"/>
          </p:nvPr>
        </p:nvSpPr>
        <p:spPr>
          <a:xfrm rot="5400000">
            <a:off x="2428874" y="-1612900"/>
            <a:ext cx="4387851" cy="802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53" name="Google Shape;353;p76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4" name="Google Shape;354;p76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5" name="Google Shape;355;p76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88886796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3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1" name="Google Shape;361;p43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362" name="Google Shape;362;p43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8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l">
              <a:lnSpc>
                <a:spcPct val="115000"/>
              </a:lnSpc>
              <a:spcBef>
                <a:spcPts val="2133"/>
              </a:spcBef>
              <a:spcAft>
                <a:spcPts val="2133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363" name="Google Shape;363;p43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01390773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spTree>
      <p:nvGrpSpPr>
        <p:cNvPr id="1" name="Shape 3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5" name="Google Shape;365;p124"/>
          <p:cNvSpPr txBox="1">
            <a:spLocks noGrp="1"/>
          </p:cNvSpPr>
          <p:nvPr>
            <p:ph type="ctrTitle"/>
          </p:nvPr>
        </p:nvSpPr>
        <p:spPr>
          <a:xfrm>
            <a:off x="415611" y="992767"/>
            <a:ext cx="11360800" cy="273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9pPr>
          </a:lstStyle>
          <a:p>
            <a:endParaRPr/>
          </a:p>
        </p:txBody>
      </p:sp>
      <p:sp>
        <p:nvSpPr>
          <p:cNvPr id="366" name="Google Shape;366;p124"/>
          <p:cNvSpPr txBox="1">
            <a:spLocks noGrp="1"/>
          </p:cNvSpPr>
          <p:nvPr>
            <p:ph type="subTitle" idx="1"/>
          </p:nvPr>
        </p:nvSpPr>
        <p:spPr>
          <a:xfrm>
            <a:off x="415600" y="3778833"/>
            <a:ext cx="11360800" cy="105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9pPr>
          </a:lstStyle>
          <a:p>
            <a:endParaRPr/>
          </a:p>
        </p:txBody>
      </p:sp>
      <p:sp>
        <p:nvSpPr>
          <p:cNvPr id="367" name="Google Shape;367;p124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13153230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spTree>
      <p:nvGrpSpPr>
        <p:cNvPr id="1" name="Shape 3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9" name="Google Shape;369;p125"/>
          <p:cNvSpPr txBox="1">
            <a:spLocks noGrp="1"/>
          </p:cNvSpPr>
          <p:nvPr>
            <p:ph type="title"/>
          </p:nvPr>
        </p:nvSpPr>
        <p:spPr>
          <a:xfrm>
            <a:off x="415600" y="2867800"/>
            <a:ext cx="11360800" cy="112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sp>
        <p:nvSpPr>
          <p:cNvPr id="370" name="Google Shape;370;p125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41917441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>
  <p:cSld name="1_Title and body">
    <p:spTree>
      <p:nvGrpSpPr>
        <p:cNvPr id="1" name="Shape 3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2" name="Google Shape;372;p126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373" name="Google Shape;373;p126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8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l">
              <a:lnSpc>
                <a:spcPct val="115000"/>
              </a:lnSpc>
              <a:spcBef>
                <a:spcPts val="2133"/>
              </a:spcBef>
              <a:spcAft>
                <a:spcPts val="2133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374" name="Google Shape;374;p126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6312053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标题幻灯片">
  <p:cSld name="1_标题幻灯片">
    <p:spTree>
      <p:nvGrpSpPr>
        <p:cNvPr id="1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p55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0" name="Google Shape;200;p55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201" name="Google Shape;201;p5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2" name="Google Shape;202;p5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3" name="Google Shape;203;p5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99059013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 and two columns">
    <p:spTree>
      <p:nvGrpSpPr>
        <p:cNvPr id="1" name="Shape 3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6" name="Google Shape;376;p127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377" name="Google Shape;377;p127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53332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867"/>
            </a:lvl1pPr>
            <a:lvl2pPr marL="914400" lvl="1" indent="-304800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2pPr>
            <a:lvl3pPr marL="1371600" lvl="2" indent="-304800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200"/>
              <a:buChar char="■"/>
              <a:defRPr sz="1600"/>
            </a:lvl3pPr>
            <a:lvl4pPr marL="1828800" lvl="3" indent="-304800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200"/>
              <a:buChar char="●"/>
              <a:defRPr sz="1600"/>
            </a:lvl4pPr>
            <a:lvl5pPr marL="2286000" lvl="4" indent="-304800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5pPr>
            <a:lvl6pPr marL="2743200" lvl="5" indent="-304800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200"/>
              <a:buChar char="■"/>
              <a:defRPr sz="1600"/>
            </a:lvl6pPr>
            <a:lvl7pPr marL="3200400" lvl="6" indent="-304800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200"/>
              <a:buChar char="●"/>
              <a:defRPr sz="1600"/>
            </a:lvl7pPr>
            <a:lvl8pPr marL="3657600" lvl="7" indent="-304800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8pPr>
            <a:lvl9pPr marL="4114800" lvl="8" indent="-304800" algn="l">
              <a:lnSpc>
                <a:spcPct val="115000"/>
              </a:lnSpc>
              <a:spcBef>
                <a:spcPts val="2133"/>
              </a:spcBef>
              <a:spcAft>
                <a:spcPts val="2133"/>
              </a:spcAft>
              <a:buSzPts val="1200"/>
              <a:buChar char="■"/>
              <a:defRPr sz="1600"/>
            </a:lvl9pPr>
          </a:lstStyle>
          <a:p>
            <a:endParaRPr/>
          </a:p>
        </p:txBody>
      </p:sp>
      <p:sp>
        <p:nvSpPr>
          <p:cNvPr id="378" name="Google Shape;378;p127"/>
          <p:cNvSpPr txBox="1">
            <a:spLocks noGrp="1"/>
          </p:cNvSpPr>
          <p:nvPr>
            <p:ph type="body" idx="2"/>
          </p:nvPr>
        </p:nvSpPr>
        <p:spPr>
          <a:xfrm>
            <a:off x="6443200" y="1536633"/>
            <a:ext cx="53332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867"/>
            </a:lvl1pPr>
            <a:lvl2pPr marL="914400" lvl="1" indent="-304800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2pPr>
            <a:lvl3pPr marL="1371600" lvl="2" indent="-304800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200"/>
              <a:buChar char="■"/>
              <a:defRPr sz="1600"/>
            </a:lvl3pPr>
            <a:lvl4pPr marL="1828800" lvl="3" indent="-304800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200"/>
              <a:buChar char="●"/>
              <a:defRPr sz="1600"/>
            </a:lvl4pPr>
            <a:lvl5pPr marL="2286000" lvl="4" indent="-304800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5pPr>
            <a:lvl6pPr marL="2743200" lvl="5" indent="-304800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200"/>
              <a:buChar char="■"/>
              <a:defRPr sz="1600"/>
            </a:lvl6pPr>
            <a:lvl7pPr marL="3200400" lvl="6" indent="-304800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200"/>
              <a:buChar char="●"/>
              <a:defRPr sz="1600"/>
            </a:lvl7pPr>
            <a:lvl8pPr marL="3657600" lvl="7" indent="-304800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8pPr>
            <a:lvl9pPr marL="4114800" lvl="8" indent="-304800" algn="l">
              <a:lnSpc>
                <a:spcPct val="115000"/>
              </a:lnSpc>
              <a:spcBef>
                <a:spcPts val="2133"/>
              </a:spcBef>
              <a:spcAft>
                <a:spcPts val="2133"/>
              </a:spcAft>
              <a:buSzPts val="1200"/>
              <a:buChar char="■"/>
              <a:defRPr sz="1600"/>
            </a:lvl9pPr>
          </a:lstStyle>
          <a:p>
            <a:endParaRPr/>
          </a:p>
        </p:txBody>
      </p:sp>
      <p:sp>
        <p:nvSpPr>
          <p:cNvPr id="379" name="Google Shape;379;p127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55420148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3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1" name="Google Shape;381;p128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382" name="Google Shape;382;p128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72964042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 column text">
    <p:spTree>
      <p:nvGrpSpPr>
        <p:cNvPr id="1" name="Shape 3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4" name="Google Shape;384;p129"/>
          <p:cNvSpPr txBox="1">
            <a:spLocks noGrp="1"/>
          </p:cNvSpPr>
          <p:nvPr>
            <p:ph type="title"/>
          </p:nvPr>
        </p:nvSpPr>
        <p:spPr>
          <a:xfrm>
            <a:off x="415600" y="740800"/>
            <a:ext cx="3744000" cy="100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385" name="Google Shape;385;p129"/>
          <p:cNvSpPr txBox="1">
            <a:spLocks noGrp="1"/>
          </p:cNvSpPr>
          <p:nvPr>
            <p:ph type="body" idx="1"/>
          </p:nvPr>
        </p:nvSpPr>
        <p:spPr>
          <a:xfrm>
            <a:off x="415600" y="1852800"/>
            <a:ext cx="3744000" cy="423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600"/>
            </a:lvl1pPr>
            <a:lvl2pPr marL="914400" lvl="1" indent="-304800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2pPr>
            <a:lvl3pPr marL="1371600" lvl="2" indent="-304800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200"/>
              <a:buChar char="■"/>
              <a:defRPr sz="1600"/>
            </a:lvl3pPr>
            <a:lvl4pPr marL="1828800" lvl="3" indent="-304800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200"/>
              <a:buChar char="●"/>
              <a:defRPr sz="1600"/>
            </a:lvl4pPr>
            <a:lvl5pPr marL="2286000" lvl="4" indent="-304800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5pPr>
            <a:lvl6pPr marL="2743200" lvl="5" indent="-304800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200"/>
              <a:buChar char="■"/>
              <a:defRPr sz="1600"/>
            </a:lvl6pPr>
            <a:lvl7pPr marL="3200400" lvl="6" indent="-304800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200"/>
              <a:buChar char="●"/>
              <a:defRPr sz="1600"/>
            </a:lvl7pPr>
            <a:lvl8pPr marL="3657600" lvl="7" indent="-304800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8pPr>
            <a:lvl9pPr marL="4114800" lvl="8" indent="-304800" algn="l">
              <a:lnSpc>
                <a:spcPct val="115000"/>
              </a:lnSpc>
              <a:spcBef>
                <a:spcPts val="2133"/>
              </a:spcBef>
              <a:spcAft>
                <a:spcPts val="2133"/>
              </a:spcAft>
              <a:buSzPts val="1200"/>
              <a:buChar char="■"/>
              <a:defRPr sz="1600"/>
            </a:lvl9pPr>
          </a:lstStyle>
          <a:p>
            <a:endParaRPr/>
          </a:p>
        </p:txBody>
      </p:sp>
      <p:sp>
        <p:nvSpPr>
          <p:cNvPr id="386" name="Google Shape;386;p129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48243008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 point">
    <p:spTree>
      <p:nvGrpSpPr>
        <p:cNvPr id="1" name="Shape 3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8" name="Google Shape;388;p130"/>
          <p:cNvSpPr txBox="1">
            <a:spLocks noGrp="1"/>
          </p:cNvSpPr>
          <p:nvPr>
            <p:ph type="title"/>
          </p:nvPr>
        </p:nvSpPr>
        <p:spPr>
          <a:xfrm>
            <a:off x="653667" y="600200"/>
            <a:ext cx="8490400" cy="545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9pPr>
          </a:lstStyle>
          <a:p>
            <a:endParaRPr/>
          </a:p>
        </p:txBody>
      </p:sp>
      <p:sp>
        <p:nvSpPr>
          <p:cNvPr id="389" name="Google Shape;389;p130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84815177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 title and description">
    <p:spTree>
      <p:nvGrpSpPr>
        <p:cNvPr id="1" name="Shape 3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1" name="Google Shape;391;p131"/>
          <p:cNvSpPr/>
          <p:nvPr/>
        </p:nvSpPr>
        <p:spPr>
          <a:xfrm>
            <a:off x="6096000" y="-167"/>
            <a:ext cx="6096000" cy="6858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2" name="Google Shape;392;p131"/>
          <p:cNvSpPr txBox="1">
            <a:spLocks noGrp="1"/>
          </p:cNvSpPr>
          <p:nvPr>
            <p:ph type="title"/>
          </p:nvPr>
        </p:nvSpPr>
        <p:spPr>
          <a:xfrm>
            <a:off x="354000" y="1644233"/>
            <a:ext cx="5393600" cy="197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9pPr>
          </a:lstStyle>
          <a:p>
            <a:endParaRPr/>
          </a:p>
        </p:txBody>
      </p:sp>
      <p:sp>
        <p:nvSpPr>
          <p:cNvPr id="393" name="Google Shape;393;p131"/>
          <p:cNvSpPr txBox="1">
            <a:spLocks noGrp="1"/>
          </p:cNvSpPr>
          <p:nvPr>
            <p:ph type="subTitle" idx="1"/>
          </p:nvPr>
        </p:nvSpPr>
        <p:spPr>
          <a:xfrm>
            <a:off x="354000" y="3737433"/>
            <a:ext cx="5393600" cy="164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9pPr>
          </a:lstStyle>
          <a:p>
            <a:endParaRPr/>
          </a:p>
        </p:txBody>
      </p:sp>
      <p:sp>
        <p:nvSpPr>
          <p:cNvPr id="394" name="Google Shape;394;p131"/>
          <p:cNvSpPr txBox="1">
            <a:spLocks noGrp="1"/>
          </p:cNvSpPr>
          <p:nvPr>
            <p:ph type="body" idx="2"/>
          </p:nvPr>
        </p:nvSpPr>
        <p:spPr>
          <a:xfrm>
            <a:off x="6586000" y="965433"/>
            <a:ext cx="5116000" cy="492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429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l">
              <a:lnSpc>
                <a:spcPct val="115000"/>
              </a:lnSpc>
              <a:spcBef>
                <a:spcPts val="2133"/>
              </a:spcBef>
              <a:spcAft>
                <a:spcPts val="2133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395" name="Google Shape;395;p131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26359623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">
    <p:spTree>
      <p:nvGrpSpPr>
        <p:cNvPr id="1" name="Shape 3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7" name="Google Shape;397;p132"/>
          <p:cNvSpPr txBox="1">
            <a:spLocks noGrp="1"/>
          </p:cNvSpPr>
          <p:nvPr>
            <p:ph type="body" idx="1"/>
          </p:nvPr>
        </p:nvSpPr>
        <p:spPr>
          <a:xfrm>
            <a:off x="415600" y="5640767"/>
            <a:ext cx="7998400" cy="80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marL="914400" lvl="1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398" name="Google Shape;398;p132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737812808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 number">
    <p:spTree>
      <p:nvGrpSpPr>
        <p:cNvPr id="1" name="Shape 3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0" name="Google Shape;400;p133"/>
          <p:cNvSpPr txBox="1">
            <a:spLocks noGrp="1"/>
          </p:cNvSpPr>
          <p:nvPr>
            <p:ph type="title"/>
          </p:nvPr>
        </p:nvSpPr>
        <p:spPr>
          <a:xfrm>
            <a:off x="415600" y="1474833"/>
            <a:ext cx="11360800" cy="261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9pPr>
          </a:lstStyle>
          <a:p>
            <a:endParaRPr/>
          </a:p>
        </p:txBody>
      </p:sp>
      <p:sp>
        <p:nvSpPr>
          <p:cNvPr id="401" name="Google Shape;401;p133"/>
          <p:cNvSpPr txBox="1">
            <a:spLocks noGrp="1"/>
          </p:cNvSpPr>
          <p:nvPr>
            <p:ph type="body" idx="1"/>
          </p:nvPr>
        </p:nvSpPr>
        <p:spPr>
          <a:xfrm>
            <a:off x="415600" y="4202967"/>
            <a:ext cx="11360800" cy="173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lnSpc>
                <a:spcPct val="115000"/>
              </a:lnSpc>
              <a:spcBef>
                <a:spcPts val="2133"/>
              </a:spcBef>
              <a:spcAft>
                <a:spcPts val="2133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2" name="Google Shape;402;p133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1670567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4" name="Google Shape;404;p134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835256010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43FB761-B3F0-4EEF-A476-27C2809F41E6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2022/10/6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98A0BAA-A705-45A5-B4A0-0B5EB858F19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22781271"/>
      </p:ext>
    </p:extLst>
  </p:cSld>
  <p:clrMapOvr>
    <a:masterClrMapping/>
  </p:clrMapOvr>
  <p:transition spd="slow" advTm="12737">
    <p:wipe/>
  </p:transition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43FB761-B3F0-4EEF-A476-27C2809F41E6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2022/10/6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98A0BAA-A705-45A5-B4A0-0B5EB858F19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56080411"/>
      </p:ext>
    </p:extLst>
  </p:cSld>
  <p:clrMapOvr>
    <a:masterClrMapping/>
  </p:clrMapOvr>
  <p:transition spd="slow" advTm="12737">
    <p:wip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标题和内容" type="obj">
  <p:cSld name="标题和内容">
    <p:spTree>
      <p:nvGrpSpPr>
        <p:cNvPr id="1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p5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6" name="Google Shape;206;p56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07" name="Google Shape;207;p5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8" name="Google Shape;208;p5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9" name="Google Shape;209;p5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354095372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43FB761-B3F0-4EEF-A476-27C2809F41E6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2022/10/6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98A0BAA-A705-45A5-B4A0-0B5EB858F19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76763618"/>
      </p:ext>
    </p:extLst>
  </p:cSld>
  <p:clrMapOvr>
    <a:masterClrMapping/>
  </p:clrMapOvr>
  <p:transition spd="slow" advTm="12737">
    <p:wipe/>
  </p:transition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43FB761-B3F0-4EEF-A476-27C2809F41E6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2022/10/6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98A0BAA-A705-45A5-B4A0-0B5EB858F19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85602005"/>
      </p:ext>
    </p:extLst>
  </p:cSld>
  <p:clrMapOvr>
    <a:masterClrMapping/>
  </p:clrMapOvr>
  <p:transition spd="slow" advTm="12737">
    <p:wipe/>
  </p:transition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43FB761-B3F0-4EEF-A476-27C2809F41E6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2022/10/6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98A0BAA-A705-45A5-B4A0-0B5EB858F19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6688794"/>
      </p:ext>
    </p:extLst>
  </p:cSld>
  <p:clrMapOvr>
    <a:masterClrMapping/>
  </p:clrMapOvr>
  <p:transition spd="slow" advTm="12737">
    <p:wipe/>
  </p:transition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43FB761-B3F0-4EEF-A476-27C2809F41E6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2022/10/6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98A0BAA-A705-45A5-B4A0-0B5EB858F19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14021776"/>
      </p:ext>
    </p:extLst>
  </p:cSld>
  <p:clrMapOvr>
    <a:masterClrMapping/>
  </p:clrMapOvr>
  <p:transition spd="slow" advTm="12737">
    <p:wipe/>
  </p:transition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43FB761-B3F0-4EEF-A476-27C2809F41E6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2022/10/6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98A0BAA-A705-45A5-B4A0-0B5EB858F19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85371322"/>
      </p:ext>
    </p:extLst>
  </p:cSld>
  <p:clrMapOvr>
    <a:masterClrMapping/>
  </p:clrMapOvr>
  <p:transition spd="slow" advTm="12737">
    <p:wipe/>
  </p:transition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43FB761-B3F0-4EEF-A476-27C2809F41E6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2022/10/6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98A0BAA-A705-45A5-B4A0-0B5EB858F19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20741625"/>
      </p:ext>
    </p:extLst>
  </p:cSld>
  <p:clrMapOvr>
    <a:masterClrMapping/>
  </p:clrMapOvr>
  <p:transition spd="slow" advTm="12737">
    <p:wipe/>
  </p:transition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43FB761-B3F0-4EEF-A476-27C2809F41E6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2022/10/6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98A0BAA-A705-45A5-B4A0-0B5EB858F19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62515124"/>
      </p:ext>
    </p:extLst>
  </p:cSld>
  <p:clrMapOvr>
    <a:masterClrMapping/>
  </p:clrMapOvr>
  <p:transition spd="slow" advTm="12737">
    <p:wipe/>
  </p:transition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43FB761-B3F0-4EEF-A476-27C2809F41E6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2022/10/6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98A0BAA-A705-45A5-B4A0-0B5EB858F19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99500732"/>
      </p:ext>
    </p:extLst>
  </p:cSld>
  <p:clrMapOvr>
    <a:masterClrMapping/>
  </p:clrMapOvr>
  <p:transition spd="slow" advTm="12737">
    <p:wipe/>
  </p:transition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43FB761-B3F0-4EEF-A476-27C2809F41E6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2022/10/6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98A0BAA-A705-45A5-B4A0-0B5EB858F19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82960520"/>
      </p:ext>
    </p:extLst>
  </p:cSld>
  <p:clrMapOvr>
    <a:masterClrMapping/>
  </p:clrMapOvr>
  <p:transition spd="slow" advTm="12737">
    <p:wipe/>
  </p:transition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标题幻灯片">
  <p:cSld name="标题幻灯片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13329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 advClick="0" advTm="5000">
        <p14:honeycomb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节标题" type="secHead">
  <p:cSld name="节标题">
    <p:spTree>
      <p:nvGrpSpPr>
        <p:cNvPr id="1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p57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2" name="Google Shape;212;p57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213" name="Google Shape;213;p5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4" name="Google Shape;214;p5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5" name="Google Shape;215;p5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741103464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自定义版式">
  <p:cSld name="自定义版式">
    <p:spTree>
      <p:nvGrpSpPr>
        <p:cNvPr id="1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Google Shape;13;p32"/>
          <p:cNvPicPr preferRelativeResize="0"/>
          <p:nvPr/>
        </p:nvPicPr>
        <p:blipFill rotWithShape="1">
          <a:blip r:embed="rId2">
            <a:alphaModFix/>
          </a:blip>
          <a:srcRect r="67886" b="63203"/>
          <a:stretch/>
        </p:blipFill>
        <p:spPr>
          <a:xfrm>
            <a:off x="0" y="-27821"/>
            <a:ext cx="2538413" cy="240388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9852041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 advClick="0" advTm="5000">
        <p14:honeycomb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med">
        <p:fade/>
      </p:transition>
    </mc:Fallback>
  </mc:AlternateContent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_自定义版式">
  <p:cSld name="3_自定义版式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Google Shape;18;p80"/>
          <p:cNvPicPr preferRelativeResize="0"/>
          <p:nvPr/>
        </p:nvPicPr>
        <p:blipFill rotWithShape="1">
          <a:blip r:embed="rId2">
            <a:alphaModFix/>
          </a:blip>
          <a:srcRect r="67886" b="63203"/>
          <a:stretch/>
        </p:blipFill>
        <p:spPr>
          <a:xfrm>
            <a:off x="0" y="-27821"/>
            <a:ext cx="2538413" cy="240388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2769827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 advClick="0" advTm="5000">
        <p14:honeycomb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med">
        <p:fade/>
      </p:transition>
    </mc:Fallback>
  </mc:AlternateContent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自定义版式">
  <p:cSld name="2_自定义版式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Google Shape;20;p81"/>
          <p:cNvPicPr preferRelativeResize="0"/>
          <p:nvPr/>
        </p:nvPicPr>
        <p:blipFill rotWithShape="1">
          <a:blip r:embed="rId2">
            <a:alphaModFix/>
          </a:blip>
          <a:srcRect r="67886" b="63203"/>
          <a:stretch/>
        </p:blipFill>
        <p:spPr>
          <a:xfrm>
            <a:off x="0" y="-27821"/>
            <a:ext cx="2538413" cy="240388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9710992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 advClick="0" advTm="5000">
        <p14:honeycomb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med">
        <p:fade/>
      </p:transition>
    </mc:Fallback>
  </mc:AlternateContent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空白" type="blank">
  <p:cSld name="空白">
    <p:spTree>
      <p:nvGrpSpPr>
        <p:cNvPr id="1" name="Shape 4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2" name="Google Shape;412;p4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13" name="Google Shape;413;p4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14" name="Google Shape;414;p4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786187297"/>
      </p:ext>
    </p:extLst>
  </p:cSld>
  <p:clrMapOvr>
    <a:masterClrMapping/>
  </p:clrMapOvr>
  <p:transition spd="slow" advTm="12737">
    <p:wipe/>
  </p:transition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单击以编辑母版副标题样式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21861BF-276B-4CFD-8851-6A2BE50954E7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字魂36号-正文宋楷" panose="020F0502020204030204"/>
                <a:ea typeface="字魂36号-正文宋楷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2022/10/6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字魂36号-正文宋楷" panose="020F0502020204030204"/>
              <a:ea typeface="字魂36号-正文宋楷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字魂36号-正文宋楷" panose="020F0502020204030204"/>
              <a:ea typeface="字魂36号-正文宋楷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6BC1CA6-1F32-4A00-88D7-4DC6D164167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字魂36号-正文宋楷" panose="020F0502020204030204"/>
                <a:ea typeface="字魂36号-正文宋楷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字魂36号-正文宋楷" panose="020F0502020204030204"/>
              <a:ea typeface="字魂36号-正文宋楷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92209208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21861BF-276B-4CFD-8851-6A2BE50954E7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字魂36号-正文宋楷" panose="020F0502020204030204"/>
                <a:ea typeface="字魂36号-正文宋楷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2022/10/6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字魂36号-正文宋楷" panose="020F0502020204030204"/>
              <a:ea typeface="字魂36号-正文宋楷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字魂36号-正文宋楷" panose="020F0502020204030204"/>
              <a:ea typeface="字魂36号-正文宋楷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6BC1CA6-1F32-4A00-88D7-4DC6D164167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字魂36号-正文宋楷" panose="020F0502020204030204"/>
                <a:ea typeface="字魂36号-正文宋楷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字魂36号-正文宋楷" panose="020F0502020204030204"/>
              <a:ea typeface="字魂36号-正文宋楷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17412964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21861BF-276B-4CFD-8851-6A2BE50954E7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字魂36号-正文宋楷" panose="020F0502020204030204"/>
                <a:ea typeface="字魂36号-正文宋楷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2022/10/6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字魂36号-正文宋楷" panose="020F0502020204030204"/>
              <a:ea typeface="字魂36号-正文宋楷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字魂36号-正文宋楷" panose="020F0502020204030204"/>
              <a:ea typeface="字魂36号-正文宋楷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6BC1CA6-1F32-4A00-88D7-4DC6D164167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字魂36号-正文宋楷" panose="020F0502020204030204"/>
                <a:ea typeface="字魂36号-正文宋楷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字魂36号-正文宋楷" panose="020F0502020204030204"/>
              <a:ea typeface="字魂36号-正文宋楷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95443849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21861BF-276B-4CFD-8851-6A2BE50954E7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字魂36号-正文宋楷" panose="020F0502020204030204"/>
                <a:ea typeface="字魂36号-正文宋楷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2022/10/6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字魂36号-正文宋楷" panose="020F0502020204030204"/>
              <a:ea typeface="字魂36号-正文宋楷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字魂36号-正文宋楷" panose="020F0502020204030204"/>
              <a:ea typeface="字魂36号-正文宋楷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6BC1CA6-1F32-4A00-88D7-4DC6D164167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字魂36号-正文宋楷" panose="020F0502020204030204"/>
                <a:ea typeface="字魂36号-正文宋楷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字魂36号-正文宋楷" panose="020F0502020204030204"/>
              <a:ea typeface="字魂36号-正文宋楷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53372537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21861BF-276B-4CFD-8851-6A2BE50954E7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字魂36号-正文宋楷" panose="020F0502020204030204"/>
                <a:ea typeface="字魂36号-正文宋楷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2022/10/6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字魂36号-正文宋楷" panose="020F0502020204030204"/>
              <a:ea typeface="字魂36号-正文宋楷"/>
              <a:cs typeface="+mn-cs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字魂36号-正文宋楷" panose="020F0502020204030204"/>
              <a:ea typeface="字魂36号-正文宋楷"/>
              <a:cs typeface="+mn-cs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6BC1CA6-1F32-4A00-88D7-4DC6D164167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字魂36号-正文宋楷" panose="020F0502020204030204"/>
                <a:ea typeface="字魂36号-正文宋楷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字魂36号-正文宋楷" panose="020F0502020204030204"/>
              <a:ea typeface="字魂36号-正文宋楷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17733851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21861BF-276B-4CFD-8851-6A2BE50954E7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字魂36号-正文宋楷" panose="020F0502020204030204"/>
                <a:ea typeface="字魂36号-正文宋楷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2022/10/6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字魂36号-正文宋楷" panose="020F0502020204030204"/>
              <a:ea typeface="字魂36号-正文宋楷"/>
              <a:cs typeface="+mn-cs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字魂36号-正文宋楷" panose="020F0502020204030204"/>
              <a:ea typeface="字魂36号-正文宋楷"/>
              <a:cs typeface="+mn-cs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6BC1CA6-1F32-4A00-88D7-4DC6D164167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字魂36号-正文宋楷" panose="020F0502020204030204"/>
                <a:ea typeface="字魂36号-正文宋楷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字魂36号-正文宋楷" panose="020F0502020204030204"/>
              <a:ea typeface="字魂36号-正文宋楷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505695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两栏内容" type="twoObj">
  <p:cSld name="两栏内容">
    <p:spTree>
      <p:nvGrpSpPr>
        <p:cNvPr id="1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p5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8" name="Google Shape;218;p58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19" name="Google Shape;219;p58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20" name="Google Shape;220;p5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1" name="Google Shape;221;p5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2" name="Google Shape;222;p5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520317440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21861BF-276B-4CFD-8851-6A2BE50954E7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字魂36号-正文宋楷" panose="020F0502020204030204"/>
                <a:ea typeface="字魂36号-正文宋楷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2022/10/6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字魂36号-正文宋楷" panose="020F0502020204030204"/>
              <a:ea typeface="字魂36号-正文宋楷"/>
              <a:cs typeface="+mn-cs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字魂36号-正文宋楷" panose="020F0502020204030204"/>
              <a:ea typeface="字魂36号-正文宋楷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6BC1CA6-1F32-4A00-88D7-4DC6D164167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字魂36号-正文宋楷" panose="020F0502020204030204"/>
                <a:ea typeface="字魂36号-正文宋楷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字魂36号-正文宋楷" panose="020F0502020204030204"/>
              <a:ea typeface="字魂36号-正文宋楷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03299671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21861BF-276B-4CFD-8851-6A2BE50954E7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字魂36号-正文宋楷" panose="020F0502020204030204"/>
                <a:ea typeface="字魂36号-正文宋楷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2022/10/6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字魂36号-正文宋楷" panose="020F0502020204030204"/>
              <a:ea typeface="字魂36号-正文宋楷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字魂36号-正文宋楷" panose="020F0502020204030204"/>
              <a:ea typeface="字魂36号-正文宋楷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6BC1CA6-1F32-4A00-88D7-4DC6D164167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字魂36号-正文宋楷" panose="020F0502020204030204"/>
                <a:ea typeface="字魂36号-正文宋楷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字魂36号-正文宋楷" panose="020F0502020204030204"/>
              <a:ea typeface="字魂36号-正文宋楷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10118077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21861BF-276B-4CFD-8851-6A2BE50954E7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字魂36号-正文宋楷" panose="020F0502020204030204"/>
                <a:ea typeface="字魂36号-正文宋楷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2022/10/6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字魂36号-正文宋楷" panose="020F0502020204030204"/>
              <a:ea typeface="字魂36号-正文宋楷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字魂36号-正文宋楷" panose="020F0502020204030204"/>
              <a:ea typeface="字魂36号-正文宋楷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6BC1CA6-1F32-4A00-88D7-4DC6D164167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字魂36号-正文宋楷" panose="020F0502020204030204"/>
                <a:ea typeface="字魂36号-正文宋楷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字魂36号-正文宋楷" panose="020F0502020204030204"/>
              <a:ea typeface="字魂36号-正文宋楷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87965191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21861BF-276B-4CFD-8851-6A2BE50954E7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字魂36号-正文宋楷" panose="020F0502020204030204"/>
                <a:ea typeface="字魂36号-正文宋楷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2022/10/6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字魂36号-正文宋楷" panose="020F0502020204030204"/>
              <a:ea typeface="字魂36号-正文宋楷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字魂36号-正文宋楷" panose="020F0502020204030204"/>
              <a:ea typeface="字魂36号-正文宋楷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6BC1CA6-1F32-4A00-88D7-4DC6D164167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字魂36号-正文宋楷" panose="020F0502020204030204"/>
                <a:ea typeface="字魂36号-正文宋楷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字魂36号-正文宋楷" panose="020F0502020204030204"/>
              <a:ea typeface="字魂36号-正文宋楷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75696594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21861BF-276B-4CFD-8851-6A2BE50954E7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字魂36号-正文宋楷" panose="020F0502020204030204"/>
                <a:ea typeface="字魂36号-正文宋楷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2022/10/6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字魂36号-正文宋楷" panose="020F0502020204030204"/>
              <a:ea typeface="字魂36号-正文宋楷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字魂36号-正文宋楷" panose="020F0502020204030204"/>
              <a:ea typeface="字魂36号-正文宋楷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6BC1CA6-1F32-4A00-88D7-4DC6D164167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字魂36号-正文宋楷" panose="020F0502020204030204"/>
                <a:ea typeface="字魂36号-正文宋楷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字魂36号-正文宋楷" panose="020F0502020204030204"/>
              <a:ea typeface="字魂36号-正文宋楷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28432688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空白" type="blank">
  <p:cSld name="空白">
    <p:spTree>
      <p:nvGrpSpPr>
        <p:cNvPr id="1" name="Shape 7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6" name="Google Shape;756;p5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57" name="Google Shape;757;p5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58" name="Google Shape;758;p5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036392026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标题幻灯片" type="title">
  <p:cSld name="标题幻灯片">
    <p:spTree>
      <p:nvGrpSpPr>
        <p:cNvPr id="1" name="Shape 7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0" name="Google Shape;760;p168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1" name="Google Shape;761;p168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762" name="Google Shape;762;p16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3" name="Google Shape;763;p16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4" name="Google Shape;764;p16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967385191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标题和内容" type="obj">
  <p:cSld name="标题和内容">
    <p:spTree>
      <p:nvGrpSpPr>
        <p:cNvPr id="1" name="Shape 7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6" name="Google Shape;766;p16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7" name="Google Shape;767;p169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68" name="Google Shape;768;p16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9" name="Google Shape;769;p16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0" name="Google Shape;770;p16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851211162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节标题" type="secHead">
  <p:cSld name="节标题">
    <p:spTree>
      <p:nvGrpSpPr>
        <p:cNvPr id="1" name="Shape 7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2" name="Google Shape;772;p170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3" name="Google Shape;773;p170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774" name="Google Shape;774;p17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5" name="Google Shape;775;p17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6" name="Google Shape;776;p17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271192038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两栏内容" type="twoObj">
  <p:cSld name="两栏内容">
    <p:spTree>
      <p:nvGrpSpPr>
        <p:cNvPr id="1" name="Shape 7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" name="Google Shape;778;p17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9" name="Google Shape;779;p171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80" name="Google Shape;780;p171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81" name="Google Shape;781;p17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2" name="Google Shape;782;p17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3" name="Google Shape;783;p17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3484927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比较" type="twoTxTwoObj">
  <p:cSld name="比较">
    <p:spTree>
      <p:nvGrpSpPr>
        <p:cNvPr id="1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Google Shape;224;p59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5" name="Google Shape;225;p59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226" name="Google Shape;226;p59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27" name="Google Shape;227;p59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228" name="Google Shape;228;p59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29" name="Google Shape;229;p5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0" name="Google Shape;230;p5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1" name="Google Shape;231;p5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075671341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比较" type="twoTxTwoObj">
  <p:cSld name="比较">
    <p:spTree>
      <p:nvGrpSpPr>
        <p:cNvPr id="1" name="Shape 7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5" name="Google Shape;785;p172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6" name="Google Shape;786;p172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787" name="Google Shape;787;p172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88" name="Google Shape;788;p172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789" name="Google Shape;789;p172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90" name="Google Shape;790;p17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1" name="Google Shape;791;p17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2" name="Google Shape;792;p17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213687859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仅标题" type="titleOnly">
  <p:cSld name="仅标题">
    <p:spTree>
      <p:nvGrpSpPr>
        <p:cNvPr id="1" name="Shape 7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4" name="Google Shape;794;p17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5" name="Google Shape;795;p17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6" name="Google Shape;796;p17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7" name="Google Shape;797;p17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099764752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空白">
  <p:cSld name="1_空白">
    <p:spTree>
      <p:nvGrpSpPr>
        <p:cNvPr id="1" name="Shape 7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9" name="Google Shape;799;p17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0" name="Google Shape;800;p17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1" name="Google Shape;801;p17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671837088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内容与标题" type="objTx">
  <p:cSld name="内容与标题">
    <p:spTree>
      <p:nvGrpSpPr>
        <p:cNvPr id="1" name="Shape 8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3" name="Google Shape;803;p175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4" name="Google Shape;804;p175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805" name="Google Shape;805;p175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806" name="Google Shape;806;p17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7" name="Google Shape;807;p17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8" name="Google Shape;808;p17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642324333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图片与标题" type="picTx">
  <p:cSld name="图片与标题">
    <p:spTree>
      <p:nvGrpSpPr>
        <p:cNvPr id="1" name="Shape 8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0" name="Google Shape;810;p176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11" name="Google Shape;811;p176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12" name="Google Shape;812;p176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813" name="Google Shape;813;p17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14" name="Google Shape;814;p17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15" name="Google Shape;815;p17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589868438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标题和竖排文字" type="vertTx">
  <p:cSld name="标题和竖排文字">
    <p:spTree>
      <p:nvGrpSpPr>
        <p:cNvPr id="1" name="Shape 8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7" name="Google Shape;817;p17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18" name="Google Shape;818;p177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19" name="Google Shape;819;p17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0" name="Google Shape;820;p17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1" name="Google Shape;821;p17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176540920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竖排标题与文本" type="vertTitleAndTx">
  <p:cSld name="竖排标题与文本">
    <p:spTree>
      <p:nvGrpSpPr>
        <p:cNvPr id="1" name="Shape 8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3" name="Google Shape;823;p178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4" name="Google Shape;824;p178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25" name="Google Shape;825;p17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6" name="Google Shape;826;p17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7" name="Google Shape;827;p17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1252605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仅标题" type="titleOnly">
  <p:cSld name="仅标题">
    <p:spTree>
      <p:nvGrpSpPr>
        <p:cNvPr id="1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Google Shape;233;p60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4" name="Google Shape;234;p6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5" name="Google Shape;235;p6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6" name="Google Shape;236;p6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7339392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_空白">
  <p:cSld name="3_空白">
    <p:spTree>
      <p:nvGrpSpPr>
        <p:cNvPr id="1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Google Shape;238;p6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9" name="Google Shape;239;p6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0" name="Google Shape;240;p6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8185372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.xml"/><Relationship Id="rId3" Type="http://schemas.openxmlformats.org/officeDocument/2006/relationships/slideLayout" Target="../slideLayouts/slideLayout18.xml"/><Relationship Id="rId7" Type="http://schemas.openxmlformats.org/officeDocument/2006/relationships/slideLayout" Target="../slideLayouts/slideLayout22.xml"/><Relationship Id="rId2" Type="http://schemas.openxmlformats.org/officeDocument/2006/relationships/slideLayout" Target="../slideLayouts/slideLayout17.xml"/><Relationship Id="rId1" Type="http://schemas.openxmlformats.org/officeDocument/2006/relationships/slideLayout" Target="../slideLayouts/slideLayout16.xml"/><Relationship Id="rId6" Type="http://schemas.openxmlformats.org/officeDocument/2006/relationships/slideLayout" Target="../slideLayouts/slideLayout21.xml"/><Relationship Id="rId11" Type="http://schemas.openxmlformats.org/officeDocument/2006/relationships/theme" Target="../theme/theme2.xml"/><Relationship Id="rId5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5.xml"/><Relationship Id="rId4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4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3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8.xml"/><Relationship Id="rId7" Type="http://schemas.openxmlformats.org/officeDocument/2006/relationships/slideLayout" Target="../slideLayouts/slideLayout32.xml"/><Relationship Id="rId12" Type="http://schemas.openxmlformats.org/officeDocument/2006/relationships/slideLayout" Target="../slideLayouts/slideLayout37.xml"/><Relationship Id="rId2" Type="http://schemas.openxmlformats.org/officeDocument/2006/relationships/slideLayout" Target="../slideLayouts/slideLayout27.xml"/><Relationship Id="rId1" Type="http://schemas.openxmlformats.org/officeDocument/2006/relationships/slideLayout" Target="../slideLayouts/slideLayout26.xml"/><Relationship Id="rId6" Type="http://schemas.openxmlformats.org/officeDocument/2006/relationships/slideLayout" Target="../slideLayouts/slideLayout31.xml"/><Relationship Id="rId11" Type="http://schemas.openxmlformats.org/officeDocument/2006/relationships/slideLayout" Target="../slideLayouts/slideLayout36.xml"/><Relationship Id="rId5" Type="http://schemas.openxmlformats.org/officeDocument/2006/relationships/slideLayout" Target="../slideLayouts/slideLayout30.xml"/><Relationship Id="rId10" Type="http://schemas.openxmlformats.org/officeDocument/2006/relationships/slideLayout" Target="../slideLayouts/slideLayout35.xml"/><Relationship Id="rId4" Type="http://schemas.openxmlformats.org/officeDocument/2006/relationships/slideLayout" Target="../slideLayouts/slideLayout29.xml"/><Relationship Id="rId9" Type="http://schemas.openxmlformats.org/officeDocument/2006/relationships/slideLayout" Target="../slideLayouts/slideLayout34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5.xml"/><Relationship Id="rId3" Type="http://schemas.openxmlformats.org/officeDocument/2006/relationships/slideLayout" Target="../slideLayouts/slideLayout40.xml"/><Relationship Id="rId7" Type="http://schemas.openxmlformats.org/officeDocument/2006/relationships/slideLayout" Target="../slideLayouts/slideLayout44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9.xml"/><Relationship Id="rId1" Type="http://schemas.openxmlformats.org/officeDocument/2006/relationships/slideLayout" Target="../slideLayouts/slideLayout38.xml"/><Relationship Id="rId6" Type="http://schemas.openxmlformats.org/officeDocument/2006/relationships/slideLayout" Target="../slideLayouts/slideLayout43.xml"/><Relationship Id="rId11" Type="http://schemas.openxmlformats.org/officeDocument/2006/relationships/slideLayout" Target="../slideLayouts/slideLayout48.xml"/><Relationship Id="rId5" Type="http://schemas.openxmlformats.org/officeDocument/2006/relationships/slideLayout" Target="../slideLayouts/slideLayout42.xml"/><Relationship Id="rId10" Type="http://schemas.openxmlformats.org/officeDocument/2006/relationships/slideLayout" Target="../slideLayouts/slideLayout47.xml"/><Relationship Id="rId4" Type="http://schemas.openxmlformats.org/officeDocument/2006/relationships/slideLayout" Target="../slideLayouts/slideLayout41.xml"/><Relationship Id="rId9" Type="http://schemas.openxmlformats.org/officeDocument/2006/relationships/slideLayout" Target="../slideLayouts/slideLayout46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1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50.xml"/><Relationship Id="rId1" Type="http://schemas.openxmlformats.org/officeDocument/2006/relationships/slideLayout" Target="../slideLayouts/slideLayout49.xml"/><Relationship Id="rId6" Type="http://schemas.openxmlformats.org/officeDocument/2006/relationships/theme" Target="../theme/theme5.xml"/><Relationship Id="rId5" Type="http://schemas.openxmlformats.org/officeDocument/2006/relationships/slideLayout" Target="../slideLayouts/slideLayout53.xml"/><Relationship Id="rId4" Type="http://schemas.openxmlformats.org/officeDocument/2006/relationships/slideLayout" Target="../slideLayouts/slideLayout52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1.xml"/><Relationship Id="rId3" Type="http://schemas.openxmlformats.org/officeDocument/2006/relationships/slideLayout" Target="../slideLayouts/slideLayout56.xml"/><Relationship Id="rId7" Type="http://schemas.openxmlformats.org/officeDocument/2006/relationships/slideLayout" Target="../slideLayouts/slideLayout60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5.xml"/><Relationship Id="rId1" Type="http://schemas.openxmlformats.org/officeDocument/2006/relationships/slideLayout" Target="../slideLayouts/slideLayout54.xml"/><Relationship Id="rId6" Type="http://schemas.openxmlformats.org/officeDocument/2006/relationships/slideLayout" Target="../slideLayouts/slideLayout59.xml"/><Relationship Id="rId11" Type="http://schemas.openxmlformats.org/officeDocument/2006/relationships/slideLayout" Target="../slideLayouts/slideLayout64.xml"/><Relationship Id="rId5" Type="http://schemas.openxmlformats.org/officeDocument/2006/relationships/slideLayout" Target="../slideLayouts/slideLayout58.xml"/><Relationship Id="rId10" Type="http://schemas.openxmlformats.org/officeDocument/2006/relationships/slideLayout" Target="../slideLayouts/slideLayout63.xml"/><Relationship Id="rId4" Type="http://schemas.openxmlformats.org/officeDocument/2006/relationships/slideLayout" Target="../slideLayouts/slideLayout57.xml"/><Relationship Id="rId9" Type="http://schemas.openxmlformats.org/officeDocument/2006/relationships/slideLayout" Target="../slideLayouts/slideLayout62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2.xml"/><Relationship Id="rId13" Type="http://schemas.openxmlformats.org/officeDocument/2006/relationships/theme" Target="../theme/theme7.xml"/><Relationship Id="rId3" Type="http://schemas.openxmlformats.org/officeDocument/2006/relationships/slideLayout" Target="../slideLayouts/slideLayout67.xml"/><Relationship Id="rId7" Type="http://schemas.openxmlformats.org/officeDocument/2006/relationships/slideLayout" Target="../slideLayouts/slideLayout71.xml"/><Relationship Id="rId12" Type="http://schemas.openxmlformats.org/officeDocument/2006/relationships/slideLayout" Target="../slideLayouts/slideLayout76.xml"/><Relationship Id="rId2" Type="http://schemas.openxmlformats.org/officeDocument/2006/relationships/slideLayout" Target="../slideLayouts/slideLayout66.xml"/><Relationship Id="rId1" Type="http://schemas.openxmlformats.org/officeDocument/2006/relationships/slideLayout" Target="../slideLayouts/slideLayout65.xml"/><Relationship Id="rId6" Type="http://schemas.openxmlformats.org/officeDocument/2006/relationships/slideLayout" Target="../slideLayouts/slideLayout70.xml"/><Relationship Id="rId11" Type="http://schemas.openxmlformats.org/officeDocument/2006/relationships/slideLayout" Target="../slideLayouts/slideLayout75.xml"/><Relationship Id="rId5" Type="http://schemas.openxmlformats.org/officeDocument/2006/relationships/slideLayout" Target="../slideLayouts/slideLayout69.xml"/><Relationship Id="rId10" Type="http://schemas.openxmlformats.org/officeDocument/2006/relationships/slideLayout" Target="../slideLayouts/slideLayout74.xml"/><Relationship Id="rId4" Type="http://schemas.openxmlformats.org/officeDocument/2006/relationships/slideLayout" Target="../slideLayouts/slideLayout68.xml"/><Relationship Id="rId9" Type="http://schemas.openxmlformats.org/officeDocument/2006/relationships/slideLayout" Target="../slideLayouts/slideLayout7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p3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78" name="Google Shape;178;p35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79" name="Google Shape;179;p3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80" name="Google Shape;180;p3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81" name="Google Shape;181;p3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622072339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61" r:id="rId1"/>
    <p:sldLayoutId id="2147483667" r:id="rId2"/>
    <p:sldLayoutId id="2147483668" r:id="rId3"/>
    <p:sldLayoutId id="2147483669" r:id="rId4"/>
    <p:sldLayoutId id="2147483670" r:id="rId5"/>
    <p:sldLayoutId id="2147483671" r:id="rId6"/>
    <p:sldLayoutId id="2147483672" r:id="rId7"/>
    <p:sldLayoutId id="2147483673" r:id="rId8"/>
    <p:sldLayoutId id="2147483674" r:id="rId9"/>
    <p:sldLayoutId id="2147483675" r:id="rId10"/>
    <p:sldLayoutId id="2147483676" r:id="rId11"/>
    <p:sldLayoutId id="2147483677" r:id="rId12"/>
    <p:sldLayoutId id="2147483678" r:id="rId13"/>
    <p:sldLayoutId id="2147483679" r:id="rId14"/>
    <p:sldLayoutId id="2147483680" r:id="rId15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" name="Google Shape;276;p38"/>
          <p:cNvSpPr txBox="1"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867"/>
              <a:buFont typeface="Calibri"/>
              <a:buNone/>
              <a:defRPr sz="58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277" name="Google Shape;277;p38"/>
          <p:cNvSpPr txBox="1"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99554" algn="l" rtl="0">
              <a:spcBef>
                <a:spcPts val="853"/>
              </a:spcBef>
              <a:spcAft>
                <a:spcPts val="0"/>
              </a:spcAft>
              <a:buClr>
                <a:schemeClr val="dk1"/>
              </a:buClr>
              <a:buSzPts val="4267"/>
              <a:buFont typeface="Arial"/>
              <a:buChar char="•"/>
              <a:defRPr sz="42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65645" algn="l" rtl="0">
              <a:spcBef>
                <a:spcPts val="747"/>
              </a:spcBef>
              <a:spcAft>
                <a:spcPts val="0"/>
              </a:spcAft>
              <a:buClr>
                <a:schemeClr val="dk1"/>
              </a:buClr>
              <a:buSzPts val="3733"/>
              <a:buFont typeface="Arial"/>
              <a:buChar char="–"/>
              <a:defRPr sz="373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97954" algn="l" rtl="0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7"/>
              <a:buFont typeface="Arial"/>
              <a:buChar char="–"/>
              <a:defRPr sz="26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97954" algn="l" rtl="0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7"/>
              <a:buFont typeface="Arial"/>
              <a:buChar char="»"/>
              <a:defRPr sz="26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97954" algn="l" rtl="0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7"/>
              <a:buFont typeface="Arial"/>
              <a:buChar char="•"/>
              <a:defRPr sz="26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97954" algn="l" rtl="0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7"/>
              <a:buFont typeface="Arial"/>
              <a:buChar char="•"/>
              <a:defRPr sz="26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97954" algn="l" rtl="0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7"/>
              <a:buFont typeface="Arial"/>
              <a:buChar char="•"/>
              <a:defRPr sz="26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97954" algn="l" rtl="0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7"/>
              <a:buFont typeface="Arial"/>
              <a:buChar char="•"/>
              <a:defRPr sz="26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78" name="Google Shape;278;p38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6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79" name="Google Shape;279;p38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6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80" name="Google Shape;280;p38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6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6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6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6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6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6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6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6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6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675026756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82" r:id="rId1"/>
    <p:sldLayoutId id="2147483685" r:id="rId2"/>
    <p:sldLayoutId id="2147483686" r:id="rId3"/>
    <p:sldLayoutId id="2147483687" r:id="rId4"/>
    <p:sldLayoutId id="2147483688" r:id="rId5"/>
    <p:sldLayoutId id="2147483689" r:id="rId6"/>
    <p:sldLayoutId id="2147483690" r:id="rId7"/>
    <p:sldLayoutId id="2147483691" r:id="rId8"/>
    <p:sldLayoutId id="2147483692" r:id="rId9"/>
    <p:sldLayoutId id="2147483693" r:id="rId10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3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7" name="Google Shape;357;p42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58" name="Google Shape;358;p42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8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●"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867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867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867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867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867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867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867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Arial"/>
              <a:buChar char="■"/>
              <a:defRPr sz="1867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59" name="Google Shape;359;p42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163330227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95" r:id="rId1"/>
    <p:sldLayoutId id="2147483696" r:id="rId2"/>
    <p:sldLayoutId id="2147483697" r:id="rId3"/>
    <p:sldLayoutId id="2147483698" r:id="rId4"/>
    <p:sldLayoutId id="2147483699" r:id="rId5"/>
    <p:sldLayoutId id="2147483700" r:id="rId6"/>
    <p:sldLayoutId id="2147483701" r:id="rId7"/>
    <p:sldLayoutId id="2147483702" r:id="rId8"/>
    <p:sldLayoutId id="2147483703" r:id="rId9"/>
    <p:sldLayoutId id="2147483704" r:id="rId10"/>
    <p:sldLayoutId id="2147483705" r:id="rId11"/>
    <p:sldLayoutId id="2147483706" r:id="rId1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43FB761-B3F0-4EEF-A476-27C2809F41E6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2022/10/6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98A0BAA-A705-45A5-B4A0-0B5EB858F19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51736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8" r:id="rId1"/>
    <p:sldLayoutId id="2147483709" r:id="rId2"/>
    <p:sldLayoutId id="2147483710" r:id="rId3"/>
    <p:sldLayoutId id="2147483711" r:id="rId4"/>
    <p:sldLayoutId id="2147483712" r:id="rId5"/>
    <p:sldLayoutId id="2147483713" r:id="rId6"/>
    <p:sldLayoutId id="2147483714" r:id="rId7"/>
    <p:sldLayoutId id="2147483716" r:id="rId8"/>
    <p:sldLayoutId id="2147483717" r:id="rId9"/>
    <p:sldLayoutId id="2147483718" r:id="rId10"/>
    <p:sldLayoutId id="2147483719" r:id="rId11"/>
  </p:sldLayoutIdLst>
  <p:transition spd="slow" advTm="12737">
    <p:wipe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oogle Shape;10;p30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8630" y="-7374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004642108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6" r:id="rId3"/>
    <p:sldLayoutId id="2147483727" r:id="rId4"/>
    <p:sldLayoutId id="2147483729" r:id="rId5"/>
  </p:sldLayoutIdLst>
  <mc:AlternateContent xmlns:mc="http://schemas.openxmlformats.org/markup-compatibility/2006" xmlns:p14="http://schemas.microsoft.com/office/powerpoint/2010/main">
    <mc:Choice Requires="p14">
      <p:transition spd="slow" p14:dur="4400" advClick="0" advTm="5000">
        <p14:honeycomb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med">
        <p:fade/>
      </p:transition>
    </mc:Fallback>
  </mc:AlternateConten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21861BF-276B-4CFD-8851-6A2BE50954E7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字魂36号-正文宋楷" panose="020F0502020204030204"/>
                <a:ea typeface="字魂36号-正文宋楷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2022/10/6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字魂36号-正文宋楷" panose="020F0502020204030204"/>
              <a:ea typeface="字魂36号-正文宋楷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字魂36号-正文宋楷" panose="020F0502020204030204"/>
              <a:ea typeface="字魂36号-正文宋楷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6BC1CA6-1F32-4A00-88D7-4DC6D164167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字魂36号-正文宋楷" panose="020F0502020204030204"/>
                <a:ea typeface="字魂36号-正文宋楷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字魂36号-正文宋楷" panose="020F0502020204030204"/>
              <a:ea typeface="字魂36号-正文宋楷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532054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8" r:id="rId1"/>
    <p:sldLayoutId id="2147483779" r:id="rId2"/>
    <p:sldLayoutId id="2147483780" r:id="rId3"/>
    <p:sldLayoutId id="2147483781" r:id="rId4"/>
    <p:sldLayoutId id="2147483782" r:id="rId5"/>
    <p:sldLayoutId id="2147483783" r:id="rId6"/>
    <p:sldLayoutId id="2147483784" r:id="rId7"/>
    <p:sldLayoutId id="2147483786" r:id="rId8"/>
    <p:sldLayoutId id="2147483787" r:id="rId9"/>
    <p:sldLayoutId id="2147483788" r:id="rId10"/>
    <p:sldLayoutId id="214748378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7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0" name="Google Shape;750;p5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51" name="Google Shape;751;p52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52" name="Google Shape;752;p5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53" name="Google Shape;753;p5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54" name="Google Shape;754;p5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402836988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791" r:id="rId1"/>
    <p:sldLayoutId id="2147483792" r:id="rId2"/>
    <p:sldLayoutId id="2147483793" r:id="rId3"/>
    <p:sldLayoutId id="2147483794" r:id="rId4"/>
    <p:sldLayoutId id="2147483795" r:id="rId5"/>
    <p:sldLayoutId id="2147483796" r:id="rId6"/>
    <p:sldLayoutId id="2147483797" r:id="rId7"/>
    <p:sldLayoutId id="2147483798" r:id="rId8"/>
    <p:sldLayoutId id="2147483799" r:id="rId9"/>
    <p:sldLayoutId id="2147483800" r:id="rId10"/>
    <p:sldLayoutId id="2147483801" r:id="rId11"/>
    <p:sldLayoutId id="2147483802" r:id="rId1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4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3" Type="http://schemas.openxmlformats.org/officeDocument/2006/relationships/image" Target="../media/image32.png"/><Relationship Id="rId7" Type="http://schemas.openxmlformats.org/officeDocument/2006/relationships/image" Target="../media/image36.png"/><Relationship Id="rId12" Type="http://schemas.openxmlformats.org/officeDocument/2006/relationships/image" Target="../media/image41.em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6.xml"/><Relationship Id="rId6" Type="http://schemas.openxmlformats.org/officeDocument/2006/relationships/image" Target="../media/image35.png"/><Relationship Id="rId11" Type="http://schemas.openxmlformats.org/officeDocument/2006/relationships/image" Target="../media/image40.png"/><Relationship Id="rId5" Type="http://schemas.openxmlformats.org/officeDocument/2006/relationships/image" Target="../media/image34.png"/><Relationship Id="rId10" Type="http://schemas.openxmlformats.org/officeDocument/2006/relationships/image" Target="../media/image39.png"/><Relationship Id="rId4" Type="http://schemas.openxmlformats.org/officeDocument/2006/relationships/image" Target="../media/image33.png"/><Relationship Id="rId9" Type="http://schemas.openxmlformats.org/officeDocument/2006/relationships/image" Target="../media/image38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3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4.xml"/><Relationship Id="rId6" Type="http://schemas.openxmlformats.org/officeDocument/2006/relationships/image" Target="../media/image6.png"/><Relationship Id="rId5" Type="http://schemas.openxmlformats.org/officeDocument/2006/relationships/image" Target="../media/image12.png"/><Relationship Id="rId4" Type="http://schemas.openxmlformats.org/officeDocument/2006/relationships/image" Target="../media/image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43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4.xml"/><Relationship Id="rId6" Type="http://schemas.openxmlformats.org/officeDocument/2006/relationships/image" Target="../media/image42.png"/><Relationship Id="rId5" Type="http://schemas.openxmlformats.org/officeDocument/2006/relationships/image" Target="../media/image12.png"/><Relationship Id="rId4" Type="http://schemas.openxmlformats.org/officeDocument/2006/relationships/image" Target="../media/image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50.xml"/><Relationship Id="rId4" Type="http://schemas.openxmlformats.org/officeDocument/2006/relationships/image" Target="../media/image1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0.xml"/><Relationship Id="rId6" Type="http://schemas.openxmlformats.org/officeDocument/2006/relationships/image" Target="../media/image27.png"/><Relationship Id="rId5" Type="http://schemas.openxmlformats.org/officeDocument/2006/relationships/image" Target="../media/image43.jpg"/><Relationship Id="rId4" Type="http://schemas.openxmlformats.org/officeDocument/2006/relationships/image" Target="../media/image25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3" Type="http://schemas.openxmlformats.org/officeDocument/2006/relationships/image" Target="../media/image32.png"/><Relationship Id="rId7" Type="http://schemas.openxmlformats.org/officeDocument/2006/relationships/image" Target="../media/image36.png"/><Relationship Id="rId12" Type="http://schemas.openxmlformats.org/officeDocument/2006/relationships/image" Target="../media/image41.emf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6.xml"/><Relationship Id="rId6" Type="http://schemas.openxmlformats.org/officeDocument/2006/relationships/image" Target="../media/image35.png"/><Relationship Id="rId11" Type="http://schemas.openxmlformats.org/officeDocument/2006/relationships/image" Target="../media/image40.png"/><Relationship Id="rId5" Type="http://schemas.openxmlformats.org/officeDocument/2006/relationships/image" Target="../media/image34.png"/><Relationship Id="rId10" Type="http://schemas.openxmlformats.org/officeDocument/2006/relationships/image" Target="../media/image39.png"/><Relationship Id="rId4" Type="http://schemas.openxmlformats.org/officeDocument/2006/relationships/image" Target="../media/image33.png"/><Relationship Id="rId9" Type="http://schemas.openxmlformats.org/officeDocument/2006/relationships/image" Target="../media/image38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65.xml"/><Relationship Id="rId5" Type="http://schemas.openxmlformats.org/officeDocument/2006/relationships/image" Target="../media/image46.jpeg"/><Relationship Id="rId4" Type="http://schemas.openxmlformats.org/officeDocument/2006/relationships/image" Target="../media/image45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65.xml"/><Relationship Id="rId4" Type="http://schemas.openxmlformats.org/officeDocument/2006/relationships/image" Target="../media/image45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65.xml"/><Relationship Id="rId4" Type="http://schemas.openxmlformats.org/officeDocument/2006/relationships/image" Target="../media/image46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60.xml"/><Relationship Id="rId5" Type="http://schemas.openxmlformats.org/officeDocument/2006/relationships/image" Target="../media/image8.png"/><Relationship Id="rId4" Type="http://schemas.openxmlformats.org/officeDocument/2006/relationships/image" Target="../media/image25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3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4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53.xml"/><Relationship Id="rId6" Type="http://schemas.openxmlformats.org/officeDocument/2006/relationships/image" Target="../media/image47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60.xml"/><Relationship Id="rId4" Type="http://schemas.openxmlformats.org/officeDocument/2006/relationships/image" Target="../media/image25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53.xml"/><Relationship Id="rId5" Type="http://schemas.openxmlformats.org/officeDocument/2006/relationships/image" Target="../media/image11.png"/><Relationship Id="rId4" Type="http://schemas.openxmlformats.org/officeDocument/2006/relationships/image" Target="../media/image17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3.pn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4.xml"/><Relationship Id="rId6" Type="http://schemas.openxmlformats.org/officeDocument/2006/relationships/image" Target="../media/image6.png"/><Relationship Id="rId5" Type="http://schemas.openxmlformats.org/officeDocument/2006/relationships/image" Target="../media/image12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3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6.xml"/><Relationship Id="rId5" Type="http://schemas.openxmlformats.org/officeDocument/2006/relationships/image" Target="../media/image23.png"/><Relationship Id="rId4" Type="http://schemas.openxmlformats.org/officeDocument/2006/relationships/image" Target="../media/image20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image" Target="../media/image24.pn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microsoft.com/office/2007/relationships/hdphoto" Target="../media/hdphoto1.wdp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3.xml"/><Relationship Id="rId6" Type="http://schemas.openxmlformats.org/officeDocument/2006/relationships/image" Target="../media/image11.png"/><Relationship Id="rId5" Type="http://schemas.openxmlformats.org/officeDocument/2006/relationships/image" Target="../media/image28.png"/><Relationship Id="rId4" Type="http://schemas.openxmlformats.org/officeDocument/2006/relationships/image" Target="../media/image17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image" Target="../media/image3.png"/><Relationship Id="rId7" Type="http://schemas.openxmlformats.org/officeDocument/2006/relationships/image" Target="../media/image3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4.xml"/><Relationship Id="rId6" Type="http://schemas.openxmlformats.org/officeDocument/2006/relationships/image" Target="../media/image29.png"/><Relationship Id="rId5" Type="http://schemas.openxmlformats.org/officeDocument/2006/relationships/image" Target="../media/image12.png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898" y="826747"/>
            <a:ext cx="11220576" cy="5919615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0694" y="999928"/>
            <a:ext cx="10361468" cy="5600676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06862" y="3587226"/>
            <a:ext cx="2275493" cy="3558572"/>
          </a:xfrm>
          <a:prstGeom prst="rect">
            <a:avLst/>
          </a:prstGeom>
        </p:spPr>
      </p:pic>
      <p:sp>
        <p:nvSpPr>
          <p:cNvPr id="18" name="文本框 17"/>
          <p:cNvSpPr txBox="1"/>
          <p:nvPr/>
        </p:nvSpPr>
        <p:spPr>
          <a:xfrm>
            <a:off x="7526375" y="3632548"/>
            <a:ext cx="196991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方正稚艺简体" panose="03000509000000000000" pitchFamily="65" charset="-122"/>
                <a:ea typeface="方正稚艺简体" panose="03000509000000000000" pitchFamily="65" charset="-122"/>
                <a:cs typeface="Arial"/>
                <a:sym typeface="Arial"/>
              </a:rPr>
              <a:t>走人行道，靠路右边走</a:t>
            </a:r>
          </a:p>
        </p:txBody>
      </p:sp>
      <p:sp>
        <p:nvSpPr>
          <p:cNvPr id="15" name="Google Shape;1045;p15"/>
          <p:cNvSpPr/>
          <p:nvPr/>
        </p:nvSpPr>
        <p:spPr>
          <a:xfrm>
            <a:off x="1310694" y="1067191"/>
            <a:ext cx="5506666" cy="2396456"/>
          </a:xfrm>
          <a:prstGeom prst="wedgeRoundRectCallout">
            <a:avLst>
              <a:gd name="adj1" fmla="val 39707"/>
              <a:gd name="adj2" fmla="val 80074"/>
              <a:gd name="adj3" fmla="val 16667"/>
            </a:avLst>
          </a:prstGeom>
          <a:solidFill>
            <a:schemeClr val="lt1"/>
          </a:solidFill>
          <a:ln w="12700" cap="flat" cmpd="sng">
            <a:solidFill>
              <a:schemeClr val="accent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just">
              <a:buClr>
                <a:srgbClr val="000000"/>
              </a:buClr>
            </a:pPr>
            <a:r>
              <a:rPr lang="vi-VN" sz="3200" kern="0" dirty="0">
                <a:solidFill>
                  <a:prstClr val="black"/>
                </a:solidFill>
                <a:latin typeface="Arial"/>
                <a:ea typeface="Arial"/>
                <a:cs typeface="Arial"/>
                <a:sym typeface="Arial"/>
              </a:rPr>
              <a:t>Có cánh không biết bay</a:t>
            </a:r>
          </a:p>
          <a:p>
            <a:pPr lvl="0" algn="just">
              <a:buClr>
                <a:srgbClr val="000000"/>
              </a:buClr>
            </a:pPr>
            <a:r>
              <a:rPr lang="vi-VN" sz="3200" kern="0" dirty="0">
                <a:solidFill>
                  <a:prstClr val="black"/>
                </a:solidFill>
                <a:latin typeface="Arial"/>
                <a:ea typeface="Arial"/>
                <a:cs typeface="Arial"/>
                <a:sym typeface="Arial"/>
              </a:rPr>
              <a:t>Chỉ quay như chong chóng</a:t>
            </a:r>
          </a:p>
          <a:p>
            <a:pPr lvl="0" algn="just">
              <a:buClr>
                <a:srgbClr val="000000"/>
              </a:buClr>
            </a:pPr>
            <a:r>
              <a:rPr lang="vi-VN" sz="3200" kern="0" dirty="0">
                <a:solidFill>
                  <a:prstClr val="black"/>
                </a:solidFill>
                <a:latin typeface="Arial"/>
                <a:ea typeface="Arial"/>
                <a:cs typeface="Arial"/>
                <a:sym typeface="Arial"/>
              </a:rPr>
              <a:t>Làn gió xua cái nóng</a:t>
            </a:r>
          </a:p>
          <a:p>
            <a:pPr lvl="0" algn="just">
              <a:buClr>
                <a:srgbClr val="000000"/>
              </a:buClr>
            </a:pPr>
            <a:r>
              <a:rPr lang="vi-VN" sz="3200" kern="0" dirty="0">
                <a:solidFill>
                  <a:prstClr val="black"/>
                </a:solidFill>
                <a:latin typeface="Arial"/>
                <a:ea typeface="Arial"/>
                <a:cs typeface="Arial"/>
                <a:sym typeface="Arial"/>
              </a:rPr>
              <a:t>Mất điện là hết quay</a:t>
            </a:r>
          </a:p>
          <a:p>
            <a:pPr lvl="0" algn="r">
              <a:buClr>
                <a:srgbClr val="000000"/>
              </a:buClr>
            </a:pPr>
            <a:r>
              <a:rPr lang="vi-VN" sz="3200" kern="0" dirty="0">
                <a:solidFill>
                  <a:prstClr val="black"/>
                </a:solidFill>
                <a:latin typeface="Arial"/>
                <a:ea typeface="Arial"/>
                <a:cs typeface="Arial"/>
                <a:sym typeface="Arial"/>
              </a:rPr>
              <a:t>(Là cái gì)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312D438-CB2B-48AC-9E6C-F4D34486049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320779" y="-52415"/>
            <a:ext cx="3840813" cy="1182727"/>
          </a:xfrm>
          <a:prstGeom prst="rect">
            <a:avLst/>
          </a:prstGeom>
        </p:spPr>
      </p:pic>
      <p:grpSp>
        <p:nvGrpSpPr>
          <p:cNvPr id="17" name="Group 16">
            <a:extLst>
              <a:ext uri="{FF2B5EF4-FFF2-40B4-BE49-F238E27FC236}">
                <a16:creationId xmlns:a16="http://schemas.microsoft.com/office/drawing/2014/main" id="{3E6A3C02-9B97-4175-AFD3-73E65AFD55A3}"/>
              </a:ext>
            </a:extLst>
          </p:cNvPr>
          <p:cNvGrpSpPr/>
          <p:nvPr/>
        </p:nvGrpSpPr>
        <p:grpSpPr>
          <a:xfrm>
            <a:off x="7213893" y="1219205"/>
            <a:ext cx="3960813" cy="1881703"/>
            <a:chOff x="4312920" y="2700338"/>
            <a:chExt cx="6823393" cy="3106102"/>
          </a:xfrm>
        </p:grpSpPr>
        <p:grpSp>
          <p:nvGrpSpPr>
            <p:cNvPr id="24" name="组合 6">
              <a:extLst>
                <a:ext uri="{FF2B5EF4-FFF2-40B4-BE49-F238E27FC236}">
                  <a16:creationId xmlns:a16="http://schemas.microsoft.com/office/drawing/2014/main" id="{F3DE2995-DE81-4861-BAAC-A107823719C9}"/>
                </a:ext>
              </a:extLst>
            </p:cNvPr>
            <p:cNvGrpSpPr/>
            <p:nvPr/>
          </p:nvGrpSpPr>
          <p:grpSpPr>
            <a:xfrm>
              <a:off x="4312920" y="2700338"/>
              <a:ext cx="6823393" cy="3106102"/>
              <a:chOff x="4312920" y="2438400"/>
              <a:chExt cx="6823393" cy="3368040"/>
            </a:xfrm>
          </p:grpSpPr>
          <p:sp>
            <p:nvSpPr>
              <p:cNvPr id="26" name="矩形 5">
                <a:extLst>
                  <a:ext uri="{FF2B5EF4-FFF2-40B4-BE49-F238E27FC236}">
                    <a16:creationId xmlns:a16="http://schemas.microsoft.com/office/drawing/2014/main" id="{DB8BFACD-622B-4CFA-A8EB-4C5A5999CF1C}"/>
                  </a:ext>
                </a:extLst>
              </p:cNvPr>
              <p:cNvSpPr/>
              <p:nvPr/>
            </p:nvSpPr>
            <p:spPr>
              <a:xfrm>
                <a:off x="4312920" y="2438400"/>
                <a:ext cx="6823393" cy="3368040"/>
              </a:xfrm>
              <a:prstGeom prst="roundRect">
                <a:avLst/>
              </a:prstGeom>
              <a:solidFill>
                <a:schemeClr val="bg1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36号-正文宋楷" panose="020F0502020204030204"/>
                  <a:ea typeface="字魂36号-正文宋楷"/>
                  <a:cs typeface="+mn-ea"/>
                  <a:sym typeface="+mn-lt"/>
                </a:endParaRPr>
              </a:p>
            </p:txBody>
          </p:sp>
          <p:sp>
            <p:nvSpPr>
              <p:cNvPr id="27" name="矩形 7">
                <a:extLst>
                  <a:ext uri="{FF2B5EF4-FFF2-40B4-BE49-F238E27FC236}">
                    <a16:creationId xmlns:a16="http://schemas.microsoft.com/office/drawing/2014/main" id="{750F9E37-9A5A-45E0-8CA3-0E49B06E1936}"/>
                  </a:ext>
                </a:extLst>
              </p:cNvPr>
              <p:cNvSpPr/>
              <p:nvPr/>
            </p:nvSpPr>
            <p:spPr>
              <a:xfrm>
                <a:off x="4508976" y="2535174"/>
                <a:ext cx="6431280" cy="3174492"/>
              </a:xfrm>
              <a:prstGeom prst="roundRect">
                <a:avLst/>
              </a:prstGeom>
              <a:noFill/>
              <a:ln w="38100">
                <a:solidFill>
                  <a:srgbClr val="FF6699"/>
                </a:solidFill>
                <a:prstDash val="sysDash"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36号-正文宋楷" panose="020F0502020204030204"/>
                  <a:ea typeface="字魂36号-正文宋楷"/>
                  <a:cs typeface="+mn-ea"/>
                  <a:sym typeface="+mn-lt"/>
                </a:endParaRPr>
              </a:p>
            </p:txBody>
          </p:sp>
        </p:grp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3552A57B-9131-4380-9816-5CF768FE19A5}"/>
                </a:ext>
              </a:extLst>
            </p:cNvPr>
            <p:cNvSpPr txBox="1"/>
            <p:nvPr/>
          </p:nvSpPr>
          <p:spPr>
            <a:xfrm>
              <a:off x="5014913" y="3152923"/>
              <a:ext cx="5458474" cy="2416987"/>
            </a:xfrm>
            <a:prstGeom prst="round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lang="en-US" sz="4000" b="1" kern="0" dirty="0" err="1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Đáp</a:t>
              </a:r>
              <a:r>
                <a:rPr lang="en-US" sz="4000" b="1" kern="0" dirty="0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 </a:t>
              </a:r>
              <a:r>
                <a:rPr lang="en-US" sz="4000" b="1" kern="0" dirty="0" err="1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án</a:t>
              </a:r>
              <a:r>
                <a:rPr lang="en-US" sz="4000" b="1" kern="0" dirty="0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: </a:t>
              </a:r>
            </a:p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lang="en-US" sz="4000" b="1" kern="0" dirty="0" err="1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Cái</a:t>
              </a:r>
              <a:r>
                <a:rPr lang="en-US" sz="4000" b="1" kern="0" dirty="0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 </a:t>
              </a:r>
              <a:r>
                <a:rPr lang="en-US" sz="4000" b="1" kern="0" dirty="0" err="1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quạt</a:t>
              </a:r>
              <a:r>
                <a:rPr lang="en-US" sz="4000" b="1" kern="0" dirty="0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 </a:t>
              </a:r>
              <a:r>
                <a:rPr lang="en-US" sz="4000" b="1" kern="0" dirty="0" err="1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điện</a:t>
              </a:r>
              <a:endParaRPr kumimoji="0" lang="en-US" sz="4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</p:grpSp>
      <p:pic>
        <p:nvPicPr>
          <p:cNvPr id="4" name="Picture 3" descr="A picture containing fan, device&#10;&#10;Description automatically generated">
            <a:extLst>
              <a:ext uri="{FF2B5EF4-FFF2-40B4-BE49-F238E27FC236}">
                <a16:creationId xmlns:a16="http://schemas.microsoft.com/office/drawing/2014/main" id="{617E6E22-61FA-4C4B-949D-FC5CF74C61F0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6375" y="3473004"/>
            <a:ext cx="2862713" cy="28627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9443466"/>
      </p:ext>
    </p:extLst>
  </p:cSld>
  <p:clrMapOvr>
    <a:masterClrMapping/>
  </p:clrMapOvr>
  <p:transition spd="slow" advTm="12737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02" name="Google Shape;1002;p1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375265" y="2642197"/>
            <a:ext cx="894267" cy="1192347"/>
          </a:xfrm>
          <a:prstGeom prst="rect">
            <a:avLst/>
          </a:prstGeom>
          <a:noFill/>
          <a:ln>
            <a:noFill/>
          </a:ln>
        </p:spPr>
      </p:pic>
      <p:pic>
        <p:nvPicPr>
          <p:cNvPr id="1003" name="Google Shape;1003;p1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" y="-73290"/>
            <a:ext cx="12192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04" name="Google Shape;1004;p13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321438" y="1055084"/>
            <a:ext cx="2116968" cy="2316093"/>
          </a:xfrm>
          <a:prstGeom prst="rect">
            <a:avLst/>
          </a:prstGeom>
          <a:noFill/>
          <a:ln>
            <a:noFill/>
          </a:ln>
        </p:spPr>
      </p:pic>
      <p:pic>
        <p:nvPicPr>
          <p:cNvPr id="1005" name="Google Shape;1005;p13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-90200" y="1"/>
            <a:ext cx="2762768" cy="1036033"/>
          </a:xfrm>
          <a:prstGeom prst="rect">
            <a:avLst/>
          </a:prstGeom>
          <a:noFill/>
          <a:ln>
            <a:noFill/>
          </a:ln>
        </p:spPr>
      </p:pic>
      <p:pic>
        <p:nvPicPr>
          <p:cNvPr id="1006" name="Google Shape;1006;p13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2530467" y="1"/>
            <a:ext cx="2762768" cy="1036033"/>
          </a:xfrm>
          <a:prstGeom prst="rect">
            <a:avLst/>
          </a:prstGeom>
          <a:noFill/>
          <a:ln>
            <a:noFill/>
          </a:ln>
        </p:spPr>
      </p:pic>
      <p:pic>
        <p:nvPicPr>
          <p:cNvPr id="1007" name="Google Shape;1007;p13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6808567" y="1"/>
            <a:ext cx="2762768" cy="1036033"/>
          </a:xfrm>
          <a:prstGeom prst="rect">
            <a:avLst/>
          </a:prstGeom>
          <a:noFill/>
          <a:ln>
            <a:noFill/>
          </a:ln>
        </p:spPr>
      </p:pic>
      <p:pic>
        <p:nvPicPr>
          <p:cNvPr id="1008" name="Google Shape;1008;p13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9429233" y="1"/>
            <a:ext cx="2762768" cy="1036033"/>
          </a:xfrm>
          <a:prstGeom prst="rect">
            <a:avLst/>
          </a:prstGeom>
          <a:noFill/>
          <a:ln>
            <a:noFill/>
          </a:ln>
        </p:spPr>
      </p:pic>
      <p:pic>
        <p:nvPicPr>
          <p:cNvPr id="1009" name="Google Shape;1009;p13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5383901" y="-100082"/>
            <a:ext cx="1333999" cy="13339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010" name="Google Shape;1010;p13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140584" y="3705967"/>
            <a:ext cx="2330733" cy="2330733"/>
          </a:xfrm>
          <a:prstGeom prst="rect">
            <a:avLst/>
          </a:prstGeom>
          <a:noFill/>
          <a:ln>
            <a:noFill/>
          </a:ln>
        </p:spPr>
      </p:pic>
      <p:pic>
        <p:nvPicPr>
          <p:cNvPr id="1011" name="Google Shape;1011;p13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3057525" y="1114146"/>
            <a:ext cx="6371708" cy="3791229"/>
          </a:xfrm>
          <a:prstGeom prst="rect">
            <a:avLst/>
          </a:prstGeom>
          <a:noFill/>
          <a:ln>
            <a:noFill/>
          </a:ln>
        </p:spPr>
      </p:pic>
      <p:sp>
        <p:nvSpPr>
          <p:cNvPr id="1012" name="Google Shape;1012;p13"/>
          <p:cNvSpPr txBox="1"/>
          <p:nvPr/>
        </p:nvSpPr>
        <p:spPr>
          <a:xfrm>
            <a:off x="3331565" y="1347936"/>
            <a:ext cx="5856134" cy="3236394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667"/>
              <a:buFont typeface="Arial"/>
              <a:buNone/>
              <a:tabLst/>
              <a:defRPr/>
            </a:pPr>
            <a:endParaRPr kumimoji="0" sz="4667" b="1" i="0" u="none" strike="noStrike" kern="0" cap="none" spc="0" normalizeH="0" baseline="0" noProof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Georgia"/>
              <a:ea typeface="Georgia"/>
              <a:cs typeface="Georgia"/>
              <a:sym typeface="Georgia"/>
            </a:endParaRPr>
          </a:p>
        </p:txBody>
      </p:sp>
      <p:pic>
        <p:nvPicPr>
          <p:cNvPr id="1019" name="Google Shape;1019;p13"/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 rot="420713">
            <a:off x="8210538" y="2763596"/>
            <a:ext cx="1326145" cy="2972393"/>
          </a:xfrm>
          <a:prstGeom prst="rect">
            <a:avLst/>
          </a:prstGeom>
          <a:noFill/>
          <a:ln>
            <a:noFill/>
          </a:ln>
          <a:effectLst>
            <a:outerShdw blurRad="50800" dist="38100" dir="5400000" algn="t" rotWithShape="0">
              <a:srgbClr val="000000">
                <a:alpha val="40000"/>
              </a:srgbClr>
            </a:outerShdw>
          </a:effectLst>
        </p:spPr>
      </p:pic>
      <p:pic>
        <p:nvPicPr>
          <p:cNvPr id="1020" name="Google Shape;1020;p13"/>
          <p:cNvPicPr preferRelativeResize="0"/>
          <p:nvPr/>
        </p:nvPicPr>
        <p:blipFill rotWithShape="1">
          <a:blip r:embed="rId11">
            <a:alphaModFix/>
          </a:blip>
          <a:srcRect/>
          <a:stretch/>
        </p:blipFill>
        <p:spPr>
          <a:xfrm>
            <a:off x="7958337" y="3691544"/>
            <a:ext cx="1858273" cy="2749544"/>
          </a:xfrm>
          <a:prstGeom prst="rect">
            <a:avLst/>
          </a:prstGeom>
          <a:noFill/>
          <a:ln>
            <a:noFill/>
          </a:ln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EFA12A74-0DD3-4C9E-911F-5F883C224832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3454141" y="2096433"/>
            <a:ext cx="5578475" cy="75094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20" y="335281"/>
            <a:ext cx="11729554" cy="641108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FCDCF93C-ACC5-4C17-9393-A2184AC6711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56640" y="660400"/>
            <a:ext cx="10617200" cy="5638800"/>
          </a:xfrm>
          <a:prstGeom prst="rect">
            <a:avLst/>
          </a:prstGeom>
        </p:spPr>
      </p:pic>
      <p:pic>
        <p:nvPicPr>
          <p:cNvPr id="19" name="图片 8">
            <a:extLst>
              <a:ext uri="{FF2B5EF4-FFF2-40B4-BE49-F238E27FC236}">
                <a16:creationId xmlns:a16="http://schemas.microsoft.com/office/drawing/2014/main" id="{44B6190E-F2D0-482D-BA49-D3D49AF1981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10420" y="4239425"/>
            <a:ext cx="1577614" cy="2467182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49FC180E-E7C5-4481-A7A4-6914E2B789F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1465" y="863662"/>
            <a:ext cx="6507867" cy="4889059"/>
          </a:xfrm>
          <a:prstGeom prst="rect">
            <a:avLst/>
          </a:prstGeom>
        </p:spPr>
      </p:pic>
      <p:sp>
        <p:nvSpPr>
          <p:cNvPr id="26" name="TextBox 25">
            <a:extLst>
              <a:ext uri="{FF2B5EF4-FFF2-40B4-BE49-F238E27FC236}">
                <a16:creationId xmlns:a16="http://schemas.microsoft.com/office/drawing/2014/main" id="{EF037610-19FB-4781-B6C1-B65B4F6A850D}"/>
              </a:ext>
            </a:extLst>
          </p:cNvPr>
          <p:cNvSpPr txBox="1"/>
          <p:nvPr/>
        </p:nvSpPr>
        <p:spPr>
          <a:xfrm>
            <a:off x="1928344" y="1301704"/>
            <a:ext cx="226773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32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Lồng</a:t>
            </a:r>
            <a:r>
              <a:rPr kumimoji="0" lang="en-US" sz="3200" b="0" i="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en-US" sz="3200" b="0" i="0" u="none" strike="noStrike" kern="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quạt</a:t>
            </a:r>
            <a:endParaRPr kumimoji="0" lang="en-US" sz="32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849081AF-8EE5-4348-8B54-5A45F7ACE507}"/>
              </a:ext>
            </a:extLst>
          </p:cNvPr>
          <p:cNvSpPr txBox="1"/>
          <p:nvPr/>
        </p:nvSpPr>
        <p:spPr>
          <a:xfrm>
            <a:off x="1846447" y="2420838"/>
            <a:ext cx="226773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lang="en-US" sz="3200" kern="0" dirty="0" err="1">
                <a:solidFill>
                  <a:srgbClr val="000000"/>
                </a:solidFill>
                <a:latin typeface="Arial"/>
                <a:cs typeface="Arial"/>
                <a:sym typeface="Arial"/>
              </a:rPr>
              <a:t>Cánh</a:t>
            </a:r>
            <a:r>
              <a:rPr kumimoji="0" lang="en-US" sz="3200" b="0" i="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en-US" sz="3200" b="0" i="0" u="none" strike="noStrike" kern="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quạt</a:t>
            </a:r>
            <a:endParaRPr kumimoji="0" lang="en-US" sz="32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B24CF6CC-934C-4730-ABCC-F5D5AA47DF56}"/>
              </a:ext>
            </a:extLst>
          </p:cNvPr>
          <p:cNvSpPr txBox="1"/>
          <p:nvPr/>
        </p:nvSpPr>
        <p:spPr>
          <a:xfrm>
            <a:off x="1293467" y="3514807"/>
            <a:ext cx="266097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lang="en-US" sz="3200" kern="0" dirty="0" err="1">
                <a:solidFill>
                  <a:srgbClr val="000000"/>
                </a:solidFill>
                <a:latin typeface="Arial"/>
                <a:cs typeface="Arial"/>
                <a:sym typeface="Arial"/>
              </a:rPr>
              <a:t>Các</a:t>
            </a:r>
            <a:r>
              <a:rPr lang="en-US" sz="3200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 </a:t>
            </a:r>
            <a:r>
              <a:rPr lang="en-US" sz="3200" kern="0" dirty="0" err="1">
                <a:solidFill>
                  <a:srgbClr val="000000"/>
                </a:solidFill>
                <a:latin typeface="Arial"/>
                <a:cs typeface="Arial"/>
                <a:sym typeface="Arial"/>
              </a:rPr>
              <a:t>nút</a:t>
            </a:r>
            <a:r>
              <a:rPr lang="en-US" sz="3200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 </a:t>
            </a:r>
            <a:r>
              <a:rPr lang="en-US" sz="3200" kern="0" dirty="0" err="1">
                <a:solidFill>
                  <a:srgbClr val="000000"/>
                </a:solidFill>
                <a:latin typeface="Arial"/>
                <a:cs typeface="Arial"/>
                <a:sym typeface="Arial"/>
              </a:rPr>
              <a:t>điều</a:t>
            </a:r>
            <a:r>
              <a:rPr lang="en-US" sz="3200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 </a:t>
            </a:r>
            <a:r>
              <a:rPr lang="en-US" sz="3200" kern="0" dirty="0" err="1">
                <a:solidFill>
                  <a:srgbClr val="000000"/>
                </a:solidFill>
                <a:latin typeface="Arial"/>
                <a:cs typeface="Arial"/>
                <a:sym typeface="Arial"/>
              </a:rPr>
              <a:t>khiển</a:t>
            </a:r>
            <a:endParaRPr kumimoji="0" lang="en-US" sz="32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73F21CEC-6AF8-4340-87A9-B6B61F5BB2E7}"/>
              </a:ext>
            </a:extLst>
          </p:cNvPr>
          <p:cNvSpPr txBox="1"/>
          <p:nvPr/>
        </p:nvSpPr>
        <p:spPr>
          <a:xfrm>
            <a:off x="2216076" y="4959176"/>
            <a:ext cx="177931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lang="en-US" sz="3200" kern="0" noProof="0" dirty="0" err="1">
                <a:solidFill>
                  <a:srgbClr val="000000"/>
                </a:solidFill>
                <a:latin typeface="Arial"/>
                <a:cs typeface="Arial"/>
                <a:sym typeface="Arial"/>
              </a:rPr>
              <a:t>Đế</a:t>
            </a:r>
            <a:r>
              <a:rPr lang="en-US" sz="3200" kern="0" noProof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 </a:t>
            </a:r>
            <a:r>
              <a:rPr lang="en-US" sz="3200" kern="0" noProof="0" dirty="0" err="1">
                <a:solidFill>
                  <a:srgbClr val="000000"/>
                </a:solidFill>
                <a:latin typeface="Arial"/>
                <a:cs typeface="Arial"/>
                <a:sym typeface="Arial"/>
              </a:rPr>
              <a:t>quạt</a:t>
            </a:r>
            <a:endParaRPr kumimoji="0" lang="en-US" sz="32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607B9CCD-18C9-4497-A807-69501B256027}"/>
              </a:ext>
            </a:extLst>
          </p:cNvPr>
          <p:cNvSpPr txBox="1"/>
          <p:nvPr/>
        </p:nvSpPr>
        <p:spPr>
          <a:xfrm>
            <a:off x="9434615" y="1141318"/>
            <a:ext cx="226773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lang="en-US" sz="3200" kern="0" noProof="0" dirty="0" err="1">
                <a:solidFill>
                  <a:srgbClr val="000000"/>
                </a:solidFill>
                <a:latin typeface="Arial"/>
                <a:cs typeface="Arial"/>
                <a:sym typeface="Arial"/>
              </a:rPr>
              <a:t>Tuốc</a:t>
            </a:r>
            <a:r>
              <a:rPr lang="en-US" sz="3200" kern="0" noProof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 </a:t>
            </a:r>
            <a:r>
              <a:rPr lang="en-US" sz="3200" kern="0" noProof="0" dirty="0" err="1">
                <a:solidFill>
                  <a:srgbClr val="000000"/>
                </a:solidFill>
                <a:latin typeface="Arial"/>
                <a:cs typeface="Arial"/>
                <a:sym typeface="Arial"/>
              </a:rPr>
              <a:t>năng</a:t>
            </a:r>
            <a:endParaRPr kumimoji="0" lang="en-US" sz="32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35FA6C93-A7CB-405F-87B6-B51044D309EA}"/>
              </a:ext>
            </a:extLst>
          </p:cNvPr>
          <p:cNvSpPr txBox="1"/>
          <p:nvPr/>
        </p:nvSpPr>
        <p:spPr>
          <a:xfrm>
            <a:off x="9434615" y="2297746"/>
            <a:ext cx="226773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lang="en-US" sz="3200" kern="0" dirty="0" err="1">
                <a:solidFill>
                  <a:srgbClr val="000000"/>
                </a:solidFill>
                <a:latin typeface="Arial"/>
                <a:cs typeface="Arial"/>
                <a:sym typeface="Arial"/>
              </a:rPr>
              <a:t>Hộp</a:t>
            </a:r>
            <a:r>
              <a:rPr lang="en-US" sz="3200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 </a:t>
            </a:r>
            <a:r>
              <a:rPr lang="en-US" sz="3200" kern="0" dirty="0" err="1">
                <a:solidFill>
                  <a:srgbClr val="000000"/>
                </a:solidFill>
                <a:latin typeface="Arial"/>
                <a:cs typeface="Arial"/>
                <a:sym typeface="Arial"/>
              </a:rPr>
              <a:t>động</a:t>
            </a:r>
            <a:r>
              <a:rPr lang="en-US" sz="3200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 </a:t>
            </a:r>
            <a:r>
              <a:rPr lang="en-US" sz="3200" kern="0" dirty="0" err="1">
                <a:solidFill>
                  <a:srgbClr val="000000"/>
                </a:solidFill>
                <a:latin typeface="Arial"/>
                <a:cs typeface="Arial"/>
                <a:sym typeface="Arial"/>
              </a:rPr>
              <a:t>cơ</a:t>
            </a:r>
            <a:endParaRPr kumimoji="0" lang="en-US" sz="32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B041310F-4C31-4B3D-A7D9-2636A5D18D90}"/>
              </a:ext>
            </a:extLst>
          </p:cNvPr>
          <p:cNvSpPr txBox="1"/>
          <p:nvPr/>
        </p:nvSpPr>
        <p:spPr>
          <a:xfrm>
            <a:off x="9149246" y="3514807"/>
            <a:ext cx="226773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lang="en-US" sz="3200" kern="0" dirty="0" err="1">
                <a:solidFill>
                  <a:srgbClr val="000000"/>
                </a:solidFill>
                <a:latin typeface="Arial"/>
                <a:cs typeface="Arial"/>
                <a:sym typeface="Arial"/>
              </a:rPr>
              <a:t>Thân</a:t>
            </a:r>
            <a:r>
              <a:rPr lang="en-US" sz="3200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 </a:t>
            </a:r>
            <a:r>
              <a:rPr lang="en-US" sz="3200" kern="0" dirty="0" err="1">
                <a:solidFill>
                  <a:srgbClr val="000000"/>
                </a:solidFill>
                <a:latin typeface="Arial"/>
                <a:cs typeface="Arial"/>
                <a:sym typeface="Arial"/>
              </a:rPr>
              <a:t>quạt</a:t>
            </a:r>
            <a:endParaRPr kumimoji="0" lang="en-US" sz="32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172A7E4A-9EF0-479C-A3A1-2E9367E0DC95}"/>
              </a:ext>
            </a:extLst>
          </p:cNvPr>
          <p:cNvSpPr txBox="1"/>
          <p:nvPr/>
        </p:nvSpPr>
        <p:spPr>
          <a:xfrm>
            <a:off x="9114718" y="4901380"/>
            <a:ext cx="226773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lang="en-US" sz="3200" kern="0" dirty="0" err="1">
                <a:solidFill>
                  <a:srgbClr val="000000"/>
                </a:solidFill>
                <a:latin typeface="Arial"/>
                <a:cs typeface="Arial"/>
                <a:sym typeface="Arial"/>
              </a:rPr>
              <a:t>Dây</a:t>
            </a:r>
            <a:r>
              <a:rPr lang="en-US" sz="3200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 </a:t>
            </a:r>
            <a:r>
              <a:rPr lang="en-US" sz="3200" kern="0" dirty="0" err="1">
                <a:solidFill>
                  <a:srgbClr val="000000"/>
                </a:solidFill>
                <a:latin typeface="Arial"/>
                <a:cs typeface="Arial"/>
                <a:sym typeface="Arial"/>
              </a:rPr>
              <a:t>nguồn</a:t>
            </a:r>
            <a:endParaRPr kumimoji="0" lang="en-US" sz="32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372217276"/>
      </p:ext>
    </p:extLst>
  </p:cSld>
  <p:clrMapOvr>
    <a:masterClrMapping/>
  </p:clrMapOvr>
  <p:transition spd="slow" advTm="12737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27" grpId="0"/>
      <p:bldP spid="31" grpId="0"/>
      <p:bldP spid="32" grpId="0"/>
      <p:bldP spid="36" grpId="0"/>
      <p:bldP spid="37" grpId="0"/>
      <p:bldP spid="38" grpId="0"/>
      <p:bldP spid="3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600" y="223644"/>
            <a:ext cx="11749874" cy="6522719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FCDCF93C-ACC5-4C17-9393-A2184AC6711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98880" y="1270000"/>
            <a:ext cx="10474960" cy="50292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230AFA25-FBAE-416B-81A0-F1AA7B9059EB}"/>
              </a:ext>
            </a:extLst>
          </p:cNvPr>
          <p:cNvSpPr txBox="1"/>
          <p:nvPr/>
        </p:nvSpPr>
        <p:spPr>
          <a:xfrm>
            <a:off x="1300480" y="208213"/>
            <a:ext cx="979424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/>
              <a:t>2. </a:t>
            </a:r>
            <a:r>
              <a:rPr lang="vi-VN" sz="3200" dirty="0"/>
              <a:t>Những mô tả nào sau đây tương ứng với bộ phận nào của quạt điện?</a:t>
            </a:r>
            <a:endParaRPr lang="en-US" sz="32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C9EB4C7-9DD5-42D9-8FAD-5383C3256CE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21246" y="1365096"/>
            <a:ext cx="8074090" cy="3326615"/>
          </a:xfrm>
          <a:prstGeom prst="rect">
            <a:avLst/>
          </a:prstGeom>
        </p:spPr>
      </p:pic>
      <p:grpSp>
        <p:nvGrpSpPr>
          <p:cNvPr id="18" name="Group 17">
            <a:extLst>
              <a:ext uri="{FF2B5EF4-FFF2-40B4-BE49-F238E27FC236}">
                <a16:creationId xmlns:a16="http://schemas.microsoft.com/office/drawing/2014/main" id="{A8D9F9CF-1DFA-4515-A294-13110B6AC25B}"/>
              </a:ext>
            </a:extLst>
          </p:cNvPr>
          <p:cNvGrpSpPr/>
          <p:nvPr/>
        </p:nvGrpSpPr>
        <p:grpSpPr>
          <a:xfrm>
            <a:off x="7871131" y="3340890"/>
            <a:ext cx="4320869" cy="3192491"/>
            <a:chOff x="465799" y="3405499"/>
            <a:chExt cx="4665577" cy="3266453"/>
          </a:xfrm>
        </p:grpSpPr>
        <p:pic>
          <p:nvPicPr>
            <p:cNvPr id="20" name="Picture 19">
              <a:extLst>
                <a:ext uri="{FF2B5EF4-FFF2-40B4-BE49-F238E27FC236}">
                  <a16:creationId xmlns:a16="http://schemas.microsoft.com/office/drawing/2014/main" id="{3249AE5F-C9F2-4EBE-B48F-6FC1B02811FE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clrChange>
                <a:clrFrom>
                  <a:srgbClr val="FEFEFE"/>
                </a:clrFrom>
                <a:clrTo>
                  <a:srgbClr val="FEFEFE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5799" y="4003780"/>
              <a:ext cx="4665577" cy="2668172"/>
            </a:xfrm>
            <a:prstGeom prst="rect">
              <a:avLst/>
            </a:prstGeom>
          </p:spPr>
        </p:pic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BEB1DB5D-8228-43F8-A1D6-401D78CCCE2E}"/>
                </a:ext>
              </a:extLst>
            </p:cNvPr>
            <p:cNvSpPr txBox="1"/>
            <p:nvPr/>
          </p:nvSpPr>
          <p:spPr>
            <a:xfrm>
              <a:off x="1327073" y="3405499"/>
              <a:ext cx="3532514" cy="122813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12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0" i="0" u="none" strike="noStrike" kern="1200" cap="none" spc="0" normalizeH="0" baseline="0" noProof="0" dirty="0" err="1">
                  <a:ln>
                    <a:solidFill>
                      <a:srgbClr val="C00000"/>
                    </a:solidFill>
                  </a:ln>
                  <a:solidFill>
                    <a:srgbClr val="E35A5D"/>
                  </a:solidFill>
                  <a:effectLst>
                    <a:glow rad="101600">
                      <a:srgbClr val="ED7D31">
                        <a:satMod val="175000"/>
                        <a:alpha val="40000"/>
                      </a:srgbClr>
                    </a:glow>
                  </a:effectLst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Thảo</a:t>
              </a:r>
              <a:r>
                <a:rPr kumimoji="0" lang="en-US" sz="3600" b="0" i="0" u="none" strike="noStrike" kern="1200" cap="none" spc="0" normalizeH="0" baseline="0" noProof="0" dirty="0">
                  <a:ln>
                    <a:solidFill>
                      <a:srgbClr val="C00000"/>
                    </a:solidFill>
                  </a:ln>
                  <a:solidFill>
                    <a:srgbClr val="E35A5D"/>
                  </a:solidFill>
                  <a:effectLst>
                    <a:glow rad="101600">
                      <a:srgbClr val="ED7D31">
                        <a:satMod val="175000"/>
                        <a:alpha val="40000"/>
                      </a:srgbClr>
                    </a:glow>
                  </a:effectLst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</a:t>
              </a:r>
              <a:r>
                <a:rPr kumimoji="0" lang="en-US" sz="3600" b="0" i="0" u="none" strike="noStrike" kern="1200" cap="none" spc="0" normalizeH="0" baseline="0" noProof="0" dirty="0" err="1">
                  <a:ln>
                    <a:solidFill>
                      <a:srgbClr val="C00000"/>
                    </a:solidFill>
                  </a:ln>
                  <a:solidFill>
                    <a:srgbClr val="E35A5D"/>
                  </a:solidFill>
                  <a:effectLst>
                    <a:glow rad="101600">
                      <a:srgbClr val="ED7D31">
                        <a:satMod val="175000"/>
                        <a:alpha val="40000"/>
                      </a:srgbClr>
                    </a:glow>
                  </a:effectLst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luận</a:t>
              </a:r>
              <a:r>
                <a:rPr kumimoji="0" lang="en-US" sz="3600" b="0" i="0" u="none" strike="noStrike" kern="1200" cap="none" spc="0" normalizeH="0" baseline="0" noProof="0" dirty="0">
                  <a:ln>
                    <a:solidFill>
                      <a:srgbClr val="C00000"/>
                    </a:solidFill>
                  </a:ln>
                  <a:solidFill>
                    <a:srgbClr val="E35A5D"/>
                  </a:solidFill>
                  <a:effectLst>
                    <a:glow rad="101600">
                      <a:srgbClr val="ED7D31">
                        <a:satMod val="175000"/>
                        <a:alpha val="40000"/>
                      </a:srgbClr>
                    </a:glow>
                  </a:effectLst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</a:t>
              </a:r>
              <a:r>
                <a:rPr kumimoji="0" lang="en-US" sz="3600" b="0" i="0" u="none" strike="noStrike" kern="1200" cap="none" spc="0" normalizeH="0" baseline="0" noProof="0" dirty="0" err="1">
                  <a:ln>
                    <a:solidFill>
                      <a:srgbClr val="C00000"/>
                    </a:solidFill>
                  </a:ln>
                  <a:solidFill>
                    <a:srgbClr val="E35A5D"/>
                  </a:solidFill>
                  <a:effectLst>
                    <a:glow rad="101600">
                      <a:srgbClr val="ED7D31">
                        <a:satMod val="175000"/>
                        <a:alpha val="40000"/>
                      </a:srgbClr>
                    </a:glow>
                  </a:effectLst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nhóm</a:t>
              </a:r>
              <a:r>
                <a:rPr kumimoji="0" lang="en-US" sz="3600" b="0" i="0" u="none" strike="noStrike" kern="1200" cap="none" spc="0" normalizeH="0" baseline="0" noProof="0" dirty="0">
                  <a:ln>
                    <a:solidFill>
                      <a:srgbClr val="C00000"/>
                    </a:solidFill>
                  </a:ln>
                  <a:solidFill>
                    <a:srgbClr val="E35A5D"/>
                  </a:solidFill>
                  <a:effectLst>
                    <a:glow rad="101600">
                      <a:srgbClr val="ED7D31">
                        <a:satMod val="175000"/>
                        <a:alpha val="40000"/>
                      </a:srgbClr>
                    </a:glow>
                  </a:effectLst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4</a:t>
              </a:r>
              <a:endParaRPr kumimoji="0" lang="en-US" sz="5400" b="0" i="0" u="none" strike="noStrike" kern="1200" cap="none" spc="0" normalizeH="0" baseline="0" noProof="0" dirty="0">
                <a:ln>
                  <a:solidFill>
                    <a:srgbClr val="C00000"/>
                  </a:solidFill>
                </a:ln>
                <a:solidFill>
                  <a:srgbClr val="E35A5D"/>
                </a:solidFill>
                <a:effectLst>
                  <a:glow rad="101600">
                    <a:srgbClr val="ED7D31">
                      <a:satMod val="175000"/>
                      <a:alpha val="40000"/>
                    </a:srgbClr>
                  </a:glo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604441896"/>
      </p:ext>
    </p:extLst>
  </p:cSld>
  <p:clrMapOvr>
    <a:masterClrMapping/>
  </p:clrMapOvr>
  <p:transition spd="slow" advTm="12737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4" name="Google Shape;1174;p24"/>
          <p:cNvSpPr/>
          <p:nvPr/>
        </p:nvSpPr>
        <p:spPr>
          <a:xfrm>
            <a:off x="1953306" y="1902678"/>
            <a:ext cx="8285387" cy="1265064"/>
          </a:xfrm>
          <a:prstGeom prst="flowChartAlternateProcess">
            <a:avLst/>
          </a:prstGeom>
          <a:solidFill>
            <a:schemeClr val="lt1"/>
          </a:solidFill>
          <a:ln w="38100" cap="flat" cmpd="sng">
            <a:solidFill>
              <a:srgbClr val="FF0000"/>
            </a:solidFill>
            <a:prstDash val="lgDash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>
              <a:buClr>
                <a:srgbClr val="000000"/>
              </a:buClr>
              <a:defRPr/>
            </a:pPr>
            <a:r>
              <a:rPr lang="en-US" sz="3600" b="1" kern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3. </a:t>
            </a:r>
            <a:r>
              <a:rPr lang="en-US" sz="3600" b="1" kern="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Thực</a:t>
            </a:r>
            <a:r>
              <a:rPr lang="en-US" sz="3600" b="1" kern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en-US" sz="3600" b="1" kern="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hành</a:t>
            </a:r>
            <a:r>
              <a:rPr lang="en-US" sz="3600" b="1" kern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en-US" sz="3600" b="1" kern="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quan</a:t>
            </a:r>
            <a:r>
              <a:rPr lang="en-US" sz="3600" b="1" kern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en-US" sz="3600" b="1" kern="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sát</a:t>
            </a:r>
            <a:r>
              <a:rPr lang="en-US" sz="3600" b="1" kern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en-US" sz="3600" b="1" kern="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và</a:t>
            </a:r>
            <a:r>
              <a:rPr lang="en-US" sz="3600" b="1" kern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en-US" sz="3600" b="1" kern="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nêu</a:t>
            </a:r>
            <a:r>
              <a:rPr lang="en-US" sz="3600" b="1" kern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en-US" sz="3600" b="1" kern="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tên</a:t>
            </a:r>
            <a:r>
              <a:rPr lang="en-US" sz="3600" b="1" kern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en-US" sz="3600" b="1" kern="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một</a:t>
            </a:r>
            <a:r>
              <a:rPr lang="en-US" sz="3600" b="1" kern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en-US" sz="3600" b="1" kern="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số</a:t>
            </a:r>
            <a:r>
              <a:rPr lang="en-US" sz="3600" b="1" kern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en-US" sz="3600" b="1" kern="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bộ</a:t>
            </a:r>
            <a:r>
              <a:rPr lang="en-US" sz="3600" b="1" kern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en-US" sz="3600" b="1" kern="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phận</a:t>
            </a:r>
            <a:r>
              <a:rPr lang="en-US" sz="3600" b="1" kern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en-US" sz="3600" b="1" kern="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chính</a:t>
            </a:r>
            <a:r>
              <a:rPr lang="en-US" sz="3600" b="1" kern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en-US" sz="3600" b="1" kern="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của</a:t>
            </a:r>
            <a:r>
              <a:rPr lang="en-US" sz="3600" b="1" kern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en-US" sz="3600" b="1" kern="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một</a:t>
            </a:r>
            <a:r>
              <a:rPr lang="en-US" sz="3600" b="1" kern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en-US" sz="3600" b="1" kern="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chiếc</a:t>
            </a:r>
            <a:r>
              <a:rPr lang="en-US" sz="3600" b="1" kern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en-US" sz="3600" b="1" kern="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quạt</a:t>
            </a:r>
            <a:r>
              <a:rPr lang="en-US" sz="3600" b="1" kern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en-US" sz="3600" b="1" kern="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điện</a:t>
            </a:r>
            <a:r>
              <a:rPr lang="en-US" sz="3600" b="1" kern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. </a:t>
            </a:r>
            <a:endParaRPr kumimoji="0" sz="36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</p:txBody>
      </p:sp>
      <p:pic>
        <p:nvPicPr>
          <p:cNvPr id="12" name="Google Shape;1234;p27">
            <a:extLst>
              <a:ext uri="{FF2B5EF4-FFF2-40B4-BE49-F238E27FC236}">
                <a16:creationId xmlns:a16="http://schemas.microsoft.com/office/drawing/2014/main" id="{C79D258B-A156-4A56-8E31-298FF603BF7A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800307" y="3287457"/>
            <a:ext cx="2613610" cy="3282462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Picture 2" descr="A tennis racket with a ball&#10;&#10;Description automatically generated with low confidence">
            <a:extLst>
              <a:ext uri="{FF2B5EF4-FFF2-40B4-BE49-F238E27FC236}">
                <a16:creationId xmlns:a16="http://schemas.microsoft.com/office/drawing/2014/main" id="{464C8602-0286-46CD-A93F-2BEC5E85C36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6200" y="3526971"/>
            <a:ext cx="2637692" cy="3428999"/>
          </a:xfrm>
          <a:prstGeom prst="rect">
            <a:avLst/>
          </a:prstGeom>
        </p:spPr>
      </p:pic>
    </p:spTree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083" b="45000"/>
          <a:stretch/>
        </p:blipFill>
        <p:spPr>
          <a:xfrm>
            <a:off x="0" y="-1"/>
            <a:ext cx="12192000" cy="6858001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15094" y="0"/>
            <a:ext cx="4176906" cy="4328160"/>
          </a:xfrm>
          <a:prstGeom prst="rect">
            <a:avLst/>
          </a:prstGeom>
        </p:spPr>
      </p:pic>
      <p:grpSp>
        <p:nvGrpSpPr>
          <p:cNvPr id="12" name="Group 11"/>
          <p:cNvGrpSpPr/>
          <p:nvPr/>
        </p:nvGrpSpPr>
        <p:grpSpPr>
          <a:xfrm>
            <a:off x="3864430" y="1320943"/>
            <a:ext cx="7014436" cy="2147314"/>
            <a:chOff x="4312920" y="2700338"/>
            <a:chExt cx="6885907" cy="3106102"/>
          </a:xfrm>
        </p:grpSpPr>
        <p:grpSp>
          <p:nvGrpSpPr>
            <p:cNvPr id="7" name="组合 6"/>
            <p:cNvGrpSpPr/>
            <p:nvPr/>
          </p:nvGrpSpPr>
          <p:grpSpPr>
            <a:xfrm>
              <a:off x="4312920" y="2700338"/>
              <a:ext cx="6823393" cy="3106102"/>
              <a:chOff x="4312920" y="2438400"/>
              <a:chExt cx="6823393" cy="3368040"/>
            </a:xfrm>
          </p:grpSpPr>
          <p:sp>
            <p:nvSpPr>
              <p:cNvPr id="6" name="矩形 5"/>
              <p:cNvSpPr/>
              <p:nvPr/>
            </p:nvSpPr>
            <p:spPr>
              <a:xfrm>
                <a:off x="4312920" y="2438400"/>
                <a:ext cx="6823393" cy="3368040"/>
              </a:xfrm>
              <a:prstGeom prst="roundRect">
                <a:avLst/>
              </a:prstGeom>
              <a:solidFill>
                <a:schemeClr val="bg1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36号-正文宋楷" panose="020F0502020204030204"/>
                  <a:ea typeface="字魂36号-正文宋楷"/>
                  <a:cs typeface="+mn-ea"/>
                  <a:sym typeface="+mn-lt"/>
                </a:endParaRPr>
              </a:p>
            </p:txBody>
          </p:sp>
          <p:sp>
            <p:nvSpPr>
              <p:cNvPr id="8" name="矩形 7"/>
              <p:cNvSpPr/>
              <p:nvPr/>
            </p:nvSpPr>
            <p:spPr>
              <a:xfrm>
                <a:off x="4508976" y="2535174"/>
                <a:ext cx="6431280" cy="3174492"/>
              </a:xfrm>
              <a:prstGeom prst="roundRect">
                <a:avLst/>
              </a:prstGeom>
              <a:noFill/>
              <a:ln w="38100">
                <a:solidFill>
                  <a:srgbClr val="FF6699"/>
                </a:solidFill>
                <a:prstDash val="sysDash"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36号-正文宋楷" panose="020F0502020204030204"/>
                  <a:ea typeface="字魂36号-正文宋楷"/>
                  <a:cs typeface="+mn-ea"/>
                  <a:sym typeface="+mn-lt"/>
                </a:endParaRPr>
              </a:p>
            </p:txBody>
          </p:sp>
        </p:grpSp>
        <p:sp>
          <p:nvSpPr>
            <p:cNvPr id="11" name="TextBox 10"/>
            <p:cNvSpPr txBox="1"/>
            <p:nvPr/>
          </p:nvSpPr>
          <p:spPr>
            <a:xfrm>
              <a:off x="4375434" y="2911884"/>
              <a:ext cx="6823393" cy="1940958"/>
            </a:xfrm>
            <a:prstGeom prst="round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lang="nl-NL" sz="3600" b="1" dirty="0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Em cùng bạn quan sát và gọi tên những bộ phận chính của một chiếc quạt điện</a:t>
              </a:r>
              <a:endParaRPr kumimoji="0" lang="en-US" sz="36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endParaRPr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77F2F61D-BB3B-476C-8EB2-F8D2A4110353}"/>
              </a:ext>
            </a:extLst>
          </p:cNvPr>
          <p:cNvGrpSpPr/>
          <p:nvPr/>
        </p:nvGrpSpPr>
        <p:grpSpPr>
          <a:xfrm>
            <a:off x="-365447" y="3342169"/>
            <a:ext cx="4564066" cy="2748347"/>
            <a:chOff x="203200" y="3859933"/>
            <a:chExt cx="4928176" cy="2812019"/>
          </a:xfrm>
        </p:grpSpPr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394D7B3A-7D21-4030-B7F7-79232E325453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clrChange>
                <a:clrFrom>
                  <a:srgbClr val="FEFEFE"/>
                </a:clrFrom>
                <a:clrTo>
                  <a:srgbClr val="FEFEFE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5799" y="4003780"/>
              <a:ext cx="4665577" cy="2668172"/>
            </a:xfrm>
            <a:prstGeom prst="rect">
              <a:avLst/>
            </a:prstGeom>
          </p:spPr>
        </p:pic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14DAAD2E-8AE6-419C-B449-41D8580464E8}"/>
                </a:ext>
              </a:extLst>
            </p:cNvPr>
            <p:cNvSpPr txBox="1"/>
            <p:nvPr/>
          </p:nvSpPr>
          <p:spPr>
            <a:xfrm>
              <a:off x="203200" y="3859933"/>
              <a:ext cx="492817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12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0" i="0" u="none" strike="noStrike" kern="1200" cap="none" spc="0" normalizeH="0" baseline="0" noProof="0" dirty="0" err="1">
                  <a:ln>
                    <a:solidFill>
                      <a:srgbClr val="C00000"/>
                    </a:solidFill>
                  </a:ln>
                  <a:solidFill>
                    <a:srgbClr val="E35A5D"/>
                  </a:solidFill>
                  <a:effectLst>
                    <a:glow rad="101600">
                      <a:srgbClr val="ED7D31">
                        <a:satMod val="175000"/>
                        <a:alpha val="40000"/>
                      </a:srgbClr>
                    </a:glow>
                  </a:effectLst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Thảo</a:t>
              </a:r>
              <a:r>
                <a:rPr kumimoji="0" lang="en-US" sz="3600" b="0" i="0" u="none" strike="noStrike" kern="1200" cap="none" spc="0" normalizeH="0" baseline="0" noProof="0" dirty="0">
                  <a:ln>
                    <a:solidFill>
                      <a:srgbClr val="C00000"/>
                    </a:solidFill>
                  </a:ln>
                  <a:solidFill>
                    <a:srgbClr val="E35A5D"/>
                  </a:solidFill>
                  <a:effectLst>
                    <a:glow rad="101600">
                      <a:srgbClr val="ED7D31">
                        <a:satMod val="175000"/>
                        <a:alpha val="40000"/>
                      </a:srgbClr>
                    </a:glow>
                  </a:effectLst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</a:t>
              </a:r>
              <a:r>
                <a:rPr kumimoji="0" lang="en-US" sz="3600" b="0" i="0" u="none" strike="noStrike" kern="1200" cap="none" spc="0" normalizeH="0" baseline="0" noProof="0" dirty="0" err="1">
                  <a:ln>
                    <a:solidFill>
                      <a:srgbClr val="C00000"/>
                    </a:solidFill>
                  </a:ln>
                  <a:solidFill>
                    <a:srgbClr val="E35A5D"/>
                  </a:solidFill>
                  <a:effectLst>
                    <a:glow rad="101600">
                      <a:srgbClr val="ED7D31">
                        <a:satMod val="175000"/>
                        <a:alpha val="40000"/>
                      </a:srgbClr>
                    </a:glow>
                  </a:effectLst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luận</a:t>
              </a:r>
              <a:r>
                <a:rPr kumimoji="0" lang="en-US" sz="3600" b="0" i="0" u="none" strike="noStrike" kern="1200" cap="none" spc="0" normalizeH="0" baseline="0" noProof="0" dirty="0">
                  <a:ln>
                    <a:solidFill>
                      <a:srgbClr val="C00000"/>
                    </a:solidFill>
                  </a:ln>
                  <a:solidFill>
                    <a:srgbClr val="E35A5D"/>
                  </a:solidFill>
                  <a:effectLst>
                    <a:glow rad="101600">
                      <a:srgbClr val="ED7D31">
                        <a:satMod val="175000"/>
                        <a:alpha val="40000"/>
                      </a:srgbClr>
                    </a:glow>
                  </a:effectLst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</a:t>
              </a:r>
              <a:r>
                <a:rPr kumimoji="0" lang="en-US" sz="3600" b="0" i="0" u="none" strike="noStrike" kern="1200" cap="none" spc="0" normalizeH="0" baseline="0" noProof="0" dirty="0" err="1">
                  <a:ln>
                    <a:solidFill>
                      <a:srgbClr val="C00000"/>
                    </a:solidFill>
                  </a:ln>
                  <a:solidFill>
                    <a:srgbClr val="E35A5D"/>
                  </a:solidFill>
                  <a:effectLst>
                    <a:glow rad="101600">
                      <a:srgbClr val="ED7D31">
                        <a:satMod val="175000"/>
                        <a:alpha val="40000"/>
                      </a:srgbClr>
                    </a:glow>
                  </a:effectLst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nhóm</a:t>
              </a:r>
              <a:r>
                <a:rPr kumimoji="0" lang="en-US" sz="3600" b="0" i="0" u="none" strike="noStrike" kern="1200" cap="none" spc="0" normalizeH="0" baseline="0" noProof="0" dirty="0">
                  <a:ln>
                    <a:solidFill>
                      <a:srgbClr val="C00000"/>
                    </a:solidFill>
                  </a:ln>
                  <a:solidFill>
                    <a:srgbClr val="E35A5D"/>
                  </a:solidFill>
                  <a:effectLst>
                    <a:glow rad="101600">
                      <a:srgbClr val="ED7D31">
                        <a:satMod val="175000"/>
                        <a:alpha val="40000"/>
                      </a:srgbClr>
                    </a:glow>
                  </a:effectLst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4</a:t>
              </a:r>
              <a:endParaRPr kumimoji="0" lang="en-US" sz="5400" b="0" i="0" u="none" strike="noStrike" kern="1200" cap="none" spc="0" normalizeH="0" baseline="0" noProof="0" dirty="0">
                <a:ln>
                  <a:solidFill>
                    <a:srgbClr val="C00000"/>
                  </a:solidFill>
                </a:ln>
                <a:solidFill>
                  <a:srgbClr val="E35A5D"/>
                </a:solidFill>
                <a:effectLst>
                  <a:glow rad="101600">
                    <a:srgbClr val="ED7D31">
                      <a:satMod val="175000"/>
                      <a:alpha val="40000"/>
                    </a:srgbClr>
                  </a:glo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pic>
        <p:nvPicPr>
          <p:cNvPr id="4" name="Picture 3" descr="A picture containing fan, device&#10;&#10;Description automatically generated">
            <a:extLst>
              <a:ext uri="{FF2B5EF4-FFF2-40B4-BE49-F238E27FC236}">
                <a16:creationId xmlns:a16="http://schemas.microsoft.com/office/drawing/2014/main" id="{8DF9EC2D-CD56-484A-8B91-B777F34F6DC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10599" y="3670164"/>
            <a:ext cx="3331029" cy="33310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67422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02" name="Google Shape;1002;p1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375265" y="2642197"/>
            <a:ext cx="894267" cy="1192347"/>
          </a:xfrm>
          <a:prstGeom prst="rect">
            <a:avLst/>
          </a:prstGeom>
          <a:noFill/>
          <a:ln>
            <a:noFill/>
          </a:ln>
        </p:spPr>
      </p:pic>
      <p:pic>
        <p:nvPicPr>
          <p:cNvPr id="1003" name="Google Shape;1003;p1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" y="-73290"/>
            <a:ext cx="12192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04" name="Google Shape;1004;p13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321438" y="1055084"/>
            <a:ext cx="2116968" cy="2316093"/>
          </a:xfrm>
          <a:prstGeom prst="rect">
            <a:avLst/>
          </a:prstGeom>
          <a:noFill/>
          <a:ln>
            <a:noFill/>
          </a:ln>
        </p:spPr>
      </p:pic>
      <p:pic>
        <p:nvPicPr>
          <p:cNvPr id="1005" name="Google Shape;1005;p13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-90200" y="1"/>
            <a:ext cx="2762768" cy="1036033"/>
          </a:xfrm>
          <a:prstGeom prst="rect">
            <a:avLst/>
          </a:prstGeom>
          <a:noFill/>
          <a:ln>
            <a:noFill/>
          </a:ln>
        </p:spPr>
      </p:pic>
      <p:pic>
        <p:nvPicPr>
          <p:cNvPr id="1006" name="Google Shape;1006;p13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2530467" y="1"/>
            <a:ext cx="2762768" cy="1036033"/>
          </a:xfrm>
          <a:prstGeom prst="rect">
            <a:avLst/>
          </a:prstGeom>
          <a:noFill/>
          <a:ln>
            <a:noFill/>
          </a:ln>
        </p:spPr>
      </p:pic>
      <p:pic>
        <p:nvPicPr>
          <p:cNvPr id="1007" name="Google Shape;1007;p13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6808567" y="1"/>
            <a:ext cx="2762768" cy="1036033"/>
          </a:xfrm>
          <a:prstGeom prst="rect">
            <a:avLst/>
          </a:prstGeom>
          <a:noFill/>
          <a:ln>
            <a:noFill/>
          </a:ln>
        </p:spPr>
      </p:pic>
      <p:pic>
        <p:nvPicPr>
          <p:cNvPr id="1008" name="Google Shape;1008;p13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9429233" y="1"/>
            <a:ext cx="2762768" cy="1036033"/>
          </a:xfrm>
          <a:prstGeom prst="rect">
            <a:avLst/>
          </a:prstGeom>
          <a:noFill/>
          <a:ln>
            <a:noFill/>
          </a:ln>
        </p:spPr>
      </p:pic>
      <p:pic>
        <p:nvPicPr>
          <p:cNvPr id="1009" name="Google Shape;1009;p13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5383901" y="-100082"/>
            <a:ext cx="1333999" cy="13339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010" name="Google Shape;1010;p13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140584" y="3705967"/>
            <a:ext cx="2330733" cy="2330733"/>
          </a:xfrm>
          <a:prstGeom prst="rect">
            <a:avLst/>
          </a:prstGeom>
          <a:noFill/>
          <a:ln>
            <a:noFill/>
          </a:ln>
        </p:spPr>
      </p:pic>
      <p:pic>
        <p:nvPicPr>
          <p:cNvPr id="1011" name="Google Shape;1011;p13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3057525" y="1114146"/>
            <a:ext cx="6371708" cy="3791229"/>
          </a:xfrm>
          <a:prstGeom prst="rect">
            <a:avLst/>
          </a:prstGeom>
          <a:noFill/>
          <a:ln>
            <a:noFill/>
          </a:ln>
        </p:spPr>
      </p:pic>
      <p:sp>
        <p:nvSpPr>
          <p:cNvPr id="1012" name="Google Shape;1012;p13"/>
          <p:cNvSpPr txBox="1"/>
          <p:nvPr/>
        </p:nvSpPr>
        <p:spPr>
          <a:xfrm>
            <a:off x="3331565" y="1347936"/>
            <a:ext cx="5856134" cy="3236394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667"/>
              <a:buFont typeface="Arial"/>
              <a:buNone/>
              <a:tabLst/>
              <a:defRPr/>
            </a:pPr>
            <a:endParaRPr kumimoji="0" sz="4667" b="1" i="0" u="none" strike="noStrike" kern="0" cap="none" spc="0" normalizeH="0" baseline="0" noProof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Georgia"/>
              <a:ea typeface="Georgia"/>
              <a:cs typeface="Georgia"/>
              <a:sym typeface="Georgia"/>
            </a:endParaRPr>
          </a:p>
        </p:txBody>
      </p:sp>
      <p:pic>
        <p:nvPicPr>
          <p:cNvPr id="1019" name="Google Shape;1019;p13"/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 rot="420713">
            <a:off x="8210538" y="2763596"/>
            <a:ext cx="1326145" cy="2972393"/>
          </a:xfrm>
          <a:prstGeom prst="rect">
            <a:avLst/>
          </a:prstGeom>
          <a:noFill/>
          <a:ln>
            <a:noFill/>
          </a:ln>
          <a:effectLst>
            <a:outerShdw blurRad="50800" dist="38100" dir="5400000" algn="t" rotWithShape="0">
              <a:srgbClr val="000000">
                <a:alpha val="40000"/>
              </a:srgbClr>
            </a:outerShdw>
          </a:effectLst>
        </p:spPr>
      </p:pic>
      <p:pic>
        <p:nvPicPr>
          <p:cNvPr id="1020" name="Google Shape;1020;p13"/>
          <p:cNvPicPr preferRelativeResize="0"/>
          <p:nvPr/>
        </p:nvPicPr>
        <p:blipFill rotWithShape="1">
          <a:blip r:embed="rId11">
            <a:alphaModFix/>
          </a:blip>
          <a:srcRect/>
          <a:stretch/>
        </p:blipFill>
        <p:spPr>
          <a:xfrm>
            <a:off x="7958337" y="3691544"/>
            <a:ext cx="1858273" cy="2749544"/>
          </a:xfrm>
          <a:prstGeom prst="rect">
            <a:avLst/>
          </a:prstGeom>
          <a:noFill/>
          <a:ln>
            <a:noFill/>
          </a:ln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EFA12A74-0DD3-4C9E-911F-5F883C224832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3454141" y="2096433"/>
            <a:ext cx="5578475" cy="7509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17232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64" name="Google Shape;1264;p29"/>
          <p:cNvPicPr preferRelativeResize="0"/>
          <p:nvPr/>
        </p:nvPicPr>
        <p:blipFill rotWithShape="1">
          <a:blip r:embed="rId3">
            <a:alphaModFix/>
          </a:blip>
          <a:srcRect t="27083" b="45000"/>
          <a:stretch/>
        </p:blipFill>
        <p:spPr>
          <a:xfrm>
            <a:off x="-15760" y="-1"/>
            <a:ext cx="12192000" cy="6858001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Google Shape;1174;p24">
            <a:extLst>
              <a:ext uri="{FF2B5EF4-FFF2-40B4-BE49-F238E27FC236}">
                <a16:creationId xmlns:a16="http://schemas.microsoft.com/office/drawing/2014/main" id="{8D83679F-F2AA-4848-939F-5F83F75CB431}"/>
              </a:ext>
            </a:extLst>
          </p:cNvPr>
          <p:cNvSpPr/>
          <p:nvPr/>
        </p:nvSpPr>
        <p:spPr>
          <a:xfrm>
            <a:off x="2878592" y="139192"/>
            <a:ext cx="7038294" cy="862293"/>
          </a:xfrm>
          <a:prstGeom prst="flowChartAlternateProcess">
            <a:avLst/>
          </a:prstGeom>
          <a:solidFill>
            <a:schemeClr val="lt1"/>
          </a:solidFill>
          <a:ln w="38100" cap="flat" cmpd="sng">
            <a:solidFill>
              <a:srgbClr val="FF0000"/>
            </a:solidFill>
            <a:prstDash val="lgDash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>
              <a:buClr>
                <a:srgbClr val="000000"/>
              </a:buClr>
              <a:defRPr/>
            </a:pPr>
            <a:r>
              <a:rPr lang="en-US" sz="3600" b="1" kern="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Một</a:t>
            </a:r>
            <a:r>
              <a:rPr lang="en-US" sz="3600" b="1" kern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en-US" sz="3600" b="1" kern="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số</a:t>
            </a:r>
            <a:r>
              <a:rPr lang="en-US" sz="3600" b="1" kern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en-US" sz="3600" b="1" kern="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mẫu</a:t>
            </a:r>
            <a:r>
              <a:rPr lang="en-US" sz="3600" b="1" kern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en-US" sz="3600" b="1" kern="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quạt</a:t>
            </a:r>
            <a:r>
              <a:rPr lang="en-US" sz="3600" b="1" kern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en-US" sz="3600" b="1" kern="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điện</a:t>
            </a:r>
            <a:r>
              <a:rPr lang="en-US" sz="3600" b="1" kern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en-US" sz="3600" b="1" kern="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hiện</a:t>
            </a:r>
            <a:r>
              <a:rPr lang="en-US" sz="3600" b="1" kern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en-US" sz="3600" b="1" kern="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đại</a:t>
            </a:r>
            <a:endParaRPr kumimoji="0" sz="36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</p:txBody>
      </p:sp>
      <p:pic>
        <p:nvPicPr>
          <p:cNvPr id="1026" name="Picture 2" descr="Quạt không cánh: Giá cả chục triệu đồng, có người mua về bỏ xó | Báo Dân trí">
            <a:extLst>
              <a:ext uri="{FF2B5EF4-FFF2-40B4-BE49-F238E27FC236}">
                <a16:creationId xmlns:a16="http://schemas.microsoft.com/office/drawing/2014/main" id="{67AE0710-881F-4609-B26F-AAA61C21EF4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399" y="1706880"/>
            <a:ext cx="4920343" cy="3444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97F1EF3F-32A2-4C87-B847-6755D501B408}"/>
              </a:ext>
            </a:extLst>
          </p:cNvPr>
          <p:cNvSpPr txBox="1"/>
          <p:nvPr/>
        </p:nvSpPr>
        <p:spPr>
          <a:xfrm>
            <a:off x="914399" y="5453743"/>
            <a:ext cx="574765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err="1">
                <a:solidFill>
                  <a:srgbClr val="FF0000"/>
                </a:solidFill>
              </a:rPr>
              <a:t>Quạt</a:t>
            </a:r>
            <a:r>
              <a:rPr lang="en-US" sz="4400" b="1" dirty="0">
                <a:solidFill>
                  <a:srgbClr val="FF0000"/>
                </a:solidFill>
              </a:rPr>
              <a:t> </a:t>
            </a:r>
            <a:r>
              <a:rPr lang="en-US" sz="4400" b="1" dirty="0" err="1">
                <a:solidFill>
                  <a:srgbClr val="FF0000"/>
                </a:solidFill>
              </a:rPr>
              <a:t>không</a:t>
            </a:r>
            <a:r>
              <a:rPr lang="en-US" sz="4400" b="1" dirty="0">
                <a:solidFill>
                  <a:srgbClr val="FF0000"/>
                </a:solidFill>
              </a:rPr>
              <a:t> </a:t>
            </a:r>
            <a:r>
              <a:rPr lang="en-US" sz="4400" b="1" dirty="0" err="1">
                <a:solidFill>
                  <a:srgbClr val="FF0000"/>
                </a:solidFill>
              </a:rPr>
              <a:t>cánh</a:t>
            </a:r>
            <a:endParaRPr lang="en-US" sz="4400" b="1" dirty="0">
              <a:solidFill>
                <a:srgbClr val="FF0000"/>
              </a:solidFill>
            </a:endParaRPr>
          </a:p>
        </p:txBody>
      </p:sp>
      <p:pic>
        <p:nvPicPr>
          <p:cNvPr id="1028" name="Picture 4" descr="Cách lắp vi mạch biến quạt thường thành quạt điều khiển từ xa cực hay">
            <a:extLst>
              <a:ext uri="{FF2B5EF4-FFF2-40B4-BE49-F238E27FC236}">
                <a16:creationId xmlns:a16="http://schemas.microsoft.com/office/drawing/2014/main" id="{D9DC7A26-DF2B-49C9-890C-49C9DA18A40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7260" y="1706881"/>
            <a:ext cx="5544946" cy="3444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7145F371-B58E-4618-BD1C-7317F2AE89E3}"/>
              </a:ext>
            </a:extLst>
          </p:cNvPr>
          <p:cNvSpPr txBox="1"/>
          <p:nvPr/>
        </p:nvSpPr>
        <p:spPr>
          <a:xfrm>
            <a:off x="6444343" y="5439319"/>
            <a:ext cx="574765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err="1">
                <a:solidFill>
                  <a:srgbClr val="FF0000"/>
                </a:solidFill>
              </a:rPr>
              <a:t>Quạt</a:t>
            </a:r>
            <a:r>
              <a:rPr lang="en-US" sz="4400" b="1" dirty="0">
                <a:solidFill>
                  <a:srgbClr val="FF0000"/>
                </a:solidFill>
              </a:rPr>
              <a:t> </a:t>
            </a:r>
            <a:r>
              <a:rPr lang="en-US" sz="4400" b="1" dirty="0" err="1">
                <a:solidFill>
                  <a:srgbClr val="FF0000"/>
                </a:solidFill>
              </a:rPr>
              <a:t>có</a:t>
            </a:r>
            <a:r>
              <a:rPr lang="en-US" sz="4400" b="1" dirty="0">
                <a:solidFill>
                  <a:srgbClr val="FF0000"/>
                </a:solidFill>
              </a:rPr>
              <a:t> </a:t>
            </a:r>
            <a:r>
              <a:rPr lang="en-US" sz="4400" b="1" dirty="0" err="1">
                <a:solidFill>
                  <a:srgbClr val="FF0000"/>
                </a:solidFill>
              </a:rPr>
              <a:t>điều</a:t>
            </a:r>
            <a:r>
              <a:rPr lang="en-US" sz="4400" b="1" dirty="0">
                <a:solidFill>
                  <a:srgbClr val="FF0000"/>
                </a:solidFill>
              </a:rPr>
              <a:t> </a:t>
            </a:r>
            <a:r>
              <a:rPr lang="en-US" sz="4400" b="1" dirty="0" err="1">
                <a:solidFill>
                  <a:srgbClr val="FF0000"/>
                </a:solidFill>
              </a:rPr>
              <a:t>khiển</a:t>
            </a:r>
            <a:endParaRPr lang="en-US" sz="44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64" name="Google Shape;1264;p29"/>
          <p:cNvPicPr preferRelativeResize="0"/>
          <p:nvPr/>
        </p:nvPicPr>
        <p:blipFill rotWithShape="1">
          <a:blip r:embed="rId3">
            <a:alphaModFix/>
          </a:blip>
          <a:srcRect t="27083" b="45000"/>
          <a:stretch/>
        </p:blipFill>
        <p:spPr>
          <a:xfrm>
            <a:off x="-15760" y="-1"/>
            <a:ext cx="12192000" cy="6858001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6" name="Picture 2" descr="Quạt không cánh: Giá cả chục triệu đồng, có người mua về bỏ xó | Báo Dân trí">
            <a:extLst>
              <a:ext uri="{FF2B5EF4-FFF2-40B4-BE49-F238E27FC236}">
                <a16:creationId xmlns:a16="http://schemas.microsoft.com/office/drawing/2014/main" id="{67AE0710-881F-4609-B26F-AAA61C21EF4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3028" y="1374232"/>
            <a:ext cx="4920343" cy="3444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97F1EF3F-32A2-4C87-B847-6755D501B408}"/>
              </a:ext>
            </a:extLst>
          </p:cNvPr>
          <p:cNvSpPr txBox="1"/>
          <p:nvPr/>
        </p:nvSpPr>
        <p:spPr>
          <a:xfrm>
            <a:off x="15760" y="5068794"/>
            <a:ext cx="574765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Quạt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không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cánh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DF46C95F-11F9-404C-BF79-5059E1BA7C5B}"/>
              </a:ext>
            </a:extLst>
          </p:cNvPr>
          <p:cNvGrpSpPr/>
          <p:nvPr/>
        </p:nvGrpSpPr>
        <p:grpSpPr>
          <a:xfrm>
            <a:off x="5410201" y="1"/>
            <a:ext cx="6498772" cy="6272457"/>
            <a:chOff x="4312920" y="2700338"/>
            <a:chExt cx="6823393" cy="3106102"/>
          </a:xfrm>
        </p:grpSpPr>
        <p:grpSp>
          <p:nvGrpSpPr>
            <p:cNvPr id="12" name="组合 6">
              <a:extLst>
                <a:ext uri="{FF2B5EF4-FFF2-40B4-BE49-F238E27FC236}">
                  <a16:creationId xmlns:a16="http://schemas.microsoft.com/office/drawing/2014/main" id="{1CA9EE90-4BDF-4769-AED0-8A38F47A6427}"/>
                </a:ext>
              </a:extLst>
            </p:cNvPr>
            <p:cNvGrpSpPr/>
            <p:nvPr/>
          </p:nvGrpSpPr>
          <p:grpSpPr>
            <a:xfrm>
              <a:off x="4312920" y="2700338"/>
              <a:ext cx="6823393" cy="3106102"/>
              <a:chOff x="4312920" y="2438400"/>
              <a:chExt cx="6823393" cy="3368040"/>
            </a:xfrm>
          </p:grpSpPr>
          <p:sp>
            <p:nvSpPr>
              <p:cNvPr id="15" name="矩形 5">
                <a:extLst>
                  <a:ext uri="{FF2B5EF4-FFF2-40B4-BE49-F238E27FC236}">
                    <a16:creationId xmlns:a16="http://schemas.microsoft.com/office/drawing/2014/main" id="{B475F1DE-7F0F-41A6-B53B-3809E90C04F5}"/>
                  </a:ext>
                </a:extLst>
              </p:cNvPr>
              <p:cNvSpPr/>
              <p:nvPr/>
            </p:nvSpPr>
            <p:spPr>
              <a:xfrm>
                <a:off x="4312920" y="2438400"/>
                <a:ext cx="6823393" cy="3368040"/>
              </a:xfrm>
              <a:prstGeom prst="roundRect">
                <a:avLst/>
              </a:prstGeom>
              <a:solidFill>
                <a:schemeClr val="bg1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36号-正文宋楷" panose="020F0502020204030204"/>
                  <a:ea typeface="字魂36号-正文宋楷"/>
                  <a:cs typeface="+mn-ea"/>
                  <a:sym typeface="+mn-lt"/>
                </a:endParaRPr>
              </a:p>
            </p:txBody>
          </p:sp>
          <p:sp>
            <p:nvSpPr>
              <p:cNvPr id="16" name="矩形 7">
                <a:extLst>
                  <a:ext uri="{FF2B5EF4-FFF2-40B4-BE49-F238E27FC236}">
                    <a16:creationId xmlns:a16="http://schemas.microsoft.com/office/drawing/2014/main" id="{82C96371-D325-42F9-9B90-37E5C6B1590E}"/>
                  </a:ext>
                </a:extLst>
              </p:cNvPr>
              <p:cNvSpPr/>
              <p:nvPr/>
            </p:nvSpPr>
            <p:spPr>
              <a:xfrm>
                <a:off x="4508976" y="2535174"/>
                <a:ext cx="6431280" cy="3174492"/>
              </a:xfrm>
              <a:prstGeom prst="roundRect">
                <a:avLst/>
              </a:prstGeom>
              <a:noFill/>
              <a:ln w="38100">
                <a:solidFill>
                  <a:srgbClr val="FF6699"/>
                </a:solidFill>
                <a:prstDash val="sysDash"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36号-正文宋楷" panose="020F0502020204030204"/>
                  <a:ea typeface="字魂36号-正文宋楷"/>
                  <a:cs typeface="+mn-ea"/>
                  <a:sym typeface="+mn-lt"/>
                </a:endParaRPr>
              </a:p>
            </p:txBody>
          </p:sp>
        </p:grp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443962A3-E3ED-424A-9E16-1531E9CA8064}"/>
                </a:ext>
              </a:extLst>
            </p:cNvPr>
            <p:cNvSpPr txBox="1"/>
            <p:nvPr/>
          </p:nvSpPr>
          <p:spPr>
            <a:xfrm>
              <a:off x="4683780" y="3014319"/>
              <a:ext cx="6256477" cy="1129780"/>
            </a:xfrm>
            <a:prstGeom prst="round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lang="en-US" sz="3200" b="1" kern="0" dirty="0" err="1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Năm</a:t>
              </a:r>
              <a:r>
                <a:rPr lang="en-US" sz="3200" b="1" kern="0" dirty="0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 2009, </a:t>
              </a:r>
              <a:r>
                <a:rPr lang="en-US" sz="3200" b="1" kern="0" dirty="0" err="1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một</a:t>
              </a:r>
              <a:r>
                <a:rPr lang="en-US" sz="3200" b="1" kern="0" dirty="0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 </a:t>
              </a:r>
              <a:r>
                <a:rPr lang="en-US" sz="3200" b="1" kern="0" dirty="0" err="1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kĩ</a:t>
              </a:r>
              <a:r>
                <a:rPr lang="en-US" sz="3200" b="1" kern="0" dirty="0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 </a:t>
              </a:r>
              <a:r>
                <a:rPr lang="en-US" sz="3200" b="1" kern="0" dirty="0" err="1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sư</a:t>
              </a:r>
              <a:r>
                <a:rPr lang="en-US" sz="3200" b="1" kern="0" dirty="0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 </a:t>
              </a:r>
              <a:r>
                <a:rPr lang="en-US" sz="3200" b="1" kern="0" dirty="0" err="1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người</a:t>
              </a:r>
              <a:r>
                <a:rPr lang="en-US" sz="3200" b="1" kern="0" dirty="0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 Anh </a:t>
              </a:r>
              <a:r>
                <a:rPr lang="en-US" sz="3200" b="1" kern="0" dirty="0" err="1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tên</a:t>
              </a:r>
              <a:r>
                <a:rPr lang="en-US" sz="3200" b="1" kern="0" dirty="0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 </a:t>
              </a:r>
              <a:r>
                <a:rPr lang="en-US" sz="3200" b="1" kern="0" dirty="0" err="1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là</a:t>
              </a:r>
              <a:r>
                <a:rPr lang="en-US" sz="3200" b="1" kern="0" dirty="0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 James Dyson (</a:t>
              </a:r>
              <a:r>
                <a:rPr lang="en-US" sz="3200" b="1" kern="0" dirty="0" err="1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Giêm</a:t>
              </a:r>
              <a:r>
                <a:rPr lang="en-US" sz="3200" b="1" kern="0" dirty="0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 </a:t>
              </a:r>
              <a:r>
                <a:rPr lang="en-US" sz="3200" b="1" kern="0" dirty="0" err="1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Đai-sơn</a:t>
              </a:r>
              <a:r>
                <a:rPr lang="en-US" sz="3200" b="1" kern="0" dirty="0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) </a:t>
              </a:r>
              <a:r>
                <a:rPr lang="en-US" sz="3200" b="1" kern="0" dirty="0" err="1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đã</a:t>
              </a:r>
              <a:r>
                <a:rPr lang="en-US" sz="3200" b="1" kern="0" dirty="0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 </a:t>
              </a:r>
              <a:r>
                <a:rPr lang="en-US" sz="3200" b="1" kern="0" dirty="0" err="1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nghiên</a:t>
              </a:r>
              <a:r>
                <a:rPr lang="en-US" sz="3200" b="1" kern="0" dirty="0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 </a:t>
              </a:r>
              <a:r>
                <a:rPr lang="en-US" sz="3200" b="1" kern="0" dirty="0" err="1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cứu</a:t>
              </a:r>
              <a:r>
                <a:rPr lang="en-US" sz="3200" b="1" kern="0" dirty="0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 </a:t>
              </a:r>
              <a:r>
                <a:rPr lang="en-US" sz="3200" b="1" kern="0" dirty="0" err="1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và</a:t>
              </a:r>
              <a:r>
                <a:rPr lang="en-US" sz="3200" b="1" kern="0" dirty="0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 </a:t>
              </a:r>
              <a:r>
                <a:rPr lang="en-US" sz="3200" b="1" kern="0" dirty="0" err="1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chế</a:t>
              </a:r>
              <a:r>
                <a:rPr lang="en-US" sz="3200" b="1" kern="0" dirty="0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 </a:t>
              </a:r>
              <a:r>
                <a:rPr lang="en-US" sz="3200" b="1" kern="0" dirty="0" err="1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tạo</a:t>
              </a:r>
              <a:r>
                <a:rPr lang="en-US" sz="3200" b="1" kern="0" dirty="0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 ra “</a:t>
              </a:r>
              <a:r>
                <a:rPr lang="en-US" sz="3200" b="1" kern="0" dirty="0" err="1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quạt</a:t>
              </a:r>
              <a:r>
                <a:rPr lang="en-US" sz="3200" b="1" kern="0" dirty="0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 </a:t>
              </a:r>
              <a:r>
                <a:rPr lang="en-US" sz="3200" b="1" kern="0" dirty="0" err="1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không</a:t>
              </a:r>
              <a:r>
                <a:rPr lang="en-US" sz="3200" b="1" kern="0" dirty="0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 </a:t>
              </a:r>
              <a:r>
                <a:rPr lang="en-US" sz="3200" b="1" kern="0" dirty="0" err="1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cánh</a:t>
              </a:r>
              <a:r>
                <a:rPr lang="en-US" sz="3200" b="1" kern="0" dirty="0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”</a:t>
              </a:r>
              <a:endPara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06C28FB8-C4DB-4E12-8596-30384DE60DDA}"/>
                </a:ext>
              </a:extLst>
            </p:cNvPr>
            <p:cNvSpPr txBox="1"/>
            <p:nvPr/>
          </p:nvSpPr>
          <p:spPr>
            <a:xfrm>
              <a:off x="4781807" y="4212377"/>
              <a:ext cx="6256477" cy="1129780"/>
            </a:xfrm>
            <a:prstGeom prst="round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en-US" sz="32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Động</a:t>
              </a:r>
              <a:r>
                <a:rPr kumimoji="0" lang="en-US" sz="32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 c</a:t>
              </a:r>
              <a:r>
                <a:rPr lang="en-US" sz="3200" b="1" kern="0" dirty="0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ơ </a:t>
              </a:r>
              <a:r>
                <a:rPr lang="en-US" sz="3200" b="1" kern="0" dirty="0" err="1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và</a:t>
              </a:r>
              <a:r>
                <a:rPr lang="en-US" sz="3200" b="1" kern="0" dirty="0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 </a:t>
              </a:r>
              <a:r>
                <a:rPr lang="en-US" sz="3200" b="1" kern="0" dirty="0" err="1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cánh</a:t>
              </a:r>
              <a:r>
                <a:rPr lang="en-US" sz="3200" b="1" kern="0" dirty="0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 </a:t>
              </a:r>
              <a:r>
                <a:rPr lang="en-US" sz="3200" b="1" kern="0" dirty="0" err="1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quạt</a:t>
              </a:r>
              <a:r>
                <a:rPr lang="en-US" sz="3200" b="1" kern="0" dirty="0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 </a:t>
              </a:r>
              <a:r>
                <a:rPr lang="en-US" sz="3200" b="1" kern="0" dirty="0" err="1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được</a:t>
              </a:r>
              <a:r>
                <a:rPr lang="en-US" sz="3200" b="1" kern="0" dirty="0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 </a:t>
              </a:r>
              <a:r>
                <a:rPr lang="en-US" sz="3200" b="1" kern="0" dirty="0" err="1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thiết</a:t>
              </a:r>
              <a:r>
                <a:rPr lang="en-US" sz="3200" b="1" kern="0" dirty="0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 </a:t>
              </a:r>
              <a:r>
                <a:rPr lang="en-US" sz="3200" b="1" kern="0" dirty="0" err="1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kế</a:t>
              </a:r>
              <a:r>
                <a:rPr lang="en-US" sz="3200" b="1" kern="0" dirty="0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 </a:t>
              </a:r>
              <a:r>
                <a:rPr lang="en-US" sz="3200" b="1" kern="0" dirty="0" err="1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rất</a:t>
              </a:r>
              <a:r>
                <a:rPr lang="en-US" sz="3200" b="1" kern="0" dirty="0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 </a:t>
              </a:r>
              <a:r>
                <a:rPr lang="en-US" sz="3200" b="1" kern="0" dirty="0" err="1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nhỏ</a:t>
              </a:r>
              <a:r>
                <a:rPr lang="en-US" sz="3200" b="1" kern="0" dirty="0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, </a:t>
              </a:r>
              <a:r>
                <a:rPr lang="en-US" sz="3200" b="1" kern="0" dirty="0" err="1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nằm</a:t>
              </a:r>
              <a:r>
                <a:rPr lang="en-US" sz="3200" b="1" kern="0" dirty="0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 </a:t>
              </a:r>
              <a:r>
                <a:rPr lang="en-US" sz="3200" b="1" kern="0" dirty="0" err="1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trong</a:t>
              </a:r>
              <a:r>
                <a:rPr lang="en-US" sz="3200" b="1" kern="0" dirty="0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 </a:t>
              </a:r>
              <a:r>
                <a:rPr lang="en-US" sz="3200" b="1" kern="0" dirty="0" err="1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thân</a:t>
              </a:r>
              <a:r>
                <a:rPr lang="en-US" sz="3200" b="1" kern="0" dirty="0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 </a:t>
              </a:r>
              <a:r>
                <a:rPr lang="en-US" sz="3200" b="1" kern="0" dirty="0" err="1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quạt</a:t>
              </a:r>
              <a:r>
                <a:rPr lang="en-US" sz="3200" b="1" kern="0" dirty="0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. </a:t>
              </a:r>
              <a:r>
                <a:rPr lang="en-US" sz="3200" b="1" kern="0" dirty="0" err="1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Quạt</a:t>
              </a:r>
              <a:r>
                <a:rPr lang="en-US" sz="3200" b="1" kern="0" dirty="0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 </a:t>
              </a:r>
              <a:r>
                <a:rPr lang="en-US" sz="3200" b="1" kern="0" dirty="0" err="1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có</a:t>
              </a:r>
              <a:r>
                <a:rPr lang="en-US" sz="3200" b="1" kern="0" dirty="0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 </a:t>
              </a:r>
              <a:r>
                <a:rPr lang="en-US" sz="3200" b="1" kern="0" dirty="0" err="1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kiểu</a:t>
              </a:r>
              <a:r>
                <a:rPr lang="en-US" sz="3200" b="1" kern="0" dirty="0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 </a:t>
              </a:r>
              <a:r>
                <a:rPr lang="en-US" sz="3200" b="1" kern="0" dirty="0" err="1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dáng</a:t>
              </a:r>
              <a:r>
                <a:rPr lang="en-US" sz="3200" b="1" kern="0" dirty="0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 </a:t>
              </a:r>
              <a:r>
                <a:rPr lang="en-US" sz="3200" b="1" kern="0" dirty="0" err="1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đẹp</a:t>
              </a:r>
              <a:r>
                <a:rPr lang="en-US" sz="3200" b="1" kern="0" dirty="0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, </a:t>
              </a:r>
              <a:r>
                <a:rPr lang="en-US" sz="3200" b="1" kern="0" dirty="0" err="1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dễ</a:t>
              </a:r>
              <a:r>
                <a:rPr lang="en-US" sz="3200" b="1" kern="0" dirty="0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 </a:t>
              </a:r>
              <a:r>
                <a:rPr lang="en-US" sz="3200" b="1" kern="0" dirty="0" err="1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vệ</a:t>
              </a:r>
              <a:r>
                <a:rPr lang="en-US" sz="3200" b="1" kern="0" dirty="0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 </a:t>
              </a:r>
              <a:r>
                <a:rPr lang="en-US" sz="3200" b="1" kern="0" dirty="0" err="1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sinh</a:t>
              </a:r>
              <a:r>
                <a:rPr lang="en-US" sz="3200" b="1" kern="0" dirty="0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 </a:t>
              </a:r>
              <a:r>
                <a:rPr lang="en-US" sz="3200" b="1" kern="0" dirty="0" err="1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và</a:t>
              </a:r>
              <a:r>
                <a:rPr lang="en-US" sz="3200" b="1" kern="0" dirty="0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 an </a:t>
              </a:r>
              <a:r>
                <a:rPr lang="en-US" sz="3200" b="1" kern="0" dirty="0" err="1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toàn</a:t>
              </a:r>
              <a:r>
                <a:rPr lang="en-US" sz="3200" b="1" kern="0" dirty="0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 </a:t>
              </a:r>
              <a:r>
                <a:rPr lang="en-US" sz="3200" b="1" kern="0" dirty="0" err="1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với</a:t>
              </a:r>
              <a:r>
                <a:rPr lang="en-US" sz="3200" b="1" kern="0" dirty="0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 </a:t>
              </a:r>
              <a:r>
                <a:rPr lang="en-US" sz="3200" b="1" kern="0" dirty="0" err="1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trẻ</a:t>
              </a:r>
              <a:r>
                <a:rPr lang="en-US" sz="3200" b="1" kern="0" dirty="0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 </a:t>
              </a:r>
              <a:r>
                <a:rPr lang="en-US" sz="3200" b="1" kern="0" dirty="0" err="1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nhỏ</a:t>
              </a:r>
              <a:r>
                <a:rPr lang="en-US" sz="3200" b="1" kern="0" dirty="0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. </a:t>
              </a:r>
              <a:endPara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0564051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64" name="Google Shape;1264;p29"/>
          <p:cNvPicPr preferRelativeResize="0"/>
          <p:nvPr/>
        </p:nvPicPr>
        <p:blipFill rotWithShape="1">
          <a:blip r:embed="rId3">
            <a:alphaModFix/>
          </a:blip>
          <a:srcRect t="27083" b="45000"/>
          <a:stretch/>
        </p:blipFill>
        <p:spPr>
          <a:xfrm>
            <a:off x="-15760" y="-1"/>
            <a:ext cx="12192000" cy="6858001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0" name="Group 9">
            <a:extLst>
              <a:ext uri="{FF2B5EF4-FFF2-40B4-BE49-F238E27FC236}">
                <a16:creationId xmlns:a16="http://schemas.microsoft.com/office/drawing/2014/main" id="{DF46C95F-11F9-404C-BF79-5059E1BA7C5B}"/>
              </a:ext>
            </a:extLst>
          </p:cNvPr>
          <p:cNvGrpSpPr/>
          <p:nvPr/>
        </p:nvGrpSpPr>
        <p:grpSpPr>
          <a:xfrm>
            <a:off x="5426662" y="1132113"/>
            <a:ext cx="6498772" cy="4746171"/>
            <a:chOff x="4312920" y="2700338"/>
            <a:chExt cx="6823393" cy="3984073"/>
          </a:xfrm>
        </p:grpSpPr>
        <p:grpSp>
          <p:nvGrpSpPr>
            <p:cNvPr id="12" name="组合 6">
              <a:extLst>
                <a:ext uri="{FF2B5EF4-FFF2-40B4-BE49-F238E27FC236}">
                  <a16:creationId xmlns:a16="http://schemas.microsoft.com/office/drawing/2014/main" id="{1CA9EE90-4BDF-4769-AED0-8A38F47A6427}"/>
                </a:ext>
              </a:extLst>
            </p:cNvPr>
            <p:cNvGrpSpPr/>
            <p:nvPr/>
          </p:nvGrpSpPr>
          <p:grpSpPr>
            <a:xfrm>
              <a:off x="4312920" y="2700338"/>
              <a:ext cx="6823393" cy="3106102"/>
              <a:chOff x="4312920" y="2438400"/>
              <a:chExt cx="6823393" cy="3368040"/>
            </a:xfrm>
          </p:grpSpPr>
          <p:sp>
            <p:nvSpPr>
              <p:cNvPr id="15" name="矩形 5">
                <a:extLst>
                  <a:ext uri="{FF2B5EF4-FFF2-40B4-BE49-F238E27FC236}">
                    <a16:creationId xmlns:a16="http://schemas.microsoft.com/office/drawing/2014/main" id="{B475F1DE-7F0F-41A6-B53B-3809E90C04F5}"/>
                  </a:ext>
                </a:extLst>
              </p:cNvPr>
              <p:cNvSpPr/>
              <p:nvPr/>
            </p:nvSpPr>
            <p:spPr>
              <a:xfrm>
                <a:off x="4312920" y="2438400"/>
                <a:ext cx="6823393" cy="3368040"/>
              </a:xfrm>
              <a:prstGeom prst="roundRect">
                <a:avLst/>
              </a:prstGeom>
              <a:solidFill>
                <a:schemeClr val="bg1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36号-正文宋楷" panose="020F0502020204030204"/>
                  <a:ea typeface="字魂36号-正文宋楷"/>
                  <a:cs typeface="+mn-ea"/>
                  <a:sym typeface="+mn-lt"/>
                </a:endParaRPr>
              </a:p>
            </p:txBody>
          </p:sp>
          <p:sp>
            <p:nvSpPr>
              <p:cNvPr id="16" name="矩形 7">
                <a:extLst>
                  <a:ext uri="{FF2B5EF4-FFF2-40B4-BE49-F238E27FC236}">
                    <a16:creationId xmlns:a16="http://schemas.microsoft.com/office/drawing/2014/main" id="{82C96371-D325-42F9-9B90-37E5C6B1590E}"/>
                  </a:ext>
                </a:extLst>
              </p:cNvPr>
              <p:cNvSpPr/>
              <p:nvPr/>
            </p:nvSpPr>
            <p:spPr>
              <a:xfrm>
                <a:off x="4508976" y="2535174"/>
                <a:ext cx="6431280" cy="3174492"/>
              </a:xfrm>
              <a:prstGeom prst="roundRect">
                <a:avLst/>
              </a:prstGeom>
              <a:noFill/>
              <a:ln w="38100">
                <a:solidFill>
                  <a:srgbClr val="FF6699"/>
                </a:solidFill>
                <a:prstDash val="sysDash"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36号-正文宋楷" panose="020F0502020204030204"/>
                  <a:ea typeface="字魂36号-正文宋楷"/>
                  <a:cs typeface="+mn-ea"/>
                  <a:sym typeface="+mn-lt"/>
                </a:endParaRPr>
              </a:p>
            </p:txBody>
          </p:sp>
        </p:grp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443962A3-E3ED-424A-9E16-1531E9CA8064}"/>
                </a:ext>
              </a:extLst>
            </p:cNvPr>
            <p:cNvSpPr txBox="1"/>
            <p:nvPr/>
          </p:nvSpPr>
          <p:spPr>
            <a:xfrm>
              <a:off x="4683780" y="3014319"/>
              <a:ext cx="6256477" cy="3670092"/>
            </a:xfrm>
            <a:prstGeom prst="round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en-US" sz="36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  <a:sym typeface="Arial"/>
                </a:rPr>
                <a:t>Các</a:t>
              </a:r>
              <a:r>
                <a:rPr kumimoji="0" lang="en-US" sz="36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  <a:sym typeface="Arial"/>
                </a:rPr>
                <a:t> </a:t>
              </a:r>
              <a:r>
                <a:rPr kumimoji="0" lang="en-US" sz="36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  <a:sym typeface="Arial"/>
                </a:rPr>
                <a:t>mẫu</a:t>
              </a:r>
              <a:r>
                <a:rPr kumimoji="0" lang="en-US" sz="36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  <a:sym typeface="Arial"/>
                </a:rPr>
                <a:t> </a:t>
              </a:r>
              <a:r>
                <a:rPr kumimoji="0" lang="en-US" sz="36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  <a:sym typeface="Arial"/>
                </a:rPr>
                <a:t>quạt</a:t>
              </a:r>
              <a:r>
                <a:rPr kumimoji="0" lang="en-US" sz="36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  <a:sym typeface="Arial"/>
                </a:rPr>
                <a:t> </a:t>
              </a:r>
              <a:r>
                <a:rPr kumimoji="0" lang="en-US" sz="36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  <a:sym typeface="Arial"/>
                </a:rPr>
                <a:t>điện</a:t>
              </a:r>
              <a:r>
                <a:rPr kumimoji="0" lang="en-US" sz="36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  <a:sym typeface="Arial"/>
                </a:rPr>
                <a:t> </a:t>
              </a:r>
              <a:r>
                <a:rPr kumimoji="0" lang="en-US" sz="36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  <a:sym typeface="Arial"/>
                </a:rPr>
                <a:t>hiện</a:t>
              </a:r>
              <a:r>
                <a:rPr kumimoji="0" lang="en-US" sz="36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  <a:sym typeface="Arial"/>
                </a:rPr>
                <a:t> </a:t>
              </a:r>
              <a:r>
                <a:rPr kumimoji="0" lang="en-US" sz="36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  <a:sym typeface="Arial"/>
                </a:rPr>
                <a:t>đại</a:t>
              </a:r>
              <a:r>
                <a:rPr kumimoji="0" lang="en-US" sz="36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  <a:sym typeface="Arial"/>
                </a:rPr>
                <a:t> </a:t>
              </a:r>
              <a:r>
                <a:rPr kumimoji="0" lang="en-US" sz="36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  <a:sym typeface="Arial"/>
                </a:rPr>
                <a:t>còn</a:t>
              </a:r>
              <a:r>
                <a:rPr kumimoji="0" lang="en-US" sz="36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  <a:sym typeface="Arial"/>
                </a:rPr>
                <a:t> </a:t>
              </a:r>
              <a:r>
                <a:rPr kumimoji="0" lang="en-US" sz="36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  <a:sym typeface="Arial"/>
                </a:rPr>
                <a:t>có</a:t>
              </a:r>
              <a:r>
                <a:rPr kumimoji="0" lang="en-US" sz="36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  <a:sym typeface="Arial"/>
                </a:rPr>
                <a:t> </a:t>
              </a:r>
              <a:r>
                <a:rPr kumimoji="0" lang="en-US" sz="36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  <a:sym typeface="Arial"/>
                </a:rPr>
                <a:t>thêm</a:t>
              </a:r>
              <a:r>
                <a:rPr kumimoji="0" lang="en-US" sz="36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  <a:sym typeface="Arial"/>
                </a:rPr>
                <a:t> </a:t>
              </a:r>
              <a:r>
                <a:rPr kumimoji="0" lang="en-US" sz="36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  <a:sym typeface="Arial"/>
                </a:rPr>
                <a:t>bộ</a:t>
              </a:r>
              <a:r>
                <a:rPr kumimoji="0" lang="en-US" sz="36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  <a:sym typeface="Arial"/>
                </a:rPr>
                <a:t> </a:t>
              </a:r>
              <a:r>
                <a:rPr kumimoji="0" lang="en-US" sz="36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  <a:sym typeface="Arial"/>
                </a:rPr>
                <a:t>phận</a:t>
              </a:r>
              <a:r>
                <a:rPr kumimoji="0" lang="en-US" sz="36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  <a:sym typeface="Arial"/>
                </a:rPr>
                <a:t> </a:t>
              </a:r>
              <a:r>
                <a:rPr kumimoji="0" lang="en-US" sz="36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  <a:sym typeface="Arial"/>
                </a:rPr>
                <a:t>điều</a:t>
              </a:r>
              <a:r>
                <a:rPr kumimoji="0" lang="en-US" sz="36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  <a:sym typeface="Arial"/>
                </a:rPr>
                <a:t> </a:t>
              </a:r>
              <a:r>
                <a:rPr kumimoji="0" lang="en-US" sz="36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  <a:sym typeface="Arial"/>
                </a:rPr>
                <a:t>khiển</a:t>
              </a:r>
              <a:r>
                <a:rPr kumimoji="0" lang="en-US" sz="36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  <a:sym typeface="Arial"/>
                </a:rPr>
                <a:t> </a:t>
              </a:r>
              <a:r>
                <a:rPr kumimoji="0" lang="en-US" sz="36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  <a:sym typeface="Arial"/>
                </a:rPr>
                <a:t>từ</a:t>
              </a:r>
              <a:r>
                <a:rPr kumimoji="0" lang="en-US" sz="36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  <a:sym typeface="Arial"/>
                </a:rPr>
                <a:t> </a:t>
              </a:r>
              <a:r>
                <a:rPr kumimoji="0" lang="en-US" sz="36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  <a:sym typeface="Arial"/>
                </a:rPr>
                <a:t>xa</a:t>
              </a:r>
              <a:r>
                <a:rPr kumimoji="0" lang="en-US" sz="36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  <a:sym typeface="Arial"/>
                </a:rPr>
                <a:t>. </a:t>
              </a:r>
              <a:r>
                <a:rPr lang="en-US" sz="3600" b="1" kern="0" dirty="0" err="1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Có</a:t>
              </a:r>
              <a:r>
                <a:rPr lang="en-US" sz="3600" b="1" kern="0" dirty="0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 </a:t>
              </a:r>
              <a:r>
                <a:rPr lang="en-US" sz="3600" b="1" kern="0" dirty="0" err="1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thể</a:t>
              </a:r>
              <a:r>
                <a:rPr lang="en-US" sz="3600" b="1" kern="0" dirty="0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 </a:t>
              </a:r>
              <a:r>
                <a:rPr lang="en-US" sz="3600" b="1" kern="0" dirty="0" err="1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bật</a:t>
              </a:r>
              <a:r>
                <a:rPr lang="en-US" sz="3600" b="1" kern="0" dirty="0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, </a:t>
              </a:r>
              <a:r>
                <a:rPr lang="en-US" sz="3600" b="1" kern="0" dirty="0" err="1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tắt</a:t>
              </a:r>
              <a:r>
                <a:rPr lang="en-US" sz="3600" b="1" kern="0" dirty="0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, </a:t>
              </a:r>
              <a:r>
                <a:rPr lang="en-US" sz="3600" b="1" kern="0" dirty="0" err="1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thay</a:t>
              </a:r>
              <a:r>
                <a:rPr lang="en-US" sz="3600" b="1" kern="0" dirty="0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 </a:t>
              </a:r>
              <a:r>
                <a:rPr lang="en-US" sz="3600" b="1" kern="0" dirty="0" err="1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đổi</a:t>
              </a:r>
              <a:r>
                <a:rPr lang="en-US" sz="3600" b="1" kern="0" dirty="0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 </a:t>
              </a:r>
              <a:r>
                <a:rPr lang="en-US" sz="3600" b="1" kern="0" dirty="0" err="1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tốc</a:t>
              </a:r>
              <a:r>
                <a:rPr lang="en-US" sz="3600" b="1" kern="0" dirty="0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 </a:t>
              </a:r>
              <a:r>
                <a:rPr lang="en-US" sz="3600" b="1" kern="0" dirty="0" err="1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độ</a:t>
              </a:r>
              <a:r>
                <a:rPr lang="en-US" sz="3600" b="1" kern="0" dirty="0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 </a:t>
              </a:r>
              <a:r>
                <a:rPr lang="en-US" sz="3600" b="1" kern="0" dirty="0" err="1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và</a:t>
              </a:r>
              <a:r>
                <a:rPr lang="en-US" sz="3600" b="1" kern="0" dirty="0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 </a:t>
              </a:r>
              <a:r>
                <a:rPr lang="en-US" sz="3600" b="1" kern="0" dirty="0" err="1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hướng</a:t>
              </a:r>
              <a:r>
                <a:rPr lang="en-US" sz="3600" b="1" kern="0" dirty="0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 </a:t>
              </a:r>
              <a:r>
                <a:rPr lang="en-US" sz="3600" b="1" kern="0" dirty="0" err="1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gió</a:t>
              </a:r>
              <a:r>
                <a:rPr lang="en-US" sz="3600" b="1" kern="0" dirty="0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 </a:t>
              </a:r>
              <a:r>
                <a:rPr lang="en-US" sz="3600" b="1" kern="0" dirty="0" err="1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từ</a:t>
              </a:r>
              <a:r>
                <a:rPr lang="en-US" sz="3600" b="1" kern="0" dirty="0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 </a:t>
              </a:r>
              <a:r>
                <a:rPr lang="en-US" sz="3600" b="1" kern="0" dirty="0" err="1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xa</a:t>
              </a:r>
              <a:r>
                <a:rPr lang="en-US" sz="3600" b="1" kern="0" dirty="0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.</a:t>
              </a:r>
              <a:endPara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Arial"/>
              </a:endParaRPr>
            </a:p>
          </p:txBody>
        </p:sp>
      </p:grpSp>
      <p:pic>
        <p:nvPicPr>
          <p:cNvPr id="11" name="Picture 4" descr="Cách lắp vi mạch biến quạt thường thành quạt điều khiển từ xa cực hay">
            <a:extLst>
              <a:ext uri="{FF2B5EF4-FFF2-40B4-BE49-F238E27FC236}">
                <a16:creationId xmlns:a16="http://schemas.microsoft.com/office/drawing/2014/main" id="{440EE6ED-4A54-41FA-8BF0-3B2B88A2C0C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566" y="1016058"/>
            <a:ext cx="4861309" cy="30195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D3C610D8-715B-4E5C-886D-46BE8B988459}"/>
              </a:ext>
            </a:extLst>
          </p:cNvPr>
          <p:cNvSpPr txBox="1"/>
          <p:nvPr/>
        </p:nvSpPr>
        <p:spPr>
          <a:xfrm>
            <a:off x="-150727" y="4194148"/>
            <a:ext cx="574765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err="1">
                <a:solidFill>
                  <a:srgbClr val="FF0000"/>
                </a:solidFill>
              </a:rPr>
              <a:t>Quạt</a:t>
            </a:r>
            <a:r>
              <a:rPr lang="en-US" sz="4400" b="1" dirty="0">
                <a:solidFill>
                  <a:srgbClr val="FF0000"/>
                </a:solidFill>
              </a:rPr>
              <a:t> </a:t>
            </a:r>
            <a:r>
              <a:rPr lang="en-US" sz="4400" b="1" dirty="0" err="1">
                <a:solidFill>
                  <a:srgbClr val="FF0000"/>
                </a:solidFill>
              </a:rPr>
              <a:t>có</a:t>
            </a:r>
            <a:r>
              <a:rPr lang="en-US" sz="4400" b="1" dirty="0">
                <a:solidFill>
                  <a:srgbClr val="FF0000"/>
                </a:solidFill>
              </a:rPr>
              <a:t> </a:t>
            </a:r>
            <a:r>
              <a:rPr lang="en-US" sz="4400" b="1" dirty="0" err="1">
                <a:solidFill>
                  <a:srgbClr val="FF0000"/>
                </a:solidFill>
              </a:rPr>
              <a:t>điều</a:t>
            </a:r>
            <a:r>
              <a:rPr lang="en-US" sz="4400" b="1" dirty="0">
                <a:solidFill>
                  <a:srgbClr val="FF0000"/>
                </a:solidFill>
              </a:rPr>
              <a:t> </a:t>
            </a:r>
            <a:r>
              <a:rPr lang="en-US" sz="4400" b="1" dirty="0" err="1">
                <a:solidFill>
                  <a:srgbClr val="FF0000"/>
                </a:solidFill>
              </a:rPr>
              <a:t>khiển</a:t>
            </a:r>
            <a:endParaRPr lang="en-US" sz="4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22951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083" b="45000"/>
          <a:stretch/>
        </p:blipFill>
        <p:spPr>
          <a:xfrm>
            <a:off x="0" y="-1"/>
            <a:ext cx="12192000" cy="6858001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15094" y="0"/>
            <a:ext cx="4176906" cy="4328160"/>
          </a:xfrm>
          <a:prstGeom prst="rect">
            <a:avLst/>
          </a:prstGeom>
        </p:spPr>
      </p:pic>
      <p:grpSp>
        <p:nvGrpSpPr>
          <p:cNvPr id="12" name="Group 11"/>
          <p:cNvGrpSpPr/>
          <p:nvPr/>
        </p:nvGrpSpPr>
        <p:grpSpPr>
          <a:xfrm>
            <a:off x="2941423" y="1610241"/>
            <a:ext cx="8057736" cy="3106102"/>
            <a:chOff x="4312920" y="2700338"/>
            <a:chExt cx="6823393" cy="3106102"/>
          </a:xfrm>
        </p:grpSpPr>
        <p:grpSp>
          <p:nvGrpSpPr>
            <p:cNvPr id="7" name="组合 6"/>
            <p:cNvGrpSpPr/>
            <p:nvPr/>
          </p:nvGrpSpPr>
          <p:grpSpPr>
            <a:xfrm>
              <a:off x="4312920" y="2700338"/>
              <a:ext cx="6823393" cy="3106102"/>
              <a:chOff x="4312920" y="2438400"/>
              <a:chExt cx="6823393" cy="3368040"/>
            </a:xfrm>
          </p:grpSpPr>
          <p:sp>
            <p:nvSpPr>
              <p:cNvPr id="6" name="矩形 5"/>
              <p:cNvSpPr/>
              <p:nvPr/>
            </p:nvSpPr>
            <p:spPr>
              <a:xfrm>
                <a:off x="4312920" y="2438400"/>
                <a:ext cx="6823393" cy="3368040"/>
              </a:xfrm>
              <a:prstGeom prst="roundRect">
                <a:avLst/>
              </a:prstGeom>
              <a:solidFill>
                <a:schemeClr val="bg1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36号-正文宋楷" panose="020F0502020204030204"/>
                  <a:ea typeface="字魂36号-正文宋楷"/>
                  <a:cs typeface="+mn-ea"/>
                  <a:sym typeface="+mn-lt"/>
                </a:endParaRPr>
              </a:p>
            </p:txBody>
          </p:sp>
          <p:sp>
            <p:nvSpPr>
              <p:cNvPr id="8" name="矩形 7"/>
              <p:cNvSpPr/>
              <p:nvPr/>
            </p:nvSpPr>
            <p:spPr>
              <a:xfrm>
                <a:off x="4508976" y="2535174"/>
                <a:ext cx="6431280" cy="3174492"/>
              </a:xfrm>
              <a:prstGeom prst="roundRect">
                <a:avLst/>
              </a:prstGeom>
              <a:noFill/>
              <a:ln w="38100">
                <a:solidFill>
                  <a:srgbClr val="FF6699"/>
                </a:solidFill>
                <a:prstDash val="sysDash"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36号-正文宋楷" panose="020F0502020204030204"/>
                  <a:ea typeface="字魂36号-正文宋楷"/>
                  <a:cs typeface="+mn-ea"/>
                  <a:sym typeface="+mn-lt"/>
                </a:endParaRPr>
              </a:p>
            </p:txBody>
          </p:sp>
        </p:grpSp>
        <p:sp>
          <p:nvSpPr>
            <p:cNvPr id="11" name="TextBox 10"/>
            <p:cNvSpPr txBox="1"/>
            <p:nvPr/>
          </p:nvSpPr>
          <p:spPr>
            <a:xfrm>
              <a:off x="4508977" y="3152924"/>
              <a:ext cx="6431280" cy="2349579"/>
            </a:xfrm>
            <a:prstGeom prst="round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lang="nl-NL" sz="3300" i="1" dirty="0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Quạt điện thường có những bộ phận chính như: hộp động cơ, cánh quạt, thân quạt, đế quạt, lồng quạt, bộ phận điều khiển và dây nguồn.</a:t>
              </a:r>
              <a:endParaRPr kumimoji="0" lang="en-US" sz="33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endParaRPr>
            </a:p>
          </p:txBody>
        </p:sp>
      </p:grpSp>
      <p:pic>
        <p:nvPicPr>
          <p:cNvPr id="4" name="Picture 3" descr="A picture containing fan, device&#10;&#10;Description automatically generated">
            <a:extLst>
              <a:ext uri="{FF2B5EF4-FFF2-40B4-BE49-F238E27FC236}">
                <a16:creationId xmlns:a16="http://schemas.microsoft.com/office/drawing/2014/main" id="{FBB0C610-41D7-4482-ACB2-165A446AE4C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89493" y="2413127"/>
            <a:ext cx="4027714" cy="40277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46419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8720" y="202649"/>
            <a:ext cx="9621520" cy="4826673"/>
          </a:xfrm>
          <a:prstGeom prst="rect">
            <a:avLst/>
          </a:prstGeom>
        </p:spPr>
      </p:pic>
      <p:sp>
        <p:nvSpPr>
          <p:cNvPr id="14" name="Google Shape;961;p9">
            <a:extLst>
              <a:ext uri="{FF2B5EF4-FFF2-40B4-BE49-F238E27FC236}">
                <a16:creationId xmlns:a16="http://schemas.microsoft.com/office/drawing/2014/main" id="{4ABE0447-9F3A-48E3-98EC-EA32A85A7602}"/>
              </a:ext>
            </a:extLst>
          </p:cNvPr>
          <p:cNvSpPr/>
          <p:nvPr/>
        </p:nvSpPr>
        <p:spPr>
          <a:xfrm>
            <a:off x="2185963" y="406930"/>
            <a:ext cx="7406289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tabLst/>
              <a:defRPr/>
            </a:pPr>
            <a:r>
              <a:rPr kumimoji="0" lang="en-US" sz="32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Thứ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 … </a:t>
            </a:r>
            <a:r>
              <a:rPr kumimoji="0" lang="en-US" sz="32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ngày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 … </a:t>
            </a:r>
            <a:r>
              <a:rPr kumimoji="0" lang="en-US" sz="32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tháng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 … </a:t>
            </a:r>
            <a:r>
              <a:rPr kumimoji="0" lang="en-US" sz="32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năm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 2022</a:t>
            </a:r>
            <a:endParaRPr kumimoji="0" sz="32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834E267-6E4E-4F22-B207-957F179B1F6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84918" y="991705"/>
            <a:ext cx="3023878" cy="96325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FDE64CD9-DF6C-454E-9906-55D09909AD3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620686" y="2344854"/>
            <a:ext cx="8949704" cy="1700931"/>
          </a:xfrm>
          <a:prstGeom prst="rect">
            <a:avLst/>
          </a:prstGeom>
        </p:spPr>
      </p:pic>
      <p:pic>
        <p:nvPicPr>
          <p:cNvPr id="24" name="图片 8">
            <a:extLst>
              <a:ext uri="{FF2B5EF4-FFF2-40B4-BE49-F238E27FC236}">
                <a16:creationId xmlns:a16="http://schemas.microsoft.com/office/drawing/2014/main" id="{C455A5B1-D805-4A2E-8E21-2DCCB5A5B5E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21979" y="3042032"/>
            <a:ext cx="2275493" cy="3558572"/>
          </a:xfrm>
          <a:prstGeom prst="rect">
            <a:avLst/>
          </a:prstGeom>
        </p:spPr>
      </p:pic>
      <p:pic>
        <p:nvPicPr>
          <p:cNvPr id="4" name="Picture 3" descr="A tennis racket with a ball&#10;&#10;Description automatically generated with low confidence">
            <a:extLst>
              <a:ext uri="{FF2B5EF4-FFF2-40B4-BE49-F238E27FC236}">
                <a16:creationId xmlns:a16="http://schemas.microsoft.com/office/drawing/2014/main" id="{7AA1C609-25FC-4E0D-B398-1B2A67437ADA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253" y="3429000"/>
            <a:ext cx="2545582" cy="33092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8885740"/>
      </p:ext>
    </p:extLst>
  </p:cSld>
  <p:clrMapOvr>
    <a:masterClrMapping/>
  </p:clrMapOvr>
  <p:transition spd="slow" advTm="12737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75" name="Google Shape;1075;p1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76" name="Google Shape;1076;p19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flipH="1">
            <a:off x="-303883" y="3256410"/>
            <a:ext cx="4077107" cy="3177107"/>
          </a:xfrm>
          <a:prstGeom prst="rect">
            <a:avLst/>
          </a:prstGeom>
          <a:noFill/>
          <a:ln>
            <a:noFill/>
          </a:ln>
        </p:spPr>
      </p:pic>
      <p:pic>
        <p:nvPicPr>
          <p:cNvPr id="1078" name="Google Shape;1078;p19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9740265" y="3203732"/>
            <a:ext cx="2613610" cy="3282462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5A917A87-114A-4C7A-83D0-AF9A6CBC695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863757" y="2031461"/>
            <a:ext cx="5444200" cy="33591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909423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083" b="45000"/>
          <a:stretch/>
        </p:blipFill>
        <p:spPr>
          <a:xfrm>
            <a:off x="0" y="-1"/>
            <a:ext cx="12192000" cy="6858001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15094" y="0"/>
            <a:ext cx="4176906" cy="432816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2979CF75-0A1D-4923-9266-EF315229EAA4}"/>
              </a:ext>
            </a:extLst>
          </p:cNvPr>
          <p:cNvSpPr txBox="1"/>
          <p:nvPr/>
        </p:nvSpPr>
        <p:spPr>
          <a:xfrm>
            <a:off x="2394859" y="468086"/>
            <a:ext cx="932905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Cùng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đọc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thơ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Cái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quạt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điện</a:t>
            </a:r>
            <a:endParaRPr lang="en-US" sz="4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C0E11903-2C2A-407D-8517-EBAD969D8AFA}"/>
              </a:ext>
            </a:extLst>
          </p:cNvPr>
          <p:cNvGrpSpPr/>
          <p:nvPr/>
        </p:nvGrpSpPr>
        <p:grpSpPr>
          <a:xfrm>
            <a:off x="2124994" y="1527298"/>
            <a:ext cx="8289258" cy="5040930"/>
            <a:chOff x="4312920" y="2700338"/>
            <a:chExt cx="7019449" cy="3106102"/>
          </a:xfrm>
        </p:grpSpPr>
        <p:grpSp>
          <p:nvGrpSpPr>
            <p:cNvPr id="16" name="组合 6">
              <a:extLst>
                <a:ext uri="{FF2B5EF4-FFF2-40B4-BE49-F238E27FC236}">
                  <a16:creationId xmlns:a16="http://schemas.microsoft.com/office/drawing/2014/main" id="{A2020C78-7C34-4641-8167-40B7A5DD6E64}"/>
                </a:ext>
              </a:extLst>
            </p:cNvPr>
            <p:cNvGrpSpPr/>
            <p:nvPr/>
          </p:nvGrpSpPr>
          <p:grpSpPr>
            <a:xfrm>
              <a:off x="4312920" y="2700338"/>
              <a:ext cx="6823393" cy="3106102"/>
              <a:chOff x="4312920" y="2438400"/>
              <a:chExt cx="6823393" cy="3368040"/>
            </a:xfrm>
          </p:grpSpPr>
          <p:sp>
            <p:nvSpPr>
              <p:cNvPr id="18" name="矩形 5">
                <a:extLst>
                  <a:ext uri="{FF2B5EF4-FFF2-40B4-BE49-F238E27FC236}">
                    <a16:creationId xmlns:a16="http://schemas.microsoft.com/office/drawing/2014/main" id="{3553A6D4-F3A3-4E98-8E19-B74E16E61FDE}"/>
                  </a:ext>
                </a:extLst>
              </p:cNvPr>
              <p:cNvSpPr/>
              <p:nvPr/>
            </p:nvSpPr>
            <p:spPr>
              <a:xfrm>
                <a:off x="4312920" y="2438400"/>
                <a:ext cx="6823393" cy="3368040"/>
              </a:xfrm>
              <a:prstGeom prst="roundRect">
                <a:avLst/>
              </a:prstGeom>
              <a:solidFill>
                <a:schemeClr val="bg1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36号-正文宋楷" panose="020F0502020204030204"/>
                  <a:ea typeface="字魂36号-正文宋楷"/>
                  <a:cs typeface="+mn-ea"/>
                  <a:sym typeface="+mn-lt"/>
                </a:endParaRPr>
              </a:p>
            </p:txBody>
          </p:sp>
          <p:sp>
            <p:nvSpPr>
              <p:cNvPr id="19" name="矩形 7">
                <a:extLst>
                  <a:ext uri="{FF2B5EF4-FFF2-40B4-BE49-F238E27FC236}">
                    <a16:creationId xmlns:a16="http://schemas.microsoft.com/office/drawing/2014/main" id="{00A30A77-345C-46CB-ABD7-AF7264A477EC}"/>
                  </a:ext>
                </a:extLst>
              </p:cNvPr>
              <p:cNvSpPr/>
              <p:nvPr/>
            </p:nvSpPr>
            <p:spPr>
              <a:xfrm>
                <a:off x="4508976" y="2535174"/>
                <a:ext cx="6431280" cy="3174492"/>
              </a:xfrm>
              <a:prstGeom prst="roundRect">
                <a:avLst/>
              </a:prstGeom>
              <a:noFill/>
              <a:ln w="38100">
                <a:solidFill>
                  <a:srgbClr val="FF6699"/>
                </a:solidFill>
                <a:prstDash val="sysDash"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36号-正文宋楷" panose="020F0502020204030204"/>
                  <a:ea typeface="字魂36号-正文宋楷"/>
                  <a:cs typeface="+mn-ea"/>
                  <a:sym typeface="+mn-lt"/>
                </a:endParaRPr>
              </a:p>
            </p:txBody>
          </p:sp>
        </p:grp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B239B60E-3D61-4D3A-A567-A0C1E9E537EA}"/>
                </a:ext>
              </a:extLst>
            </p:cNvPr>
            <p:cNvSpPr txBox="1"/>
            <p:nvPr/>
          </p:nvSpPr>
          <p:spPr>
            <a:xfrm>
              <a:off x="4901089" y="2929251"/>
              <a:ext cx="6431280" cy="2832565"/>
            </a:xfrm>
            <a:prstGeom prst="round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lang="vi-VN" sz="3300" dirty="0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Quay tít ngày đêm chẳng nghỉ ngơi</a:t>
              </a:r>
            </a:p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lang="vi-VN" sz="3300" dirty="0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Xua tan nóng nực giúp cho đời</a:t>
              </a:r>
            </a:p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lang="vi-VN" sz="3300" dirty="0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Không lo mỏi cánh, mòn bi trục</a:t>
              </a:r>
            </a:p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lang="vi-VN" sz="3300" dirty="0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Chỉ muốn bình tâm, rạng nụ cười.</a:t>
              </a:r>
            </a:p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lang="vi-VN" sz="3300" dirty="0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Nâng giấc ngủ sâu khi dưỡng sức</a:t>
              </a:r>
            </a:p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lang="vi-VN" sz="3300" dirty="0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Đắp bồi sinh lực lúc trời oi</a:t>
              </a:r>
            </a:p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lang="vi-VN" sz="3300" dirty="0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Nhắc ai bảo dưỡng, tra dầu mỡ</a:t>
              </a:r>
            </a:p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lang="vi-VN" sz="3300" dirty="0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Đừng để quạt hư bảo quạt tồi.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0267634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75" name="Google Shape;1075;p1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78" name="Google Shape;1078;p19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9740265" y="3203732"/>
            <a:ext cx="2613610" cy="3282462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45D4DBA0-EE8D-414E-9652-7FF1263F9A44}"/>
              </a:ext>
            </a:extLst>
          </p:cNvPr>
          <p:cNvSpPr txBox="1"/>
          <p:nvPr/>
        </p:nvSpPr>
        <p:spPr>
          <a:xfrm>
            <a:off x="2858324" y="2649734"/>
            <a:ext cx="8409709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66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Dosis ExtraBold" pitchFamily="2" charset="0"/>
                <a:cs typeface="Arial"/>
                <a:sym typeface="Arial"/>
              </a:rPr>
              <a:t>TẠM BIỆT CÁC EM</a:t>
            </a:r>
          </a:p>
        </p:txBody>
      </p:sp>
      <p:pic>
        <p:nvPicPr>
          <p:cNvPr id="3" name="Picture 2" descr="A tennis racket with a ball&#10;&#10;Description automatically generated with low confidence">
            <a:extLst>
              <a:ext uri="{FF2B5EF4-FFF2-40B4-BE49-F238E27FC236}">
                <a16:creationId xmlns:a16="http://schemas.microsoft.com/office/drawing/2014/main" id="{28606D83-DE0C-4992-A79B-09E8431F024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551251"/>
            <a:ext cx="2485292" cy="32308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525208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898" y="826747"/>
            <a:ext cx="11220576" cy="591961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FCDCF93C-ACC5-4C17-9393-A2184AC6711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73200" y="1209040"/>
            <a:ext cx="9743440" cy="5090160"/>
          </a:xfrm>
          <a:prstGeom prst="rect">
            <a:avLst/>
          </a:prstGeom>
        </p:spPr>
      </p:pic>
      <p:pic>
        <p:nvPicPr>
          <p:cNvPr id="19" name="图片 8">
            <a:extLst>
              <a:ext uri="{FF2B5EF4-FFF2-40B4-BE49-F238E27FC236}">
                <a16:creationId xmlns:a16="http://schemas.microsoft.com/office/drawing/2014/main" id="{44B6190E-F2D0-482D-BA49-D3D49AF1981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76560" y="3718398"/>
            <a:ext cx="1934741" cy="3025681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F37DAB80-9768-453F-8EF2-FA52DA5B724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213936" y="48588"/>
            <a:ext cx="4980864" cy="963251"/>
          </a:xfrm>
          <a:prstGeom prst="rect">
            <a:avLst/>
          </a:prstGeom>
        </p:spPr>
      </p:pic>
      <p:grpSp>
        <p:nvGrpSpPr>
          <p:cNvPr id="13" name="Group 12">
            <a:extLst>
              <a:ext uri="{FF2B5EF4-FFF2-40B4-BE49-F238E27FC236}">
                <a16:creationId xmlns:a16="http://schemas.microsoft.com/office/drawing/2014/main" id="{79F9CA9D-08E6-457C-9F32-83A7FF4EE1CB}"/>
              </a:ext>
            </a:extLst>
          </p:cNvPr>
          <p:cNvGrpSpPr/>
          <p:nvPr/>
        </p:nvGrpSpPr>
        <p:grpSpPr>
          <a:xfrm>
            <a:off x="1058452" y="1034620"/>
            <a:ext cx="10158188" cy="1913881"/>
            <a:chOff x="1216001" y="1209039"/>
            <a:chExt cx="8604546" cy="1913881"/>
          </a:xfrm>
        </p:grpSpPr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F6839425-9785-48A4-BE55-F438FF779079}"/>
                </a:ext>
              </a:extLst>
            </p:cNvPr>
            <p:cNvSpPr txBox="1"/>
            <p:nvPr/>
          </p:nvSpPr>
          <p:spPr>
            <a:xfrm>
              <a:off x="2174240" y="1653920"/>
              <a:ext cx="7646307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 sz="3200" dirty="0"/>
                <a:t>Nêu được tác dụng và mô tả được các bộ phận chính của quạt điện</a:t>
              </a:r>
              <a:endParaRPr lang="en-US" sz="3200" dirty="0"/>
            </a:p>
          </p:txBody>
        </p:sp>
        <p:pic>
          <p:nvPicPr>
            <p:cNvPr id="21" name="Google Shape;1161;p23">
              <a:extLst>
                <a:ext uri="{FF2B5EF4-FFF2-40B4-BE49-F238E27FC236}">
                  <a16:creationId xmlns:a16="http://schemas.microsoft.com/office/drawing/2014/main" id="{178FA99B-C90F-472A-9EDF-883DB7CC93D5}"/>
                </a:ext>
              </a:extLst>
            </p:cNvPr>
            <p:cNvPicPr preferRelativeResize="0"/>
            <p:nvPr/>
          </p:nvPicPr>
          <p:blipFill rotWithShape="1">
            <a:blip r:embed="rId8">
              <a:alphaModFix/>
            </a:blip>
            <a:srcRect r="78832"/>
            <a:stretch/>
          </p:blipFill>
          <p:spPr>
            <a:xfrm>
              <a:off x="1216001" y="1209039"/>
              <a:ext cx="1144433" cy="1913881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AD3D4CCE-5494-4D42-9647-DF03683460BB}"/>
              </a:ext>
            </a:extLst>
          </p:cNvPr>
          <p:cNvGrpSpPr/>
          <p:nvPr/>
        </p:nvGrpSpPr>
        <p:grpSpPr>
          <a:xfrm>
            <a:off x="998297" y="2388419"/>
            <a:ext cx="10905044" cy="1913881"/>
            <a:chOff x="1216001" y="1209039"/>
            <a:chExt cx="9237174" cy="1913881"/>
          </a:xfrm>
        </p:grpSpPr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9383EB6A-3FD7-4BC7-9FC5-38059BF8B76B}"/>
                </a:ext>
              </a:extLst>
            </p:cNvPr>
            <p:cNvSpPr txBox="1"/>
            <p:nvPr/>
          </p:nvSpPr>
          <p:spPr>
            <a:xfrm>
              <a:off x="2174240" y="1653920"/>
              <a:ext cx="8278935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 sz="3200" dirty="0"/>
                <a:t>Nhận biết được một số loại quạt điện thông dụng.</a:t>
              </a:r>
              <a:endParaRPr lang="en-US" sz="3200" dirty="0"/>
            </a:p>
          </p:txBody>
        </p:sp>
        <p:pic>
          <p:nvPicPr>
            <p:cNvPr id="25" name="Google Shape;1161;p23">
              <a:extLst>
                <a:ext uri="{FF2B5EF4-FFF2-40B4-BE49-F238E27FC236}">
                  <a16:creationId xmlns:a16="http://schemas.microsoft.com/office/drawing/2014/main" id="{91EAA8AB-F6C7-4485-AD4C-55C223AF2663}"/>
                </a:ext>
              </a:extLst>
            </p:cNvPr>
            <p:cNvPicPr preferRelativeResize="0"/>
            <p:nvPr/>
          </p:nvPicPr>
          <p:blipFill rotWithShape="1">
            <a:blip r:embed="rId8">
              <a:alphaModFix/>
            </a:blip>
            <a:srcRect r="78832"/>
            <a:stretch/>
          </p:blipFill>
          <p:spPr>
            <a:xfrm>
              <a:off x="1216001" y="1209039"/>
              <a:ext cx="1144433" cy="1913881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21AFB760-9EB3-4175-98E3-82C9FC3D8F85}"/>
              </a:ext>
            </a:extLst>
          </p:cNvPr>
          <p:cNvGrpSpPr/>
          <p:nvPr/>
        </p:nvGrpSpPr>
        <p:grpSpPr>
          <a:xfrm>
            <a:off x="1072229" y="3345359"/>
            <a:ext cx="10905044" cy="1913881"/>
            <a:chOff x="1216001" y="1209039"/>
            <a:chExt cx="9237174" cy="1913881"/>
          </a:xfrm>
        </p:grpSpPr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815C99FC-2F65-42F3-8067-5BCD36116957}"/>
                </a:ext>
              </a:extLst>
            </p:cNvPr>
            <p:cNvSpPr txBox="1"/>
            <p:nvPr/>
          </p:nvSpPr>
          <p:spPr>
            <a:xfrm>
              <a:off x="2174240" y="1653920"/>
              <a:ext cx="8278935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 sz="3200" dirty="0"/>
                <a:t>Xác định vị trí đặt quạt; bật, tắt, điều chỉnh được tốc độ quạt phù hợp với yêu cầu sử dụng.</a:t>
              </a:r>
              <a:endParaRPr lang="en-US" sz="3200" dirty="0"/>
            </a:p>
          </p:txBody>
        </p:sp>
        <p:pic>
          <p:nvPicPr>
            <p:cNvPr id="30" name="Google Shape;1161;p23">
              <a:extLst>
                <a:ext uri="{FF2B5EF4-FFF2-40B4-BE49-F238E27FC236}">
                  <a16:creationId xmlns:a16="http://schemas.microsoft.com/office/drawing/2014/main" id="{C522E012-634D-40B9-984F-41EED5BE6225}"/>
                </a:ext>
              </a:extLst>
            </p:cNvPr>
            <p:cNvPicPr preferRelativeResize="0"/>
            <p:nvPr/>
          </p:nvPicPr>
          <p:blipFill rotWithShape="1">
            <a:blip r:embed="rId8">
              <a:alphaModFix/>
            </a:blip>
            <a:srcRect r="78832"/>
            <a:stretch/>
          </p:blipFill>
          <p:spPr>
            <a:xfrm>
              <a:off x="1216001" y="1209039"/>
              <a:ext cx="1144433" cy="1913881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33" name="Group 32">
            <a:extLst>
              <a:ext uri="{FF2B5EF4-FFF2-40B4-BE49-F238E27FC236}">
                <a16:creationId xmlns:a16="http://schemas.microsoft.com/office/drawing/2014/main" id="{A1E3CD6A-94A5-4C63-8E02-0EF53912FAE0}"/>
              </a:ext>
            </a:extLst>
          </p:cNvPr>
          <p:cNvGrpSpPr/>
          <p:nvPr/>
        </p:nvGrpSpPr>
        <p:grpSpPr>
          <a:xfrm>
            <a:off x="1037551" y="4699158"/>
            <a:ext cx="10905044" cy="1913881"/>
            <a:chOff x="1216001" y="1209039"/>
            <a:chExt cx="9237174" cy="1913881"/>
          </a:xfrm>
        </p:grpSpPr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BA297BA9-43E4-4036-83D4-C5E27715FF8A}"/>
                </a:ext>
              </a:extLst>
            </p:cNvPr>
            <p:cNvSpPr txBox="1"/>
            <p:nvPr/>
          </p:nvSpPr>
          <p:spPr>
            <a:xfrm>
              <a:off x="2174240" y="1653920"/>
              <a:ext cx="8278935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 sz="3200" dirty="0"/>
                <a:t>Nhận biết và phòng tránh được những tình huống mất an toàn khi sử dụng quạt điện.</a:t>
              </a:r>
              <a:endParaRPr lang="en-US" sz="3200" dirty="0"/>
            </a:p>
          </p:txBody>
        </p:sp>
        <p:pic>
          <p:nvPicPr>
            <p:cNvPr id="35" name="Google Shape;1161;p23">
              <a:extLst>
                <a:ext uri="{FF2B5EF4-FFF2-40B4-BE49-F238E27FC236}">
                  <a16:creationId xmlns:a16="http://schemas.microsoft.com/office/drawing/2014/main" id="{7FAB141B-5F30-47D5-A77F-705672A34BA5}"/>
                </a:ext>
              </a:extLst>
            </p:cNvPr>
            <p:cNvPicPr preferRelativeResize="0"/>
            <p:nvPr/>
          </p:nvPicPr>
          <p:blipFill rotWithShape="1">
            <a:blip r:embed="rId8">
              <a:alphaModFix/>
            </a:blip>
            <a:srcRect r="78832"/>
            <a:stretch/>
          </p:blipFill>
          <p:spPr>
            <a:xfrm>
              <a:off x="1216001" y="1209039"/>
              <a:ext cx="1144433" cy="1913881"/>
            </a:xfrm>
            <a:prstGeom prst="rect">
              <a:avLst/>
            </a:prstGeom>
            <a:noFill/>
            <a:ln>
              <a:noFill/>
            </a:ln>
          </p:spPr>
        </p:pic>
      </p:grpSp>
    </p:spTree>
    <p:extLst>
      <p:ext uri="{BB962C8B-B14F-4D97-AF65-F5344CB8AC3E}">
        <p14:creationId xmlns:p14="http://schemas.microsoft.com/office/powerpoint/2010/main" val="1715874988"/>
      </p:ext>
    </p:extLst>
  </p:cSld>
  <p:clrMapOvr>
    <a:masterClrMapping/>
  </p:clrMapOvr>
  <p:transition spd="slow" advTm="12737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75" name="Google Shape;1075;p1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76" name="Google Shape;1076;p19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flipH="1">
            <a:off x="-303883" y="3256410"/>
            <a:ext cx="4077107" cy="3177107"/>
          </a:xfrm>
          <a:prstGeom prst="rect">
            <a:avLst/>
          </a:prstGeom>
          <a:noFill/>
          <a:ln>
            <a:noFill/>
          </a:ln>
        </p:spPr>
      </p:pic>
      <p:pic>
        <p:nvPicPr>
          <p:cNvPr id="1078" name="Google Shape;1078;p19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9740265" y="3203732"/>
            <a:ext cx="2613610" cy="3282462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62DE84B9-055E-400F-A98C-0BA7357F765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489885" y="1558410"/>
            <a:ext cx="7638950" cy="30909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319383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69" name="Google Shape;969;p10"/>
          <p:cNvPicPr preferRelativeResize="0"/>
          <p:nvPr/>
        </p:nvPicPr>
        <p:blipFill rotWithShape="1">
          <a:blip r:embed="rId3">
            <a:alphaModFix/>
          </a:blip>
          <a:srcRect l="2915" t="12037" r="70209" b="60370"/>
          <a:stretch/>
        </p:blipFill>
        <p:spPr>
          <a:xfrm>
            <a:off x="9224682" y="-659952"/>
            <a:ext cx="3276600" cy="1892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70" name="Google Shape;970;p10"/>
          <p:cNvPicPr preferRelativeResize="0"/>
          <p:nvPr/>
        </p:nvPicPr>
        <p:blipFill rotWithShape="1">
          <a:blip r:embed="rId3">
            <a:alphaModFix/>
          </a:blip>
          <a:srcRect l="2915" t="12037" r="70209" b="60370"/>
          <a:stretch/>
        </p:blipFill>
        <p:spPr>
          <a:xfrm>
            <a:off x="-584200" y="-361159"/>
            <a:ext cx="3276600" cy="1892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71" name="Google Shape;971;p10"/>
          <p:cNvPicPr preferRelativeResize="0"/>
          <p:nvPr/>
        </p:nvPicPr>
        <p:blipFill rotWithShape="1">
          <a:blip r:embed="rId4">
            <a:alphaModFix/>
          </a:blip>
          <a:srcRect t="80593"/>
          <a:stretch/>
        </p:blipFill>
        <p:spPr>
          <a:xfrm>
            <a:off x="0" y="5527040"/>
            <a:ext cx="12192000" cy="1330960"/>
          </a:xfrm>
          <a:prstGeom prst="rect">
            <a:avLst/>
          </a:prstGeom>
          <a:noFill/>
          <a:ln>
            <a:noFill/>
          </a:ln>
        </p:spPr>
      </p:pic>
      <p:sp>
        <p:nvSpPr>
          <p:cNvPr id="973" name="Google Shape;973;p10"/>
          <p:cNvSpPr/>
          <p:nvPr/>
        </p:nvSpPr>
        <p:spPr>
          <a:xfrm>
            <a:off x="1382228" y="305464"/>
            <a:ext cx="9851873" cy="1191771"/>
          </a:xfrm>
          <a:prstGeom prst="roundRect">
            <a:avLst>
              <a:gd name="adj" fmla="val 16667"/>
            </a:avLst>
          </a:prstGeom>
          <a:solidFill>
            <a:srgbClr val="E5F7B3"/>
          </a:solidFill>
          <a:ln w="38100" cap="sq" cmpd="sng">
            <a:solidFill>
              <a:schemeClr val="dk1">
                <a:alpha val="76862"/>
              </a:schemeClr>
            </a:solidFill>
            <a:prstDash val="lgDash"/>
            <a:bevel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 algn="ctr">
              <a:buClr>
                <a:srgbClr val="000000"/>
              </a:buClr>
            </a:pPr>
            <a:r>
              <a:rPr lang="en-US" sz="3200" b="1" kern="0" dirty="0" err="1">
                <a:solidFill>
                  <a:srgbClr val="244061"/>
                </a:solidFill>
                <a:latin typeface="Calibri"/>
                <a:ea typeface="Calibri"/>
                <a:cs typeface="Calibri"/>
                <a:sym typeface="Calibri"/>
              </a:rPr>
              <a:t>Em</a:t>
            </a:r>
            <a:r>
              <a:rPr lang="en-US" sz="3200" b="1" kern="0" dirty="0">
                <a:solidFill>
                  <a:srgbClr val="24406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200" b="1" kern="0" dirty="0" err="1">
                <a:solidFill>
                  <a:srgbClr val="244061"/>
                </a:solidFill>
                <a:latin typeface="Calibri"/>
                <a:ea typeface="Calibri"/>
                <a:cs typeface="Calibri"/>
                <a:sym typeface="Calibri"/>
              </a:rPr>
              <a:t>hãy</a:t>
            </a:r>
            <a:r>
              <a:rPr lang="en-US" sz="3200" b="1" kern="0" dirty="0">
                <a:solidFill>
                  <a:srgbClr val="24406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200" b="1" kern="0" dirty="0" err="1">
                <a:solidFill>
                  <a:srgbClr val="244061"/>
                </a:solidFill>
                <a:latin typeface="Calibri"/>
                <a:ea typeface="Calibri"/>
                <a:cs typeface="Calibri"/>
                <a:sym typeface="Calibri"/>
              </a:rPr>
              <a:t>quan</a:t>
            </a:r>
            <a:r>
              <a:rPr lang="en-US" sz="3200" b="1" kern="0" dirty="0">
                <a:solidFill>
                  <a:srgbClr val="24406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200" b="1" kern="0" dirty="0" err="1">
                <a:solidFill>
                  <a:srgbClr val="244061"/>
                </a:solidFill>
                <a:latin typeface="Calibri"/>
                <a:ea typeface="Calibri"/>
                <a:cs typeface="Calibri"/>
                <a:sym typeface="Calibri"/>
              </a:rPr>
              <a:t>sát</a:t>
            </a:r>
            <a:r>
              <a:rPr lang="en-US" sz="3200" b="1" kern="0" dirty="0">
                <a:solidFill>
                  <a:srgbClr val="24406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200" b="1" kern="0" dirty="0" err="1">
                <a:solidFill>
                  <a:srgbClr val="244061"/>
                </a:solidFill>
                <a:latin typeface="Calibri"/>
                <a:ea typeface="Calibri"/>
                <a:cs typeface="Calibri"/>
                <a:sym typeface="Calibri"/>
              </a:rPr>
              <a:t>hình</a:t>
            </a:r>
            <a:r>
              <a:rPr lang="en-US" sz="3200" b="1" kern="0" dirty="0">
                <a:solidFill>
                  <a:srgbClr val="244061"/>
                </a:solidFill>
                <a:latin typeface="Calibri"/>
                <a:ea typeface="Calibri"/>
                <a:cs typeface="Calibri"/>
                <a:sym typeface="Calibri"/>
              </a:rPr>
              <a:t> 1 </a:t>
            </a:r>
            <a:r>
              <a:rPr lang="en-US" sz="3200" b="1" kern="0" dirty="0" err="1">
                <a:solidFill>
                  <a:srgbClr val="244061"/>
                </a:solidFill>
                <a:latin typeface="Calibri"/>
                <a:ea typeface="Calibri"/>
                <a:cs typeface="Calibri"/>
                <a:sym typeface="Calibri"/>
              </a:rPr>
              <a:t>và</a:t>
            </a:r>
            <a:r>
              <a:rPr lang="en-US" sz="3200" b="1" kern="0" dirty="0">
                <a:solidFill>
                  <a:srgbClr val="24406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200" b="1" kern="0" dirty="0" err="1">
                <a:solidFill>
                  <a:srgbClr val="244061"/>
                </a:solidFill>
                <a:latin typeface="Calibri"/>
                <a:ea typeface="Calibri"/>
                <a:cs typeface="Calibri"/>
                <a:sym typeface="Calibri"/>
              </a:rPr>
              <a:t>cho</a:t>
            </a:r>
            <a:r>
              <a:rPr lang="en-US" sz="3200" b="1" kern="0" dirty="0">
                <a:solidFill>
                  <a:srgbClr val="24406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200" b="1" kern="0" dirty="0" err="1">
                <a:solidFill>
                  <a:srgbClr val="244061"/>
                </a:solidFill>
                <a:latin typeface="Calibri"/>
                <a:ea typeface="Calibri"/>
                <a:cs typeface="Calibri"/>
                <a:sym typeface="Calibri"/>
              </a:rPr>
              <a:t>biết</a:t>
            </a:r>
            <a:r>
              <a:rPr lang="en-US" sz="3200" b="1" kern="0" dirty="0">
                <a:solidFill>
                  <a:srgbClr val="24406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200" b="1" kern="0" dirty="0" err="1">
                <a:solidFill>
                  <a:srgbClr val="244061"/>
                </a:solidFill>
                <a:latin typeface="Calibri"/>
                <a:ea typeface="Calibri"/>
                <a:cs typeface="Calibri"/>
                <a:sym typeface="Calibri"/>
              </a:rPr>
              <a:t>bạn</a:t>
            </a:r>
            <a:r>
              <a:rPr lang="en-US" sz="3200" b="1" kern="0" dirty="0">
                <a:solidFill>
                  <a:srgbClr val="24406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200" b="1" kern="0" dirty="0" err="1">
                <a:solidFill>
                  <a:srgbClr val="244061"/>
                </a:solidFill>
                <a:latin typeface="Calibri"/>
                <a:ea typeface="Calibri"/>
                <a:cs typeface="Calibri"/>
                <a:sym typeface="Calibri"/>
              </a:rPr>
              <a:t>nhỏ</a:t>
            </a:r>
            <a:r>
              <a:rPr lang="en-US" sz="3200" b="1" kern="0" dirty="0">
                <a:solidFill>
                  <a:srgbClr val="24406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200" b="1" kern="0" dirty="0" err="1">
                <a:solidFill>
                  <a:srgbClr val="244061"/>
                </a:solidFill>
                <a:latin typeface="Calibri"/>
                <a:ea typeface="Calibri"/>
                <a:cs typeface="Calibri"/>
                <a:sym typeface="Calibri"/>
              </a:rPr>
              <a:t>đang</a:t>
            </a:r>
            <a:r>
              <a:rPr lang="en-US" sz="3200" b="1" kern="0" dirty="0">
                <a:solidFill>
                  <a:srgbClr val="24406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200" b="1" kern="0" dirty="0" err="1">
                <a:solidFill>
                  <a:srgbClr val="244061"/>
                </a:solidFill>
                <a:latin typeface="Calibri"/>
                <a:ea typeface="Calibri"/>
                <a:cs typeface="Calibri"/>
                <a:sym typeface="Calibri"/>
              </a:rPr>
              <a:t>sử</a:t>
            </a:r>
            <a:r>
              <a:rPr lang="en-US" sz="3200" b="1" kern="0" dirty="0">
                <a:solidFill>
                  <a:srgbClr val="24406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200" b="1" kern="0" dirty="0" err="1">
                <a:solidFill>
                  <a:srgbClr val="244061"/>
                </a:solidFill>
                <a:latin typeface="Calibri"/>
                <a:ea typeface="Calibri"/>
                <a:cs typeface="Calibri"/>
                <a:sym typeface="Calibri"/>
              </a:rPr>
              <a:t>dụng</a:t>
            </a:r>
            <a:r>
              <a:rPr lang="en-US" sz="3200" b="1" kern="0" dirty="0">
                <a:solidFill>
                  <a:srgbClr val="24406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200" b="1" kern="0" dirty="0" err="1">
                <a:solidFill>
                  <a:srgbClr val="244061"/>
                </a:solidFill>
                <a:latin typeface="Calibri"/>
                <a:ea typeface="Calibri"/>
                <a:cs typeface="Calibri"/>
                <a:sym typeface="Calibri"/>
              </a:rPr>
              <a:t>quạt</a:t>
            </a:r>
            <a:r>
              <a:rPr lang="en-US" sz="3200" b="1" kern="0" dirty="0">
                <a:solidFill>
                  <a:srgbClr val="24406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200" b="1" kern="0" dirty="0" err="1">
                <a:solidFill>
                  <a:srgbClr val="244061"/>
                </a:solidFill>
                <a:latin typeface="Calibri"/>
                <a:ea typeface="Calibri"/>
                <a:cs typeface="Calibri"/>
                <a:sym typeface="Calibri"/>
              </a:rPr>
              <a:t>điện</a:t>
            </a:r>
            <a:r>
              <a:rPr lang="en-US" sz="3200" b="1" kern="0" dirty="0">
                <a:solidFill>
                  <a:srgbClr val="24406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200" b="1" kern="0" dirty="0" err="1">
                <a:solidFill>
                  <a:srgbClr val="244061"/>
                </a:solidFill>
                <a:latin typeface="Calibri"/>
                <a:ea typeface="Calibri"/>
                <a:cs typeface="Calibri"/>
                <a:sym typeface="Calibri"/>
              </a:rPr>
              <a:t>để</a:t>
            </a:r>
            <a:r>
              <a:rPr lang="en-US" sz="3200" b="1" kern="0" dirty="0">
                <a:solidFill>
                  <a:srgbClr val="24406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200" b="1" kern="0" dirty="0" err="1">
                <a:solidFill>
                  <a:srgbClr val="244061"/>
                </a:solidFill>
                <a:latin typeface="Calibri"/>
                <a:ea typeface="Calibri"/>
                <a:cs typeface="Calibri"/>
                <a:sym typeface="Calibri"/>
              </a:rPr>
              <a:t>làm</a:t>
            </a:r>
            <a:r>
              <a:rPr lang="en-US" sz="3200" b="1" kern="0" dirty="0">
                <a:solidFill>
                  <a:srgbClr val="24406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200" b="1" kern="0" dirty="0" err="1">
                <a:solidFill>
                  <a:srgbClr val="244061"/>
                </a:solidFill>
                <a:latin typeface="Calibri"/>
                <a:ea typeface="Calibri"/>
                <a:cs typeface="Calibri"/>
                <a:sym typeface="Calibri"/>
              </a:rPr>
              <a:t>gì</a:t>
            </a:r>
            <a:r>
              <a:rPr lang="en-US" sz="3200" b="1" kern="0" dirty="0">
                <a:solidFill>
                  <a:srgbClr val="244061"/>
                </a:solidFill>
                <a:latin typeface="Calibri"/>
                <a:ea typeface="Calibri"/>
                <a:cs typeface="Calibri"/>
                <a:sym typeface="Calibri"/>
              </a:rPr>
              <a:t>?</a:t>
            </a:r>
            <a:endParaRPr kumimoji="0" sz="3200" b="1" i="0" u="none" strike="noStrike" kern="0" cap="none" spc="0" normalizeH="0" baseline="0" noProof="0" dirty="0">
              <a:ln>
                <a:noFill/>
              </a:ln>
              <a:solidFill>
                <a:srgbClr val="244061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974" name="Google Shape;974;p10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-32718" y="4377298"/>
            <a:ext cx="1244525" cy="2402939"/>
          </a:xfrm>
          <a:prstGeom prst="rect">
            <a:avLst/>
          </a:prstGeom>
          <a:noFill/>
          <a:ln>
            <a:noFill/>
          </a:ln>
        </p:spPr>
      </p:pic>
      <p:sp>
        <p:nvSpPr>
          <p:cNvPr id="979" name="Google Shape;979;p10"/>
          <p:cNvSpPr/>
          <p:nvPr/>
        </p:nvSpPr>
        <p:spPr>
          <a:xfrm>
            <a:off x="114816" y="2680883"/>
            <a:ext cx="5290303" cy="1589899"/>
          </a:xfrm>
          <a:prstGeom prst="wedgeRoundRectCallout">
            <a:avLst>
              <a:gd name="adj1" fmla="val -30026"/>
              <a:gd name="adj2" fmla="val 69759"/>
              <a:gd name="adj3" fmla="val 16667"/>
            </a:avLst>
          </a:prstGeom>
          <a:solidFill>
            <a:schemeClr val="lt1"/>
          </a:solidFill>
          <a:ln w="28575" cap="flat" cmpd="sng">
            <a:solidFill>
              <a:schemeClr val="accent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>
              <a:buClr>
                <a:srgbClr val="000000"/>
              </a:buClr>
            </a:pPr>
            <a:r>
              <a:rPr lang="en-US" sz="4000" kern="0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Bạn</a:t>
            </a:r>
            <a:r>
              <a:rPr lang="en-US" sz="4000" kern="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4000" kern="0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nhỏ</a:t>
            </a:r>
            <a:r>
              <a:rPr lang="en-US" sz="4000" kern="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4000" kern="0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dùng</a:t>
            </a:r>
            <a:r>
              <a:rPr lang="en-US" sz="4000" kern="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4000" kern="0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quạt</a:t>
            </a:r>
            <a:r>
              <a:rPr lang="en-US" sz="4000" kern="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4000" kern="0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điện</a:t>
            </a:r>
            <a:r>
              <a:rPr lang="en-US" sz="4000" kern="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4000" kern="0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để</a:t>
            </a:r>
            <a:r>
              <a:rPr lang="en-US" sz="4000" kern="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4000" kern="0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quạt</a:t>
            </a:r>
            <a:r>
              <a:rPr lang="en-US" sz="4000" kern="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4000" kern="0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cho</a:t>
            </a:r>
            <a:r>
              <a:rPr lang="en-US" sz="4000" kern="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4000" kern="0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bớt</a:t>
            </a:r>
            <a:r>
              <a:rPr lang="en-US" sz="4000" kern="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4000" kern="0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nóng</a:t>
            </a:r>
            <a:r>
              <a:rPr lang="en-US" sz="4000" kern="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05964D8-3FD8-480B-BE2A-B79DAFDBEED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198042" y="1908182"/>
            <a:ext cx="4303078" cy="3473337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9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69" name="Google Shape;969;p10"/>
          <p:cNvPicPr preferRelativeResize="0"/>
          <p:nvPr/>
        </p:nvPicPr>
        <p:blipFill rotWithShape="1">
          <a:blip r:embed="rId3">
            <a:alphaModFix/>
          </a:blip>
          <a:srcRect l="2915" t="12037" r="70209" b="60370"/>
          <a:stretch/>
        </p:blipFill>
        <p:spPr>
          <a:xfrm>
            <a:off x="9224682" y="-659952"/>
            <a:ext cx="3276600" cy="1892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70" name="Google Shape;970;p10"/>
          <p:cNvPicPr preferRelativeResize="0"/>
          <p:nvPr/>
        </p:nvPicPr>
        <p:blipFill rotWithShape="1">
          <a:blip r:embed="rId3">
            <a:alphaModFix/>
          </a:blip>
          <a:srcRect l="2915" t="12037" r="70209" b="60370"/>
          <a:stretch/>
        </p:blipFill>
        <p:spPr>
          <a:xfrm>
            <a:off x="-584200" y="-361159"/>
            <a:ext cx="3276600" cy="1892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71" name="Google Shape;971;p10"/>
          <p:cNvPicPr preferRelativeResize="0"/>
          <p:nvPr/>
        </p:nvPicPr>
        <p:blipFill rotWithShape="1">
          <a:blip r:embed="rId4">
            <a:alphaModFix/>
          </a:blip>
          <a:srcRect t="80593"/>
          <a:stretch/>
        </p:blipFill>
        <p:spPr>
          <a:xfrm>
            <a:off x="0" y="5527040"/>
            <a:ext cx="12192000" cy="1330960"/>
          </a:xfrm>
          <a:prstGeom prst="rect">
            <a:avLst/>
          </a:prstGeom>
          <a:noFill/>
          <a:ln>
            <a:noFill/>
          </a:ln>
        </p:spPr>
      </p:pic>
      <p:sp>
        <p:nvSpPr>
          <p:cNvPr id="973" name="Google Shape;973;p10"/>
          <p:cNvSpPr/>
          <p:nvPr/>
        </p:nvSpPr>
        <p:spPr>
          <a:xfrm>
            <a:off x="1170063" y="54992"/>
            <a:ext cx="9851873" cy="1191771"/>
          </a:xfrm>
          <a:prstGeom prst="roundRect">
            <a:avLst>
              <a:gd name="adj" fmla="val 16667"/>
            </a:avLst>
          </a:prstGeom>
          <a:solidFill>
            <a:srgbClr val="E5F7B3"/>
          </a:solidFill>
          <a:ln w="38100" cap="sq" cmpd="sng">
            <a:solidFill>
              <a:schemeClr val="dk1">
                <a:alpha val="76862"/>
              </a:schemeClr>
            </a:solidFill>
            <a:prstDash val="lgDash"/>
            <a:bevel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 algn="ctr">
              <a:buClr>
                <a:srgbClr val="000000"/>
              </a:buClr>
            </a:pPr>
            <a:r>
              <a:rPr lang="vi-VN" sz="3200" b="1" kern="0">
                <a:solidFill>
                  <a:srgbClr val="244061"/>
                </a:solidFill>
                <a:latin typeface="Calibri"/>
                <a:ea typeface="Calibri"/>
                <a:cs typeface="Calibri"/>
                <a:sym typeface="Calibri"/>
              </a:rPr>
              <a:t>Em hãy sắp xếp các thẻ tên dưới đây tương ứng với mỗi loại quạt trong hình 2. </a:t>
            </a:r>
            <a:endParaRPr kumimoji="0" sz="3200" b="1" i="0" u="none" strike="noStrike" kern="0" cap="none" spc="0" normalizeH="0" baseline="0" noProof="0" dirty="0">
              <a:ln>
                <a:noFill/>
              </a:ln>
              <a:solidFill>
                <a:srgbClr val="244061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08C6D28-D174-440A-A35E-D6FB87CEA44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82228" y="2388048"/>
            <a:ext cx="9718993" cy="2776855"/>
          </a:xfrm>
          <a:prstGeom prst="rect">
            <a:avLst/>
          </a:prstGeom>
        </p:spPr>
      </p:pic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C33CCF3B-C547-446C-8B96-A892154F8AAC}"/>
              </a:ext>
            </a:extLst>
          </p:cNvPr>
          <p:cNvSpPr/>
          <p:nvPr/>
        </p:nvSpPr>
        <p:spPr>
          <a:xfrm>
            <a:off x="371308" y="1649311"/>
            <a:ext cx="2021840" cy="654687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/>
              <a:t>Quạt</a:t>
            </a:r>
            <a:r>
              <a:rPr lang="en-US" sz="3200" dirty="0"/>
              <a:t> </a:t>
            </a:r>
            <a:r>
              <a:rPr lang="en-US" sz="3200" dirty="0" err="1"/>
              <a:t>hộp</a:t>
            </a:r>
            <a:endParaRPr lang="en-US" sz="3200" dirty="0"/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CC4C6F2F-E621-46B7-9ACC-11EA9A4327BB}"/>
              </a:ext>
            </a:extLst>
          </p:cNvPr>
          <p:cNvSpPr/>
          <p:nvPr/>
        </p:nvSpPr>
        <p:spPr>
          <a:xfrm>
            <a:off x="2895600" y="1659213"/>
            <a:ext cx="2021840" cy="654687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/>
              <a:t>Quạt</a:t>
            </a:r>
            <a:r>
              <a:rPr lang="en-US" sz="3200" dirty="0"/>
              <a:t> </a:t>
            </a:r>
            <a:r>
              <a:rPr lang="en-US" sz="3200" dirty="0" err="1"/>
              <a:t>trần</a:t>
            </a:r>
            <a:endParaRPr lang="en-US" sz="3200" dirty="0"/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D60696F5-6F36-43C1-B054-E1A67F511C7F}"/>
              </a:ext>
            </a:extLst>
          </p:cNvPr>
          <p:cNvSpPr/>
          <p:nvPr/>
        </p:nvSpPr>
        <p:spPr>
          <a:xfrm>
            <a:off x="5831560" y="1531141"/>
            <a:ext cx="1976400" cy="842492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/>
              <a:t>Quạt</a:t>
            </a:r>
            <a:r>
              <a:rPr lang="en-US" sz="2800" dirty="0"/>
              <a:t> </a:t>
            </a:r>
            <a:r>
              <a:rPr lang="en-US" sz="2800" dirty="0" err="1"/>
              <a:t>treo</a:t>
            </a:r>
            <a:r>
              <a:rPr lang="en-US" sz="2800" dirty="0"/>
              <a:t> </a:t>
            </a:r>
            <a:r>
              <a:rPr lang="en-US" sz="2800" dirty="0" err="1"/>
              <a:t>tường</a:t>
            </a:r>
            <a:endParaRPr lang="en-US" sz="2800" dirty="0"/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5F2EDE21-16A8-409E-8CD3-073194599C39}"/>
              </a:ext>
            </a:extLst>
          </p:cNvPr>
          <p:cNvSpPr/>
          <p:nvPr/>
        </p:nvSpPr>
        <p:spPr>
          <a:xfrm>
            <a:off x="8722081" y="1763805"/>
            <a:ext cx="1976399" cy="624243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/>
              <a:t>Quạt</a:t>
            </a:r>
            <a:r>
              <a:rPr lang="en-US" sz="3200" dirty="0"/>
              <a:t> </a:t>
            </a:r>
            <a:r>
              <a:rPr lang="en-US" sz="3200" dirty="0" err="1"/>
              <a:t>bàn</a:t>
            </a:r>
            <a:endParaRPr lang="en-US" sz="3200" dirty="0"/>
          </a:p>
        </p:txBody>
      </p:sp>
      <p:sp>
        <p:nvSpPr>
          <p:cNvPr id="16" name="Google Shape;1213;p26">
            <a:extLst>
              <a:ext uri="{FF2B5EF4-FFF2-40B4-BE49-F238E27FC236}">
                <a16:creationId xmlns:a16="http://schemas.microsoft.com/office/drawing/2014/main" id="{3CF5F6BB-F8C0-4B68-89DA-10C436DF39A9}"/>
              </a:ext>
            </a:extLst>
          </p:cNvPr>
          <p:cNvSpPr/>
          <p:nvPr/>
        </p:nvSpPr>
        <p:spPr>
          <a:xfrm>
            <a:off x="1757679" y="5825833"/>
            <a:ext cx="9702801" cy="947005"/>
          </a:xfrm>
          <a:prstGeom prst="wedgeRoundRectCallout">
            <a:avLst>
              <a:gd name="adj1" fmla="val -34222"/>
              <a:gd name="adj2" fmla="val -91293"/>
              <a:gd name="adj3" fmla="val 16667"/>
            </a:avLst>
          </a:prstGeom>
          <a:solidFill>
            <a:schemeClr val="lt1"/>
          </a:solidFill>
          <a:ln w="38100" cap="flat" cmpd="sng">
            <a:solidFill>
              <a:srgbClr val="FF0000"/>
            </a:solidFill>
            <a:prstDash val="lgDash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just">
              <a:buClr>
                <a:srgbClr val="000000"/>
              </a:buClr>
            </a:pPr>
            <a:r>
              <a:rPr lang="en-US" sz="3200" kern="0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Em</a:t>
            </a:r>
            <a:r>
              <a:rPr lang="en-US" sz="3200" kern="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200" kern="0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hãy</a:t>
            </a:r>
            <a:r>
              <a:rPr lang="en-US" sz="3200" kern="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200" kern="0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quan</a:t>
            </a:r>
            <a:r>
              <a:rPr lang="en-US" sz="3200" kern="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200" kern="0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sát</a:t>
            </a:r>
            <a:r>
              <a:rPr lang="en-US" sz="3200" kern="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200" kern="0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kiểu</a:t>
            </a:r>
            <a:r>
              <a:rPr lang="en-US" sz="3200" kern="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200" kern="0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dáng</a:t>
            </a:r>
            <a:r>
              <a:rPr lang="en-US" sz="3200" kern="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200" kern="0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của</a:t>
            </a:r>
            <a:r>
              <a:rPr lang="en-US" sz="3200" kern="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200" kern="0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mỗi</a:t>
            </a:r>
            <a:r>
              <a:rPr lang="en-US" sz="3200" kern="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200" kern="0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loại</a:t>
            </a:r>
            <a:r>
              <a:rPr lang="en-US" sz="3200" kern="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200" kern="0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quạt</a:t>
            </a:r>
            <a:r>
              <a:rPr lang="en-US" sz="3200" kern="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200" kern="0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điện</a:t>
            </a:r>
            <a:r>
              <a:rPr lang="en-US" sz="3200" kern="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200" kern="0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trên</a:t>
            </a:r>
            <a:r>
              <a:rPr lang="en-US" sz="3200" kern="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en-US" sz="3200" kern="0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nêu</a:t>
            </a:r>
            <a:r>
              <a:rPr lang="en-US" sz="3200" kern="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200" kern="0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vị</a:t>
            </a:r>
            <a:r>
              <a:rPr lang="en-US" sz="3200" kern="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200" kern="0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trí</a:t>
            </a:r>
            <a:r>
              <a:rPr lang="en-US" sz="3200" kern="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200" kern="0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lắp</a:t>
            </a:r>
            <a:r>
              <a:rPr lang="en-US" sz="3200" kern="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200" kern="0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đặt</a:t>
            </a:r>
            <a:r>
              <a:rPr lang="en-US" sz="3200" kern="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200" kern="0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của</a:t>
            </a:r>
            <a:r>
              <a:rPr lang="en-US" sz="3200" kern="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200" kern="0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mỗi</a:t>
            </a:r>
            <a:r>
              <a:rPr lang="en-US" sz="3200" kern="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200" kern="0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loại</a:t>
            </a:r>
            <a:r>
              <a:rPr lang="en-US" sz="3200" kern="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200" kern="0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quạt</a:t>
            </a:r>
            <a:r>
              <a:rPr lang="en-US" sz="3200" kern="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200" kern="0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điện</a:t>
            </a:r>
            <a:r>
              <a:rPr lang="en-US" sz="3200" kern="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200" kern="0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trong</a:t>
            </a:r>
            <a:r>
              <a:rPr lang="en-US" sz="3200" kern="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200" kern="0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gia</a:t>
            </a:r>
            <a:r>
              <a:rPr lang="en-US" sz="3200" kern="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200" kern="0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đình</a:t>
            </a:r>
            <a:r>
              <a:rPr lang="en-US" sz="3200" kern="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endParaRPr kumimoji="0" sz="32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1626962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9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25E-6 -4.44444E-6 L -1.25E-6 0.00024 C 0.00221 0.00741 0.00352 0.01621 0.00664 0.02269 C 0.03138 0.07408 0.06966 0.0875 0.10508 0.10278 C 0.13802 0.11713 0.17214 0.11991 0.20534 0.13056 C 0.24115 0.1419 0.27656 0.15672 0.31237 0.16899 C 0.3457 0.18056 0.37943 0.1882 0.4125 0.20139 C 0.45886 0.21945 0.50469 0.24213 0.55078 0.26274 C 0.62748 0.29723 0.52552 0.25 0.61719 0.30602 L 0.6349 0.31667 C 0.6388 0.31899 0.64284 0.32014 0.64662 0.32292 C 0.66458 0.33473 0.65104 0.33056 0.66445 0.33357 C 0.66823 0.3382 0.67253 0.34422 0.67708 0.34584 C 0.68112 0.34723 0.68555 0.34676 0.68971 0.34723 C 0.69909 0.35162 0.68464 0.34491 0.70404 0.35672 C 0.70703 0.35857 0.70573 0.35741 0.70833 0.35996 " pathEditMode="relative" rAng="0" ptsTypes="AAAAAAAAAAAAAAAA">
                                      <p:cBhvr>
                                        <p:cTn id="31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5417" y="1798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0833E-6 -3.33333E-6 L -2.70833E-6 0.00023 C -0.00052 0.0125 -0.00052 0.02639 -0.0013 0.03889 C -0.00221 0.05023 -0.00351 0.06088 -0.00521 0.0713 C -0.01263 0.11945 -0.01367 0.11412 -0.02239 0.15741 C -0.0263 0.17778 -0.03073 0.19792 -0.03411 0.21945 C -0.03698 0.2382 -0.03984 0.25718 -0.04271 0.2757 C -0.04375 0.28195 -0.04453 0.28866 -0.04583 0.29445 C -0.047 0.30023 -0.04843 0.30556 -0.04948 0.31158 C -0.05104 0.31875 -0.05169 0.32848 -0.0539 0.33403 C -0.06028 0.35023 -0.07461 0.35 -0.07461 0.37547 L -0.07461 0.40394 " pathEditMode="relative" rAng="0" ptsTypes="AAAAAAAAAAAA">
                                      <p:cBhvr>
                                        <p:cTn id="35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737" y="2018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9167E-6 -7.40741E-7 L -4.79167E-6 0.00023 C 0.00079 0.0037 0.00183 0.00764 0.00261 0.0125 C 0.0043 0.02292 0.00495 0.03843 0.00639 0.04861 C 0.00743 0.05903 0.00873 0.06875 0.01003 0.0787 C 0.01055 0.08264 0.01107 0.08657 0.01198 0.08982 C 0.02344 0.13889 0.01498 0.09838 0.02891 0.14861 C 0.03165 0.1588 0.03855 0.18958 0.04115 0.20232 C 0.04362 0.2162 0.04701 0.2294 0.04857 0.24375 C 0.04909 0.25 0.04974 0.25648 0.0504 0.2625 C 0.05066 0.26759 0.05105 0.27222 0.05131 0.27708 C 0.0517 0.28056 0.05196 0.28449 0.05222 0.28796 C 0.05274 0.30949 0.05209 0.33148 0.05326 0.35301 C 0.05339 0.35602 0.05508 0.35833 0.05599 0.36088 C 0.05639 0.3625 0.05639 0.36435 0.05704 0.36574 C 0.05886 0.37083 0.06029 0.37755 0.06355 0.38009 C 0.07136 0.38588 0.06771 0.38357 0.07409 0.38681 " pathEditMode="relative" rAng="0" ptsTypes="AAAAAAAAAAAAAAAAA">
                                      <p:cBhvr>
                                        <p:cTn id="39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698" y="1932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3.7037E-6 L -4.16667E-6 0.00023 C -0.0125 0.01527 -0.02643 0.02453 -0.03671 0.04629 C -0.04843 0.07199 -0.0539 0.1118 -0.0651 0.13912 C -0.08776 0.19351 -0.09466 0.21365 -0.1194 0.25995 C -0.12474 0.26967 -0.13046 0.27754 -0.13606 0.28634 C -0.13658 0.28842 -0.13671 0.29143 -0.13763 0.29213 C -0.14336 0.29699 -0.14947 0.29722 -0.15494 0.30162 C -0.16237 0.30764 -0.16888 0.31851 -0.1763 0.3243 C -0.18268 0.32916 -0.18958 0.33032 -0.19596 0.33356 C -0.21132 0.34236 -0.22617 0.35578 -0.24166 0.36041 L -0.26783 0.36782 C -0.27226 0.36875 -0.28684 0.37106 -0.29062 0.37129 C -0.29622 0.37407 -0.30195 0.37523 -0.30729 0.37893 C -0.32382 0.39097 -0.31145 0.39236 -0.32304 0.38889 C -0.34283 0.39097 -0.33307 0.39097 -0.35182 0.39097 " pathEditMode="relative" rAng="0" ptsTypes="AAAAAAAAAAAAAAAA">
                                      <p:cBhvr>
                                        <p:cTn id="43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591" y="1953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13" grpId="0" animBg="1"/>
      <p:bldP spid="13" grpId="1" animBg="1"/>
      <p:bldP spid="14" grpId="0" animBg="1"/>
      <p:bldP spid="14" grpId="1" animBg="1"/>
      <p:bldP spid="15" grpId="0" animBg="1"/>
      <p:bldP spid="15" grpId="1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56" name="Google Shape;1156;p23"/>
          <p:cNvPicPr preferRelativeResize="0"/>
          <p:nvPr/>
        </p:nvPicPr>
        <p:blipFill rotWithShape="1">
          <a:blip r:embed="rId3">
            <a:alphaModFix/>
          </a:blip>
          <a:srcRect t="27083" b="45000"/>
          <a:stretch/>
        </p:blipFill>
        <p:spPr>
          <a:xfrm>
            <a:off x="0" y="-1"/>
            <a:ext cx="12192000" cy="6858001"/>
          </a:xfrm>
          <a:prstGeom prst="rect">
            <a:avLst/>
          </a:prstGeom>
          <a:noFill/>
          <a:ln>
            <a:noFill/>
          </a:ln>
        </p:spPr>
      </p:pic>
      <p:pic>
        <p:nvPicPr>
          <p:cNvPr id="1157" name="Google Shape;1157;p2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015094" y="0"/>
            <a:ext cx="4176906" cy="432816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" name="Group 1"/>
          <p:cNvGrpSpPr/>
          <p:nvPr/>
        </p:nvGrpSpPr>
        <p:grpSpPr>
          <a:xfrm>
            <a:off x="0" y="1900851"/>
            <a:ext cx="10081625" cy="4380777"/>
            <a:chOff x="299504" y="1991447"/>
            <a:chExt cx="10081625" cy="4380777"/>
          </a:xfrm>
        </p:grpSpPr>
        <p:pic>
          <p:nvPicPr>
            <p:cNvPr id="1159" name="Google Shape;1159;p23"/>
            <p:cNvPicPr preferRelativeResize="0"/>
            <p:nvPr/>
          </p:nvPicPr>
          <p:blipFill rotWithShape="1">
            <a:blip r:embed="rId5">
              <a:alphaModFix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rightnessContrast bright="40000" contrast="-40000"/>
                      </a14:imgEffect>
                    </a14:imgLayer>
                  </a14:imgProps>
                </a:ext>
              </a:extLst>
            </a:blip>
            <a:srcRect/>
            <a:stretch/>
          </p:blipFill>
          <p:spPr>
            <a:xfrm>
              <a:off x="299504" y="1991447"/>
              <a:ext cx="10081625" cy="4380777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160" name="Google Shape;1160;p23"/>
            <p:cNvSpPr/>
            <p:nvPr/>
          </p:nvSpPr>
          <p:spPr>
            <a:xfrm>
              <a:off x="614464" y="2033072"/>
              <a:ext cx="8849359" cy="332394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742950" marR="0" lvl="1" indent="-285750" algn="just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3200"/>
                <a:buFont typeface="Arial" panose="020B0604020202020204" pitchFamily="34" charset="0"/>
                <a:buChar char="•"/>
                <a:tabLst/>
                <a:defRPr/>
              </a:pPr>
              <a:r>
                <a:rPr lang="nl-NL" sz="2800" i="1" dirty="0">
                  <a:effectLst/>
                  <a:latin typeface="+mj-lt"/>
                  <a:ea typeface="Times New Roman" panose="02020603050405020304" pitchFamily="18" charset="0"/>
                </a:rPr>
                <a:t>Quạt điện tạo ra gió, giúp làm mát. Quạt điện có nhiều loại với nhiều kiểu dáng khác nhau. </a:t>
              </a:r>
            </a:p>
            <a:p>
              <a:pPr marL="742950" marR="0" lvl="1" indent="-285750" algn="just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3200"/>
                <a:buFont typeface="Arial" panose="020B0604020202020204" pitchFamily="34" charset="0"/>
                <a:buChar char="•"/>
                <a:tabLst/>
                <a:defRPr/>
              </a:pPr>
              <a:r>
                <a:rPr lang="nl-NL" sz="2800" i="1" dirty="0">
                  <a:effectLst/>
                  <a:latin typeface="+mj-lt"/>
                  <a:ea typeface="Times New Roman" panose="02020603050405020304" pitchFamily="18" charset="0"/>
                </a:rPr>
                <a:t>Ngoài ra, những chiếc quạt  có kiểu dáng đẹp còn được dùng trang trí cho không gian phòng khách (phòng ăn, phòng ngủ,… thêm sang trọng.</a:t>
              </a:r>
              <a:endParaRPr kumimoji="0" sz="28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cs typeface="Calibri" panose="020F0502020204030204" pitchFamily="34" charset="0"/>
                <a:sym typeface="Arial"/>
              </a:endParaRPr>
            </a:p>
          </p:txBody>
        </p:sp>
      </p:grpSp>
      <p:pic>
        <p:nvPicPr>
          <p:cNvPr id="1161" name="Google Shape;1161;p23"/>
          <p:cNvPicPr preferRelativeResize="0"/>
          <p:nvPr/>
        </p:nvPicPr>
        <p:blipFill rotWithShape="1">
          <a:blip r:embed="rId7">
            <a:alphaModFix/>
          </a:blip>
          <a:srcRect r="78832"/>
          <a:stretch/>
        </p:blipFill>
        <p:spPr>
          <a:xfrm>
            <a:off x="-209825" y="-68350"/>
            <a:ext cx="1124225" cy="1532556"/>
          </a:xfrm>
          <a:prstGeom prst="rect">
            <a:avLst/>
          </a:prstGeom>
          <a:noFill/>
          <a:ln>
            <a:noFill/>
          </a:ln>
        </p:spPr>
      </p:pic>
      <p:pic>
        <p:nvPicPr>
          <p:cNvPr id="1162" name="Google Shape;1162;p23"/>
          <p:cNvPicPr preferRelativeResize="0"/>
          <p:nvPr/>
        </p:nvPicPr>
        <p:blipFill rotWithShape="1">
          <a:blip r:embed="rId7">
            <a:alphaModFix/>
          </a:blip>
          <a:srcRect l="20745"/>
          <a:stretch/>
        </p:blipFill>
        <p:spPr>
          <a:xfrm>
            <a:off x="914400" y="-208076"/>
            <a:ext cx="4209190" cy="1532556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Picture 3" descr="A picture containing fan, device&#10;&#10;Description automatically generated">
            <a:extLst>
              <a:ext uri="{FF2B5EF4-FFF2-40B4-BE49-F238E27FC236}">
                <a16:creationId xmlns:a16="http://schemas.microsoft.com/office/drawing/2014/main" id="{0E5695F9-3F42-4A31-AD3F-CCCC2295FAA0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9586" y="2496434"/>
            <a:ext cx="3853543" cy="385354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75" name="Google Shape;1075;p1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78" name="Google Shape;1078;p19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9740265" y="3203732"/>
            <a:ext cx="2613610" cy="3282462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42FBF857-08C6-41C0-9CF2-45E8330473B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31539" y="1702704"/>
            <a:ext cx="10077561" cy="2578832"/>
          </a:xfrm>
          <a:prstGeom prst="rect">
            <a:avLst/>
          </a:prstGeom>
        </p:spPr>
      </p:pic>
      <p:pic>
        <p:nvPicPr>
          <p:cNvPr id="4" name="Picture 3" descr="A tennis racket with a ball&#10;&#10;Description automatically generated with low confidence">
            <a:extLst>
              <a:ext uri="{FF2B5EF4-FFF2-40B4-BE49-F238E27FC236}">
                <a16:creationId xmlns:a16="http://schemas.microsoft.com/office/drawing/2014/main" id="{E33E1A9A-48EE-4B7C-B112-7572C61E87E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37654" y="2678975"/>
            <a:ext cx="3214635" cy="4179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10090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898" y="203200"/>
            <a:ext cx="11220576" cy="66548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FCDCF93C-ACC5-4C17-9393-A2184AC6711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38338" y="1340437"/>
            <a:ext cx="9743440" cy="5377453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E29F8849-6559-4D86-A576-B9CD401702B3}"/>
              </a:ext>
            </a:extLst>
          </p:cNvPr>
          <p:cNvSpPr txBox="1"/>
          <p:nvPr/>
        </p:nvSpPr>
        <p:spPr>
          <a:xfrm>
            <a:off x="1910080" y="140109"/>
            <a:ext cx="901192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36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Em hãy </a:t>
            </a:r>
            <a:r>
              <a:rPr lang="en-US" sz="3600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quan</a:t>
            </a:r>
            <a:r>
              <a:rPr lang="en-US" sz="36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sát</a:t>
            </a:r>
            <a:r>
              <a:rPr lang="en-US" sz="36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và</a:t>
            </a:r>
            <a:r>
              <a:rPr lang="en-US" sz="36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vi-VN" sz="36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gọi tên các bộ phận tương ứng của quạt điện theo bảng dưới đây</a:t>
            </a:r>
            <a:r>
              <a:rPr lang="en-US" sz="36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9E5DE6C-4388-49F6-B9DA-A0E18C52B27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072957" y="1416523"/>
            <a:ext cx="8543925" cy="146685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C8CC0176-637A-47BA-BCB3-7BAC7641BFA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2957" y="2820282"/>
            <a:ext cx="5374640" cy="4037718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F02C012B-B5AC-40D1-9AF2-A9BF6CC9A379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671574" y="3115299"/>
            <a:ext cx="3697959" cy="30026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8396479"/>
      </p:ext>
    </p:extLst>
  </p:cSld>
  <p:clrMapOvr>
    <a:masterClrMapping/>
  </p:clrMapOvr>
  <p:transition spd="slow" advTm="12737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主题​​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_Office 主题​​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1_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3_Office 主题​​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1_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5kcrjo3s">
      <a:majorFont>
        <a:latin typeface="字魂36号-正文宋楷" panose="020F0302020204030204"/>
        <a:ea typeface="字魂36号-正文宋楷"/>
        <a:cs typeface=""/>
      </a:majorFont>
      <a:minorFont>
        <a:latin typeface="字魂36号-正文宋楷" panose="020F0502020204030204"/>
        <a:ea typeface="字魂36号-正文宋楷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4_Office 主题​​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129</TotalTime>
  <Words>621</Words>
  <Application>Microsoft Office PowerPoint</Application>
  <PresentationFormat>Widescreen</PresentationFormat>
  <Paragraphs>78</Paragraphs>
  <Slides>22</Slides>
  <Notes>22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7</vt:i4>
      </vt:variant>
      <vt:variant>
        <vt:lpstr>Slide Titles</vt:lpstr>
      </vt:variant>
      <vt:variant>
        <vt:i4>22</vt:i4>
      </vt:variant>
    </vt:vector>
  </HeadingPairs>
  <TitlesOfParts>
    <vt:vector size="37" baseType="lpstr">
      <vt:lpstr>等线</vt:lpstr>
      <vt:lpstr>Arial</vt:lpstr>
      <vt:lpstr>Calibri</vt:lpstr>
      <vt:lpstr>Calibri Light</vt:lpstr>
      <vt:lpstr>Dosis ExtraBold</vt:lpstr>
      <vt:lpstr>Georgia</vt:lpstr>
      <vt:lpstr>字魂36号-正文宋楷</vt:lpstr>
      <vt:lpstr>方正稚艺简体</vt:lpstr>
      <vt:lpstr>Office 主题​​</vt:lpstr>
      <vt:lpstr>2_Office 主题​​</vt:lpstr>
      <vt:lpstr>1_Simple Light</vt:lpstr>
      <vt:lpstr>1_Office 主题</vt:lpstr>
      <vt:lpstr>3_Office 主题​​</vt:lpstr>
      <vt:lpstr>1_Office 主题​​</vt:lpstr>
      <vt:lpstr>4_Office 主题​​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 Tran</dc:creator>
  <cp:lastModifiedBy>Latitude 3520</cp:lastModifiedBy>
  <cp:revision>56</cp:revision>
  <dcterms:created xsi:type="dcterms:W3CDTF">2022-07-17T05:49:10Z</dcterms:created>
  <dcterms:modified xsi:type="dcterms:W3CDTF">2022-10-05T17:10:27Z</dcterms:modified>
</cp:coreProperties>
</file>