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3"/>
  </p:notesMasterIdLst>
  <p:sldIdLst>
    <p:sldId id="256" r:id="rId3"/>
    <p:sldId id="270" r:id="rId4"/>
    <p:sldId id="263" r:id="rId5"/>
    <p:sldId id="266" r:id="rId6"/>
    <p:sldId id="291" r:id="rId7"/>
    <p:sldId id="278" r:id="rId8"/>
    <p:sldId id="292" r:id="rId9"/>
    <p:sldId id="259" r:id="rId10"/>
    <p:sldId id="267" r:id="rId11"/>
    <p:sldId id="289" r:id="rId12"/>
    <p:sldId id="26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6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  <a:srgbClr val="CCFF66"/>
    <a:srgbClr val="66FFFF"/>
    <a:srgbClr val="CC99FF"/>
    <a:srgbClr val="FFFF99"/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3095C-47BB-43C1-A319-4C2270CC3C70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C781D-1172-45E7-99A1-2C5299EE5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89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060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4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7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37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</a:t>
            </a:r>
            <a:r>
              <a:rPr lang="en-US" dirty="0" err="1" smtClean="0"/>
              <a:t>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thỏ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C781D-1172-45E7-99A1-2C5299EE52C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4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B738FE-6870-4CD0-8D95-BDF7A79B797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96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03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5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9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2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7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8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6" y="6225655"/>
            <a:ext cx="407215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9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6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9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5" y="6225655"/>
            <a:ext cx="407215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50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9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7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7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8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6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8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5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90" y="6225659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3" y="6225659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10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8" y="6225658"/>
            <a:ext cx="407215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3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4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8330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3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2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6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3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7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7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6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1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8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1" y="4648053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3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2022/10/8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6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686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448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5501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0582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09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88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7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64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9165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74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34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42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88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1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5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25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25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6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8A298-E6A9-40C9-A386-68C1FA649167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6D92D-750D-4359-9B9E-1A906D18A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6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5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13.emf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45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9.wdp"/><Relationship Id="rId11" Type="http://schemas.microsoft.com/office/2007/relationships/hdphoto" Target="../media/hdphoto8.wdp"/><Relationship Id="rId5" Type="http://schemas.openxmlformats.org/officeDocument/2006/relationships/image" Target="../media/image48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1.wdp"/><Relationship Id="rId11" Type="http://schemas.microsoft.com/office/2007/relationships/hdphoto" Target="../media/hdphoto8.wdp"/><Relationship Id="rId5" Type="http://schemas.openxmlformats.org/officeDocument/2006/relationships/image" Target="../media/image50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3.wdp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5.wdp"/><Relationship Id="rId11" Type="http://schemas.microsoft.com/office/2007/relationships/hdphoto" Target="../media/hdphoto8.wdp"/><Relationship Id="rId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7.wdp"/><Relationship Id="rId11" Type="http://schemas.microsoft.com/office/2007/relationships/hdphoto" Target="../media/hdphoto8.wdp"/><Relationship Id="rId5" Type="http://schemas.openxmlformats.org/officeDocument/2006/relationships/image" Target="../media/image56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microsoft.com/office/2007/relationships/hdphoto" Target="../media/hdphoto19.wdp"/><Relationship Id="rId11" Type="http://schemas.microsoft.com/office/2007/relationships/hdphoto" Target="../media/hdphoto8.wdp"/><Relationship Id="rId5" Type="http://schemas.openxmlformats.org/officeDocument/2006/relationships/image" Target="../media/image58.png"/><Relationship Id="rId10" Type="http://schemas.openxmlformats.org/officeDocument/2006/relationships/image" Target="../media/image47.png"/><Relationship Id="rId4" Type="http://schemas.openxmlformats.org/officeDocument/2006/relationships/image" Target="../media/image44.jpeg"/><Relationship Id="rId9" Type="http://schemas.microsoft.com/office/2007/relationships/hdphoto" Target="../media/hdphoto2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15"/>
            <a:ext cx="12192000" cy="8447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3663" y="549889"/>
            <a:ext cx="8035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PHÉP CỘNG, PHÉP TRỪ TRONG PHẠM VI 20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52063" y="2044535"/>
            <a:ext cx="6299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20 (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134303" y="6389287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240604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02476" y="0"/>
            <a:ext cx="6111414" cy="6858000"/>
            <a:chOff x="6321216" y="0"/>
            <a:chExt cx="6111414" cy="6858000"/>
          </a:xfrm>
        </p:grpSpPr>
        <p:pic>
          <p:nvPicPr>
            <p:cNvPr id="1036" name="Picture 12" descr="Phim Hoạt Hình Vẽ Tay Màu Xanh Tiếng Anh, Vẽ, Ghi Danh, Tay Hình nền Vector  để tải xuống miễn phí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085"/>
            <a:stretch/>
          </p:blipFill>
          <p:spPr bwMode="auto">
            <a:xfrm>
              <a:off x="6321216" y="0"/>
              <a:ext cx="537410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7571392" y="638291"/>
              <a:ext cx="4861238" cy="5160574"/>
              <a:chOff x="5138225" y="880888"/>
              <a:chExt cx="2882828" cy="516057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138225" y="880888"/>
                <a:ext cx="274251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2  =  9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160726" y="1504424"/>
                <a:ext cx="286032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3  =  8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168220" y="2163965"/>
                <a:ext cx="268491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4  =  7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157643" y="2817372"/>
                <a:ext cx="235006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5  =  6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169728" y="3451242"/>
                <a:ext cx="21735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6  =  5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177193" y="4118297"/>
                <a:ext cx="247446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7  =  4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175227" y="4809752"/>
                <a:ext cx="2478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8  =  3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77619" y="5456687"/>
                <a:ext cx="21536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11  –  9  =  2 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56673" y="902730"/>
            <a:ext cx="6192875" cy="4513639"/>
            <a:chOff x="256673" y="902730"/>
            <a:chExt cx="6192875" cy="4513639"/>
          </a:xfrm>
        </p:grpSpPr>
        <p:pic>
          <p:nvPicPr>
            <p:cNvPr id="1038" name="Picture 14" descr="วาดด้วยมือง่าย ๆ สีแปรงทาสีง่ายจับคู่สไตล์คนมีความสุขเด็กเส้นขอบข้อความ,  เด็ก ๆ, ทาสีด้วยมือ, กล่องข้อความภาพ PNG และ PSD สำหรับดาวน์โหลดฟรี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5" t="22861" r="8868" b="22918"/>
            <a:stretch/>
          </p:blipFill>
          <p:spPr bwMode="auto">
            <a:xfrm>
              <a:off x="256673" y="902730"/>
              <a:ext cx="6192875" cy="4513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427748" y="3552534"/>
              <a:ext cx="42030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Bảng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11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trừ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9079831" y="628358"/>
            <a:ext cx="457823" cy="5160574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891101" y="627389"/>
            <a:ext cx="457823" cy="516057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1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593" b="51204" l="34115" r="41979">
                        <a14:foregroundMark x1="38594" y1="45741" x2="38594" y2="45741"/>
                        <a14:foregroundMark x1="38854" y1="45648" x2="38854" y2="45648"/>
                        <a14:foregroundMark x1="38958" y1="45741" x2="38958" y2="45741"/>
                        <a14:foregroundMark x1="38958" y1="45741" x2="38958" y2="45741"/>
                        <a14:foregroundMark x1="36667" y1="44907" x2="36667" y2="44907"/>
                        <a14:foregroundMark x1="35677" y1="45185" x2="35677" y2="45185"/>
                      </a14:backgroundRemoval>
                    </a14:imgEffect>
                  </a14:imgLayer>
                </a14:imgProps>
              </a:ext>
            </a:extLst>
          </a:blip>
          <a:srcRect l="34027" t="32747" r="57996" b="48876"/>
          <a:stretch/>
        </p:blipFill>
        <p:spPr>
          <a:xfrm>
            <a:off x="1803751" y="792277"/>
            <a:ext cx="1568887" cy="2032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41" b="51296" l="43906" r="53229">
                        <a14:backgroundMark x1="47865" y1="49537" x2="47865" y2="49537"/>
                      </a14:backgroundRemoval>
                    </a14:imgEffect>
                  </a14:imgLayer>
                </a14:imgProps>
              </a:ext>
            </a:extLst>
          </a:blip>
          <a:srcRect l="43914" t="33846" r="46873" b="47777"/>
          <a:stretch/>
        </p:blipFill>
        <p:spPr>
          <a:xfrm>
            <a:off x="4949073" y="860304"/>
            <a:ext cx="1865139" cy="2092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8" b="50556" l="54792" r="65000">
                        <a14:foregroundMark x1="63646" y1="34630" x2="63646" y2="34630"/>
                        <a14:foregroundMark x1="64219" y1="34074" x2="64219" y2="34074"/>
                        <a14:foregroundMark x1="63802" y1="33704" x2="63802" y2="33704"/>
                      </a14:backgroundRemoval>
                    </a14:imgEffect>
                  </a14:imgLayer>
                </a14:imgProps>
              </a:ext>
            </a:extLst>
          </a:blip>
          <a:srcRect l="54644" t="32747" r="34907" b="48876"/>
          <a:stretch/>
        </p:blipFill>
        <p:spPr>
          <a:xfrm>
            <a:off x="8572770" y="887567"/>
            <a:ext cx="2087780" cy="2065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333" b="80926" l="32240" r="43646">
                        <a14:foregroundMark x1="34635" y1="76574" x2="34635" y2="76574"/>
                        <a14:foregroundMark x1="35417" y1="76019" x2="35417" y2="76019"/>
                        <a14:foregroundMark x1="33542" y1="77500" x2="33542" y2="77500"/>
                        <a14:foregroundMark x1="34583" y1="76019" x2="34583" y2="76019"/>
                        <a14:foregroundMark x1="35260" y1="75370" x2="35260" y2="75370"/>
                        <a14:foregroundMark x1="35833" y1="74815" x2="35833" y2="74815"/>
                      </a14:backgroundRemoval>
                    </a14:imgEffect>
                  </a14:imgLayer>
                </a14:imgProps>
              </a:ext>
            </a:extLst>
          </a:blip>
          <a:srcRect l="32454" t="63109" r="56085" b="19114"/>
          <a:stretch/>
        </p:blipFill>
        <p:spPr>
          <a:xfrm>
            <a:off x="1047965" y="4214379"/>
            <a:ext cx="1913071" cy="16692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204" b="79167" l="44479" r="54635"/>
                    </a14:imgEffect>
                  </a14:imgLayer>
                </a14:imgProps>
              </a:ext>
            </a:extLst>
          </a:blip>
          <a:srcRect l="44683" t="67581" r="45709" b="20235"/>
          <a:stretch/>
        </p:blipFill>
        <p:spPr>
          <a:xfrm>
            <a:off x="4949074" y="4582273"/>
            <a:ext cx="1970951" cy="1406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704" b="78981" l="55104" r="65365">
                        <a14:foregroundMark x1="59531" y1="73241" x2="59531" y2="73241"/>
                        <a14:foregroundMark x1="61667" y1="73241" x2="61667" y2="73241"/>
                        <a14:foregroundMark x1="60573" y1="73796" x2="60573" y2="73796"/>
                        <a14:foregroundMark x1="62292" y1="74074" x2="62292" y2="74074"/>
                        <a14:foregroundMark x1="61979" y1="73056" x2="61979" y2="73056"/>
                        <a14:backgroundMark x1="64531" y1="76759" x2="64531" y2="76759"/>
                      </a14:backgroundRemoval>
                    </a14:imgEffect>
                  </a14:imgLayer>
                </a14:imgProps>
              </a:ext>
            </a:extLst>
          </a:blip>
          <a:srcRect l="55190" t="63587" r="34753" b="21233"/>
          <a:stretch/>
        </p:blipFill>
        <p:spPr>
          <a:xfrm>
            <a:off x="8763857" y="4214379"/>
            <a:ext cx="1937260" cy="1645048"/>
          </a:xfrm>
          <a:prstGeom prst="rect">
            <a:avLst/>
          </a:prstGeom>
        </p:spPr>
      </p:pic>
      <p:grpSp>
        <p:nvGrpSpPr>
          <p:cNvPr id="10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11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11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1389" b="61852" l="27448" r="72865">
                        <a14:foregroundMark x1="45573" y1="58148" x2="45573" y2="58148"/>
                        <a14:foregroundMark x1="45573" y1="59352" x2="45573" y2="59352"/>
                        <a14:foregroundMark x1="30885" y1="57685" x2="30885" y2="57685"/>
                        <a14:foregroundMark x1="38854" y1="57130" x2="38854" y2="57130"/>
                        <a14:foregroundMark x1="52448" y1="57870" x2="52448" y2="57870"/>
                        <a14:foregroundMark x1="60625" y1="58241" x2="60625" y2="58241"/>
                        <a14:foregroundMark x1="42969" y1="56296" x2="42969" y2="56296"/>
                        <a14:foregroundMark x1="43438" y1="55185" x2="43438" y2="55185"/>
                        <a14:foregroundMark x1="42969" y1="56296" x2="43906" y2="53796"/>
                        <a14:foregroundMark x1="69427" y1="55370" x2="69427" y2="55370"/>
                        <a14:foregroundMark x1="67448" y1="58241" x2="67448" y2="58241"/>
                        <a14:foregroundMark x1="67344" y1="58611" x2="67344" y2="58611"/>
                        <a14:foregroundMark x1="67292" y1="59074" x2="67292" y2="59074"/>
                        <a14:backgroundMark x1="40208" y1="53519" x2="40208" y2="53519"/>
                        <a14:backgroundMark x1="40000" y1="54722" x2="40000" y2="54722"/>
                      </a14:backgroundRemoval>
                    </a14:imgEffect>
                  </a14:imgLayer>
                </a14:imgProps>
              </a:ext>
            </a:extLst>
          </a:blip>
          <a:srcRect l="26979" t="49999" r="26980" b="35927"/>
          <a:stretch/>
        </p:blipFill>
        <p:spPr>
          <a:xfrm>
            <a:off x="1222626" y="2710801"/>
            <a:ext cx="9871349" cy="1697336"/>
          </a:xfrm>
          <a:prstGeom prst="rect">
            <a:avLst/>
          </a:prstGeom>
        </p:spPr>
      </p:pic>
      <p:sp>
        <p:nvSpPr>
          <p:cNvPr id="16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7783" y="177448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3835071" y="2393881"/>
            <a:ext cx="2247231" cy="863029"/>
          </a:xfrm>
          <a:custGeom>
            <a:avLst/>
            <a:gdLst>
              <a:gd name="connsiteX0" fmla="*/ 2247230 w 2247230"/>
              <a:gd name="connsiteY0" fmla="*/ 0 h 863029"/>
              <a:gd name="connsiteX1" fmla="*/ 1045154 w 2247230"/>
              <a:gd name="connsiteY1" fmla="*/ 123290 h 863029"/>
              <a:gd name="connsiteX2" fmla="*/ 2165037 w 2247230"/>
              <a:gd name="connsiteY2" fmla="*/ 595901 h 863029"/>
              <a:gd name="connsiteX3" fmla="*/ 212947 w 2247230"/>
              <a:gd name="connsiteY3" fmla="*/ 801384 h 863029"/>
              <a:gd name="connsiteX4" fmla="*/ 141028 w 2247230"/>
              <a:gd name="connsiteY4" fmla="*/ 863029 h 863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230" h="863029">
                <a:moveTo>
                  <a:pt x="2247230" y="0"/>
                </a:moveTo>
                <a:cubicBezTo>
                  <a:pt x="1653041" y="11986"/>
                  <a:pt x="1058853" y="23973"/>
                  <a:pt x="1045154" y="123290"/>
                </a:cubicBezTo>
                <a:cubicBezTo>
                  <a:pt x="1031455" y="222607"/>
                  <a:pt x="2303738" y="482885"/>
                  <a:pt x="2165037" y="595901"/>
                </a:cubicBezTo>
                <a:cubicBezTo>
                  <a:pt x="2026336" y="708917"/>
                  <a:pt x="550282" y="756863"/>
                  <a:pt x="212947" y="801384"/>
                </a:cubicBezTo>
                <a:cubicBezTo>
                  <a:pt x="-124388" y="845905"/>
                  <a:pt x="8320" y="854467"/>
                  <a:pt x="141028" y="863029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004501" y="2536667"/>
            <a:ext cx="623039" cy="596953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472774" y="2222239"/>
            <a:ext cx="626724" cy="97462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2588196" y="3955553"/>
            <a:ext cx="4226017" cy="976045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5198725" y="3984106"/>
            <a:ext cx="441788" cy="887318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8251044" y="3970411"/>
            <a:ext cx="1057345" cy="1445124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036850" y="268819"/>
            <a:ext cx="4603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222625" y="688917"/>
            <a:ext cx="1562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1033" y="688917"/>
            <a:ext cx="2237691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6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1075">
            <a:off x="5925770" y="-12004"/>
            <a:ext cx="3898585" cy="4844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4173" y="476672"/>
            <a:ext cx="6772880" cy="1107996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spc="50" smtClean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Du hành các vì sao</a:t>
            </a:r>
            <a:endParaRPr lang="en-US" sz="6600" b="1" spc="5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6" name="Snack_Tim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6493" y="-1107504"/>
            <a:ext cx="158417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3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91" y="-315416"/>
            <a:ext cx="10257767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5 = ?</a:t>
            </a:r>
            <a:endParaRPr lang="en-US" sz="6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5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33" y="1063612"/>
            <a:ext cx="3507893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29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9" y="-315416"/>
            <a:ext cx="10171565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3 = 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3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7" y="1063612"/>
            <a:ext cx="1944092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2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100000" l="0" r="1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762998"/>
            <a:ext cx="9580957" cy="7628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– 7 = ?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7 = 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1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130" y="1063612"/>
            <a:ext cx="3455489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402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275792"/>
            <a:ext cx="9580957" cy="66542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11 -  9 = ? 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11 -  9 =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" y="1063612"/>
            <a:ext cx="2887337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54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6" b="100000" l="0" r="1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60" y="418487"/>
            <a:ext cx="12490655" cy="589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6 = ?</a:t>
            </a:r>
            <a:endParaRPr lang="en-US" sz="6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solidFill>
            <a:srgbClr val="FFFF9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6 = </a:t>
            </a:r>
            <a:r>
              <a:rPr lang="en-US" sz="7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7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9" y="1063612"/>
            <a:ext cx="1922491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7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899" r="89899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178605"/>
            <a:ext cx="9580957" cy="64598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11 – 8 = ?</a:t>
            </a:r>
            <a:endParaRPr lang="en-US" sz="5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 – 8 =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" y="1063612"/>
            <a:ext cx="2774532" cy="2304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625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3897" y="-2932198"/>
            <a:ext cx="21446337" cy="1180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752" y="-576917"/>
            <a:ext cx="9580957" cy="7256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226" y="7628674"/>
            <a:ext cx="7240972" cy="506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219692" y="267453"/>
            <a:ext cx="10561173" cy="93610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tòa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3511158" y="1340771"/>
            <a:ext cx="7105431" cy="1513009"/>
          </a:xfrm>
          <a:prstGeom prst="wedgeRoundRectCallout">
            <a:avLst>
              <a:gd name="adj1" fmla="val 43286"/>
              <a:gd name="adj2" fmla="val 180191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 – 4 =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5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33" y="1246543"/>
            <a:ext cx="3507893" cy="1938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risscrossEtching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88" y="4653136"/>
            <a:ext cx="2544997" cy="227063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0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9411 L -0.00417 -0.7026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839"/>
                                    </p:animMotion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70265 L -0.00417 -2.08535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1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mCh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87" y="2965656"/>
            <a:ext cx="501119" cy="448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56890" y="2891350"/>
            <a:ext cx="5905767" cy="523220"/>
          </a:xfrm>
          <a:prstGeom prst="rect">
            <a:avLst/>
          </a:prstGeom>
          <a:solidFill>
            <a:srgbClr val="CC99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890" y="3513995"/>
            <a:ext cx="5905767" cy="954107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(qua 10)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6890" y="4581598"/>
            <a:ext cx="5905767" cy="95410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11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5087" y="3741398"/>
            <a:ext cx="501119" cy="44891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770" y="4721820"/>
            <a:ext cx="501119" cy="4489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14811" y="2072627"/>
            <a:ext cx="412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90" y="3852664"/>
            <a:ext cx="12203511" cy="300444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4"/>
            <a:ext cx="12188827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2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1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6" y="4077533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97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1182" y="121187"/>
            <a:ext cx="2360183" cy="9538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356679" y="4568574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11 - 5 = 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183" y="1422606"/>
            <a:ext cx="1101595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11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Mai 5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bi 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6042" t="36508" r="39851" b="40794"/>
          <a:stretch/>
        </p:blipFill>
        <p:spPr>
          <a:xfrm>
            <a:off x="3820886" y="2153821"/>
            <a:ext cx="3980839" cy="3602914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1008413" y="2406630"/>
            <a:ext cx="2812472" cy="1343891"/>
          </a:xfrm>
          <a:prstGeom prst="cloudCallout">
            <a:avLst>
              <a:gd name="adj1" fmla="val 56554"/>
              <a:gd name="adj2" fmla="val 38197"/>
            </a:avLst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1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8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599" y="5208174"/>
            <a:ext cx="1865116" cy="1697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19" b="81481" l="54063" r="61667"/>
                    </a14:imgEffect>
                  </a14:imgLayer>
                </a14:imgProps>
              </a:ext>
            </a:extLst>
          </a:blip>
          <a:srcRect l="53688" t="58166" r="38408" b="20604"/>
          <a:stretch/>
        </p:blipFill>
        <p:spPr>
          <a:xfrm>
            <a:off x="-329594" y="3112426"/>
            <a:ext cx="2495278" cy="3231323"/>
          </a:xfrm>
          <a:prstGeom prst="rect">
            <a:avLst/>
          </a:prstGeom>
        </p:spPr>
      </p:pic>
      <p:sp>
        <p:nvSpPr>
          <p:cNvPr id="26" name="Cloud Callout 25"/>
          <p:cNvSpPr/>
          <p:nvPr/>
        </p:nvSpPr>
        <p:spPr>
          <a:xfrm>
            <a:off x="708919" y="533520"/>
            <a:ext cx="7424438" cy="2578906"/>
          </a:xfrm>
          <a:prstGeom prst="cloudCallout">
            <a:avLst>
              <a:gd name="adj1" fmla="val -38789"/>
              <a:gd name="adj2" fmla="val 69105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0506" y="1071149"/>
            <a:ext cx="64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11 , 10,  9,  8,  7,  6.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83706" y="1920949"/>
            <a:ext cx="366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11 – 5 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4669055" y="3788928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11 - 5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10192163" y="2709623"/>
            <a:ext cx="1957595" cy="2746478"/>
          </a:xfrm>
          <a:prstGeom prst="rect">
            <a:avLst/>
          </a:prstGeom>
        </p:spPr>
      </p:pic>
      <p:sp>
        <p:nvSpPr>
          <p:cNvPr id="49" name="Cloud Callout 48"/>
          <p:cNvSpPr/>
          <p:nvPr/>
        </p:nvSpPr>
        <p:spPr>
          <a:xfrm flipH="1">
            <a:off x="8133357" y="226033"/>
            <a:ext cx="3977755" cy="1690231"/>
          </a:xfrm>
          <a:prstGeom prst="cloudCallout">
            <a:avLst>
              <a:gd name="adj1" fmla="val -19162"/>
              <a:gd name="adj2" fmla="val 94318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8219" y="3837888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6399948" y="3839906"/>
            <a:ext cx="9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3837488" y="1517746"/>
            <a:ext cx="581270" cy="285684"/>
            <a:chOff x="7978370" y="2289237"/>
            <a:chExt cx="581270" cy="285684"/>
          </a:xfrm>
        </p:grpSpPr>
        <p:sp>
          <p:nvSpPr>
            <p:cNvPr id="56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4531261" y="1520597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5231541" y="1482633"/>
            <a:ext cx="581270" cy="285684"/>
            <a:chOff x="7978370" y="2289237"/>
            <a:chExt cx="581270" cy="285684"/>
          </a:xfrm>
        </p:grpSpPr>
        <p:sp>
          <p:nvSpPr>
            <p:cNvPr id="62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5887268" y="1520929"/>
            <a:ext cx="581270" cy="285684"/>
            <a:chOff x="7978370" y="2289237"/>
            <a:chExt cx="581270" cy="285684"/>
          </a:xfrm>
        </p:grpSpPr>
        <p:sp>
          <p:nvSpPr>
            <p:cNvPr id="65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6483263" y="1520929"/>
            <a:ext cx="581270" cy="285684"/>
            <a:chOff x="7978370" y="2289237"/>
            <a:chExt cx="581270" cy="285684"/>
          </a:xfrm>
        </p:grpSpPr>
        <p:sp>
          <p:nvSpPr>
            <p:cNvPr id="68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60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/>
      <p:bldP spid="36" grpId="0"/>
      <p:bldP spid="45" grpId="0" animBg="1"/>
      <p:bldP spid="49" grpId="0" animBg="1"/>
      <p:bldP spid="7" grpId="0"/>
      <p:bldP spid="7" grpId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3"/>
          <p:cNvGrpSpPr/>
          <p:nvPr/>
        </p:nvGrpSpPr>
        <p:grpSpPr>
          <a:xfrm>
            <a:off x="1" y="5782068"/>
            <a:ext cx="12203723" cy="1123362"/>
            <a:chOff x="-17585" y="5729324"/>
            <a:chExt cx="12203723" cy="1123362"/>
          </a:xfrm>
        </p:grpSpPr>
        <p:pic>
          <p:nvPicPr>
            <p:cNvPr id="5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12" name="Rounded Rectangle 11"/>
          <p:cNvSpPr/>
          <p:nvPr/>
        </p:nvSpPr>
        <p:spPr>
          <a:xfrm>
            <a:off x="569135" y="1581577"/>
            <a:ext cx="5087807" cy="1389823"/>
          </a:xfrm>
          <a:prstGeom prst="roundRect">
            <a:avLst/>
          </a:prstGeom>
          <a:gradFill flip="none" rotWithShape="1">
            <a:gsLst>
              <a:gs pos="0">
                <a:srgbClr val="FF6699">
                  <a:tint val="66000"/>
                  <a:satMod val="160000"/>
                </a:srgbClr>
              </a:gs>
              <a:gs pos="50000">
                <a:srgbClr val="FF6699">
                  <a:tint val="44500"/>
                  <a:satMod val="160000"/>
                </a:srgbClr>
              </a:gs>
              <a:gs pos="100000">
                <a:srgbClr val="FF6699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733494" y="1564230"/>
            <a:ext cx="3093875" cy="1242587"/>
            <a:chOff x="4030054" y="4543208"/>
            <a:chExt cx="3093874" cy="12425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30054" y="4560555"/>
              <a:ext cx="558799" cy="54940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71808" y="4560555"/>
              <a:ext cx="558799" cy="54940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5229" b="87843" l="59473" r="7578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272085" y="4560555"/>
              <a:ext cx="558799" cy="54940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21217" y="4560555"/>
              <a:ext cx="558799" cy="54940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39540" y="4543208"/>
              <a:ext cx="558799" cy="54940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056148" y="5210676"/>
              <a:ext cx="558799" cy="54940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4692936" y="5224285"/>
              <a:ext cx="558799" cy="54940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330922" y="5224285"/>
              <a:ext cx="558799" cy="54940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5946267" y="5224285"/>
              <a:ext cx="558799" cy="54940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22" t="66112" r="23714" b="12221"/>
            <a:stretch/>
          </p:blipFill>
          <p:spPr>
            <a:xfrm>
              <a:off x="6565129" y="5236388"/>
              <a:ext cx="558799" cy="5494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22" t="66112" r="23714" b="12221"/>
          <a:stretch/>
        </p:blipFill>
        <p:spPr>
          <a:xfrm>
            <a:off x="3870320" y="1581576"/>
            <a:ext cx="558799" cy="54940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727806" y="1248571"/>
            <a:ext cx="390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11 = 10 + 1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14474" y="1849482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10 - 5 = 5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740656" y="2500741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5 + 1 = 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102919" y="553997"/>
            <a:ext cx="2855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Straight Connector 45"/>
          <p:cNvCxnSpPr>
            <a:endCxn id="17" idx="3"/>
          </p:cNvCxnSpPr>
          <p:nvPr/>
        </p:nvCxnSpPr>
        <p:spPr>
          <a:xfrm>
            <a:off x="710288" y="1838933"/>
            <a:ext cx="3091493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260487" y="2130981"/>
            <a:ext cx="4049580" cy="977326"/>
          </a:xfrm>
          <a:prstGeom prst="ellipse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/>
          <p:cNvCxnSpPr>
            <a:stCxn id="48" idx="6"/>
          </p:cNvCxnSpPr>
          <p:nvPr/>
        </p:nvCxnSpPr>
        <p:spPr>
          <a:xfrm flipV="1">
            <a:off x="4310066" y="2113637"/>
            <a:ext cx="815443" cy="50600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818927" y="4899744"/>
            <a:ext cx="384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bi.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310825" y="3933306"/>
            <a:ext cx="2733575" cy="779646"/>
          </a:xfrm>
          <a:prstGeom prst="roundRect">
            <a:avLst/>
          </a:pr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11 - 5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=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25231" y="3982266"/>
            <a:ext cx="415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2966960" y="3984284"/>
            <a:ext cx="911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741" b="72500" l="91146" r="97396"/>
                    </a14:imgEffect>
                  </a14:imgLayer>
                </a14:imgProps>
              </a:ext>
            </a:extLst>
          </a:blip>
          <a:srcRect l="90924" t="56248" r="2879" b="28298"/>
          <a:stretch/>
        </p:blipFill>
        <p:spPr>
          <a:xfrm>
            <a:off x="9958214" y="3542547"/>
            <a:ext cx="1957595" cy="27464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4362" y="3046145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73840" y="3001142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307149" y="3065612"/>
            <a:ext cx="590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9519 0.0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0" grpId="0"/>
      <p:bldP spid="41" grpId="0"/>
      <p:bldP spid="42" grpId="0"/>
      <p:bldP spid="44" grpId="0"/>
      <p:bldP spid="48" grpId="0" animBg="1"/>
      <p:bldP spid="3" grpId="0"/>
      <p:bldP spid="45" grpId="0" animBg="1"/>
      <p:bldP spid="47" grpId="0"/>
      <p:bldP spid="47" grpId="1"/>
      <p:bldP spid="49" grpId="0"/>
      <p:bldP spid="2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4"/>
          <p:cNvPicPr>
            <a:picLocks noChangeAspect="1"/>
          </p:cNvPicPr>
          <p:nvPr/>
        </p:nvPicPr>
        <p:blipFill rotWithShape="1">
          <a:blip r:embed="rId2"/>
          <a:srcRect l="1990"/>
          <a:stretch/>
        </p:blipFill>
        <p:spPr>
          <a:xfrm>
            <a:off x="1" y="5782068"/>
            <a:ext cx="8659753" cy="1123362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10" y="5160744"/>
            <a:ext cx="1865116" cy="1697256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 flipH="1">
            <a:off x="6670875" y="193990"/>
            <a:ext cx="4473820" cy="1690231"/>
          </a:xfrm>
          <a:prstGeom prst="cloudCallout">
            <a:avLst>
              <a:gd name="adj1" fmla="val -40042"/>
              <a:gd name="adj2" fmla="val 64076"/>
            </a:avLst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8829" y1="17037" x2="63063" y2="2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5493" y="1537856"/>
            <a:ext cx="1618407" cy="31137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00595" y="418926"/>
            <a:ext cx="7069749" cy="2731205"/>
            <a:chOff x="292392" y="-64890"/>
            <a:chExt cx="7069749" cy="2731205"/>
          </a:xfrm>
        </p:grpSpPr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75B0A0A0-05FC-4A28-B176-055B8CED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2" y="-64890"/>
              <a:ext cx="6280936" cy="2731205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766559" y="777493"/>
              <a:ext cx="559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đếm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lùi</a:t>
              </a:r>
              <a:endParaRPr lang="en-US" sz="28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2936" y="2789255"/>
            <a:ext cx="7069749" cy="2731205"/>
            <a:chOff x="292392" y="-64890"/>
            <a:chExt cx="7069749" cy="273120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75B0A0A0-05FC-4A28-B176-055B8CED5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392" y="-64890"/>
              <a:ext cx="6280936" cy="2731205"/>
            </a:xfrm>
            <a:prstGeom prst="rect">
              <a:avLst/>
            </a:prstGeom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66559" y="777493"/>
              <a:ext cx="55955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Trừ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tách</a:t>
              </a:r>
              <a:r>
                <a:rPr lang="en-US" sz="2800" b="1" dirty="0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ea typeface="Aachen" panose="02020500000000000000" pitchFamily="18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17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7D965E81-6A13-E245-8938-467D51BE7C32}"/>
              </a:ext>
            </a:extLst>
          </p:cNvPr>
          <p:cNvSpPr txBox="1"/>
          <p:nvPr/>
        </p:nvSpPr>
        <p:spPr>
          <a:xfrm>
            <a:off x="5011871" y="2711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x-none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313134" y="318960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图片 424">
            <a:extLst>
              <a:ext uri="{FF2B5EF4-FFF2-40B4-BE49-F238E27FC236}">
                <a16:creationId xmlns:a16="http://schemas.microsoft.com/office/drawing/2014/main" id="{6B9DB28C-D8FD-4C9A-B40A-F3CFFB6C3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8118" y="76109"/>
            <a:ext cx="1735353" cy="1790444"/>
          </a:xfrm>
          <a:prstGeom prst="rect">
            <a:avLst/>
          </a:prstGeom>
        </p:spPr>
      </p:pic>
      <p:pic>
        <p:nvPicPr>
          <p:cNvPr id="35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51"/>
            <a:ext cx="2270120" cy="2280695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92624" y="2815628"/>
            <a:ext cx="5993872" cy="36493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339157" y="2970591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x-none" sz="4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39157" y="3771625"/>
            <a:ext cx="496388" cy="4963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02457" y="3750503"/>
            <a:ext cx="546362" cy="517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92624" y="4292507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143244" y="4292507"/>
            <a:ext cx="914898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 rot="1661761">
            <a:off x="1547752" y="2939301"/>
            <a:ext cx="792424" cy="2324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41734" y="3560369"/>
            <a:ext cx="914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40408" y="2977141"/>
            <a:ext cx="279700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4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+ 1 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1070275" y="5329922"/>
            <a:ext cx="4038569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 – 4 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4177345" y="3024572"/>
            <a:ext cx="1551805" cy="86520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7</a:t>
            </a:r>
            <a:endParaRPr lang="x-none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00B8905-4659-B545-8EFE-E90C12FE978C}"/>
              </a:ext>
            </a:extLst>
          </p:cNvPr>
          <p:cNvSpPr/>
          <p:nvPr/>
        </p:nvSpPr>
        <p:spPr>
          <a:xfrm>
            <a:off x="2209436" y="3925318"/>
            <a:ext cx="557645" cy="682352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x-none" sz="4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56837" y="1083540"/>
            <a:ext cx="6452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lùi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 11 , 10,  9,  8,  7.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60037" y="1933340"/>
            <a:ext cx="3660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: 11 – 4 =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C451C23-3CE2-EE47-81EA-D139C50F49EB}"/>
              </a:ext>
            </a:extLst>
          </p:cNvPr>
          <p:cNvGrpSpPr/>
          <p:nvPr/>
        </p:nvGrpSpPr>
        <p:grpSpPr>
          <a:xfrm>
            <a:off x="5413819" y="1530137"/>
            <a:ext cx="581270" cy="285684"/>
            <a:chOff x="7978370" y="2289237"/>
            <a:chExt cx="581270" cy="285684"/>
          </a:xfrm>
        </p:grpSpPr>
        <p:sp>
          <p:nvSpPr>
            <p:cNvPr id="37" name="Arc 59">
              <a:extLst>
                <a:ext uri="{FF2B5EF4-FFF2-40B4-BE49-F238E27FC236}">
                  <a16:creationId xmlns:a16="http://schemas.microsoft.com/office/drawing/2014/main" id="{DC204EFD-B15F-A541-8EE7-F02C61192FD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riangle 60">
              <a:extLst>
                <a:ext uri="{FF2B5EF4-FFF2-40B4-BE49-F238E27FC236}">
                  <a16:creationId xmlns:a16="http://schemas.microsoft.com/office/drawing/2014/main" id="{1C655CF2-FFF2-5F42-9E5E-081B46E89811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31DA04-8DAE-1346-B01E-2C24EB7CB93E}"/>
              </a:ext>
            </a:extLst>
          </p:cNvPr>
          <p:cNvGrpSpPr/>
          <p:nvPr/>
        </p:nvGrpSpPr>
        <p:grpSpPr>
          <a:xfrm>
            <a:off x="6107592" y="1532988"/>
            <a:ext cx="581270" cy="285684"/>
            <a:chOff x="7978370" y="2289237"/>
            <a:chExt cx="581270" cy="285684"/>
          </a:xfrm>
        </p:grpSpPr>
        <p:sp>
          <p:nvSpPr>
            <p:cNvPr id="45" name="Arc 59">
              <a:extLst>
                <a:ext uri="{FF2B5EF4-FFF2-40B4-BE49-F238E27FC236}">
                  <a16:creationId xmlns:a16="http://schemas.microsoft.com/office/drawing/2014/main" id="{214A8F6B-585B-184F-A9CF-FA522F74C6B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riangle 66">
              <a:extLst>
                <a:ext uri="{FF2B5EF4-FFF2-40B4-BE49-F238E27FC236}">
                  <a16:creationId xmlns:a16="http://schemas.microsoft.com/office/drawing/2014/main" id="{AC2CAA1B-DF67-8A41-B2EB-F41281B56DA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8D40C82-1A05-6844-9B28-4BB97E27EC78}"/>
              </a:ext>
            </a:extLst>
          </p:cNvPr>
          <p:cNvGrpSpPr/>
          <p:nvPr/>
        </p:nvGrpSpPr>
        <p:grpSpPr>
          <a:xfrm>
            <a:off x="6807872" y="1495024"/>
            <a:ext cx="581270" cy="285684"/>
            <a:chOff x="7978370" y="2289237"/>
            <a:chExt cx="581270" cy="285684"/>
          </a:xfrm>
        </p:grpSpPr>
        <p:sp>
          <p:nvSpPr>
            <p:cNvPr id="64" name="Arc 59">
              <a:extLst>
                <a:ext uri="{FF2B5EF4-FFF2-40B4-BE49-F238E27FC236}">
                  <a16:creationId xmlns:a16="http://schemas.microsoft.com/office/drawing/2014/main" id="{78F6A182-FBE2-8348-A1B2-2E266F720529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Triangle 70">
              <a:extLst>
                <a:ext uri="{FF2B5EF4-FFF2-40B4-BE49-F238E27FC236}">
                  <a16:creationId xmlns:a16="http://schemas.microsoft.com/office/drawing/2014/main" id="{38432FF8-3E8B-3A42-BD4E-BB89440EDA97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AE63C2-D3B6-3547-976C-EA503673AF94}"/>
              </a:ext>
            </a:extLst>
          </p:cNvPr>
          <p:cNvGrpSpPr/>
          <p:nvPr/>
        </p:nvGrpSpPr>
        <p:grpSpPr>
          <a:xfrm>
            <a:off x="7463599" y="1533320"/>
            <a:ext cx="581270" cy="285684"/>
            <a:chOff x="7978370" y="2289237"/>
            <a:chExt cx="581270" cy="285684"/>
          </a:xfrm>
        </p:grpSpPr>
        <p:sp>
          <p:nvSpPr>
            <p:cNvPr id="69" name="Arc 59">
              <a:extLst>
                <a:ext uri="{FF2B5EF4-FFF2-40B4-BE49-F238E27FC236}">
                  <a16:creationId xmlns:a16="http://schemas.microsoft.com/office/drawing/2014/main" id="{F6B84C92-AF19-6145-A0A2-C9123B5BB3DE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Triangle 74">
              <a:extLst>
                <a:ext uri="{FF2B5EF4-FFF2-40B4-BE49-F238E27FC236}">
                  <a16:creationId xmlns:a16="http://schemas.microsoft.com/office/drawing/2014/main" id="{A23C9834-B32C-4142-A0A9-9834141C360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97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9" grpId="0" animBg="1"/>
      <p:bldP spid="40" grpId="0" animBg="1"/>
      <p:bldP spid="46" grpId="0" animBg="1"/>
      <p:bldP spid="47" grpId="0" animBg="1"/>
      <p:bldP spid="48" grpId="0" animBg="1"/>
      <p:bldP spid="49" grpId="0"/>
      <p:bldP spid="52" grpId="0" animBg="1"/>
      <p:bldP spid="53" grpId="0" animBg="1"/>
      <p:bldP spid="65" grpId="0" animBg="1"/>
      <p:bldP spid="41" grpId="0" animBg="1"/>
      <p:bldP spid="30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8461" y="1667201"/>
            <a:ext cx="614755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93579"/>
              </p:ext>
            </p:extLst>
          </p:nvPr>
        </p:nvGraphicFramePr>
        <p:xfrm>
          <a:off x="1425961" y="1813383"/>
          <a:ext cx="9306558" cy="3747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3279">
                  <a:extLst>
                    <a:ext uri="{9D8B030D-6E8A-4147-A177-3AD203B41FA5}">
                      <a16:colId xmlns:a16="http://schemas.microsoft.com/office/drawing/2014/main" val="3538814585"/>
                    </a:ext>
                  </a:extLst>
                </a:gridCol>
                <a:gridCol w="4653279">
                  <a:extLst>
                    <a:ext uri="{9D8B030D-6E8A-4147-A177-3AD203B41FA5}">
                      <a16:colId xmlns:a16="http://schemas.microsoft.com/office/drawing/2014/main" val="81308283"/>
                    </a:ext>
                  </a:extLst>
                </a:gridCol>
              </a:tblGrid>
              <a:tr h="37475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135416"/>
                  </a:ext>
                </a:extLst>
              </a:tr>
            </a:tbl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1736697" y="1910644"/>
            <a:ext cx="2226020" cy="52322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11 - 6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2238565" y="2633114"/>
            <a:ext cx="3731475" cy="2690577"/>
            <a:chOff x="2282368" y="3301930"/>
            <a:chExt cx="3642340" cy="2640476"/>
          </a:xfrm>
        </p:grpSpPr>
        <p:sp>
          <p:nvSpPr>
            <p:cNvPr id="38" name="TextBox 37"/>
            <p:cNvSpPr txBox="1"/>
            <p:nvPr/>
          </p:nvSpPr>
          <p:spPr>
            <a:xfrm>
              <a:off x="2282368" y="3301930"/>
              <a:ext cx="3642340" cy="2491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11 = 10 + 1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10 -  6  =  	      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4 +  1   =</a:t>
              </a:r>
            </a:p>
            <a:p>
              <a:pPr>
                <a:lnSpc>
                  <a:spcPct val="150000"/>
                </a:lnSpc>
              </a:pPr>
              <a:r>
                <a:rPr lang="en-US" sz="2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2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165035" y="4098737"/>
              <a:ext cx="514477" cy="50876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122532" y="4694898"/>
              <a:ext cx="579026" cy="491499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539510" y="5489338"/>
              <a:ext cx="2277688" cy="453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11 - 6 = 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ounded Rectangle 39"/>
          <p:cNvSpPr/>
          <p:nvPr/>
        </p:nvSpPr>
        <p:spPr>
          <a:xfrm>
            <a:off x="4169217" y="3424471"/>
            <a:ext cx="593644" cy="54021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123314" y="4049000"/>
            <a:ext cx="593644" cy="50784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690674" y="4775385"/>
            <a:ext cx="562828" cy="5324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6897690" y="2725561"/>
            <a:ext cx="3512719" cy="2677656"/>
            <a:chOff x="2295521" y="3454113"/>
            <a:chExt cx="3512719" cy="2677656"/>
          </a:xfrm>
        </p:grpSpPr>
        <p:sp>
          <p:nvSpPr>
            <p:cNvPr id="54" name="TextBox 53"/>
            <p:cNvSpPr txBox="1"/>
            <p:nvPr/>
          </p:nvSpPr>
          <p:spPr>
            <a:xfrm>
              <a:off x="2295521" y="3454113"/>
              <a:ext cx="3512719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Tách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 13 = 10 + 3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10 -        = 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      + 3 =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sz="28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842514" y="5492661"/>
              <a:ext cx="193645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Times New Roman" pitchFamily="18" charset="0"/>
                  <a:cs typeface="Times New Roman" pitchFamily="18" charset="0"/>
                </a:rPr>
                <a:t>13 - 5 = ? 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6366449" y="1974616"/>
            <a:ext cx="2226020" cy="52322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13 - 5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8004470" y="3523940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2" name="组合 23"/>
          <p:cNvGrpSpPr/>
          <p:nvPr/>
        </p:nvGrpSpPr>
        <p:grpSpPr>
          <a:xfrm>
            <a:off x="-13656" y="5748427"/>
            <a:ext cx="12203723" cy="1123362"/>
            <a:chOff x="-17585" y="5729324"/>
            <a:chExt cx="12203723" cy="1123362"/>
          </a:xfrm>
        </p:grpSpPr>
        <p:pic>
          <p:nvPicPr>
            <p:cNvPr id="74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3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pic>
        <p:nvPicPr>
          <p:cNvPr id="75" name="图片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941" y="-254346"/>
            <a:ext cx="2289840" cy="2289840"/>
          </a:xfrm>
          <a:prstGeom prst="rect">
            <a:avLst/>
          </a:prstGeom>
        </p:spPr>
      </p:pic>
      <p:pic>
        <p:nvPicPr>
          <p:cNvPr id="76" name="图片 18">
            <a:extLst>
              <a:ext uri="{FF2B5EF4-FFF2-40B4-BE49-F238E27FC236}">
                <a16:creationId xmlns:a16="http://schemas.microsoft.com/office/drawing/2014/main" id="{414701C5-B57D-43E9-9B2F-45D581C331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301" y="4751588"/>
            <a:ext cx="1865116" cy="1697256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9021041" y="3499486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7312545" y="4111917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9039961" y="4087306"/>
            <a:ext cx="542001" cy="49449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ounded Rectangle 79"/>
          <p:cNvSpPr/>
          <p:nvPr/>
        </p:nvSpPr>
        <p:spPr>
          <a:xfrm>
            <a:off x="7950405" y="350641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8977249" y="351437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ounded Rectangle 81"/>
          <p:cNvSpPr/>
          <p:nvPr/>
        </p:nvSpPr>
        <p:spPr>
          <a:xfrm>
            <a:off x="7268753" y="407966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ounded Rectangle 82"/>
          <p:cNvSpPr/>
          <p:nvPr/>
        </p:nvSpPr>
        <p:spPr>
          <a:xfrm>
            <a:off x="8578761" y="4725774"/>
            <a:ext cx="582937" cy="50000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ounded Rectangle 84"/>
          <p:cNvSpPr/>
          <p:nvPr/>
        </p:nvSpPr>
        <p:spPr>
          <a:xfrm>
            <a:off x="8996583" y="4079665"/>
            <a:ext cx="629579" cy="546097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11" y="199961"/>
            <a:ext cx="3122571" cy="115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7" grpId="0" animBg="1"/>
      <p:bldP spid="40" grpId="0" animBg="1"/>
      <p:bldP spid="49" grpId="0" animBg="1"/>
      <p:bldP spid="41" grpId="0" animBg="1"/>
      <p:bldP spid="61" grpId="0" animBg="1"/>
      <p:bldP spid="6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ed Rectangle 33"/>
          <p:cNvSpPr/>
          <p:nvPr/>
        </p:nvSpPr>
        <p:spPr>
          <a:xfrm>
            <a:off x="1842890" y="781063"/>
            <a:ext cx="8688121" cy="27321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8" b="10907"/>
          <a:stretch/>
        </p:blipFill>
        <p:spPr>
          <a:xfrm>
            <a:off x="-123290" y="4212177"/>
            <a:ext cx="11668975" cy="2767946"/>
          </a:xfrm>
          <a:prstGeom prst="rect">
            <a:avLst/>
          </a:prstGeom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0" t="40296"/>
          <a:stretch/>
        </p:blipFill>
        <p:spPr>
          <a:xfrm>
            <a:off x="7402408" y="3776273"/>
            <a:ext cx="4671317" cy="3070860"/>
          </a:xfrm>
          <a:prstGeom prst="rect">
            <a:avLst/>
          </a:prstGeom>
        </p:spPr>
      </p:pic>
      <p:pic>
        <p:nvPicPr>
          <p:cNvPr id="27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8" t="21865" r="34023" b="21941"/>
          <a:stretch/>
        </p:blipFill>
        <p:spPr>
          <a:xfrm rot="11458889">
            <a:off x="-180027" y="3145960"/>
            <a:ext cx="2225491" cy="2132439"/>
          </a:xfrm>
          <a:prstGeom prst="rect">
            <a:avLst/>
          </a:prstGeom>
        </p:spPr>
      </p:pic>
      <p:sp>
        <p:nvSpPr>
          <p:cNvPr id="14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6659" y="147750"/>
            <a:ext cx="614755" cy="6148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2: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3631" y="209863"/>
            <a:ext cx="2226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图片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843979" y="82073"/>
            <a:ext cx="2111023" cy="1648178"/>
          </a:xfrm>
          <a:prstGeom prst="rect">
            <a:avLst/>
          </a:prstGeom>
        </p:spPr>
      </p:pic>
      <p:pic>
        <p:nvPicPr>
          <p:cNvPr id="30" name="图片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9" t="24362" r="8263" b="45350"/>
          <a:stretch/>
        </p:blipFill>
        <p:spPr>
          <a:xfrm flipH="1">
            <a:off x="10502937" y="1370445"/>
            <a:ext cx="1646219" cy="1707220"/>
          </a:xfrm>
          <a:prstGeom prst="rect">
            <a:avLst/>
          </a:prstGeom>
        </p:spPr>
      </p:pic>
      <p:pic>
        <p:nvPicPr>
          <p:cNvPr id="31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1" t="21947" r="28344" b="32798"/>
          <a:stretch/>
        </p:blipFill>
        <p:spPr>
          <a:xfrm flipH="1">
            <a:off x="9369193" y="2615583"/>
            <a:ext cx="1928956" cy="239003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8" t="47407" r="16173" b="4087"/>
          <a:stretch/>
        </p:blipFill>
        <p:spPr>
          <a:xfrm rot="19999882">
            <a:off x="7569606" y="3781049"/>
            <a:ext cx="2153727" cy="228833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929771" y="1220954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2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53822" y="1214200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3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12949" y="1188117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4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301897" y="1154478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5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29771" y="2180078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6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038630" y="2143644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7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158661" y="2195189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8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78691" y="2232682"/>
            <a:ext cx="1657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11 – 9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36552" y="125593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4" name="Oval 43"/>
          <p:cNvSpPr/>
          <p:nvPr/>
        </p:nvSpPr>
        <p:spPr>
          <a:xfrm>
            <a:off x="3262669" y="121834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06617" y="1239400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6" name="Oval 45"/>
          <p:cNvSpPr/>
          <p:nvPr/>
        </p:nvSpPr>
        <p:spPr>
          <a:xfrm>
            <a:off x="5432736" y="1201806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86604" y="1192074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48" name="Oval 47"/>
          <p:cNvSpPr/>
          <p:nvPr/>
        </p:nvSpPr>
        <p:spPr>
          <a:xfrm>
            <a:off x="7612721" y="1154480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352039" y="1167063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0" name="Oval 49"/>
          <p:cNvSpPr/>
          <p:nvPr/>
        </p:nvSpPr>
        <p:spPr>
          <a:xfrm>
            <a:off x="9678156" y="112946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8341" y="2176013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2" name="Oval 51"/>
          <p:cNvSpPr/>
          <p:nvPr/>
        </p:nvSpPr>
        <p:spPr>
          <a:xfrm>
            <a:off x="3304460" y="2138419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067261" y="217159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4" name="Oval 53"/>
          <p:cNvSpPr/>
          <p:nvPr/>
        </p:nvSpPr>
        <p:spPr>
          <a:xfrm>
            <a:off x="5393378" y="2134002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34373" y="2140836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6" name="Oval 55"/>
          <p:cNvSpPr/>
          <p:nvPr/>
        </p:nvSpPr>
        <p:spPr>
          <a:xfrm>
            <a:off x="7560490" y="2140186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354433" y="2232785"/>
            <a:ext cx="497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=</a:t>
            </a:r>
            <a:endParaRPr lang="en-US" sz="2800" dirty="0"/>
          </a:p>
        </p:txBody>
      </p:sp>
      <p:sp>
        <p:nvSpPr>
          <p:cNvPr id="59" name="Oval 58"/>
          <p:cNvSpPr/>
          <p:nvPr/>
        </p:nvSpPr>
        <p:spPr>
          <a:xfrm>
            <a:off x="9680552" y="2195191"/>
            <a:ext cx="575353" cy="528447"/>
          </a:xfrm>
          <a:prstGeom prst="ellipse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90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8" grpId="0"/>
      <p:bldP spid="5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4808</TotalTime>
  <Words>552</Words>
  <Application>Microsoft Office PowerPoint</Application>
  <PresentationFormat>Widescreen</PresentationFormat>
  <Paragraphs>131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Aachen</vt:lpstr>
      <vt:lpstr>Arial</vt:lpstr>
      <vt:lpstr>Calibri</vt:lpstr>
      <vt:lpstr>Calibri Light</vt:lpstr>
      <vt:lpstr>等线</vt:lpstr>
      <vt:lpstr>iCiel Crocante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10 PRO</cp:lastModifiedBy>
  <cp:revision>105</cp:revision>
  <dcterms:created xsi:type="dcterms:W3CDTF">2021-05-28T09:26:39Z</dcterms:created>
  <dcterms:modified xsi:type="dcterms:W3CDTF">2022-10-08T14:30:53Z</dcterms:modified>
</cp:coreProperties>
</file>