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8" r:id="rId3"/>
    <p:sldId id="285" r:id="rId4"/>
    <p:sldId id="283" r:id="rId5"/>
    <p:sldId id="300" r:id="rId6"/>
    <p:sldId id="296" r:id="rId7"/>
    <p:sldId id="284" r:id="rId8"/>
    <p:sldId id="298" r:id="rId9"/>
    <p:sldId id="286" r:id="rId10"/>
    <p:sldId id="287" r:id="rId11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CAB9"/>
    <a:srgbClr val="FFFF99"/>
    <a:srgbClr val="90CD8F"/>
    <a:srgbClr val="B40C60"/>
    <a:srgbClr val="FF9C7D"/>
    <a:srgbClr val="FBD6E7"/>
    <a:srgbClr val="F35757"/>
    <a:srgbClr val="FCFAF8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83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4" y="-46890"/>
            <a:ext cx="12285785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4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977" y="2467050"/>
            <a:ext cx="77884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BÀI 10: LUYỆN TẬP CHUNG (TIẾT 2)</a:t>
            </a:r>
            <a:endParaRPr lang="en-US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7"/>
    </mc:Choice>
    <mc:Fallback xmlns="">
      <p:transition spd="slow" advTm="1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3005618" y="520984"/>
            <a:ext cx="5681182" cy="208886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biệt các con!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9"/>
    </mc:Choice>
    <mc:Fallback xmlns="">
      <p:transition spd="slow" advTm="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2514" y="6499379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762375" y="691996"/>
            <a:ext cx="4667250" cy="819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YÊU CẦU CẦN ĐẠT</a:t>
            </a:r>
          </a:p>
        </p:txBody>
      </p:sp>
      <p:sp>
        <p:nvSpPr>
          <p:cNvPr id="4" name="Cloud 3"/>
          <p:cNvSpPr/>
          <p:nvPr/>
        </p:nvSpPr>
        <p:spPr>
          <a:xfrm>
            <a:off x="800100" y="2286000"/>
            <a:ext cx="4953000" cy="302895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Củng cố bảng cộng (qua 10) trong phạm vi 20.</a:t>
            </a:r>
          </a:p>
        </p:txBody>
      </p:sp>
      <p:sp>
        <p:nvSpPr>
          <p:cNvPr id="5" name="Cloud 4"/>
          <p:cNvSpPr/>
          <p:nvPr/>
        </p:nvSpPr>
        <p:spPr>
          <a:xfrm>
            <a:off x="6269341" y="2286000"/>
            <a:ext cx="4808265" cy="302895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Vận dụng giải bài toán về thêm (bớt) một số đơn vị.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6"/>
    </mc:Choice>
    <mc:Fallback xmlns="">
      <p:transition spd="slow" advTm="2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2514" y="6499379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1116739" y="1410869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86598" y="1424937"/>
            <a:ext cx="801857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Số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88455" y="1424937"/>
            <a:ext cx="43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639959" y="3882949"/>
            <a:ext cx="9046112" cy="758967"/>
            <a:chOff x="1614584" y="4196847"/>
            <a:chExt cx="9046112" cy="758967"/>
          </a:xfrm>
        </p:grpSpPr>
        <p:sp>
          <p:nvSpPr>
            <p:cNvPr id="12" name="Rectangle 11"/>
            <p:cNvSpPr/>
            <p:nvPr/>
          </p:nvSpPr>
          <p:spPr>
            <a:xfrm>
              <a:off x="1614584" y="4199521"/>
              <a:ext cx="1548662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0475" y="4199521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41910" y="4196847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93412" y="4199521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44847" y="4196847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85055" y="4199521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436490" y="4196847"/>
              <a:ext cx="1224206" cy="7562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215850" y="3093500"/>
            <a:ext cx="7470221" cy="758967"/>
            <a:chOff x="3190475" y="3407398"/>
            <a:chExt cx="7470221" cy="758967"/>
          </a:xfrm>
        </p:grpSpPr>
        <p:sp>
          <p:nvSpPr>
            <p:cNvPr id="24" name="Rectangle 23"/>
            <p:cNvSpPr/>
            <p:nvPr/>
          </p:nvSpPr>
          <p:spPr>
            <a:xfrm>
              <a:off x="3190475" y="3410072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41910" y="3407398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93412" y="3410072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44847" y="3407398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85055" y="3410072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436490" y="3407398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215850" y="2307237"/>
            <a:ext cx="7470221" cy="758967"/>
            <a:chOff x="3190475" y="2621135"/>
            <a:chExt cx="7470221" cy="758967"/>
          </a:xfrm>
        </p:grpSpPr>
        <p:sp>
          <p:nvSpPr>
            <p:cNvPr id="34" name="Rectangle 33"/>
            <p:cNvSpPr/>
            <p:nvPr/>
          </p:nvSpPr>
          <p:spPr>
            <a:xfrm>
              <a:off x="3190475" y="2623809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41910" y="2621135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93412" y="2623809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944847" y="2621135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185055" y="2623809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436490" y="2621135"/>
              <a:ext cx="1224206" cy="75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7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639892" y="2303832"/>
            <a:ext cx="1548662" cy="15323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22396" y="3968707"/>
            <a:ext cx="109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60251" y="3968707"/>
            <a:ext cx="75599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61435" y="3968707"/>
            <a:ext cx="7559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128872" y="3968706"/>
            <a:ext cx="7559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69037" y="3968705"/>
            <a:ext cx="7559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620722" y="3971579"/>
            <a:ext cx="75599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12</a:t>
            </a:r>
          </a:p>
        </p:txBody>
      </p:sp>
      <p:grpSp>
        <p:nvGrpSpPr>
          <p:cNvPr id="71" name="Google Shape;3035;p61"/>
          <p:cNvGrpSpPr/>
          <p:nvPr/>
        </p:nvGrpSpPr>
        <p:grpSpPr>
          <a:xfrm>
            <a:off x="1000648" y="4923667"/>
            <a:ext cx="1571900" cy="1416250"/>
            <a:chOff x="1108550" y="3301325"/>
            <a:chExt cx="1571900" cy="1416250"/>
          </a:xfrm>
        </p:grpSpPr>
        <p:sp>
          <p:nvSpPr>
            <p:cNvPr id="72" name="Google Shape;3036;p61"/>
            <p:cNvSpPr/>
            <p:nvPr/>
          </p:nvSpPr>
          <p:spPr>
            <a:xfrm>
              <a:off x="2002900" y="3877975"/>
              <a:ext cx="677550" cy="644750"/>
            </a:xfrm>
            <a:custGeom>
              <a:avLst/>
              <a:gdLst/>
              <a:ahLst/>
              <a:cxnLst/>
              <a:rect l="l" t="t" r="r" b="b"/>
              <a:pathLst>
                <a:path w="27102" h="25790" extrusionOk="0">
                  <a:moveTo>
                    <a:pt x="24960" y="0"/>
                  </a:moveTo>
                  <a:cubicBezTo>
                    <a:pt x="24685" y="0"/>
                    <a:pt x="24369" y="37"/>
                    <a:pt x="24006" y="116"/>
                  </a:cubicBezTo>
                  <a:lnTo>
                    <a:pt x="16332" y="259"/>
                  </a:lnTo>
                  <a:lnTo>
                    <a:pt x="1861" y="116"/>
                  </a:lnTo>
                  <a:cubicBezTo>
                    <a:pt x="1861" y="116"/>
                    <a:pt x="72" y="563"/>
                    <a:pt x="1" y="2495"/>
                  </a:cubicBezTo>
                  <a:lnTo>
                    <a:pt x="377" y="21957"/>
                  </a:lnTo>
                  <a:lnTo>
                    <a:pt x="377" y="23513"/>
                  </a:lnTo>
                  <a:cubicBezTo>
                    <a:pt x="377" y="24640"/>
                    <a:pt x="752" y="25677"/>
                    <a:pt x="2308" y="25677"/>
                  </a:cubicBezTo>
                  <a:lnTo>
                    <a:pt x="2684" y="25677"/>
                  </a:lnTo>
                  <a:cubicBezTo>
                    <a:pt x="2800" y="25713"/>
                    <a:pt x="2912" y="25731"/>
                    <a:pt x="3033" y="25731"/>
                  </a:cubicBezTo>
                  <a:cubicBezTo>
                    <a:pt x="3154" y="25731"/>
                    <a:pt x="3283" y="25713"/>
                    <a:pt x="3435" y="25677"/>
                  </a:cubicBezTo>
                  <a:lnTo>
                    <a:pt x="9767" y="25373"/>
                  </a:lnTo>
                  <a:lnTo>
                    <a:pt x="24006" y="25677"/>
                  </a:lnTo>
                  <a:cubicBezTo>
                    <a:pt x="24006" y="25677"/>
                    <a:pt x="24388" y="25790"/>
                    <a:pt x="24871" y="25790"/>
                  </a:cubicBezTo>
                  <a:cubicBezTo>
                    <a:pt x="25800" y="25790"/>
                    <a:pt x="27102" y="25371"/>
                    <a:pt x="26760" y="22922"/>
                  </a:cubicBezTo>
                  <a:lnTo>
                    <a:pt x="26546" y="13013"/>
                  </a:lnTo>
                  <a:lnTo>
                    <a:pt x="26617" y="3318"/>
                  </a:lnTo>
                  <a:cubicBezTo>
                    <a:pt x="26617" y="3318"/>
                    <a:pt x="26993" y="2048"/>
                    <a:pt x="26689" y="1154"/>
                  </a:cubicBezTo>
                  <a:cubicBezTo>
                    <a:pt x="26449" y="505"/>
                    <a:pt x="25987" y="0"/>
                    <a:pt x="249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37;p61"/>
            <p:cNvSpPr/>
            <p:nvPr/>
          </p:nvSpPr>
          <p:spPr>
            <a:xfrm>
              <a:off x="2060350" y="3936550"/>
              <a:ext cx="554050" cy="532225"/>
            </a:xfrm>
            <a:custGeom>
              <a:avLst/>
              <a:gdLst/>
              <a:ahLst/>
              <a:cxnLst/>
              <a:rect l="l" t="t" r="r" b="b"/>
              <a:pathLst>
                <a:path w="22162" h="21289" extrusionOk="0">
                  <a:moveTo>
                    <a:pt x="20310" y="0"/>
                  </a:moveTo>
                  <a:cubicBezTo>
                    <a:pt x="20103" y="0"/>
                    <a:pt x="19872" y="25"/>
                    <a:pt x="19615" y="81"/>
                  </a:cubicBezTo>
                  <a:lnTo>
                    <a:pt x="1728" y="152"/>
                  </a:lnTo>
                  <a:cubicBezTo>
                    <a:pt x="1728" y="152"/>
                    <a:pt x="1601" y="121"/>
                    <a:pt x="1420" y="121"/>
                  </a:cubicBezTo>
                  <a:cubicBezTo>
                    <a:pt x="919" y="121"/>
                    <a:pt x="1" y="361"/>
                    <a:pt x="171" y="2173"/>
                  </a:cubicBezTo>
                  <a:lnTo>
                    <a:pt x="547" y="18111"/>
                  </a:lnTo>
                  <a:cubicBezTo>
                    <a:pt x="547" y="18111"/>
                    <a:pt x="314" y="19095"/>
                    <a:pt x="314" y="19685"/>
                  </a:cubicBezTo>
                  <a:cubicBezTo>
                    <a:pt x="386" y="20579"/>
                    <a:pt x="833" y="21170"/>
                    <a:pt x="2103" y="21170"/>
                  </a:cubicBezTo>
                  <a:lnTo>
                    <a:pt x="2407" y="21170"/>
                  </a:lnTo>
                  <a:cubicBezTo>
                    <a:pt x="2503" y="21170"/>
                    <a:pt x="2638" y="21202"/>
                    <a:pt x="2781" y="21202"/>
                  </a:cubicBezTo>
                  <a:cubicBezTo>
                    <a:pt x="2852" y="21202"/>
                    <a:pt x="2926" y="21194"/>
                    <a:pt x="2998" y="21170"/>
                  </a:cubicBezTo>
                  <a:lnTo>
                    <a:pt x="19686" y="21170"/>
                  </a:lnTo>
                  <a:cubicBezTo>
                    <a:pt x="19686" y="21170"/>
                    <a:pt x="20032" y="21288"/>
                    <a:pt x="20453" y="21288"/>
                  </a:cubicBezTo>
                  <a:cubicBezTo>
                    <a:pt x="21191" y="21288"/>
                    <a:pt x="22161" y="20926"/>
                    <a:pt x="21922" y="18934"/>
                  </a:cubicBezTo>
                  <a:lnTo>
                    <a:pt x="21851" y="2764"/>
                  </a:lnTo>
                  <a:cubicBezTo>
                    <a:pt x="21851" y="2764"/>
                    <a:pt x="22155" y="1798"/>
                    <a:pt x="21851" y="1047"/>
                  </a:cubicBezTo>
                  <a:cubicBezTo>
                    <a:pt x="21675" y="505"/>
                    <a:pt x="21237" y="0"/>
                    <a:pt x="20310" y="0"/>
                  </a:cubicBezTo>
                  <a:close/>
                </a:path>
              </a:pathLst>
            </a:custGeom>
            <a:solidFill>
              <a:srgbClr val="FFF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38;p61"/>
            <p:cNvSpPr/>
            <p:nvPr/>
          </p:nvSpPr>
          <p:spPr>
            <a:xfrm>
              <a:off x="2057025" y="3925575"/>
              <a:ext cx="564800" cy="549625"/>
            </a:xfrm>
            <a:custGeom>
              <a:avLst/>
              <a:gdLst/>
              <a:ahLst/>
              <a:cxnLst/>
              <a:rect l="l" t="t" r="r" b="b"/>
              <a:pathLst>
                <a:path w="22592" h="21985" extrusionOk="0">
                  <a:moveTo>
                    <a:pt x="20428" y="448"/>
                  </a:moveTo>
                  <a:cubicBezTo>
                    <a:pt x="21393" y="448"/>
                    <a:pt x="21769" y="895"/>
                    <a:pt x="21984" y="1486"/>
                  </a:cubicBezTo>
                  <a:cubicBezTo>
                    <a:pt x="22145" y="1933"/>
                    <a:pt x="22145" y="2451"/>
                    <a:pt x="22055" y="2827"/>
                  </a:cubicBezTo>
                  <a:lnTo>
                    <a:pt x="22055" y="3274"/>
                  </a:lnTo>
                  <a:cubicBezTo>
                    <a:pt x="21984" y="3650"/>
                    <a:pt x="21984" y="4097"/>
                    <a:pt x="21984" y="4544"/>
                  </a:cubicBezTo>
                  <a:lnTo>
                    <a:pt x="21984" y="4616"/>
                  </a:lnTo>
                  <a:lnTo>
                    <a:pt x="22055" y="19373"/>
                  </a:lnTo>
                  <a:cubicBezTo>
                    <a:pt x="22288" y="21394"/>
                    <a:pt x="21322" y="21770"/>
                    <a:pt x="20571" y="21770"/>
                  </a:cubicBezTo>
                  <a:cubicBezTo>
                    <a:pt x="20124" y="21770"/>
                    <a:pt x="19819" y="21609"/>
                    <a:pt x="19819" y="21609"/>
                  </a:cubicBezTo>
                  <a:lnTo>
                    <a:pt x="2165" y="21609"/>
                  </a:lnTo>
                  <a:cubicBezTo>
                    <a:pt x="1717" y="21609"/>
                    <a:pt x="1342" y="21537"/>
                    <a:pt x="1038" y="21323"/>
                  </a:cubicBezTo>
                  <a:cubicBezTo>
                    <a:pt x="591" y="21162"/>
                    <a:pt x="519" y="20714"/>
                    <a:pt x="519" y="20500"/>
                  </a:cubicBezTo>
                  <a:cubicBezTo>
                    <a:pt x="447" y="20339"/>
                    <a:pt x="447" y="20267"/>
                    <a:pt x="447" y="20124"/>
                  </a:cubicBezTo>
                  <a:cubicBezTo>
                    <a:pt x="447" y="19820"/>
                    <a:pt x="519" y="19444"/>
                    <a:pt x="519" y="19158"/>
                  </a:cubicBezTo>
                  <a:cubicBezTo>
                    <a:pt x="591" y="18478"/>
                    <a:pt x="591" y="17513"/>
                    <a:pt x="591" y="16404"/>
                  </a:cubicBezTo>
                  <a:lnTo>
                    <a:pt x="304" y="2612"/>
                  </a:lnTo>
                  <a:cubicBezTo>
                    <a:pt x="143" y="824"/>
                    <a:pt x="1038" y="591"/>
                    <a:pt x="1574" y="591"/>
                  </a:cubicBezTo>
                  <a:lnTo>
                    <a:pt x="1861" y="591"/>
                  </a:lnTo>
                  <a:lnTo>
                    <a:pt x="19748" y="520"/>
                  </a:lnTo>
                  <a:cubicBezTo>
                    <a:pt x="20052" y="448"/>
                    <a:pt x="20267" y="448"/>
                    <a:pt x="20428" y="448"/>
                  </a:cubicBezTo>
                  <a:close/>
                  <a:moveTo>
                    <a:pt x="19748" y="1"/>
                  </a:moveTo>
                  <a:cubicBezTo>
                    <a:pt x="16474" y="144"/>
                    <a:pt x="10429" y="144"/>
                    <a:pt x="6332" y="144"/>
                  </a:cubicBezTo>
                  <a:lnTo>
                    <a:pt x="1485" y="144"/>
                  </a:lnTo>
                  <a:cubicBezTo>
                    <a:pt x="1413" y="144"/>
                    <a:pt x="376" y="216"/>
                    <a:pt x="72" y="1342"/>
                  </a:cubicBezTo>
                  <a:lnTo>
                    <a:pt x="72" y="2165"/>
                  </a:lnTo>
                  <a:cubicBezTo>
                    <a:pt x="143" y="3650"/>
                    <a:pt x="376" y="7156"/>
                    <a:pt x="376" y="10662"/>
                  </a:cubicBezTo>
                  <a:cubicBezTo>
                    <a:pt x="304" y="15420"/>
                    <a:pt x="0" y="20339"/>
                    <a:pt x="0" y="20339"/>
                  </a:cubicBezTo>
                  <a:cubicBezTo>
                    <a:pt x="0" y="20875"/>
                    <a:pt x="233" y="21770"/>
                    <a:pt x="1342" y="21913"/>
                  </a:cubicBezTo>
                  <a:lnTo>
                    <a:pt x="12146" y="21770"/>
                  </a:lnTo>
                  <a:lnTo>
                    <a:pt x="21089" y="21984"/>
                  </a:lnTo>
                  <a:lnTo>
                    <a:pt x="21161" y="21984"/>
                  </a:lnTo>
                  <a:cubicBezTo>
                    <a:pt x="21161" y="21984"/>
                    <a:pt x="22288" y="21770"/>
                    <a:pt x="22503" y="20643"/>
                  </a:cubicBezTo>
                  <a:lnTo>
                    <a:pt x="22359" y="10805"/>
                  </a:lnTo>
                  <a:lnTo>
                    <a:pt x="22359" y="10662"/>
                  </a:lnTo>
                  <a:lnTo>
                    <a:pt x="22359" y="10143"/>
                  </a:lnTo>
                  <a:lnTo>
                    <a:pt x="22359" y="8712"/>
                  </a:lnTo>
                  <a:cubicBezTo>
                    <a:pt x="22431" y="7603"/>
                    <a:pt x="22431" y="5957"/>
                    <a:pt x="22431" y="4544"/>
                  </a:cubicBezTo>
                  <a:cubicBezTo>
                    <a:pt x="22431" y="4097"/>
                    <a:pt x="22503" y="3650"/>
                    <a:pt x="22503" y="3274"/>
                  </a:cubicBezTo>
                  <a:cubicBezTo>
                    <a:pt x="22592" y="2308"/>
                    <a:pt x="22592" y="1486"/>
                    <a:pt x="22288" y="1038"/>
                  </a:cubicBezTo>
                  <a:cubicBezTo>
                    <a:pt x="21984" y="663"/>
                    <a:pt x="21608" y="1"/>
                    <a:pt x="20803" y="1"/>
                  </a:cubicBezTo>
                  <a:close/>
                </a:path>
              </a:pathLst>
            </a:custGeom>
            <a:solidFill>
              <a:srgbClr val="F2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39;p61"/>
            <p:cNvSpPr/>
            <p:nvPr/>
          </p:nvSpPr>
          <p:spPr>
            <a:xfrm>
              <a:off x="2060600" y="3936775"/>
              <a:ext cx="553625" cy="533050"/>
            </a:xfrm>
            <a:custGeom>
              <a:avLst/>
              <a:gdLst/>
              <a:ahLst/>
              <a:cxnLst/>
              <a:rect l="l" t="t" r="r" b="b"/>
              <a:pathLst>
                <a:path w="22145" h="21322" extrusionOk="0">
                  <a:moveTo>
                    <a:pt x="20285" y="0"/>
                  </a:moveTo>
                  <a:cubicBezTo>
                    <a:pt x="20124" y="0"/>
                    <a:pt x="19909" y="0"/>
                    <a:pt x="19605" y="72"/>
                  </a:cubicBezTo>
                  <a:lnTo>
                    <a:pt x="1718" y="143"/>
                  </a:lnTo>
                  <a:lnTo>
                    <a:pt x="1431" y="143"/>
                  </a:lnTo>
                  <a:cubicBezTo>
                    <a:pt x="895" y="143"/>
                    <a:pt x="0" y="376"/>
                    <a:pt x="161" y="2164"/>
                  </a:cubicBezTo>
                  <a:lnTo>
                    <a:pt x="448" y="15956"/>
                  </a:lnTo>
                  <a:cubicBezTo>
                    <a:pt x="537" y="14310"/>
                    <a:pt x="537" y="12217"/>
                    <a:pt x="537" y="10214"/>
                  </a:cubicBezTo>
                  <a:cubicBezTo>
                    <a:pt x="537" y="6636"/>
                    <a:pt x="537" y="3130"/>
                    <a:pt x="448" y="1646"/>
                  </a:cubicBezTo>
                  <a:cubicBezTo>
                    <a:pt x="376" y="1342"/>
                    <a:pt x="376" y="1038"/>
                    <a:pt x="376" y="966"/>
                  </a:cubicBezTo>
                  <a:cubicBezTo>
                    <a:pt x="609" y="215"/>
                    <a:pt x="1270" y="215"/>
                    <a:pt x="1342" y="215"/>
                  </a:cubicBezTo>
                  <a:lnTo>
                    <a:pt x="3506" y="215"/>
                  </a:lnTo>
                  <a:cubicBezTo>
                    <a:pt x="7245" y="215"/>
                    <a:pt x="16260" y="143"/>
                    <a:pt x="20428" y="72"/>
                  </a:cubicBezTo>
                  <a:cubicBezTo>
                    <a:pt x="20803" y="72"/>
                    <a:pt x="21465" y="519"/>
                    <a:pt x="21769" y="894"/>
                  </a:cubicBezTo>
                  <a:cubicBezTo>
                    <a:pt x="21912" y="1199"/>
                    <a:pt x="21912" y="1717"/>
                    <a:pt x="21912" y="2379"/>
                  </a:cubicBezTo>
                  <a:cubicBezTo>
                    <a:pt x="22002" y="2003"/>
                    <a:pt x="22002" y="1485"/>
                    <a:pt x="21841" y="1038"/>
                  </a:cubicBezTo>
                  <a:cubicBezTo>
                    <a:pt x="21626" y="447"/>
                    <a:pt x="21250" y="0"/>
                    <a:pt x="20285" y="0"/>
                  </a:cubicBezTo>
                  <a:close/>
                  <a:moveTo>
                    <a:pt x="376" y="18710"/>
                  </a:moveTo>
                  <a:cubicBezTo>
                    <a:pt x="376" y="18996"/>
                    <a:pt x="304" y="19372"/>
                    <a:pt x="304" y="19676"/>
                  </a:cubicBezTo>
                  <a:cubicBezTo>
                    <a:pt x="304" y="19819"/>
                    <a:pt x="304" y="19891"/>
                    <a:pt x="376" y="20052"/>
                  </a:cubicBezTo>
                  <a:lnTo>
                    <a:pt x="376" y="19980"/>
                  </a:lnTo>
                  <a:lnTo>
                    <a:pt x="376" y="18710"/>
                  </a:lnTo>
                  <a:close/>
                  <a:moveTo>
                    <a:pt x="21841" y="4168"/>
                  </a:moveTo>
                  <a:cubicBezTo>
                    <a:pt x="21841" y="6922"/>
                    <a:pt x="21698" y="10285"/>
                    <a:pt x="21698" y="10285"/>
                  </a:cubicBezTo>
                  <a:lnTo>
                    <a:pt x="21841" y="20123"/>
                  </a:lnTo>
                  <a:cubicBezTo>
                    <a:pt x="21769" y="20785"/>
                    <a:pt x="21107" y="21018"/>
                    <a:pt x="20946" y="21089"/>
                  </a:cubicBezTo>
                  <a:lnTo>
                    <a:pt x="12003" y="20785"/>
                  </a:lnTo>
                  <a:lnTo>
                    <a:pt x="1270" y="20946"/>
                  </a:lnTo>
                  <a:cubicBezTo>
                    <a:pt x="1127" y="20946"/>
                    <a:pt x="1056" y="20946"/>
                    <a:pt x="895" y="20875"/>
                  </a:cubicBezTo>
                  <a:lnTo>
                    <a:pt x="895" y="20875"/>
                  </a:lnTo>
                  <a:cubicBezTo>
                    <a:pt x="1199" y="21089"/>
                    <a:pt x="1574" y="21161"/>
                    <a:pt x="2022" y="21161"/>
                  </a:cubicBezTo>
                  <a:lnTo>
                    <a:pt x="19676" y="21161"/>
                  </a:lnTo>
                  <a:cubicBezTo>
                    <a:pt x="19676" y="21161"/>
                    <a:pt x="19981" y="21322"/>
                    <a:pt x="20428" y="21322"/>
                  </a:cubicBezTo>
                  <a:cubicBezTo>
                    <a:pt x="21179" y="21322"/>
                    <a:pt x="22145" y="20946"/>
                    <a:pt x="21912" y="18925"/>
                  </a:cubicBezTo>
                  <a:lnTo>
                    <a:pt x="21841" y="4168"/>
                  </a:lnTo>
                  <a:close/>
                </a:path>
              </a:pathLst>
            </a:custGeom>
            <a:solidFill>
              <a:srgbClr val="F3A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40;p61"/>
            <p:cNvSpPr/>
            <p:nvPr/>
          </p:nvSpPr>
          <p:spPr>
            <a:xfrm>
              <a:off x="2001125" y="3877300"/>
              <a:ext cx="674375" cy="646200"/>
            </a:xfrm>
            <a:custGeom>
              <a:avLst/>
              <a:gdLst/>
              <a:ahLst/>
              <a:cxnLst/>
              <a:rect l="l" t="t" r="r" b="b"/>
              <a:pathLst>
                <a:path w="26975" h="25848" extrusionOk="0">
                  <a:moveTo>
                    <a:pt x="25275" y="286"/>
                  </a:moveTo>
                  <a:cubicBezTo>
                    <a:pt x="25633" y="286"/>
                    <a:pt x="26009" y="447"/>
                    <a:pt x="26313" y="662"/>
                  </a:cubicBezTo>
                  <a:cubicBezTo>
                    <a:pt x="26527" y="966"/>
                    <a:pt x="26688" y="1342"/>
                    <a:pt x="26688" y="1699"/>
                  </a:cubicBezTo>
                  <a:cubicBezTo>
                    <a:pt x="26688" y="1699"/>
                    <a:pt x="26456" y="8192"/>
                    <a:pt x="26456" y="10285"/>
                  </a:cubicBezTo>
                  <a:lnTo>
                    <a:pt x="26456" y="10804"/>
                  </a:lnTo>
                  <a:cubicBezTo>
                    <a:pt x="26456" y="14757"/>
                    <a:pt x="26688" y="24148"/>
                    <a:pt x="26688" y="24148"/>
                  </a:cubicBezTo>
                  <a:cubicBezTo>
                    <a:pt x="26688" y="24506"/>
                    <a:pt x="26527" y="24881"/>
                    <a:pt x="26313" y="25114"/>
                  </a:cubicBezTo>
                  <a:cubicBezTo>
                    <a:pt x="26009" y="25400"/>
                    <a:pt x="25722" y="25561"/>
                    <a:pt x="25275" y="25561"/>
                  </a:cubicBezTo>
                  <a:lnTo>
                    <a:pt x="9463" y="25257"/>
                  </a:lnTo>
                  <a:lnTo>
                    <a:pt x="2165" y="25561"/>
                  </a:lnTo>
                  <a:cubicBezTo>
                    <a:pt x="1789" y="25561"/>
                    <a:pt x="1413" y="25400"/>
                    <a:pt x="1127" y="25114"/>
                  </a:cubicBezTo>
                  <a:cubicBezTo>
                    <a:pt x="895" y="24881"/>
                    <a:pt x="752" y="24506"/>
                    <a:pt x="752" y="24148"/>
                  </a:cubicBezTo>
                  <a:lnTo>
                    <a:pt x="304" y="6851"/>
                  </a:lnTo>
                  <a:lnTo>
                    <a:pt x="304" y="2075"/>
                  </a:lnTo>
                  <a:cubicBezTo>
                    <a:pt x="591" y="1485"/>
                    <a:pt x="823" y="1038"/>
                    <a:pt x="1127" y="733"/>
                  </a:cubicBezTo>
                  <a:cubicBezTo>
                    <a:pt x="1413" y="447"/>
                    <a:pt x="1718" y="286"/>
                    <a:pt x="2165" y="286"/>
                  </a:cubicBezTo>
                  <a:cubicBezTo>
                    <a:pt x="2165" y="286"/>
                    <a:pt x="12378" y="447"/>
                    <a:pt x="16475" y="447"/>
                  </a:cubicBezTo>
                  <a:lnTo>
                    <a:pt x="16993" y="447"/>
                  </a:lnTo>
                  <a:cubicBezTo>
                    <a:pt x="19086" y="447"/>
                    <a:pt x="25275" y="286"/>
                    <a:pt x="25275" y="286"/>
                  </a:cubicBezTo>
                  <a:close/>
                  <a:moveTo>
                    <a:pt x="2165" y="0"/>
                  </a:moveTo>
                  <a:cubicBezTo>
                    <a:pt x="1646" y="0"/>
                    <a:pt x="1270" y="143"/>
                    <a:pt x="966" y="519"/>
                  </a:cubicBezTo>
                  <a:cubicBezTo>
                    <a:pt x="591" y="894"/>
                    <a:pt x="304" y="1342"/>
                    <a:pt x="0" y="1932"/>
                  </a:cubicBezTo>
                  <a:lnTo>
                    <a:pt x="0" y="2003"/>
                  </a:lnTo>
                  <a:lnTo>
                    <a:pt x="0" y="6851"/>
                  </a:lnTo>
                  <a:lnTo>
                    <a:pt x="448" y="24148"/>
                  </a:lnTo>
                  <a:cubicBezTo>
                    <a:pt x="448" y="25114"/>
                    <a:pt x="1199" y="25847"/>
                    <a:pt x="2165" y="25847"/>
                  </a:cubicBezTo>
                  <a:lnTo>
                    <a:pt x="9463" y="25561"/>
                  </a:lnTo>
                  <a:lnTo>
                    <a:pt x="25275" y="25847"/>
                  </a:lnTo>
                  <a:cubicBezTo>
                    <a:pt x="26241" y="25847"/>
                    <a:pt x="26974" y="25042"/>
                    <a:pt x="26974" y="24148"/>
                  </a:cubicBezTo>
                  <a:lnTo>
                    <a:pt x="26974" y="22574"/>
                  </a:lnTo>
                  <a:cubicBezTo>
                    <a:pt x="26903" y="19748"/>
                    <a:pt x="26760" y="13773"/>
                    <a:pt x="26760" y="10804"/>
                  </a:cubicBezTo>
                  <a:lnTo>
                    <a:pt x="26760" y="10285"/>
                  </a:lnTo>
                  <a:cubicBezTo>
                    <a:pt x="26760" y="9230"/>
                    <a:pt x="26831" y="7066"/>
                    <a:pt x="26903" y="5205"/>
                  </a:cubicBezTo>
                  <a:cubicBezTo>
                    <a:pt x="26903" y="4239"/>
                    <a:pt x="26903" y="3417"/>
                    <a:pt x="26974" y="2755"/>
                  </a:cubicBezTo>
                  <a:lnTo>
                    <a:pt x="26974" y="1699"/>
                  </a:lnTo>
                  <a:cubicBezTo>
                    <a:pt x="26974" y="733"/>
                    <a:pt x="26241" y="0"/>
                    <a:pt x="25275" y="0"/>
                  </a:cubicBezTo>
                  <a:lnTo>
                    <a:pt x="24291" y="0"/>
                  </a:lnTo>
                  <a:cubicBezTo>
                    <a:pt x="22431" y="72"/>
                    <a:pt x="18567" y="143"/>
                    <a:pt x="16993" y="143"/>
                  </a:cubicBezTo>
                  <a:lnTo>
                    <a:pt x="16475" y="143"/>
                  </a:lnTo>
                  <a:cubicBezTo>
                    <a:pt x="14453" y="143"/>
                    <a:pt x="10804" y="143"/>
                    <a:pt x="7746" y="72"/>
                  </a:cubicBezTo>
                  <a:cubicBezTo>
                    <a:pt x="6261" y="72"/>
                    <a:pt x="4848" y="0"/>
                    <a:pt x="3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41;p61"/>
            <p:cNvSpPr/>
            <p:nvPr/>
          </p:nvSpPr>
          <p:spPr>
            <a:xfrm>
              <a:off x="2057025" y="3919775"/>
              <a:ext cx="564800" cy="557200"/>
            </a:xfrm>
            <a:custGeom>
              <a:avLst/>
              <a:gdLst/>
              <a:ahLst/>
              <a:cxnLst/>
              <a:rect l="l" t="t" r="r" b="b"/>
              <a:pathLst>
                <a:path w="22592" h="22288" extrusionOk="0">
                  <a:moveTo>
                    <a:pt x="19229" y="304"/>
                  </a:moveTo>
                  <a:cubicBezTo>
                    <a:pt x="19909" y="304"/>
                    <a:pt x="20499" y="304"/>
                    <a:pt x="20803" y="376"/>
                  </a:cubicBezTo>
                  <a:cubicBezTo>
                    <a:pt x="21322" y="448"/>
                    <a:pt x="21769" y="680"/>
                    <a:pt x="21984" y="895"/>
                  </a:cubicBezTo>
                  <a:cubicBezTo>
                    <a:pt x="22216" y="1127"/>
                    <a:pt x="22359" y="1431"/>
                    <a:pt x="22359" y="1789"/>
                  </a:cubicBezTo>
                  <a:cubicBezTo>
                    <a:pt x="22359" y="1789"/>
                    <a:pt x="22216" y="10142"/>
                    <a:pt x="22216" y="13577"/>
                  </a:cubicBezTo>
                  <a:lnTo>
                    <a:pt x="22216" y="14024"/>
                  </a:lnTo>
                  <a:cubicBezTo>
                    <a:pt x="22216" y="15741"/>
                    <a:pt x="22359" y="20875"/>
                    <a:pt x="22359" y="20875"/>
                  </a:cubicBezTo>
                  <a:cubicBezTo>
                    <a:pt x="22288" y="21107"/>
                    <a:pt x="22145" y="21394"/>
                    <a:pt x="21912" y="21626"/>
                  </a:cubicBezTo>
                  <a:cubicBezTo>
                    <a:pt x="21698" y="21912"/>
                    <a:pt x="21465" y="22073"/>
                    <a:pt x="21089" y="22073"/>
                  </a:cubicBezTo>
                  <a:cubicBezTo>
                    <a:pt x="21089" y="22073"/>
                    <a:pt x="15437" y="21841"/>
                    <a:pt x="13648" y="21841"/>
                  </a:cubicBezTo>
                  <a:lnTo>
                    <a:pt x="13112" y="21841"/>
                  </a:lnTo>
                  <a:cubicBezTo>
                    <a:pt x="9695" y="21841"/>
                    <a:pt x="1485" y="22002"/>
                    <a:pt x="1485" y="22002"/>
                  </a:cubicBezTo>
                  <a:cubicBezTo>
                    <a:pt x="1199" y="22002"/>
                    <a:pt x="823" y="21912"/>
                    <a:pt x="591" y="21698"/>
                  </a:cubicBezTo>
                  <a:cubicBezTo>
                    <a:pt x="376" y="21465"/>
                    <a:pt x="233" y="21179"/>
                    <a:pt x="233" y="20875"/>
                  </a:cubicBezTo>
                  <a:lnTo>
                    <a:pt x="447" y="7692"/>
                  </a:lnTo>
                  <a:lnTo>
                    <a:pt x="233" y="1646"/>
                  </a:lnTo>
                  <a:cubicBezTo>
                    <a:pt x="233" y="1342"/>
                    <a:pt x="376" y="1056"/>
                    <a:pt x="591" y="895"/>
                  </a:cubicBezTo>
                  <a:cubicBezTo>
                    <a:pt x="823" y="680"/>
                    <a:pt x="1199" y="609"/>
                    <a:pt x="1485" y="609"/>
                  </a:cubicBezTo>
                  <a:lnTo>
                    <a:pt x="16546" y="376"/>
                  </a:lnTo>
                  <a:lnTo>
                    <a:pt x="16618" y="376"/>
                  </a:lnTo>
                  <a:cubicBezTo>
                    <a:pt x="16618" y="376"/>
                    <a:pt x="16922" y="376"/>
                    <a:pt x="17440" y="304"/>
                  </a:cubicBezTo>
                  <a:close/>
                  <a:moveTo>
                    <a:pt x="19229" y="0"/>
                  </a:moveTo>
                  <a:cubicBezTo>
                    <a:pt x="18031" y="0"/>
                    <a:pt x="16546" y="161"/>
                    <a:pt x="16546" y="161"/>
                  </a:cubicBezTo>
                  <a:lnTo>
                    <a:pt x="1485" y="304"/>
                  </a:lnTo>
                  <a:cubicBezTo>
                    <a:pt x="1127" y="304"/>
                    <a:pt x="752" y="448"/>
                    <a:pt x="447" y="680"/>
                  </a:cubicBezTo>
                  <a:cubicBezTo>
                    <a:pt x="233" y="895"/>
                    <a:pt x="0" y="1270"/>
                    <a:pt x="0" y="1646"/>
                  </a:cubicBezTo>
                  <a:lnTo>
                    <a:pt x="233" y="7692"/>
                  </a:lnTo>
                  <a:lnTo>
                    <a:pt x="0" y="20875"/>
                  </a:lnTo>
                  <a:cubicBezTo>
                    <a:pt x="0" y="21250"/>
                    <a:pt x="143" y="21626"/>
                    <a:pt x="447" y="21841"/>
                  </a:cubicBezTo>
                  <a:cubicBezTo>
                    <a:pt x="752" y="22145"/>
                    <a:pt x="1127" y="22288"/>
                    <a:pt x="1485" y="22288"/>
                  </a:cubicBezTo>
                  <a:cubicBezTo>
                    <a:pt x="1485" y="22288"/>
                    <a:pt x="2022" y="22216"/>
                    <a:pt x="2826" y="22216"/>
                  </a:cubicBezTo>
                  <a:cubicBezTo>
                    <a:pt x="5295" y="22145"/>
                    <a:pt x="10518" y="22073"/>
                    <a:pt x="13112" y="22073"/>
                  </a:cubicBezTo>
                  <a:lnTo>
                    <a:pt x="13648" y="22073"/>
                  </a:lnTo>
                  <a:cubicBezTo>
                    <a:pt x="14543" y="22073"/>
                    <a:pt x="16403" y="22145"/>
                    <a:pt x="18031" y="22145"/>
                  </a:cubicBezTo>
                  <a:cubicBezTo>
                    <a:pt x="18854" y="22216"/>
                    <a:pt x="19605" y="22216"/>
                    <a:pt x="20195" y="22216"/>
                  </a:cubicBezTo>
                  <a:cubicBezTo>
                    <a:pt x="20714" y="22288"/>
                    <a:pt x="21089" y="22288"/>
                    <a:pt x="21089" y="22288"/>
                  </a:cubicBezTo>
                  <a:cubicBezTo>
                    <a:pt x="21537" y="22288"/>
                    <a:pt x="21841" y="22073"/>
                    <a:pt x="22145" y="21841"/>
                  </a:cubicBezTo>
                  <a:cubicBezTo>
                    <a:pt x="22359" y="21555"/>
                    <a:pt x="22503" y="21179"/>
                    <a:pt x="22592" y="20875"/>
                  </a:cubicBezTo>
                  <a:lnTo>
                    <a:pt x="22592" y="20052"/>
                  </a:lnTo>
                  <a:cubicBezTo>
                    <a:pt x="22503" y="18496"/>
                    <a:pt x="22431" y="15294"/>
                    <a:pt x="22431" y="14024"/>
                  </a:cubicBezTo>
                  <a:lnTo>
                    <a:pt x="22431" y="13577"/>
                  </a:lnTo>
                  <a:cubicBezTo>
                    <a:pt x="22431" y="11860"/>
                    <a:pt x="22431" y="8944"/>
                    <a:pt x="22503" y="6422"/>
                  </a:cubicBezTo>
                  <a:cubicBezTo>
                    <a:pt x="22503" y="5152"/>
                    <a:pt x="22592" y="3953"/>
                    <a:pt x="22592" y="3131"/>
                  </a:cubicBezTo>
                  <a:lnTo>
                    <a:pt x="22592" y="1789"/>
                  </a:lnTo>
                  <a:cubicBezTo>
                    <a:pt x="22592" y="1342"/>
                    <a:pt x="22431" y="1056"/>
                    <a:pt x="22145" y="752"/>
                  </a:cubicBezTo>
                  <a:cubicBezTo>
                    <a:pt x="21841" y="448"/>
                    <a:pt x="21393" y="233"/>
                    <a:pt x="20875" y="161"/>
                  </a:cubicBezTo>
                  <a:cubicBezTo>
                    <a:pt x="20499" y="90"/>
                    <a:pt x="19909" y="0"/>
                    <a:pt x="19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42;p61"/>
            <p:cNvSpPr/>
            <p:nvPr/>
          </p:nvSpPr>
          <p:spPr>
            <a:xfrm>
              <a:off x="2066400" y="3934975"/>
              <a:ext cx="546050" cy="532625"/>
            </a:xfrm>
            <a:custGeom>
              <a:avLst/>
              <a:gdLst/>
              <a:ahLst/>
              <a:cxnLst/>
              <a:rect l="l" t="t" r="r" b="b"/>
              <a:pathLst>
                <a:path w="21842" h="21305" extrusionOk="0">
                  <a:moveTo>
                    <a:pt x="16690" y="215"/>
                  </a:moveTo>
                  <a:cubicBezTo>
                    <a:pt x="17656" y="215"/>
                    <a:pt x="19444" y="215"/>
                    <a:pt x="20196" y="376"/>
                  </a:cubicBezTo>
                  <a:cubicBezTo>
                    <a:pt x="20571" y="376"/>
                    <a:pt x="20947" y="519"/>
                    <a:pt x="21162" y="734"/>
                  </a:cubicBezTo>
                  <a:cubicBezTo>
                    <a:pt x="21455" y="959"/>
                    <a:pt x="21599" y="1167"/>
                    <a:pt x="21608" y="1519"/>
                  </a:cubicBezTo>
                  <a:lnTo>
                    <a:pt x="21608" y="1519"/>
                  </a:lnTo>
                  <a:cubicBezTo>
                    <a:pt x="21599" y="2097"/>
                    <a:pt x="21466" y="9720"/>
                    <a:pt x="21466" y="12969"/>
                  </a:cubicBezTo>
                  <a:lnTo>
                    <a:pt x="21466" y="13344"/>
                  </a:lnTo>
                  <a:cubicBezTo>
                    <a:pt x="21466" y="14972"/>
                    <a:pt x="21609" y="19963"/>
                    <a:pt x="21609" y="19963"/>
                  </a:cubicBezTo>
                  <a:cubicBezTo>
                    <a:pt x="21609" y="20267"/>
                    <a:pt x="21466" y="20571"/>
                    <a:pt x="21233" y="20714"/>
                  </a:cubicBezTo>
                  <a:cubicBezTo>
                    <a:pt x="21030" y="20934"/>
                    <a:pt x="20747" y="21074"/>
                    <a:pt x="20399" y="21088"/>
                  </a:cubicBezTo>
                  <a:lnTo>
                    <a:pt x="20399" y="21088"/>
                  </a:lnTo>
                  <a:cubicBezTo>
                    <a:pt x="19964" y="21070"/>
                    <a:pt x="14828" y="20857"/>
                    <a:pt x="13184" y="20857"/>
                  </a:cubicBezTo>
                  <a:lnTo>
                    <a:pt x="12665" y="20857"/>
                  </a:lnTo>
                  <a:cubicBezTo>
                    <a:pt x="9320" y="20857"/>
                    <a:pt x="1486" y="21018"/>
                    <a:pt x="1486" y="21018"/>
                  </a:cubicBezTo>
                  <a:cubicBezTo>
                    <a:pt x="1110" y="21018"/>
                    <a:pt x="824" y="20947"/>
                    <a:pt x="591" y="20714"/>
                  </a:cubicBezTo>
                  <a:cubicBezTo>
                    <a:pt x="377" y="20499"/>
                    <a:pt x="305" y="20195"/>
                    <a:pt x="305" y="19891"/>
                  </a:cubicBezTo>
                  <a:lnTo>
                    <a:pt x="520" y="7227"/>
                  </a:lnTo>
                  <a:lnTo>
                    <a:pt x="305" y="1342"/>
                  </a:lnTo>
                  <a:cubicBezTo>
                    <a:pt x="305" y="1038"/>
                    <a:pt x="377" y="823"/>
                    <a:pt x="591" y="662"/>
                  </a:cubicBezTo>
                  <a:cubicBezTo>
                    <a:pt x="824" y="519"/>
                    <a:pt x="1110" y="376"/>
                    <a:pt x="1486" y="376"/>
                  </a:cubicBezTo>
                  <a:lnTo>
                    <a:pt x="16028" y="215"/>
                  </a:lnTo>
                  <a:close/>
                  <a:moveTo>
                    <a:pt x="16028" y="1"/>
                  </a:moveTo>
                  <a:lnTo>
                    <a:pt x="1486" y="144"/>
                  </a:lnTo>
                  <a:cubicBezTo>
                    <a:pt x="1110" y="144"/>
                    <a:pt x="752" y="215"/>
                    <a:pt x="448" y="448"/>
                  </a:cubicBezTo>
                  <a:cubicBezTo>
                    <a:pt x="216" y="662"/>
                    <a:pt x="1" y="966"/>
                    <a:pt x="1" y="1342"/>
                  </a:cubicBezTo>
                  <a:lnTo>
                    <a:pt x="216" y="7227"/>
                  </a:lnTo>
                  <a:lnTo>
                    <a:pt x="1" y="19891"/>
                  </a:lnTo>
                  <a:cubicBezTo>
                    <a:pt x="1" y="20267"/>
                    <a:pt x="216" y="20642"/>
                    <a:pt x="448" y="20857"/>
                  </a:cubicBezTo>
                  <a:cubicBezTo>
                    <a:pt x="752" y="21161"/>
                    <a:pt x="1110" y="21304"/>
                    <a:pt x="1486" y="21304"/>
                  </a:cubicBezTo>
                  <a:cubicBezTo>
                    <a:pt x="1486" y="21304"/>
                    <a:pt x="2004" y="21233"/>
                    <a:pt x="2756" y="21233"/>
                  </a:cubicBezTo>
                  <a:cubicBezTo>
                    <a:pt x="5135" y="21161"/>
                    <a:pt x="10215" y="21090"/>
                    <a:pt x="12665" y="21090"/>
                  </a:cubicBezTo>
                  <a:lnTo>
                    <a:pt x="13184" y="21090"/>
                  </a:lnTo>
                  <a:cubicBezTo>
                    <a:pt x="14007" y="21090"/>
                    <a:pt x="15867" y="21161"/>
                    <a:pt x="17441" y="21161"/>
                  </a:cubicBezTo>
                  <a:cubicBezTo>
                    <a:pt x="18192" y="21233"/>
                    <a:pt x="18926" y="21233"/>
                    <a:pt x="19534" y="21233"/>
                  </a:cubicBezTo>
                  <a:cubicBezTo>
                    <a:pt x="20053" y="21304"/>
                    <a:pt x="20339" y="21304"/>
                    <a:pt x="20339" y="21304"/>
                  </a:cubicBezTo>
                  <a:cubicBezTo>
                    <a:pt x="20786" y="21304"/>
                    <a:pt x="21162" y="21161"/>
                    <a:pt x="21394" y="20947"/>
                  </a:cubicBezTo>
                  <a:cubicBezTo>
                    <a:pt x="21680" y="20642"/>
                    <a:pt x="21841" y="20338"/>
                    <a:pt x="21841" y="19963"/>
                  </a:cubicBezTo>
                  <a:lnTo>
                    <a:pt x="21841" y="19158"/>
                  </a:lnTo>
                  <a:cubicBezTo>
                    <a:pt x="21770" y="17655"/>
                    <a:pt x="21680" y="14597"/>
                    <a:pt x="21680" y="13344"/>
                  </a:cubicBezTo>
                  <a:lnTo>
                    <a:pt x="21680" y="12969"/>
                  </a:lnTo>
                  <a:cubicBezTo>
                    <a:pt x="21680" y="11323"/>
                    <a:pt x="21680" y="8425"/>
                    <a:pt x="21770" y="6029"/>
                  </a:cubicBezTo>
                  <a:cubicBezTo>
                    <a:pt x="21770" y="4759"/>
                    <a:pt x="21770" y="3650"/>
                    <a:pt x="21841" y="2827"/>
                  </a:cubicBezTo>
                  <a:lnTo>
                    <a:pt x="21841" y="1557"/>
                  </a:lnTo>
                  <a:cubicBezTo>
                    <a:pt x="21841" y="1110"/>
                    <a:pt x="21609" y="823"/>
                    <a:pt x="21323" y="591"/>
                  </a:cubicBezTo>
                  <a:cubicBezTo>
                    <a:pt x="21018" y="287"/>
                    <a:pt x="20643" y="144"/>
                    <a:pt x="20267" y="144"/>
                  </a:cubicBezTo>
                  <a:cubicBezTo>
                    <a:pt x="19444" y="1"/>
                    <a:pt x="17656" y="1"/>
                    <a:pt x="16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43;p61"/>
            <p:cNvSpPr/>
            <p:nvPr/>
          </p:nvSpPr>
          <p:spPr>
            <a:xfrm>
              <a:off x="2146450" y="4018600"/>
              <a:ext cx="374800" cy="357825"/>
            </a:xfrm>
            <a:custGeom>
              <a:avLst/>
              <a:gdLst/>
              <a:ahLst/>
              <a:cxnLst/>
              <a:rect l="l" t="t" r="r" b="b"/>
              <a:pathLst>
                <a:path w="14992" h="14313" extrusionOk="0">
                  <a:moveTo>
                    <a:pt x="9463" y="0"/>
                  </a:moveTo>
                  <a:cubicBezTo>
                    <a:pt x="4168" y="72"/>
                    <a:pt x="1" y="5671"/>
                    <a:pt x="2094" y="10661"/>
                  </a:cubicBezTo>
                  <a:cubicBezTo>
                    <a:pt x="3106" y="12913"/>
                    <a:pt x="5327" y="14313"/>
                    <a:pt x="7728" y="14313"/>
                  </a:cubicBezTo>
                  <a:cubicBezTo>
                    <a:pt x="7787" y="14313"/>
                    <a:pt x="7847" y="14312"/>
                    <a:pt x="7907" y="14310"/>
                  </a:cubicBezTo>
                  <a:cubicBezTo>
                    <a:pt x="10429" y="14239"/>
                    <a:pt x="12665" y="12826"/>
                    <a:pt x="14007" y="10804"/>
                  </a:cubicBezTo>
                  <a:cubicBezTo>
                    <a:pt x="14311" y="10357"/>
                    <a:pt x="14543" y="9999"/>
                    <a:pt x="14686" y="9552"/>
                  </a:cubicBezTo>
                  <a:cubicBezTo>
                    <a:pt x="14991" y="8882"/>
                    <a:pt x="14431" y="8294"/>
                    <a:pt x="13902" y="8294"/>
                  </a:cubicBezTo>
                  <a:cubicBezTo>
                    <a:pt x="13656" y="8294"/>
                    <a:pt x="13415" y="8422"/>
                    <a:pt x="13273" y="8729"/>
                  </a:cubicBezTo>
                  <a:cubicBezTo>
                    <a:pt x="12450" y="10661"/>
                    <a:pt x="10876" y="12074"/>
                    <a:pt x="8801" y="12593"/>
                  </a:cubicBezTo>
                  <a:cubicBezTo>
                    <a:pt x="8466" y="12658"/>
                    <a:pt x="8131" y="12690"/>
                    <a:pt x="7801" y="12690"/>
                  </a:cubicBezTo>
                  <a:cubicBezTo>
                    <a:pt x="6214" y="12690"/>
                    <a:pt x="4741" y="11952"/>
                    <a:pt x="3882" y="10590"/>
                  </a:cubicBezTo>
                  <a:cubicBezTo>
                    <a:pt x="1485" y="6637"/>
                    <a:pt x="5224" y="1718"/>
                    <a:pt x="9463" y="1646"/>
                  </a:cubicBezTo>
                  <a:cubicBezTo>
                    <a:pt x="10518" y="1646"/>
                    <a:pt x="10518" y="0"/>
                    <a:pt x="9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44;p61"/>
            <p:cNvSpPr/>
            <p:nvPr/>
          </p:nvSpPr>
          <p:spPr>
            <a:xfrm>
              <a:off x="2181775" y="4015025"/>
              <a:ext cx="337200" cy="365375"/>
            </a:xfrm>
            <a:custGeom>
              <a:avLst/>
              <a:gdLst/>
              <a:ahLst/>
              <a:cxnLst/>
              <a:rect l="l" t="t" r="r" b="b"/>
              <a:pathLst>
                <a:path w="13488" h="14615" extrusionOk="0">
                  <a:moveTo>
                    <a:pt x="8050" y="215"/>
                  </a:moveTo>
                  <a:cubicBezTo>
                    <a:pt x="8283" y="215"/>
                    <a:pt x="8426" y="376"/>
                    <a:pt x="8569" y="448"/>
                  </a:cubicBezTo>
                  <a:cubicBezTo>
                    <a:pt x="8658" y="591"/>
                    <a:pt x="8730" y="752"/>
                    <a:pt x="8730" y="966"/>
                  </a:cubicBezTo>
                  <a:cubicBezTo>
                    <a:pt x="8730" y="1109"/>
                    <a:pt x="8658" y="1342"/>
                    <a:pt x="8569" y="1413"/>
                  </a:cubicBezTo>
                  <a:cubicBezTo>
                    <a:pt x="8426" y="1557"/>
                    <a:pt x="8283" y="1646"/>
                    <a:pt x="8050" y="1646"/>
                  </a:cubicBezTo>
                  <a:cubicBezTo>
                    <a:pt x="6333" y="1718"/>
                    <a:pt x="4777" y="2451"/>
                    <a:pt x="3578" y="3649"/>
                  </a:cubicBezTo>
                  <a:cubicBezTo>
                    <a:pt x="2398" y="4848"/>
                    <a:pt x="1575" y="6404"/>
                    <a:pt x="1575" y="8050"/>
                  </a:cubicBezTo>
                  <a:cubicBezTo>
                    <a:pt x="1575" y="8944"/>
                    <a:pt x="1861" y="9910"/>
                    <a:pt x="2398" y="10733"/>
                  </a:cubicBezTo>
                  <a:cubicBezTo>
                    <a:pt x="3292" y="12146"/>
                    <a:pt x="4705" y="12969"/>
                    <a:pt x="6333" y="12969"/>
                  </a:cubicBezTo>
                  <a:cubicBezTo>
                    <a:pt x="6637" y="12969"/>
                    <a:pt x="7013" y="12897"/>
                    <a:pt x="7388" y="12826"/>
                  </a:cubicBezTo>
                  <a:cubicBezTo>
                    <a:pt x="9463" y="12378"/>
                    <a:pt x="11109" y="10876"/>
                    <a:pt x="12003" y="8944"/>
                  </a:cubicBezTo>
                  <a:cubicBezTo>
                    <a:pt x="12075" y="8640"/>
                    <a:pt x="12307" y="8568"/>
                    <a:pt x="12450" y="8568"/>
                  </a:cubicBezTo>
                  <a:cubicBezTo>
                    <a:pt x="12683" y="8568"/>
                    <a:pt x="12898" y="8640"/>
                    <a:pt x="13041" y="8801"/>
                  </a:cubicBezTo>
                  <a:cubicBezTo>
                    <a:pt x="13202" y="8944"/>
                    <a:pt x="13273" y="9087"/>
                    <a:pt x="13273" y="9320"/>
                  </a:cubicBezTo>
                  <a:cubicBezTo>
                    <a:pt x="13273" y="9463"/>
                    <a:pt x="13273" y="9534"/>
                    <a:pt x="13202" y="9695"/>
                  </a:cubicBezTo>
                  <a:cubicBezTo>
                    <a:pt x="12969" y="10053"/>
                    <a:pt x="12826" y="10500"/>
                    <a:pt x="12522" y="10876"/>
                  </a:cubicBezTo>
                  <a:cubicBezTo>
                    <a:pt x="11180" y="12826"/>
                    <a:pt x="8944" y="14310"/>
                    <a:pt x="6494" y="14382"/>
                  </a:cubicBezTo>
                  <a:lnTo>
                    <a:pt x="6333" y="14382"/>
                  </a:lnTo>
                  <a:cubicBezTo>
                    <a:pt x="3954" y="14382"/>
                    <a:pt x="1790" y="12969"/>
                    <a:pt x="824" y="10804"/>
                  </a:cubicBezTo>
                  <a:cubicBezTo>
                    <a:pt x="448" y="9910"/>
                    <a:pt x="233" y="8944"/>
                    <a:pt x="233" y="8050"/>
                  </a:cubicBezTo>
                  <a:cubicBezTo>
                    <a:pt x="233" y="4025"/>
                    <a:pt x="3811" y="304"/>
                    <a:pt x="8050" y="215"/>
                  </a:cubicBezTo>
                  <a:close/>
                  <a:moveTo>
                    <a:pt x="8050" y="0"/>
                  </a:moveTo>
                  <a:cubicBezTo>
                    <a:pt x="3650" y="72"/>
                    <a:pt x="1" y="3882"/>
                    <a:pt x="1" y="8050"/>
                  </a:cubicBezTo>
                  <a:cubicBezTo>
                    <a:pt x="1" y="9016"/>
                    <a:pt x="162" y="9910"/>
                    <a:pt x="609" y="10876"/>
                  </a:cubicBezTo>
                  <a:cubicBezTo>
                    <a:pt x="1575" y="13183"/>
                    <a:pt x="3882" y="14614"/>
                    <a:pt x="6333" y="14614"/>
                  </a:cubicBezTo>
                  <a:lnTo>
                    <a:pt x="6494" y="14614"/>
                  </a:lnTo>
                  <a:cubicBezTo>
                    <a:pt x="9016" y="14525"/>
                    <a:pt x="11341" y="13040"/>
                    <a:pt x="12754" y="11037"/>
                  </a:cubicBezTo>
                  <a:cubicBezTo>
                    <a:pt x="12969" y="10590"/>
                    <a:pt x="13202" y="10214"/>
                    <a:pt x="13416" y="9767"/>
                  </a:cubicBezTo>
                  <a:cubicBezTo>
                    <a:pt x="13488" y="9606"/>
                    <a:pt x="13488" y="9463"/>
                    <a:pt x="13488" y="9320"/>
                  </a:cubicBezTo>
                  <a:cubicBezTo>
                    <a:pt x="13488" y="9016"/>
                    <a:pt x="13345" y="8801"/>
                    <a:pt x="13202" y="8640"/>
                  </a:cubicBezTo>
                  <a:cubicBezTo>
                    <a:pt x="12969" y="8425"/>
                    <a:pt x="12754" y="8354"/>
                    <a:pt x="12450" y="8354"/>
                  </a:cubicBezTo>
                  <a:cubicBezTo>
                    <a:pt x="12236" y="8354"/>
                    <a:pt x="11932" y="8497"/>
                    <a:pt x="11789" y="8801"/>
                  </a:cubicBezTo>
                  <a:cubicBezTo>
                    <a:pt x="10966" y="10733"/>
                    <a:pt x="9392" y="12146"/>
                    <a:pt x="7317" y="12593"/>
                  </a:cubicBezTo>
                  <a:cubicBezTo>
                    <a:pt x="7013" y="12665"/>
                    <a:pt x="6637" y="12736"/>
                    <a:pt x="6333" y="12736"/>
                  </a:cubicBezTo>
                  <a:cubicBezTo>
                    <a:pt x="4777" y="12736"/>
                    <a:pt x="3435" y="12003"/>
                    <a:pt x="2612" y="10661"/>
                  </a:cubicBezTo>
                  <a:cubicBezTo>
                    <a:pt x="2094" y="9838"/>
                    <a:pt x="1861" y="8944"/>
                    <a:pt x="1861" y="8050"/>
                  </a:cubicBezTo>
                  <a:cubicBezTo>
                    <a:pt x="1861" y="6476"/>
                    <a:pt x="2612" y="4991"/>
                    <a:pt x="3739" y="3792"/>
                  </a:cubicBezTo>
                  <a:cubicBezTo>
                    <a:pt x="4848" y="2683"/>
                    <a:pt x="6422" y="1932"/>
                    <a:pt x="8050" y="1932"/>
                  </a:cubicBezTo>
                  <a:cubicBezTo>
                    <a:pt x="8354" y="1932"/>
                    <a:pt x="8569" y="1789"/>
                    <a:pt x="8730" y="1557"/>
                  </a:cubicBezTo>
                  <a:cubicBezTo>
                    <a:pt x="8873" y="1413"/>
                    <a:pt x="8944" y="1199"/>
                    <a:pt x="8944" y="966"/>
                  </a:cubicBezTo>
                  <a:cubicBezTo>
                    <a:pt x="8944" y="752"/>
                    <a:pt x="8873" y="519"/>
                    <a:pt x="8730" y="304"/>
                  </a:cubicBezTo>
                  <a:cubicBezTo>
                    <a:pt x="8569" y="143"/>
                    <a:pt x="8354" y="0"/>
                    <a:pt x="8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45;p61"/>
            <p:cNvSpPr/>
            <p:nvPr/>
          </p:nvSpPr>
          <p:spPr>
            <a:xfrm>
              <a:off x="1116150" y="3895625"/>
              <a:ext cx="991425" cy="821950"/>
            </a:xfrm>
            <a:custGeom>
              <a:avLst/>
              <a:gdLst/>
              <a:ahLst/>
              <a:cxnLst/>
              <a:rect l="l" t="t" r="r" b="b"/>
              <a:pathLst>
                <a:path w="39657" h="32878" extrusionOk="0">
                  <a:moveTo>
                    <a:pt x="25794" y="0"/>
                  </a:moveTo>
                  <a:lnTo>
                    <a:pt x="13183" y="72"/>
                  </a:lnTo>
                  <a:lnTo>
                    <a:pt x="5957" y="376"/>
                  </a:lnTo>
                  <a:lnTo>
                    <a:pt x="72" y="1056"/>
                  </a:lnTo>
                  <a:lnTo>
                    <a:pt x="0" y="11037"/>
                  </a:lnTo>
                  <a:lnTo>
                    <a:pt x="304" y="21394"/>
                  </a:lnTo>
                  <a:cubicBezTo>
                    <a:pt x="304" y="21394"/>
                    <a:pt x="144" y="24309"/>
                    <a:pt x="1485" y="25204"/>
                  </a:cubicBezTo>
                  <a:lnTo>
                    <a:pt x="11252" y="31983"/>
                  </a:lnTo>
                  <a:cubicBezTo>
                    <a:pt x="11252" y="31983"/>
                    <a:pt x="12217" y="32716"/>
                    <a:pt x="13183" y="32877"/>
                  </a:cubicBezTo>
                  <a:lnTo>
                    <a:pt x="29210" y="30194"/>
                  </a:lnTo>
                  <a:lnTo>
                    <a:pt x="37778" y="29228"/>
                  </a:lnTo>
                  <a:cubicBezTo>
                    <a:pt x="37778" y="29228"/>
                    <a:pt x="37787" y="29229"/>
                    <a:pt x="37803" y="29229"/>
                  </a:cubicBezTo>
                  <a:cubicBezTo>
                    <a:pt x="38005" y="29229"/>
                    <a:pt x="39375" y="29167"/>
                    <a:pt x="39657" y="27511"/>
                  </a:cubicBezTo>
                  <a:lnTo>
                    <a:pt x="38977" y="19676"/>
                  </a:lnTo>
                  <a:lnTo>
                    <a:pt x="38673" y="5367"/>
                  </a:lnTo>
                  <a:cubicBezTo>
                    <a:pt x="38673" y="5367"/>
                    <a:pt x="38834" y="4776"/>
                    <a:pt x="38011" y="4097"/>
                  </a:cubicBezTo>
                  <a:cubicBezTo>
                    <a:pt x="36669" y="2988"/>
                    <a:pt x="33235" y="1342"/>
                    <a:pt x="25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046;p61"/>
            <p:cNvSpPr/>
            <p:nvPr/>
          </p:nvSpPr>
          <p:spPr>
            <a:xfrm>
              <a:off x="1153275" y="3973775"/>
              <a:ext cx="225400" cy="648550"/>
            </a:xfrm>
            <a:custGeom>
              <a:avLst/>
              <a:gdLst/>
              <a:ahLst/>
              <a:cxnLst/>
              <a:rect l="l" t="t" r="r" b="b"/>
              <a:pathLst>
                <a:path w="9016" h="25942" extrusionOk="0">
                  <a:moveTo>
                    <a:pt x="541" y="1"/>
                  </a:moveTo>
                  <a:cubicBezTo>
                    <a:pt x="0" y="1"/>
                    <a:pt x="0" y="828"/>
                    <a:pt x="0" y="828"/>
                  </a:cubicBezTo>
                  <a:lnTo>
                    <a:pt x="161" y="6122"/>
                  </a:lnTo>
                  <a:lnTo>
                    <a:pt x="233" y="9396"/>
                  </a:lnTo>
                  <a:lnTo>
                    <a:pt x="233" y="13134"/>
                  </a:lnTo>
                  <a:lnTo>
                    <a:pt x="447" y="19752"/>
                  </a:lnTo>
                  <a:cubicBezTo>
                    <a:pt x="628" y="20156"/>
                    <a:pt x="701" y="20238"/>
                    <a:pt x="731" y="20238"/>
                  </a:cubicBezTo>
                  <a:cubicBezTo>
                    <a:pt x="751" y="20238"/>
                    <a:pt x="751" y="20200"/>
                    <a:pt x="751" y="20200"/>
                  </a:cubicBezTo>
                  <a:lnTo>
                    <a:pt x="8282" y="25941"/>
                  </a:lnTo>
                  <a:cubicBezTo>
                    <a:pt x="9015" y="25280"/>
                    <a:pt x="8425" y="23866"/>
                    <a:pt x="8425" y="23866"/>
                  </a:cubicBezTo>
                  <a:lnTo>
                    <a:pt x="8282" y="21630"/>
                  </a:lnTo>
                  <a:lnTo>
                    <a:pt x="7906" y="4029"/>
                  </a:lnTo>
                  <a:cubicBezTo>
                    <a:pt x="7763" y="2849"/>
                    <a:pt x="6940" y="2312"/>
                    <a:pt x="6940" y="2312"/>
                  </a:cubicBezTo>
                  <a:lnTo>
                    <a:pt x="608" y="5"/>
                  </a:lnTo>
                  <a:cubicBezTo>
                    <a:pt x="585" y="2"/>
                    <a:pt x="562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047;p61"/>
            <p:cNvSpPr/>
            <p:nvPr/>
          </p:nvSpPr>
          <p:spPr>
            <a:xfrm>
              <a:off x="1447950" y="4044975"/>
              <a:ext cx="599700" cy="581375"/>
            </a:xfrm>
            <a:custGeom>
              <a:avLst/>
              <a:gdLst/>
              <a:ahLst/>
              <a:cxnLst/>
              <a:rect l="l" t="t" r="r" b="b"/>
              <a:pathLst>
                <a:path w="23988" h="23255" extrusionOk="0">
                  <a:moveTo>
                    <a:pt x="21823" y="1"/>
                  </a:moveTo>
                  <a:lnTo>
                    <a:pt x="10644" y="520"/>
                  </a:lnTo>
                  <a:lnTo>
                    <a:pt x="3274" y="591"/>
                  </a:lnTo>
                  <a:cubicBezTo>
                    <a:pt x="3274" y="591"/>
                    <a:pt x="2956" y="550"/>
                    <a:pt x="2520" y="550"/>
                  </a:cubicBezTo>
                  <a:cubicBezTo>
                    <a:pt x="1762" y="550"/>
                    <a:pt x="647" y="673"/>
                    <a:pt x="215" y="1342"/>
                  </a:cubicBezTo>
                  <a:cubicBezTo>
                    <a:pt x="215" y="1342"/>
                    <a:pt x="1" y="1861"/>
                    <a:pt x="1" y="3346"/>
                  </a:cubicBezTo>
                  <a:lnTo>
                    <a:pt x="520" y="21305"/>
                  </a:lnTo>
                  <a:cubicBezTo>
                    <a:pt x="520" y="21305"/>
                    <a:pt x="215" y="22503"/>
                    <a:pt x="2076" y="23254"/>
                  </a:cubicBezTo>
                  <a:lnTo>
                    <a:pt x="22270" y="21466"/>
                  </a:lnTo>
                  <a:cubicBezTo>
                    <a:pt x="22270" y="21466"/>
                    <a:pt x="22298" y="21468"/>
                    <a:pt x="22345" y="21468"/>
                  </a:cubicBezTo>
                  <a:cubicBezTo>
                    <a:pt x="22639" y="21468"/>
                    <a:pt x="23711" y="21362"/>
                    <a:pt x="23773" y="19820"/>
                  </a:cubicBezTo>
                  <a:lnTo>
                    <a:pt x="23988" y="14758"/>
                  </a:lnTo>
                  <a:lnTo>
                    <a:pt x="23701" y="11180"/>
                  </a:lnTo>
                  <a:lnTo>
                    <a:pt x="23326" y="9231"/>
                  </a:lnTo>
                  <a:lnTo>
                    <a:pt x="23254" y="4473"/>
                  </a:lnTo>
                  <a:lnTo>
                    <a:pt x="22879" y="1181"/>
                  </a:lnTo>
                  <a:cubicBezTo>
                    <a:pt x="22879" y="1181"/>
                    <a:pt x="22950" y="1"/>
                    <a:pt x="21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048;p61"/>
            <p:cNvSpPr/>
            <p:nvPr/>
          </p:nvSpPr>
          <p:spPr>
            <a:xfrm>
              <a:off x="1199775" y="3917975"/>
              <a:ext cx="767825" cy="59950"/>
            </a:xfrm>
            <a:custGeom>
              <a:avLst/>
              <a:gdLst/>
              <a:ahLst/>
              <a:cxnLst/>
              <a:rect l="l" t="t" r="r" b="b"/>
              <a:pathLst>
                <a:path w="30713" h="2398" extrusionOk="0">
                  <a:moveTo>
                    <a:pt x="21912" y="1"/>
                  </a:moveTo>
                  <a:lnTo>
                    <a:pt x="0" y="305"/>
                  </a:lnTo>
                  <a:lnTo>
                    <a:pt x="6565" y="2237"/>
                  </a:lnTo>
                  <a:lnTo>
                    <a:pt x="30123" y="2398"/>
                  </a:lnTo>
                  <a:lnTo>
                    <a:pt x="30713" y="2094"/>
                  </a:lnTo>
                  <a:lnTo>
                    <a:pt x="219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49;p61"/>
            <p:cNvSpPr/>
            <p:nvPr/>
          </p:nvSpPr>
          <p:spPr>
            <a:xfrm>
              <a:off x="1447950" y="4037375"/>
              <a:ext cx="601500" cy="590750"/>
            </a:xfrm>
            <a:custGeom>
              <a:avLst/>
              <a:gdLst/>
              <a:ahLst/>
              <a:cxnLst/>
              <a:rect l="l" t="t" r="r" b="b"/>
              <a:pathLst>
                <a:path w="24060" h="23630" extrusionOk="0">
                  <a:moveTo>
                    <a:pt x="21376" y="1"/>
                  </a:moveTo>
                  <a:cubicBezTo>
                    <a:pt x="18783" y="273"/>
                    <a:pt x="14816" y="531"/>
                    <a:pt x="13574" y="531"/>
                  </a:cubicBezTo>
                  <a:cubicBezTo>
                    <a:pt x="13428" y="531"/>
                    <a:pt x="13319" y="527"/>
                    <a:pt x="13255" y="519"/>
                  </a:cubicBezTo>
                  <a:lnTo>
                    <a:pt x="2076" y="591"/>
                  </a:lnTo>
                  <a:cubicBezTo>
                    <a:pt x="1414" y="591"/>
                    <a:pt x="72" y="895"/>
                    <a:pt x="1" y="2308"/>
                  </a:cubicBezTo>
                  <a:lnTo>
                    <a:pt x="144" y="2451"/>
                  </a:lnTo>
                  <a:cubicBezTo>
                    <a:pt x="582" y="1455"/>
                    <a:pt x="1395" y="1327"/>
                    <a:pt x="1814" y="1327"/>
                  </a:cubicBezTo>
                  <a:cubicBezTo>
                    <a:pt x="1959" y="1327"/>
                    <a:pt x="2057" y="1342"/>
                    <a:pt x="2076" y="1342"/>
                  </a:cubicBezTo>
                  <a:lnTo>
                    <a:pt x="13184" y="1271"/>
                  </a:lnTo>
                  <a:cubicBezTo>
                    <a:pt x="13228" y="1274"/>
                    <a:pt x="13282" y="1276"/>
                    <a:pt x="13346" y="1276"/>
                  </a:cubicBezTo>
                  <a:cubicBezTo>
                    <a:pt x="14700" y="1276"/>
                    <a:pt x="20373" y="588"/>
                    <a:pt x="21090" y="519"/>
                  </a:cubicBezTo>
                  <a:cubicBezTo>
                    <a:pt x="21090" y="519"/>
                    <a:pt x="21161" y="591"/>
                    <a:pt x="21537" y="663"/>
                  </a:cubicBezTo>
                  <a:cubicBezTo>
                    <a:pt x="22575" y="895"/>
                    <a:pt x="22718" y="2004"/>
                    <a:pt x="22718" y="2094"/>
                  </a:cubicBezTo>
                  <a:lnTo>
                    <a:pt x="22718" y="7227"/>
                  </a:lnTo>
                  <a:cubicBezTo>
                    <a:pt x="22646" y="9320"/>
                    <a:pt x="23165" y="11484"/>
                    <a:pt x="23165" y="11627"/>
                  </a:cubicBezTo>
                  <a:lnTo>
                    <a:pt x="23397" y="15509"/>
                  </a:lnTo>
                  <a:lnTo>
                    <a:pt x="23254" y="19748"/>
                  </a:lnTo>
                  <a:cubicBezTo>
                    <a:pt x="23093" y="21394"/>
                    <a:pt x="21609" y="21233"/>
                    <a:pt x="21466" y="21322"/>
                  </a:cubicBezTo>
                  <a:lnTo>
                    <a:pt x="2380" y="23022"/>
                  </a:lnTo>
                  <a:cubicBezTo>
                    <a:pt x="2380" y="23022"/>
                    <a:pt x="1181" y="23022"/>
                    <a:pt x="663" y="22056"/>
                  </a:cubicBezTo>
                  <a:lnTo>
                    <a:pt x="520" y="22217"/>
                  </a:lnTo>
                  <a:cubicBezTo>
                    <a:pt x="895" y="23183"/>
                    <a:pt x="1629" y="23558"/>
                    <a:pt x="2147" y="23558"/>
                  </a:cubicBezTo>
                  <a:cubicBezTo>
                    <a:pt x="2308" y="23558"/>
                    <a:pt x="2380" y="23630"/>
                    <a:pt x="2451" y="23630"/>
                  </a:cubicBezTo>
                  <a:lnTo>
                    <a:pt x="22575" y="21770"/>
                  </a:lnTo>
                  <a:lnTo>
                    <a:pt x="22646" y="21770"/>
                  </a:lnTo>
                  <a:lnTo>
                    <a:pt x="22646" y="21680"/>
                  </a:lnTo>
                  <a:cubicBezTo>
                    <a:pt x="22718" y="21680"/>
                    <a:pt x="23845" y="21233"/>
                    <a:pt x="23988" y="19820"/>
                  </a:cubicBezTo>
                  <a:lnTo>
                    <a:pt x="24059" y="15509"/>
                  </a:lnTo>
                  <a:lnTo>
                    <a:pt x="23701" y="11252"/>
                  </a:lnTo>
                  <a:cubicBezTo>
                    <a:pt x="23701" y="11180"/>
                    <a:pt x="23326" y="7978"/>
                    <a:pt x="23326" y="7156"/>
                  </a:cubicBezTo>
                  <a:lnTo>
                    <a:pt x="23326" y="1789"/>
                  </a:lnTo>
                  <a:cubicBezTo>
                    <a:pt x="23326" y="1199"/>
                    <a:pt x="22879" y="1"/>
                    <a:pt x="21466" y="1"/>
                  </a:cubicBez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50;p61"/>
            <p:cNvSpPr/>
            <p:nvPr/>
          </p:nvSpPr>
          <p:spPr>
            <a:xfrm>
              <a:off x="1203800" y="3912625"/>
              <a:ext cx="778575" cy="65300"/>
            </a:xfrm>
            <a:custGeom>
              <a:avLst/>
              <a:gdLst/>
              <a:ahLst/>
              <a:cxnLst/>
              <a:rect l="l" t="t" r="r" b="b"/>
              <a:pathLst>
                <a:path w="31143" h="2612" extrusionOk="0">
                  <a:moveTo>
                    <a:pt x="19605" y="0"/>
                  </a:moveTo>
                  <a:lnTo>
                    <a:pt x="0" y="519"/>
                  </a:lnTo>
                  <a:lnTo>
                    <a:pt x="287" y="734"/>
                  </a:lnTo>
                  <a:lnTo>
                    <a:pt x="19605" y="447"/>
                  </a:lnTo>
                  <a:cubicBezTo>
                    <a:pt x="20267" y="447"/>
                    <a:pt x="21751" y="519"/>
                    <a:pt x="22055" y="590"/>
                  </a:cubicBezTo>
                  <a:lnTo>
                    <a:pt x="30176" y="2522"/>
                  </a:lnTo>
                  <a:lnTo>
                    <a:pt x="30784" y="2612"/>
                  </a:lnTo>
                  <a:cubicBezTo>
                    <a:pt x="30856" y="2451"/>
                    <a:pt x="31142" y="2379"/>
                    <a:pt x="31071" y="2308"/>
                  </a:cubicBezTo>
                  <a:cubicBezTo>
                    <a:pt x="31071" y="2236"/>
                    <a:pt x="30784" y="1932"/>
                    <a:pt x="30337" y="1932"/>
                  </a:cubicBezTo>
                  <a:lnTo>
                    <a:pt x="22198" y="72"/>
                  </a:lnTo>
                  <a:cubicBezTo>
                    <a:pt x="21680" y="0"/>
                    <a:pt x="19676" y="0"/>
                    <a:pt x="19605" y="0"/>
                  </a:cubicBez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51;p61"/>
            <p:cNvSpPr/>
            <p:nvPr/>
          </p:nvSpPr>
          <p:spPr>
            <a:xfrm>
              <a:off x="1132700" y="3970300"/>
              <a:ext cx="231200" cy="656050"/>
            </a:xfrm>
            <a:custGeom>
              <a:avLst/>
              <a:gdLst/>
              <a:ahLst/>
              <a:cxnLst/>
              <a:rect l="l" t="t" r="r" b="b"/>
              <a:pathLst>
                <a:path w="9248" h="26242" extrusionOk="0">
                  <a:moveTo>
                    <a:pt x="1199" y="1"/>
                  </a:moveTo>
                  <a:cubicBezTo>
                    <a:pt x="0" y="215"/>
                    <a:pt x="233" y="2541"/>
                    <a:pt x="304" y="2827"/>
                  </a:cubicBezTo>
                  <a:lnTo>
                    <a:pt x="376" y="13720"/>
                  </a:lnTo>
                  <a:lnTo>
                    <a:pt x="680" y="18854"/>
                  </a:lnTo>
                  <a:cubicBezTo>
                    <a:pt x="608" y="20267"/>
                    <a:pt x="1342" y="20875"/>
                    <a:pt x="1431" y="20875"/>
                  </a:cubicBezTo>
                  <a:lnTo>
                    <a:pt x="8354" y="26009"/>
                  </a:lnTo>
                  <a:lnTo>
                    <a:pt x="9105" y="26241"/>
                  </a:lnTo>
                  <a:lnTo>
                    <a:pt x="9248" y="25705"/>
                  </a:lnTo>
                  <a:lnTo>
                    <a:pt x="8497" y="25562"/>
                  </a:lnTo>
                  <a:lnTo>
                    <a:pt x="1717" y="20499"/>
                  </a:lnTo>
                  <a:cubicBezTo>
                    <a:pt x="1646" y="20499"/>
                    <a:pt x="1056" y="20052"/>
                    <a:pt x="1199" y="18854"/>
                  </a:cubicBezTo>
                  <a:lnTo>
                    <a:pt x="752" y="2827"/>
                  </a:lnTo>
                  <a:lnTo>
                    <a:pt x="752" y="2755"/>
                  </a:lnTo>
                  <a:cubicBezTo>
                    <a:pt x="680" y="2237"/>
                    <a:pt x="608" y="662"/>
                    <a:pt x="1127" y="376"/>
                  </a:cubicBezTo>
                  <a:lnTo>
                    <a:pt x="1199" y="1"/>
                  </a:ln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52;p61"/>
            <p:cNvSpPr/>
            <p:nvPr/>
          </p:nvSpPr>
          <p:spPr>
            <a:xfrm>
              <a:off x="1373275" y="3983275"/>
              <a:ext cx="737875" cy="734300"/>
            </a:xfrm>
            <a:custGeom>
              <a:avLst/>
              <a:gdLst/>
              <a:ahLst/>
              <a:cxnLst/>
              <a:rect l="l" t="t" r="r" b="b"/>
              <a:pathLst>
                <a:path w="29515" h="29372" extrusionOk="0">
                  <a:moveTo>
                    <a:pt x="26599" y="233"/>
                  </a:moveTo>
                  <a:cubicBezTo>
                    <a:pt x="27046" y="233"/>
                    <a:pt x="27493" y="448"/>
                    <a:pt x="27797" y="752"/>
                  </a:cubicBezTo>
                  <a:cubicBezTo>
                    <a:pt x="28102" y="1038"/>
                    <a:pt x="28245" y="1413"/>
                    <a:pt x="28245" y="1861"/>
                  </a:cubicBezTo>
                  <a:cubicBezTo>
                    <a:pt x="28245" y="1861"/>
                    <a:pt x="28245" y="2379"/>
                    <a:pt x="28316" y="3131"/>
                  </a:cubicBezTo>
                  <a:cubicBezTo>
                    <a:pt x="28388" y="5367"/>
                    <a:pt x="28549" y="10357"/>
                    <a:pt x="28549" y="13344"/>
                  </a:cubicBezTo>
                  <a:cubicBezTo>
                    <a:pt x="28549" y="13720"/>
                    <a:pt x="28549" y="14006"/>
                    <a:pt x="28477" y="14310"/>
                  </a:cubicBezTo>
                  <a:lnTo>
                    <a:pt x="28477" y="14453"/>
                  </a:lnTo>
                  <a:cubicBezTo>
                    <a:pt x="28477" y="17010"/>
                    <a:pt x="29249" y="23715"/>
                    <a:pt x="29281" y="23996"/>
                  </a:cubicBezTo>
                  <a:lnTo>
                    <a:pt x="29281" y="23996"/>
                  </a:lnTo>
                  <a:cubicBezTo>
                    <a:pt x="29265" y="24483"/>
                    <a:pt x="29055" y="24840"/>
                    <a:pt x="28763" y="25114"/>
                  </a:cubicBezTo>
                  <a:cubicBezTo>
                    <a:pt x="28477" y="25418"/>
                    <a:pt x="28102" y="25633"/>
                    <a:pt x="27583" y="25633"/>
                  </a:cubicBezTo>
                  <a:cubicBezTo>
                    <a:pt x="27583" y="25633"/>
                    <a:pt x="25794" y="25794"/>
                    <a:pt x="23701" y="26009"/>
                  </a:cubicBezTo>
                  <a:cubicBezTo>
                    <a:pt x="21680" y="26170"/>
                    <a:pt x="19373" y="26456"/>
                    <a:pt x="18335" y="26617"/>
                  </a:cubicBezTo>
                  <a:cubicBezTo>
                    <a:pt x="16242" y="27064"/>
                    <a:pt x="12379" y="27654"/>
                    <a:pt x="8944" y="28173"/>
                  </a:cubicBezTo>
                  <a:cubicBezTo>
                    <a:pt x="7299" y="28477"/>
                    <a:pt x="5742" y="28692"/>
                    <a:pt x="4544" y="28853"/>
                  </a:cubicBezTo>
                  <a:cubicBezTo>
                    <a:pt x="4025" y="28996"/>
                    <a:pt x="3578" y="29067"/>
                    <a:pt x="3202" y="29067"/>
                  </a:cubicBezTo>
                  <a:cubicBezTo>
                    <a:pt x="2898" y="29139"/>
                    <a:pt x="2755" y="29139"/>
                    <a:pt x="2755" y="29139"/>
                  </a:cubicBezTo>
                  <a:cubicBezTo>
                    <a:pt x="2308" y="29139"/>
                    <a:pt x="1861" y="28996"/>
                    <a:pt x="1557" y="28692"/>
                  </a:cubicBezTo>
                  <a:cubicBezTo>
                    <a:pt x="1271" y="28405"/>
                    <a:pt x="1110" y="27958"/>
                    <a:pt x="1110" y="27511"/>
                  </a:cubicBezTo>
                  <a:cubicBezTo>
                    <a:pt x="1110" y="27511"/>
                    <a:pt x="1038" y="26974"/>
                    <a:pt x="1038" y="26241"/>
                  </a:cubicBezTo>
                  <a:cubicBezTo>
                    <a:pt x="895" y="23844"/>
                    <a:pt x="662" y="18854"/>
                    <a:pt x="591" y="16850"/>
                  </a:cubicBezTo>
                  <a:cubicBezTo>
                    <a:pt x="519" y="14990"/>
                    <a:pt x="448" y="11180"/>
                    <a:pt x="448" y="7835"/>
                  </a:cubicBezTo>
                  <a:cubicBezTo>
                    <a:pt x="376" y="6189"/>
                    <a:pt x="376" y="4615"/>
                    <a:pt x="376" y="3506"/>
                  </a:cubicBezTo>
                  <a:cubicBezTo>
                    <a:pt x="376" y="2308"/>
                    <a:pt x="305" y="1646"/>
                    <a:pt x="305" y="1646"/>
                  </a:cubicBezTo>
                  <a:lnTo>
                    <a:pt x="305" y="680"/>
                  </a:lnTo>
                  <a:lnTo>
                    <a:pt x="305" y="519"/>
                  </a:lnTo>
                  <a:cubicBezTo>
                    <a:pt x="305" y="448"/>
                    <a:pt x="376" y="448"/>
                    <a:pt x="448" y="376"/>
                  </a:cubicBezTo>
                  <a:lnTo>
                    <a:pt x="2380" y="376"/>
                  </a:lnTo>
                  <a:cubicBezTo>
                    <a:pt x="5134" y="376"/>
                    <a:pt x="11180" y="376"/>
                    <a:pt x="14525" y="448"/>
                  </a:cubicBezTo>
                  <a:cubicBezTo>
                    <a:pt x="14901" y="519"/>
                    <a:pt x="15276" y="519"/>
                    <a:pt x="15795" y="519"/>
                  </a:cubicBezTo>
                  <a:cubicBezTo>
                    <a:pt x="19534" y="519"/>
                    <a:pt x="26599" y="233"/>
                    <a:pt x="26599" y="233"/>
                  </a:cubicBezTo>
                  <a:close/>
                  <a:moveTo>
                    <a:pt x="25418" y="0"/>
                  </a:moveTo>
                  <a:cubicBezTo>
                    <a:pt x="23254" y="72"/>
                    <a:pt x="18550" y="233"/>
                    <a:pt x="15795" y="233"/>
                  </a:cubicBezTo>
                  <a:lnTo>
                    <a:pt x="14525" y="233"/>
                  </a:lnTo>
                  <a:cubicBezTo>
                    <a:pt x="10143" y="143"/>
                    <a:pt x="823" y="143"/>
                    <a:pt x="823" y="143"/>
                  </a:cubicBezTo>
                  <a:cubicBezTo>
                    <a:pt x="519" y="143"/>
                    <a:pt x="376" y="143"/>
                    <a:pt x="215" y="233"/>
                  </a:cubicBezTo>
                  <a:cubicBezTo>
                    <a:pt x="144" y="304"/>
                    <a:pt x="72" y="376"/>
                    <a:pt x="72" y="448"/>
                  </a:cubicBezTo>
                  <a:cubicBezTo>
                    <a:pt x="72" y="519"/>
                    <a:pt x="1" y="591"/>
                    <a:pt x="1" y="680"/>
                  </a:cubicBezTo>
                  <a:cubicBezTo>
                    <a:pt x="1" y="966"/>
                    <a:pt x="72" y="1270"/>
                    <a:pt x="72" y="1646"/>
                  </a:cubicBezTo>
                  <a:cubicBezTo>
                    <a:pt x="72" y="1646"/>
                    <a:pt x="215" y="13040"/>
                    <a:pt x="376" y="16850"/>
                  </a:cubicBezTo>
                  <a:cubicBezTo>
                    <a:pt x="448" y="19533"/>
                    <a:pt x="823" y="27511"/>
                    <a:pt x="823" y="27511"/>
                  </a:cubicBezTo>
                  <a:cubicBezTo>
                    <a:pt x="823" y="28549"/>
                    <a:pt x="1718" y="29371"/>
                    <a:pt x="2755" y="29371"/>
                  </a:cubicBezTo>
                  <a:cubicBezTo>
                    <a:pt x="2755" y="29371"/>
                    <a:pt x="14239" y="27654"/>
                    <a:pt x="18335" y="26831"/>
                  </a:cubicBezTo>
                  <a:cubicBezTo>
                    <a:pt x="19373" y="26688"/>
                    <a:pt x="21680" y="26384"/>
                    <a:pt x="23773" y="26241"/>
                  </a:cubicBezTo>
                  <a:cubicBezTo>
                    <a:pt x="24739" y="26080"/>
                    <a:pt x="25705" y="26009"/>
                    <a:pt x="26456" y="25937"/>
                  </a:cubicBezTo>
                  <a:cubicBezTo>
                    <a:pt x="27207" y="25865"/>
                    <a:pt x="27654" y="25865"/>
                    <a:pt x="27654" y="25865"/>
                  </a:cubicBezTo>
                  <a:lnTo>
                    <a:pt x="27654" y="25864"/>
                  </a:lnTo>
                  <a:lnTo>
                    <a:pt x="27654" y="25864"/>
                  </a:lnTo>
                  <a:cubicBezTo>
                    <a:pt x="28661" y="25824"/>
                    <a:pt x="29515" y="24947"/>
                    <a:pt x="29515" y="23934"/>
                  </a:cubicBezTo>
                  <a:cubicBezTo>
                    <a:pt x="29515" y="23934"/>
                    <a:pt x="29443" y="23486"/>
                    <a:pt x="29372" y="22807"/>
                  </a:cubicBezTo>
                  <a:cubicBezTo>
                    <a:pt x="29139" y="20714"/>
                    <a:pt x="28763" y="16403"/>
                    <a:pt x="28763" y="14453"/>
                  </a:cubicBezTo>
                  <a:lnTo>
                    <a:pt x="28763" y="14310"/>
                  </a:lnTo>
                  <a:lnTo>
                    <a:pt x="28763" y="13344"/>
                  </a:lnTo>
                  <a:cubicBezTo>
                    <a:pt x="28763" y="9320"/>
                    <a:pt x="28477" y="1861"/>
                    <a:pt x="28477" y="1861"/>
                  </a:cubicBezTo>
                  <a:cubicBezTo>
                    <a:pt x="28477" y="823"/>
                    <a:pt x="27654" y="0"/>
                    <a:pt x="2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53;p61"/>
            <p:cNvSpPr/>
            <p:nvPr/>
          </p:nvSpPr>
          <p:spPr>
            <a:xfrm>
              <a:off x="1117925" y="3919775"/>
              <a:ext cx="264200" cy="75050"/>
            </a:xfrm>
            <a:custGeom>
              <a:avLst/>
              <a:gdLst/>
              <a:ahLst/>
              <a:cxnLst/>
              <a:rect l="l" t="t" r="r" b="b"/>
              <a:pathLst>
                <a:path w="10568" h="3002" extrusionOk="0">
                  <a:moveTo>
                    <a:pt x="144" y="0"/>
                  </a:moveTo>
                  <a:cubicBezTo>
                    <a:pt x="1" y="0"/>
                    <a:pt x="1" y="233"/>
                    <a:pt x="144" y="233"/>
                  </a:cubicBezTo>
                  <a:cubicBezTo>
                    <a:pt x="3650" y="752"/>
                    <a:pt x="6941" y="2165"/>
                    <a:pt x="10358" y="2988"/>
                  </a:cubicBezTo>
                  <a:cubicBezTo>
                    <a:pt x="10380" y="2998"/>
                    <a:pt x="10401" y="3002"/>
                    <a:pt x="10420" y="3002"/>
                  </a:cubicBezTo>
                  <a:cubicBezTo>
                    <a:pt x="10534" y="3002"/>
                    <a:pt x="10568" y="2834"/>
                    <a:pt x="10429" y="2773"/>
                  </a:cubicBezTo>
                  <a:cubicBezTo>
                    <a:pt x="7013" y="1950"/>
                    <a:pt x="3722" y="537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54;p61"/>
            <p:cNvSpPr/>
            <p:nvPr/>
          </p:nvSpPr>
          <p:spPr>
            <a:xfrm>
              <a:off x="1108550" y="3919000"/>
              <a:ext cx="301300" cy="783875"/>
            </a:xfrm>
            <a:custGeom>
              <a:avLst/>
              <a:gdLst/>
              <a:ahLst/>
              <a:cxnLst/>
              <a:rect l="l" t="t" r="r" b="b"/>
              <a:pathLst>
                <a:path w="12052" h="31355" extrusionOk="0">
                  <a:moveTo>
                    <a:pt x="269" y="0"/>
                  </a:moveTo>
                  <a:cubicBezTo>
                    <a:pt x="215" y="0"/>
                    <a:pt x="161" y="40"/>
                    <a:pt x="161" y="121"/>
                  </a:cubicBezTo>
                  <a:cubicBezTo>
                    <a:pt x="376" y="4503"/>
                    <a:pt x="0" y="8832"/>
                    <a:pt x="304" y="13161"/>
                  </a:cubicBezTo>
                  <a:cubicBezTo>
                    <a:pt x="376" y="14502"/>
                    <a:pt x="448" y="15844"/>
                    <a:pt x="448" y="17114"/>
                  </a:cubicBezTo>
                  <a:cubicBezTo>
                    <a:pt x="448" y="18527"/>
                    <a:pt x="376" y="19940"/>
                    <a:pt x="519" y="21353"/>
                  </a:cubicBezTo>
                  <a:cubicBezTo>
                    <a:pt x="608" y="22247"/>
                    <a:pt x="752" y="23285"/>
                    <a:pt x="1270" y="23965"/>
                  </a:cubicBezTo>
                  <a:cubicBezTo>
                    <a:pt x="1574" y="24340"/>
                    <a:pt x="2022" y="24555"/>
                    <a:pt x="2397" y="24787"/>
                  </a:cubicBezTo>
                  <a:cubicBezTo>
                    <a:pt x="2988" y="25235"/>
                    <a:pt x="3578" y="25682"/>
                    <a:pt x="4186" y="26129"/>
                  </a:cubicBezTo>
                  <a:cubicBezTo>
                    <a:pt x="6708" y="27846"/>
                    <a:pt x="9320" y="29545"/>
                    <a:pt x="11860" y="31334"/>
                  </a:cubicBezTo>
                  <a:cubicBezTo>
                    <a:pt x="11871" y="31348"/>
                    <a:pt x="11884" y="31354"/>
                    <a:pt x="11897" y="31354"/>
                  </a:cubicBezTo>
                  <a:cubicBezTo>
                    <a:pt x="11969" y="31354"/>
                    <a:pt x="12052" y="31180"/>
                    <a:pt x="11931" y="31120"/>
                  </a:cubicBezTo>
                  <a:cubicBezTo>
                    <a:pt x="9624" y="29474"/>
                    <a:pt x="7227" y="27846"/>
                    <a:pt x="4848" y="26272"/>
                  </a:cubicBezTo>
                  <a:cubicBezTo>
                    <a:pt x="3810" y="25521"/>
                    <a:pt x="2683" y="24787"/>
                    <a:pt x="1646" y="24036"/>
                  </a:cubicBezTo>
                  <a:cubicBezTo>
                    <a:pt x="823" y="23374"/>
                    <a:pt x="823" y="21800"/>
                    <a:pt x="752" y="20834"/>
                  </a:cubicBezTo>
                  <a:cubicBezTo>
                    <a:pt x="608" y="19564"/>
                    <a:pt x="680" y="18223"/>
                    <a:pt x="680" y="16953"/>
                  </a:cubicBezTo>
                  <a:cubicBezTo>
                    <a:pt x="680" y="15611"/>
                    <a:pt x="608" y="14270"/>
                    <a:pt x="519" y="12857"/>
                  </a:cubicBezTo>
                  <a:cubicBezTo>
                    <a:pt x="233" y="8617"/>
                    <a:pt x="608" y="4360"/>
                    <a:pt x="376" y="121"/>
                  </a:cubicBezTo>
                  <a:cubicBezTo>
                    <a:pt x="376" y="40"/>
                    <a:pt x="322" y="0"/>
                    <a:pt x="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55;p61"/>
            <p:cNvSpPr/>
            <p:nvPr/>
          </p:nvSpPr>
          <p:spPr>
            <a:xfrm>
              <a:off x="1110850" y="3891875"/>
              <a:ext cx="951450" cy="101175"/>
            </a:xfrm>
            <a:custGeom>
              <a:avLst/>
              <a:gdLst/>
              <a:ahLst/>
              <a:cxnLst/>
              <a:rect l="l" t="t" r="r" b="b"/>
              <a:pathLst>
                <a:path w="38058" h="4047" extrusionOk="0">
                  <a:moveTo>
                    <a:pt x="25005" y="1"/>
                  </a:moveTo>
                  <a:cubicBezTo>
                    <a:pt x="24915" y="1"/>
                    <a:pt x="24825" y="3"/>
                    <a:pt x="24736" y="7"/>
                  </a:cubicBezTo>
                  <a:lnTo>
                    <a:pt x="19817" y="7"/>
                  </a:lnTo>
                  <a:cubicBezTo>
                    <a:pt x="13252" y="79"/>
                    <a:pt x="6616" y="79"/>
                    <a:pt x="141" y="1045"/>
                  </a:cubicBezTo>
                  <a:cubicBezTo>
                    <a:pt x="1" y="1107"/>
                    <a:pt x="50" y="1291"/>
                    <a:pt x="159" y="1291"/>
                  </a:cubicBezTo>
                  <a:cubicBezTo>
                    <a:pt x="176" y="1291"/>
                    <a:pt x="194" y="1287"/>
                    <a:pt x="212" y="1277"/>
                  </a:cubicBezTo>
                  <a:cubicBezTo>
                    <a:pt x="6545" y="311"/>
                    <a:pt x="12948" y="311"/>
                    <a:pt x="19370" y="311"/>
                  </a:cubicBezTo>
                  <a:cubicBezTo>
                    <a:pt x="20926" y="222"/>
                    <a:pt x="22500" y="222"/>
                    <a:pt x="24056" y="222"/>
                  </a:cubicBezTo>
                  <a:cubicBezTo>
                    <a:pt x="25702" y="222"/>
                    <a:pt x="27186" y="598"/>
                    <a:pt x="28761" y="973"/>
                  </a:cubicBezTo>
                  <a:cubicBezTo>
                    <a:pt x="31819" y="1564"/>
                    <a:pt x="35093" y="2243"/>
                    <a:pt x="37776" y="4032"/>
                  </a:cubicBezTo>
                  <a:cubicBezTo>
                    <a:pt x="37796" y="4042"/>
                    <a:pt x="37816" y="4046"/>
                    <a:pt x="37835" y="4046"/>
                  </a:cubicBezTo>
                  <a:cubicBezTo>
                    <a:pt x="37957" y="4046"/>
                    <a:pt x="38057" y="3876"/>
                    <a:pt x="37919" y="3799"/>
                  </a:cubicBezTo>
                  <a:cubicBezTo>
                    <a:pt x="35236" y="2100"/>
                    <a:pt x="32105" y="1420"/>
                    <a:pt x="29047" y="759"/>
                  </a:cubicBezTo>
                  <a:cubicBezTo>
                    <a:pt x="27723" y="474"/>
                    <a:pt x="26337" y="1"/>
                    <a:pt x="25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56;p61"/>
            <p:cNvSpPr/>
            <p:nvPr/>
          </p:nvSpPr>
          <p:spPr>
            <a:xfrm>
              <a:off x="1445725" y="4033800"/>
              <a:ext cx="603725" cy="596125"/>
            </a:xfrm>
            <a:custGeom>
              <a:avLst/>
              <a:gdLst/>
              <a:ahLst/>
              <a:cxnLst/>
              <a:rect l="l" t="t" r="r" b="b"/>
              <a:pathLst>
                <a:path w="24149" h="23845" extrusionOk="0">
                  <a:moveTo>
                    <a:pt x="21698" y="215"/>
                  </a:moveTo>
                  <a:cubicBezTo>
                    <a:pt x="22145" y="215"/>
                    <a:pt x="22520" y="448"/>
                    <a:pt x="22807" y="734"/>
                  </a:cubicBezTo>
                  <a:cubicBezTo>
                    <a:pt x="23100" y="1027"/>
                    <a:pt x="23327" y="1387"/>
                    <a:pt x="23342" y="1878"/>
                  </a:cubicBezTo>
                  <a:lnTo>
                    <a:pt x="23342" y="1878"/>
                  </a:lnTo>
                  <a:cubicBezTo>
                    <a:pt x="23333" y="2061"/>
                    <a:pt x="23254" y="3694"/>
                    <a:pt x="23254" y="5581"/>
                  </a:cubicBezTo>
                  <a:cubicBezTo>
                    <a:pt x="23254" y="7513"/>
                    <a:pt x="23343" y="9678"/>
                    <a:pt x="23558" y="10805"/>
                  </a:cubicBezTo>
                  <a:cubicBezTo>
                    <a:pt x="23862" y="11914"/>
                    <a:pt x="23934" y="14221"/>
                    <a:pt x="23934" y="16314"/>
                  </a:cubicBezTo>
                  <a:cubicBezTo>
                    <a:pt x="23934" y="17280"/>
                    <a:pt x="23862" y="18246"/>
                    <a:pt x="23862" y="18997"/>
                  </a:cubicBezTo>
                  <a:lnTo>
                    <a:pt x="23862" y="20195"/>
                  </a:lnTo>
                  <a:cubicBezTo>
                    <a:pt x="23862" y="20643"/>
                    <a:pt x="23629" y="21018"/>
                    <a:pt x="23343" y="21304"/>
                  </a:cubicBezTo>
                  <a:cubicBezTo>
                    <a:pt x="23039" y="21609"/>
                    <a:pt x="22664" y="21823"/>
                    <a:pt x="22145" y="21823"/>
                  </a:cubicBezTo>
                  <a:cubicBezTo>
                    <a:pt x="22145" y="21823"/>
                    <a:pt x="14918" y="22503"/>
                    <a:pt x="12521" y="22646"/>
                  </a:cubicBezTo>
                  <a:cubicBezTo>
                    <a:pt x="9999" y="22879"/>
                    <a:pt x="2397" y="23612"/>
                    <a:pt x="2397" y="23612"/>
                  </a:cubicBezTo>
                  <a:cubicBezTo>
                    <a:pt x="1950" y="23612"/>
                    <a:pt x="1503" y="23397"/>
                    <a:pt x="1199" y="23093"/>
                  </a:cubicBezTo>
                  <a:cubicBezTo>
                    <a:pt x="895" y="22807"/>
                    <a:pt x="752" y="22431"/>
                    <a:pt x="752" y="21913"/>
                  </a:cubicBezTo>
                  <a:cubicBezTo>
                    <a:pt x="752" y="21913"/>
                    <a:pt x="609" y="16242"/>
                    <a:pt x="537" y="14310"/>
                  </a:cubicBezTo>
                  <a:cubicBezTo>
                    <a:pt x="376" y="12146"/>
                    <a:pt x="304" y="9230"/>
                    <a:pt x="304" y="6851"/>
                  </a:cubicBezTo>
                  <a:cubicBezTo>
                    <a:pt x="233" y="5653"/>
                    <a:pt x="233" y="4616"/>
                    <a:pt x="233" y="3864"/>
                  </a:cubicBezTo>
                  <a:lnTo>
                    <a:pt x="233" y="2684"/>
                  </a:lnTo>
                  <a:cubicBezTo>
                    <a:pt x="233" y="2237"/>
                    <a:pt x="376" y="1789"/>
                    <a:pt x="680" y="1485"/>
                  </a:cubicBezTo>
                  <a:cubicBezTo>
                    <a:pt x="984" y="1181"/>
                    <a:pt x="1431" y="1038"/>
                    <a:pt x="1879" y="1038"/>
                  </a:cubicBezTo>
                  <a:lnTo>
                    <a:pt x="1950" y="1038"/>
                  </a:lnTo>
                  <a:cubicBezTo>
                    <a:pt x="2773" y="1038"/>
                    <a:pt x="11860" y="967"/>
                    <a:pt x="15061" y="895"/>
                  </a:cubicBezTo>
                  <a:cubicBezTo>
                    <a:pt x="16707" y="806"/>
                    <a:pt x="21698" y="215"/>
                    <a:pt x="21698" y="215"/>
                  </a:cubicBezTo>
                  <a:close/>
                  <a:moveTo>
                    <a:pt x="21626" y="1"/>
                  </a:moveTo>
                  <a:cubicBezTo>
                    <a:pt x="21626" y="1"/>
                    <a:pt x="21322" y="72"/>
                    <a:pt x="20875" y="72"/>
                  </a:cubicBezTo>
                  <a:cubicBezTo>
                    <a:pt x="19390" y="287"/>
                    <a:pt x="16260" y="591"/>
                    <a:pt x="15061" y="662"/>
                  </a:cubicBezTo>
                  <a:cubicBezTo>
                    <a:pt x="11860" y="734"/>
                    <a:pt x="2773" y="734"/>
                    <a:pt x="1950" y="734"/>
                  </a:cubicBezTo>
                  <a:lnTo>
                    <a:pt x="1879" y="734"/>
                  </a:lnTo>
                  <a:cubicBezTo>
                    <a:pt x="823" y="734"/>
                    <a:pt x="0" y="1628"/>
                    <a:pt x="0" y="2684"/>
                  </a:cubicBezTo>
                  <a:cubicBezTo>
                    <a:pt x="0" y="2684"/>
                    <a:pt x="90" y="9982"/>
                    <a:pt x="304" y="14310"/>
                  </a:cubicBezTo>
                  <a:cubicBezTo>
                    <a:pt x="376" y="15276"/>
                    <a:pt x="376" y="17208"/>
                    <a:pt x="448" y="18854"/>
                  </a:cubicBezTo>
                  <a:lnTo>
                    <a:pt x="448" y="21018"/>
                  </a:lnTo>
                  <a:cubicBezTo>
                    <a:pt x="448" y="21609"/>
                    <a:pt x="537" y="21913"/>
                    <a:pt x="537" y="21913"/>
                  </a:cubicBezTo>
                  <a:cubicBezTo>
                    <a:pt x="537" y="22950"/>
                    <a:pt x="1342" y="23844"/>
                    <a:pt x="2397" y="23844"/>
                  </a:cubicBezTo>
                  <a:cubicBezTo>
                    <a:pt x="2397" y="23844"/>
                    <a:pt x="2844" y="23773"/>
                    <a:pt x="3667" y="23701"/>
                  </a:cubicBezTo>
                  <a:cubicBezTo>
                    <a:pt x="5903" y="23540"/>
                    <a:pt x="10661" y="23093"/>
                    <a:pt x="12521" y="22950"/>
                  </a:cubicBezTo>
                  <a:cubicBezTo>
                    <a:pt x="14990" y="22718"/>
                    <a:pt x="22216" y="22056"/>
                    <a:pt x="22216" y="22056"/>
                  </a:cubicBezTo>
                  <a:lnTo>
                    <a:pt x="22216" y="22054"/>
                  </a:lnTo>
                  <a:lnTo>
                    <a:pt x="22216" y="22054"/>
                  </a:lnTo>
                  <a:cubicBezTo>
                    <a:pt x="23223" y="22018"/>
                    <a:pt x="24077" y="21209"/>
                    <a:pt x="24077" y="20195"/>
                  </a:cubicBezTo>
                  <a:cubicBezTo>
                    <a:pt x="24077" y="20195"/>
                    <a:pt x="24148" y="18335"/>
                    <a:pt x="24148" y="16314"/>
                  </a:cubicBezTo>
                  <a:cubicBezTo>
                    <a:pt x="24148" y="14221"/>
                    <a:pt x="24077" y="11914"/>
                    <a:pt x="23790" y="10733"/>
                  </a:cubicBezTo>
                  <a:cubicBezTo>
                    <a:pt x="23558" y="9678"/>
                    <a:pt x="23486" y="7513"/>
                    <a:pt x="23486" y="5581"/>
                  </a:cubicBezTo>
                  <a:cubicBezTo>
                    <a:pt x="23486" y="4616"/>
                    <a:pt x="23486" y="3650"/>
                    <a:pt x="23558" y="2970"/>
                  </a:cubicBezTo>
                  <a:lnTo>
                    <a:pt x="23558" y="1932"/>
                  </a:lnTo>
                  <a:cubicBezTo>
                    <a:pt x="23558" y="895"/>
                    <a:pt x="22735" y="1"/>
                    <a:pt x="21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57;p61"/>
            <p:cNvSpPr/>
            <p:nvPr/>
          </p:nvSpPr>
          <p:spPr>
            <a:xfrm>
              <a:off x="1445725" y="4048550"/>
              <a:ext cx="588950" cy="566625"/>
            </a:xfrm>
            <a:custGeom>
              <a:avLst/>
              <a:gdLst/>
              <a:ahLst/>
              <a:cxnLst/>
              <a:rect l="l" t="t" r="r" b="b"/>
              <a:pathLst>
                <a:path w="23558" h="22665" extrusionOk="0">
                  <a:moveTo>
                    <a:pt x="21179" y="216"/>
                  </a:moveTo>
                  <a:cubicBezTo>
                    <a:pt x="21626" y="216"/>
                    <a:pt x="22002" y="377"/>
                    <a:pt x="22288" y="663"/>
                  </a:cubicBezTo>
                  <a:cubicBezTo>
                    <a:pt x="22592" y="967"/>
                    <a:pt x="22735" y="1342"/>
                    <a:pt x="22735" y="1790"/>
                  </a:cubicBezTo>
                  <a:lnTo>
                    <a:pt x="22735" y="5296"/>
                  </a:lnTo>
                  <a:cubicBezTo>
                    <a:pt x="22735" y="7156"/>
                    <a:pt x="22735" y="9249"/>
                    <a:pt x="23039" y="10286"/>
                  </a:cubicBezTo>
                  <a:cubicBezTo>
                    <a:pt x="23254" y="11324"/>
                    <a:pt x="23343" y="13559"/>
                    <a:pt x="23343" y="15509"/>
                  </a:cubicBezTo>
                  <a:cubicBezTo>
                    <a:pt x="23343" y="16475"/>
                    <a:pt x="23343" y="17441"/>
                    <a:pt x="23254" y="18103"/>
                  </a:cubicBezTo>
                  <a:lnTo>
                    <a:pt x="23254" y="19158"/>
                  </a:lnTo>
                  <a:cubicBezTo>
                    <a:pt x="23254" y="19605"/>
                    <a:pt x="23111" y="20053"/>
                    <a:pt x="22807" y="20267"/>
                  </a:cubicBezTo>
                  <a:cubicBezTo>
                    <a:pt x="22520" y="20571"/>
                    <a:pt x="22073" y="20786"/>
                    <a:pt x="21626" y="20786"/>
                  </a:cubicBezTo>
                  <a:cubicBezTo>
                    <a:pt x="21626" y="20786"/>
                    <a:pt x="19909" y="20947"/>
                    <a:pt x="17816" y="21090"/>
                  </a:cubicBezTo>
                  <a:cubicBezTo>
                    <a:pt x="15741" y="21233"/>
                    <a:pt x="13416" y="21466"/>
                    <a:pt x="12235" y="21609"/>
                  </a:cubicBezTo>
                  <a:cubicBezTo>
                    <a:pt x="10590" y="21770"/>
                    <a:pt x="10661" y="21770"/>
                    <a:pt x="2326" y="22432"/>
                  </a:cubicBezTo>
                  <a:cubicBezTo>
                    <a:pt x="1879" y="22432"/>
                    <a:pt x="1503" y="22289"/>
                    <a:pt x="1199" y="21984"/>
                  </a:cubicBezTo>
                  <a:cubicBezTo>
                    <a:pt x="895" y="21680"/>
                    <a:pt x="752" y="21323"/>
                    <a:pt x="752" y="20875"/>
                  </a:cubicBezTo>
                  <a:cubicBezTo>
                    <a:pt x="752" y="20875"/>
                    <a:pt x="609" y="15420"/>
                    <a:pt x="537" y="13631"/>
                  </a:cubicBezTo>
                  <a:cubicBezTo>
                    <a:pt x="376" y="11556"/>
                    <a:pt x="304" y="8801"/>
                    <a:pt x="304" y="6566"/>
                  </a:cubicBezTo>
                  <a:cubicBezTo>
                    <a:pt x="233" y="5367"/>
                    <a:pt x="233" y="4401"/>
                    <a:pt x="233" y="3650"/>
                  </a:cubicBezTo>
                  <a:lnTo>
                    <a:pt x="233" y="2541"/>
                  </a:lnTo>
                  <a:cubicBezTo>
                    <a:pt x="233" y="2094"/>
                    <a:pt x="376" y="1718"/>
                    <a:pt x="680" y="1414"/>
                  </a:cubicBezTo>
                  <a:cubicBezTo>
                    <a:pt x="984" y="1110"/>
                    <a:pt x="1431" y="967"/>
                    <a:pt x="1879" y="967"/>
                  </a:cubicBezTo>
                  <a:cubicBezTo>
                    <a:pt x="2612" y="967"/>
                    <a:pt x="11556" y="967"/>
                    <a:pt x="14686" y="824"/>
                  </a:cubicBezTo>
                  <a:cubicBezTo>
                    <a:pt x="16260" y="752"/>
                    <a:pt x="21179" y="216"/>
                    <a:pt x="21179" y="216"/>
                  </a:cubicBezTo>
                  <a:close/>
                  <a:moveTo>
                    <a:pt x="21179" y="1"/>
                  </a:moveTo>
                  <a:cubicBezTo>
                    <a:pt x="21107" y="1"/>
                    <a:pt x="20803" y="1"/>
                    <a:pt x="20356" y="72"/>
                  </a:cubicBezTo>
                  <a:cubicBezTo>
                    <a:pt x="18943" y="216"/>
                    <a:pt x="15884" y="520"/>
                    <a:pt x="14686" y="591"/>
                  </a:cubicBezTo>
                  <a:cubicBezTo>
                    <a:pt x="11556" y="663"/>
                    <a:pt x="2612" y="663"/>
                    <a:pt x="1879" y="663"/>
                  </a:cubicBezTo>
                  <a:cubicBezTo>
                    <a:pt x="1342" y="663"/>
                    <a:pt x="823" y="895"/>
                    <a:pt x="537" y="1271"/>
                  </a:cubicBezTo>
                  <a:cubicBezTo>
                    <a:pt x="233" y="1557"/>
                    <a:pt x="0" y="2004"/>
                    <a:pt x="0" y="2541"/>
                  </a:cubicBezTo>
                  <a:cubicBezTo>
                    <a:pt x="0" y="2541"/>
                    <a:pt x="90" y="9535"/>
                    <a:pt x="304" y="13631"/>
                  </a:cubicBezTo>
                  <a:cubicBezTo>
                    <a:pt x="304" y="14525"/>
                    <a:pt x="376" y="16314"/>
                    <a:pt x="448" y="17960"/>
                  </a:cubicBezTo>
                  <a:lnTo>
                    <a:pt x="448" y="19981"/>
                  </a:lnTo>
                  <a:lnTo>
                    <a:pt x="448" y="20875"/>
                  </a:lnTo>
                  <a:cubicBezTo>
                    <a:pt x="448" y="21394"/>
                    <a:pt x="680" y="21841"/>
                    <a:pt x="1056" y="22128"/>
                  </a:cubicBezTo>
                  <a:cubicBezTo>
                    <a:pt x="1342" y="22503"/>
                    <a:pt x="1789" y="22664"/>
                    <a:pt x="2326" y="22664"/>
                  </a:cubicBezTo>
                  <a:cubicBezTo>
                    <a:pt x="10661" y="21984"/>
                    <a:pt x="10661" y="21984"/>
                    <a:pt x="12235" y="21841"/>
                  </a:cubicBezTo>
                  <a:cubicBezTo>
                    <a:pt x="14614" y="21609"/>
                    <a:pt x="21626" y="21019"/>
                    <a:pt x="21626" y="21019"/>
                  </a:cubicBezTo>
                  <a:cubicBezTo>
                    <a:pt x="22145" y="21019"/>
                    <a:pt x="22592" y="20786"/>
                    <a:pt x="22968" y="20500"/>
                  </a:cubicBezTo>
                  <a:cubicBezTo>
                    <a:pt x="23241" y="20141"/>
                    <a:pt x="23465" y="19717"/>
                    <a:pt x="23485" y="19228"/>
                  </a:cubicBezTo>
                  <a:lnTo>
                    <a:pt x="23485" y="19228"/>
                  </a:lnTo>
                  <a:lnTo>
                    <a:pt x="23486" y="19230"/>
                  </a:lnTo>
                  <a:cubicBezTo>
                    <a:pt x="23486" y="19230"/>
                    <a:pt x="23558" y="17441"/>
                    <a:pt x="23558" y="15509"/>
                  </a:cubicBezTo>
                  <a:cubicBezTo>
                    <a:pt x="23558" y="13559"/>
                    <a:pt x="23486" y="11324"/>
                    <a:pt x="23254" y="10215"/>
                  </a:cubicBezTo>
                  <a:cubicBezTo>
                    <a:pt x="23039" y="9249"/>
                    <a:pt x="22968" y="7156"/>
                    <a:pt x="22968" y="5296"/>
                  </a:cubicBezTo>
                  <a:lnTo>
                    <a:pt x="22968" y="2827"/>
                  </a:lnTo>
                  <a:cubicBezTo>
                    <a:pt x="22968" y="2165"/>
                    <a:pt x="23039" y="1790"/>
                    <a:pt x="23039" y="1790"/>
                  </a:cubicBezTo>
                  <a:cubicBezTo>
                    <a:pt x="23039" y="1271"/>
                    <a:pt x="22807" y="824"/>
                    <a:pt x="22449" y="520"/>
                  </a:cubicBezTo>
                  <a:cubicBezTo>
                    <a:pt x="22145" y="144"/>
                    <a:pt x="21698" y="1"/>
                    <a:pt x="2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58;p61"/>
            <p:cNvSpPr/>
            <p:nvPr/>
          </p:nvSpPr>
          <p:spPr>
            <a:xfrm>
              <a:off x="1134925" y="3970300"/>
              <a:ext cx="236600" cy="659625"/>
            </a:xfrm>
            <a:custGeom>
              <a:avLst/>
              <a:gdLst/>
              <a:ahLst/>
              <a:cxnLst/>
              <a:rect l="l" t="t" r="r" b="b"/>
              <a:pathLst>
                <a:path w="9464" h="26385" extrusionOk="0">
                  <a:moveTo>
                    <a:pt x="1253" y="215"/>
                  </a:moveTo>
                  <a:cubicBezTo>
                    <a:pt x="1253" y="215"/>
                    <a:pt x="3042" y="967"/>
                    <a:pt x="3721" y="1199"/>
                  </a:cubicBezTo>
                  <a:cubicBezTo>
                    <a:pt x="4473" y="1485"/>
                    <a:pt x="6923" y="2308"/>
                    <a:pt x="6923" y="2308"/>
                  </a:cubicBezTo>
                  <a:cubicBezTo>
                    <a:pt x="7442" y="2541"/>
                    <a:pt x="7817" y="2755"/>
                    <a:pt x="8122" y="2988"/>
                  </a:cubicBezTo>
                  <a:cubicBezTo>
                    <a:pt x="8408" y="3274"/>
                    <a:pt x="8640" y="3578"/>
                    <a:pt x="8640" y="4025"/>
                  </a:cubicBezTo>
                  <a:lnTo>
                    <a:pt x="8640" y="7084"/>
                  </a:lnTo>
                  <a:lnTo>
                    <a:pt x="8640" y="8944"/>
                  </a:lnTo>
                  <a:cubicBezTo>
                    <a:pt x="8640" y="12379"/>
                    <a:pt x="9087" y="22664"/>
                    <a:pt x="9087" y="22664"/>
                  </a:cubicBezTo>
                  <a:cubicBezTo>
                    <a:pt x="9087" y="23183"/>
                    <a:pt x="9231" y="24077"/>
                    <a:pt x="9231" y="24810"/>
                  </a:cubicBezTo>
                  <a:cubicBezTo>
                    <a:pt x="9231" y="25186"/>
                    <a:pt x="9159" y="25562"/>
                    <a:pt x="9159" y="25794"/>
                  </a:cubicBezTo>
                  <a:cubicBezTo>
                    <a:pt x="9087" y="25937"/>
                    <a:pt x="9087" y="26009"/>
                    <a:pt x="9016" y="26080"/>
                  </a:cubicBezTo>
                  <a:cubicBezTo>
                    <a:pt x="8944" y="26152"/>
                    <a:pt x="8944" y="26152"/>
                    <a:pt x="8855" y="26152"/>
                  </a:cubicBezTo>
                  <a:lnTo>
                    <a:pt x="8783" y="26152"/>
                  </a:lnTo>
                  <a:cubicBezTo>
                    <a:pt x="8122" y="25937"/>
                    <a:pt x="7156" y="25258"/>
                    <a:pt x="6261" y="24524"/>
                  </a:cubicBezTo>
                  <a:cubicBezTo>
                    <a:pt x="5277" y="23773"/>
                    <a:pt x="4312" y="22950"/>
                    <a:pt x="3721" y="22503"/>
                  </a:cubicBezTo>
                  <a:cubicBezTo>
                    <a:pt x="2237" y="21465"/>
                    <a:pt x="1485" y="20875"/>
                    <a:pt x="1110" y="20499"/>
                  </a:cubicBezTo>
                  <a:cubicBezTo>
                    <a:pt x="895" y="20267"/>
                    <a:pt x="806" y="20124"/>
                    <a:pt x="806" y="19981"/>
                  </a:cubicBezTo>
                  <a:cubicBezTo>
                    <a:pt x="734" y="19820"/>
                    <a:pt x="734" y="19677"/>
                    <a:pt x="734" y="19444"/>
                  </a:cubicBezTo>
                  <a:lnTo>
                    <a:pt x="734" y="19373"/>
                  </a:lnTo>
                  <a:lnTo>
                    <a:pt x="734" y="19301"/>
                  </a:lnTo>
                  <a:cubicBezTo>
                    <a:pt x="734" y="19301"/>
                    <a:pt x="734" y="18997"/>
                    <a:pt x="663" y="18550"/>
                  </a:cubicBezTo>
                  <a:cubicBezTo>
                    <a:pt x="591" y="17065"/>
                    <a:pt x="358" y="13863"/>
                    <a:pt x="358" y="11699"/>
                  </a:cubicBezTo>
                  <a:cubicBezTo>
                    <a:pt x="358" y="11180"/>
                    <a:pt x="448" y="10733"/>
                    <a:pt x="448" y="10357"/>
                  </a:cubicBezTo>
                  <a:lnTo>
                    <a:pt x="448" y="8873"/>
                  </a:lnTo>
                  <a:cubicBezTo>
                    <a:pt x="448" y="6190"/>
                    <a:pt x="215" y="1932"/>
                    <a:pt x="215" y="1932"/>
                  </a:cubicBezTo>
                  <a:cubicBezTo>
                    <a:pt x="215" y="1485"/>
                    <a:pt x="287" y="1038"/>
                    <a:pt x="448" y="662"/>
                  </a:cubicBezTo>
                  <a:cubicBezTo>
                    <a:pt x="519" y="519"/>
                    <a:pt x="591" y="448"/>
                    <a:pt x="734" y="376"/>
                  </a:cubicBezTo>
                  <a:cubicBezTo>
                    <a:pt x="895" y="215"/>
                    <a:pt x="1038" y="215"/>
                    <a:pt x="1253" y="215"/>
                  </a:cubicBezTo>
                  <a:close/>
                  <a:moveTo>
                    <a:pt x="1253" y="1"/>
                  </a:moveTo>
                  <a:cubicBezTo>
                    <a:pt x="1038" y="1"/>
                    <a:pt x="806" y="1"/>
                    <a:pt x="663" y="144"/>
                  </a:cubicBezTo>
                  <a:cubicBezTo>
                    <a:pt x="358" y="305"/>
                    <a:pt x="215" y="591"/>
                    <a:pt x="144" y="895"/>
                  </a:cubicBezTo>
                  <a:cubicBezTo>
                    <a:pt x="1" y="1199"/>
                    <a:pt x="1" y="1557"/>
                    <a:pt x="1" y="1932"/>
                  </a:cubicBezTo>
                  <a:lnTo>
                    <a:pt x="1" y="2684"/>
                  </a:lnTo>
                  <a:cubicBezTo>
                    <a:pt x="72" y="3954"/>
                    <a:pt x="215" y="6851"/>
                    <a:pt x="215" y="8873"/>
                  </a:cubicBezTo>
                  <a:lnTo>
                    <a:pt x="215" y="10357"/>
                  </a:lnTo>
                  <a:cubicBezTo>
                    <a:pt x="144" y="10733"/>
                    <a:pt x="144" y="11180"/>
                    <a:pt x="144" y="11699"/>
                  </a:cubicBezTo>
                  <a:cubicBezTo>
                    <a:pt x="144" y="14525"/>
                    <a:pt x="519" y="19373"/>
                    <a:pt x="519" y="19373"/>
                  </a:cubicBezTo>
                  <a:lnTo>
                    <a:pt x="519" y="19444"/>
                  </a:lnTo>
                  <a:cubicBezTo>
                    <a:pt x="519" y="19677"/>
                    <a:pt x="519" y="19891"/>
                    <a:pt x="591" y="20052"/>
                  </a:cubicBezTo>
                  <a:cubicBezTo>
                    <a:pt x="663" y="20339"/>
                    <a:pt x="895" y="20643"/>
                    <a:pt x="1342" y="21018"/>
                  </a:cubicBezTo>
                  <a:cubicBezTo>
                    <a:pt x="1789" y="21394"/>
                    <a:pt x="2451" y="21913"/>
                    <a:pt x="3578" y="22664"/>
                  </a:cubicBezTo>
                  <a:cubicBezTo>
                    <a:pt x="4168" y="23111"/>
                    <a:pt x="5134" y="23916"/>
                    <a:pt x="6100" y="24667"/>
                  </a:cubicBezTo>
                  <a:cubicBezTo>
                    <a:pt x="7066" y="25490"/>
                    <a:pt x="7961" y="26152"/>
                    <a:pt x="8712" y="26384"/>
                  </a:cubicBezTo>
                  <a:lnTo>
                    <a:pt x="8855" y="26384"/>
                  </a:lnTo>
                  <a:cubicBezTo>
                    <a:pt x="9016" y="26384"/>
                    <a:pt x="9087" y="26313"/>
                    <a:pt x="9159" y="26241"/>
                  </a:cubicBezTo>
                  <a:cubicBezTo>
                    <a:pt x="9302" y="26080"/>
                    <a:pt x="9392" y="25866"/>
                    <a:pt x="9392" y="25633"/>
                  </a:cubicBezTo>
                  <a:cubicBezTo>
                    <a:pt x="9463" y="25419"/>
                    <a:pt x="9463" y="25114"/>
                    <a:pt x="9463" y="24810"/>
                  </a:cubicBezTo>
                  <a:cubicBezTo>
                    <a:pt x="9463" y="24077"/>
                    <a:pt x="9392" y="23111"/>
                    <a:pt x="9392" y="22664"/>
                  </a:cubicBezTo>
                  <a:cubicBezTo>
                    <a:pt x="9392" y="22664"/>
                    <a:pt x="9302" y="21984"/>
                    <a:pt x="9302" y="21018"/>
                  </a:cubicBezTo>
                  <a:cubicBezTo>
                    <a:pt x="9159" y="17959"/>
                    <a:pt x="8855" y="11484"/>
                    <a:pt x="8855" y="8944"/>
                  </a:cubicBezTo>
                  <a:lnTo>
                    <a:pt x="8855" y="7084"/>
                  </a:lnTo>
                  <a:lnTo>
                    <a:pt x="8855" y="4991"/>
                  </a:lnTo>
                  <a:lnTo>
                    <a:pt x="8855" y="4025"/>
                  </a:lnTo>
                  <a:cubicBezTo>
                    <a:pt x="8855" y="3507"/>
                    <a:pt x="8640" y="3131"/>
                    <a:pt x="8265" y="2827"/>
                  </a:cubicBezTo>
                  <a:cubicBezTo>
                    <a:pt x="7961" y="2541"/>
                    <a:pt x="7513" y="2308"/>
                    <a:pt x="6995" y="2093"/>
                  </a:cubicBezTo>
                  <a:cubicBezTo>
                    <a:pt x="6995" y="2093"/>
                    <a:pt x="6404" y="1861"/>
                    <a:pt x="5653" y="1646"/>
                  </a:cubicBezTo>
                  <a:cubicBezTo>
                    <a:pt x="4991" y="1414"/>
                    <a:pt x="4168" y="1110"/>
                    <a:pt x="3793" y="967"/>
                  </a:cubicBezTo>
                  <a:cubicBezTo>
                    <a:pt x="3489" y="895"/>
                    <a:pt x="2898" y="591"/>
                    <a:pt x="2308" y="376"/>
                  </a:cubicBezTo>
                  <a:cubicBezTo>
                    <a:pt x="1789" y="144"/>
                    <a:pt x="1342" y="1"/>
                    <a:pt x="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59;p61"/>
            <p:cNvSpPr/>
            <p:nvPr/>
          </p:nvSpPr>
          <p:spPr>
            <a:xfrm>
              <a:off x="1149675" y="3972100"/>
              <a:ext cx="221850" cy="644850"/>
            </a:xfrm>
            <a:custGeom>
              <a:avLst/>
              <a:gdLst/>
              <a:ahLst/>
              <a:cxnLst/>
              <a:rect l="l" t="t" r="r" b="b"/>
              <a:pathLst>
                <a:path w="8874" h="25794" extrusionOk="0">
                  <a:moveTo>
                    <a:pt x="895" y="233"/>
                  </a:moveTo>
                  <a:cubicBezTo>
                    <a:pt x="895" y="233"/>
                    <a:pt x="2684" y="966"/>
                    <a:pt x="3274" y="1199"/>
                  </a:cubicBezTo>
                  <a:cubicBezTo>
                    <a:pt x="4026" y="1485"/>
                    <a:pt x="6262" y="2308"/>
                    <a:pt x="6262" y="2308"/>
                  </a:cubicBezTo>
                  <a:cubicBezTo>
                    <a:pt x="6709" y="2469"/>
                    <a:pt x="7156" y="2683"/>
                    <a:pt x="7460" y="2916"/>
                  </a:cubicBezTo>
                  <a:cubicBezTo>
                    <a:pt x="7675" y="3202"/>
                    <a:pt x="7907" y="3506"/>
                    <a:pt x="7907" y="3953"/>
                  </a:cubicBezTo>
                  <a:cubicBezTo>
                    <a:pt x="7907" y="3953"/>
                    <a:pt x="7818" y="5509"/>
                    <a:pt x="7818" y="6940"/>
                  </a:cubicBezTo>
                  <a:cubicBezTo>
                    <a:pt x="7818" y="7674"/>
                    <a:pt x="7818" y="8354"/>
                    <a:pt x="7907" y="8729"/>
                  </a:cubicBezTo>
                  <a:cubicBezTo>
                    <a:pt x="7907" y="12074"/>
                    <a:pt x="8354" y="22145"/>
                    <a:pt x="8354" y="22145"/>
                  </a:cubicBezTo>
                  <a:cubicBezTo>
                    <a:pt x="8354" y="22431"/>
                    <a:pt x="8426" y="22950"/>
                    <a:pt x="8497" y="23486"/>
                  </a:cubicBezTo>
                  <a:cubicBezTo>
                    <a:pt x="8569" y="24005"/>
                    <a:pt x="8641" y="24595"/>
                    <a:pt x="8641" y="24971"/>
                  </a:cubicBezTo>
                  <a:cubicBezTo>
                    <a:pt x="8641" y="25186"/>
                    <a:pt x="8641" y="25347"/>
                    <a:pt x="8569" y="25418"/>
                  </a:cubicBezTo>
                  <a:lnTo>
                    <a:pt x="8569" y="25561"/>
                  </a:lnTo>
                  <a:lnTo>
                    <a:pt x="8426" y="25561"/>
                  </a:lnTo>
                  <a:cubicBezTo>
                    <a:pt x="7818" y="25347"/>
                    <a:pt x="6780" y="24667"/>
                    <a:pt x="5814" y="23933"/>
                  </a:cubicBezTo>
                  <a:cubicBezTo>
                    <a:pt x="4848" y="23182"/>
                    <a:pt x="3883" y="22431"/>
                    <a:pt x="3274" y="21984"/>
                  </a:cubicBezTo>
                  <a:cubicBezTo>
                    <a:pt x="2094" y="21089"/>
                    <a:pt x="1414" y="20571"/>
                    <a:pt x="1110" y="20195"/>
                  </a:cubicBezTo>
                  <a:cubicBezTo>
                    <a:pt x="895" y="19980"/>
                    <a:pt x="824" y="19909"/>
                    <a:pt x="752" y="19748"/>
                  </a:cubicBezTo>
                  <a:lnTo>
                    <a:pt x="752" y="19372"/>
                  </a:lnTo>
                  <a:lnTo>
                    <a:pt x="752" y="18853"/>
                  </a:lnTo>
                  <a:cubicBezTo>
                    <a:pt x="752" y="18853"/>
                    <a:pt x="752" y="18567"/>
                    <a:pt x="663" y="18120"/>
                  </a:cubicBezTo>
                  <a:cubicBezTo>
                    <a:pt x="591" y="16689"/>
                    <a:pt x="448" y="13487"/>
                    <a:pt x="448" y="11412"/>
                  </a:cubicBezTo>
                  <a:lnTo>
                    <a:pt x="448" y="10142"/>
                  </a:lnTo>
                  <a:cubicBezTo>
                    <a:pt x="448" y="9767"/>
                    <a:pt x="520" y="9248"/>
                    <a:pt x="520" y="8729"/>
                  </a:cubicBezTo>
                  <a:cubicBezTo>
                    <a:pt x="520" y="6046"/>
                    <a:pt x="216" y="1932"/>
                    <a:pt x="216" y="1932"/>
                  </a:cubicBezTo>
                  <a:lnTo>
                    <a:pt x="216" y="1270"/>
                  </a:lnTo>
                  <a:cubicBezTo>
                    <a:pt x="216" y="966"/>
                    <a:pt x="305" y="680"/>
                    <a:pt x="377" y="519"/>
                  </a:cubicBezTo>
                  <a:cubicBezTo>
                    <a:pt x="377" y="447"/>
                    <a:pt x="448" y="376"/>
                    <a:pt x="520" y="304"/>
                  </a:cubicBezTo>
                  <a:cubicBezTo>
                    <a:pt x="591" y="304"/>
                    <a:pt x="752" y="233"/>
                    <a:pt x="895" y="233"/>
                  </a:cubicBezTo>
                  <a:close/>
                  <a:moveTo>
                    <a:pt x="895" y="0"/>
                  </a:moveTo>
                  <a:cubicBezTo>
                    <a:pt x="752" y="0"/>
                    <a:pt x="591" y="72"/>
                    <a:pt x="448" y="143"/>
                  </a:cubicBezTo>
                  <a:cubicBezTo>
                    <a:pt x="216" y="233"/>
                    <a:pt x="144" y="376"/>
                    <a:pt x="73" y="590"/>
                  </a:cubicBezTo>
                  <a:cubicBezTo>
                    <a:pt x="1" y="823"/>
                    <a:pt x="1" y="1038"/>
                    <a:pt x="1" y="1270"/>
                  </a:cubicBezTo>
                  <a:lnTo>
                    <a:pt x="1" y="1932"/>
                  </a:lnTo>
                  <a:cubicBezTo>
                    <a:pt x="1" y="1932"/>
                    <a:pt x="1" y="2165"/>
                    <a:pt x="73" y="2612"/>
                  </a:cubicBezTo>
                  <a:cubicBezTo>
                    <a:pt x="144" y="3882"/>
                    <a:pt x="216" y="6708"/>
                    <a:pt x="216" y="8729"/>
                  </a:cubicBezTo>
                  <a:lnTo>
                    <a:pt x="216" y="10142"/>
                  </a:lnTo>
                  <a:cubicBezTo>
                    <a:pt x="216" y="10428"/>
                    <a:pt x="144" y="10876"/>
                    <a:pt x="144" y="11412"/>
                  </a:cubicBezTo>
                  <a:cubicBezTo>
                    <a:pt x="144" y="14140"/>
                    <a:pt x="494" y="18601"/>
                    <a:pt x="518" y="18908"/>
                  </a:cubicBezTo>
                  <a:lnTo>
                    <a:pt x="518" y="18908"/>
                  </a:lnTo>
                  <a:cubicBezTo>
                    <a:pt x="509" y="19109"/>
                    <a:pt x="448" y="19241"/>
                    <a:pt x="448" y="19372"/>
                  </a:cubicBezTo>
                  <a:cubicBezTo>
                    <a:pt x="448" y="19533"/>
                    <a:pt x="520" y="19676"/>
                    <a:pt x="591" y="19819"/>
                  </a:cubicBezTo>
                  <a:cubicBezTo>
                    <a:pt x="663" y="20052"/>
                    <a:pt x="824" y="20356"/>
                    <a:pt x="1271" y="20642"/>
                  </a:cubicBezTo>
                  <a:cubicBezTo>
                    <a:pt x="1647" y="21018"/>
                    <a:pt x="2237" y="21465"/>
                    <a:pt x="3131" y="22145"/>
                  </a:cubicBezTo>
                  <a:cubicBezTo>
                    <a:pt x="3722" y="22592"/>
                    <a:pt x="4687" y="23397"/>
                    <a:pt x="5671" y="24148"/>
                  </a:cubicBezTo>
                  <a:cubicBezTo>
                    <a:pt x="6709" y="24899"/>
                    <a:pt x="7675" y="25561"/>
                    <a:pt x="8354" y="25794"/>
                  </a:cubicBezTo>
                  <a:lnTo>
                    <a:pt x="8497" y="25794"/>
                  </a:lnTo>
                  <a:cubicBezTo>
                    <a:pt x="8569" y="25794"/>
                    <a:pt x="8641" y="25794"/>
                    <a:pt x="8712" y="25722"/>
                  </a:cubicBezTo>
                  <a:cubicBezTo>
                    <a:pt x="8802" y="25633"/>
                    <a:pt x="8802" y="25561"/>
                    <a:pt x="8873" y="25418"/>
                  </a:cubicBezTo>
                  <a:lnTo>
                    <a:pt x="8873" y="24971"/>
                  </a:lnTo>
                  <a:cubicBezTo>
                    <a:pt x="8873" y="24524"/>
                    <a:pt x="8802" y="24005"/>
                    <a:pt x="8712" y="23486"/>
                  </a:cubicBezTo>
                  <a:cubicBezTo>
                    <a:pt x="8641" y="22950"/>
                    <a:pt x="8569" y="22431"/>
                    <a:pt x="8569" y="22145"/>
                  </a:cubicBezTo>
                  <a:cubicBezTo>
                    <a:pt x="8569" y="22145"/>
                    <a:pt x="8569" y="21465"/>
                    <a:pt x="8497" y="20499"/>
                  </a:cubicBezTo>
                  <a:cubicBezTo>
                    <a:pt x="8426" y="17512"/>
                    <a:pt x="8122" y="11251"/>
                    <a:pt x="8122" y="8729"/>
                  </a:cubicBezTo>
                  <a:lnTo>
                    <a:pt x="8122" y="6940"/>
                  </a:lnTo>
                  <a:lnTo>
                    <a:pt x="8122" y="4919"/>
                  </a:lnTo>
                  <a:lnTo>
                    <a:pt x="8122" y="3953"/>
                  </a:lnTo>
                  <a:cubicBezTo>
                    <a:pt x="8122" y="3435"/>
                    <a:pt x="7907" y="3059"/>
                    <a:pt x="7603" y="2755"/>
                  </a:cubicBezTo>
                  <a:cubicBezTo>
                    <a:pt x="7299" y="2469"/>
                    <a:pt x="6852" y="2308"/>
                    <a:pt x="6333" y="2093"/>
                  </a:cubicBezTo>
                  <a:cubicBezTo>
                    <a:pt x="6333" y="2093"/>
                    <a:pt x="5814" y="1860"/>
                    <a:pt x="5135" y="1646"/>
                  </a:cubicBezTo>
                  <a:cubicBezTo>
                    <a:pt x="4473" y="1413"/>
                    <a:pt x="3722" y="1127"/>
                    <a:pt x="3346" y="966"/>
                  </a:cubicBezTo>
                  <a:cubicBezTo>
                    <a:pt x="3060" y="823"/>
                    <a:pt x="2452" y="590"/>
                    <a:pt x="1933" y="376"/>
                  </a:cubicBezTo>
                  <a:cubicBezTo>
                    <a:pt x="1414" y="233"/>
                    <a:pt x="967" y="0"/>
                    <a:pt x="9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060;p61"/>
            <p:cNvSpPr/>
            <p:nvPr/>
          </p:nvSpPr>
          <p:spPr>
            <a:xfrm>
              <a:off x="1192625" y="3908600"/>
              <a:ext cx="791975" cy="72900"/>
            </a:xfrm>
            <a:custGeom>
              <a:avLst/>
              <a:gdLst/>
              <a:ahLst/>
              <a:cxnLst/>
              <a:rect l="l" t="t" r="r" b="b"/>
              <a:pathLst>
                <a:path w="31679" h="2916" extrusionOk="0">
                  <a:moveTo>
                    <a:pt x="20946" y="233"/>
                  </a:moveTo>
                  <a:cubicBezTo>
                    <a:pt x="20946" y="233"/>
                    <a:pt x="21161" y="233"/>
                    <a:pt x="21465" y="304"/>
                  </a:cubicBezTo>
                  <a:lnTo>
                    <a:pt x="22574" y="304"/>
                  </a:lnTo>
                  <a:cubicBezTo>
                    <a:pt x="22574" y="376"/>
                    <a:pt x="22735" y="376"/>
                    <a:pt x="22878" y="376"/>
                  </a:cubicBezTo>
                  <a:cubicBezTo>
                    <a:pt x="22950" y="447"/>
                    <a:pt x="23093" y="447"/>
                    <a:pt x="23093" y="447"/>
                  </a:cubicBezTo>
                  <a:lnTo>
                    <a:pt x="30409" y="2093"/>
                  </a:lnTo>
                  <a:cubicBezTo>
                    <a:pt x="30409" y="2093"/>
                    <a:pt x="30480" y="2093"/>
                    <a:pt x="30552" y="2165"/>
                  </a:cubicBezTo>
                  <a:cubicBezTo>
                    <a:pt x="30695" y="2165"/>
                    <a:pt x="30927" y="2236"/>
                    <a:pt x="31142" y="2326"/>
                  </a:cubicBezTo>
                  <a:cubicBezTo>
                    <a:pt x="31231" y="2326"/>
                    <a:pt x="31303" y="2397"/>
                    <a:pt x="31374" y="2469"/>
                  </a:cubicBezTo>
                  <a:lnTo>
                    <a:pt x="31446" y="2540"/>
                  </a:lnTo>
                  <a:lnTo>
                    <a:pt x="31231" y="2540"/>
                  </a:lnTo>
                  <a:cubicBezTo>
                    <a:pt x="30856" y="2612"/>
                    <a:pt x="30248" y="2612"/>
                    <a:pt x="29890" y="2612"/>
                  </a:cubicBezTo>
                  <a:lnTo>
                    <a:pt x="29586" y="2612"/>
                  </a:lnTo>
                  <a:lnTo>
                    <a:pt x="7745" y="2540"/>
                  </a:lnTo>
                  <a:lnTo>
                    <a:pt x="7602" y="2540"/>
                  </a:lnTo>
                  <a:cubicBezTo>
                    <a:pt x="7370" y="2540"/>
                    <a:pt x="6851" y="2469"/>
                    <a:pt x="6475" y="2397"/>
                  </a:cubicBezTo>
                  <a:lnTo>
                    <a:pt x="6475" y="2326"/>
                  </a:lnTo>
                  <a:lnTo>
                    <a:pt x="1413" y="984"/>
                  </a:lnTo>
                  <a:cubicBezTo>
                    <a:pt x="1413" y="984"/>
                    <a:pt x="1038" y="895"/>
                    <a:pt x="734" y="823"/>
                  </a:cubicBezTo>
                  <a:cubicBezTo>
                    <a:pt x="687" y="800"/>
                    <a:pt x="640" y="776"/>
                    <a:pt x="596" y="755"/>
                  </a:cubicBezTo>
                  <a:lnTo>
                    <a:pt x="596" y="755"/>
                  </a:lnTo>
                  <a:cubicBezTo>
                    <a:pt x="913" y="712"/>
                    <a:pt x="1232" y="680"/>
                    <a:pt x="1485" y="680"/>
                  </a:cubicBezTo>
                  <a:cubicBezTo>
                    <a:pt x="1628" y="680"/>
                    <a:pt x="1789" y="680"/>
                    <a:pt x="1932" y="608"/>
                  </a:cubicBezTo>
                  <a:lnTo>
                    <a:pt x="2075" y="608"/>
                  </a:lnTo>
                  <a:lnTo>
                    <a:pt x="20946" y="233"/>
                  </a:lnTo>
                  <a:close/>
                  <a:moveTo>
                    <a:pt x="20946" y="0"/>
                  </a:moveTo>
                  <a:lnTo>
                    <a:pt x="2075" y="376"/>
                  </a:lnTo>
                  <a:cubicBezTo>
                    <a:pt x="2075" y="376"/>
                    <a:pt x="1038" y="376"/>
                    <a:pt x="72" y="608"/>
                  </a:cubicBezTo>
                  <a:lnTo>
                    <a:pt x="0" y="608"/>
                  </a:lnTo>
                  <a:lnTo>
                    <a:pt x="0" y="680"/>
                  </a:lnTo>
                  <a:lnTo>
                    <a:pt x="0" y="751"/>
                  </a:lnTo>
                  <a:lnTo>
                    <a:pt x="72" y="823"/>
                  </a:lnTo>
                  <a:cubicBezTo>
                    <a:pt x="143" y="823"/>
                    <a:pt x="215" y="895"/>
                    <a:pt x="376" y="895"/>
                  </a:cubicBezTo>
                  <a:cubicBezTo>
                    <a:pt x="734" y="1056"/>
                    <a:pt x="1342" y="1199"/>
                    <a:pt x="1342" y="1199"/>
                  </a:cubicBezTo>
                  <a:lnTo>
                    <a:pt x="6404" y="2612"/>
                  </a:lnTo>
                  <a:lnTo>
                    <a:pt x="6431" y="2557"/>
                  </a:lnTo>
                  <a:lnTo>
                    <a:pt x="6431" y="2557"/>
                  </a:lnTo>
                  <a:cubicBezTo>
                    <a:pt x="6804" y="2773"/>
                    <a:pt x="7306" y="2773"/>
                    <a:pt x="7602" y="2773"/>
                  </a:cubicBezTo>
                  <a:lnTo>
                    <a:pt x="7745" y="2773"/>
                  </a:lnTo>
                  <a:lnTo>
                    <a:pt x="29586" y="2916"/>
                  </a:lnTo>
                  <a:lnTo>
                    <a:pt x="29890" y="2916"/>
                  </a:lnTo>
                  <a:cubicBezTo>
                    <a:pt x="30104" y="2916"/>
                    <a:pt x="30552" y="2844"/>
                    <a:pt x="30927" y="2844"/>
                  </a:cubicBezTo>
                  <a:cubicBezTo>
                    <a:pt x="31070" y="2844"/>
                    <a:pt x="31231" y="2844"/>
                    <a:pt x="31374" y="2773"/>
                  </a:cubicBezTo>
                  <a:cubicBezTo>
                    <a:pt x="31446" y="2773"/>
                    <a:pt x="31518" y="2773"/>
                    <a:pt x="31518" y="2683"/>
                  </a:cubicBezTo>
                  <a:lnTo>
                    <a:pt x="31589" y="2683"/>
                  </a:lnTo>
                  <a:cubicBezTo>
                    <a:pt x="31589" y="2612"/>
                    <a:pt x="31679" y="2612"/>
                    <a:pt x="31679" y="2540"/>
                  </a:cubicBezTo>
                  <a:cubicBezTo>
                    <a:pt x="31679" y="2469"/>
                    <a:pt x="31589" y="2397"/>
                    <a:pt x="31589" y="2326"/>
                  </a:cubicBezTo>
                  <a:cubicBezTo>
                    <a:pt x="31518" y="2236"/>
                    <a:pt x="31374" y="2165"/>
                    <a:pt x="31303" y="2093"/>
                  </a:cubicBezTo>
                  <a:cubicBezTo>
                    <a:pt x="30927" y="1950"/>
                    <a:pt x="30409" y="1878"/>
                    <a:pt x="30409" y="1878"/>
                  </a:cubicBezTo>
                  <a:lnTo>
                    <a:pt x="23182" y="233"/>
                  </a:lnTo>
                  <a:cubicBezTo>
                    <a:pt x="23182" y="233"/>
                    <a:pt x="23021" y="233"/>
                    <a:pt x="22950" y="161"/>
                  </a:cubicBezTo>
                  <a:cubicBezTo>
                    <a:pt x="22806" y="161"/>
                    <a:pt x="22645" y="161"/>
                    <a:pt x="22574" y="90"/>
                  </a:cubicBezTo>
                  <a:cubicBezTo>
                    <a:pt x="21912" y="0"/>
                    <a:pt x="20946" y="0"/>
                    <a:pt x="20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061;p61"/>
            <p:cNvSpPr/>
            <p:nvPr/>
          </p:nvSpPr>
          <p:spPr>
            <a:xfrm>
              <a:off x="1207375" y="3922000"/>
              <a:ext cx="754875" cy="59500"/>
            </a:xfrm>
            <a:custGeom>
              <a:avLst/>
              <a:gdLst/>
              <a:ahLst/>
              <a:cxnLst/>
              <a:rect l="l" t="t" r="r" b="b"/>
              <a:pathLst>
                <a:path w="30195" h="2380" extrusionOk="0">
                  <a:moveTo>
                    <a:pt x="20875" y="215"/>
                  </a:moveTo>
                  <a:cubicBezTo>
                    <a:pt x="21251" y="215"/>
                    <a:pt x="21608" y="287"/>
                    <a:pt x="21984" y="287"/>
                  </a:cubicBezTo>
                  <a:cubicBezTo>
                    <a:pt x="22055" y="287"/>
                    <a:pt x="22145" y="359"/>
                    <a:pt x="22288" y="359"/>
                  </a:cubicBezTo>
                  <a:cubicBezTo>
                    <a:pt x="22431" y="359"/>
                    <a:pt x="22503" y="448"/>
                    <a:pt x="22503" y="448"/>
                  </a:cubicBezTo>
                  <a:lnTo>
                    <a:pt x="29444" y="2059"/>
                  </a:lnTo>
                  <a:lnTo>
                    <a:pt x="29444" y="2059"/>
                  </a:lnTo>
                  <a:cubicBezTo>
                    <a:pt x="29190" y="2076"/>
                    <a:pt x="28996" y="2076"/>
                    <a:pt x="28996" y="2076"/>
                  </a:cubicBezTo>
                  <a:lnTo>
                    <a:pt x="7155" y="2004"/>
                  </a:lnTo>
                  <a:lnTo>
                    <a:pt x="7012" y="2004"/>
                  </a:lnTo>
                  <a:cubicBezTo>
                    <a:pt x="6780" y="2004"/>
                    <a:pt x="6261" y="2004"/>
                    <a:pt x="5885" y="1861"/>
                  </a:cubicBezTo>
                  <a:lnTo>
                    <a:pt x="2093" y="734"/>
                  </a:lnTo>
                  <a:cubicBezTo>
                    <a:pt x="1705" y="660"/>
                    <a:pt x="1397" y="586"/>
                    <a:pt x="1139" y="520"/>
                  </a:cubicBezTo>
                  <a:lnTo>
                    <a:pt x="3059" y="520"/>
                  </a:lnTo>
                  <a:lnTo>
                    <a:pt x="20356" y="215"/>
                  </a:lnTo>
                  <a:close/>
                  <a:moveTo>
                    <a:pt x="20356" y="1"/>
                  </a:moveTo>
                  <a:lnTo>
                    <a:pt x="3059" y="215"/>
                  </a:lnTo>
                  <a:cubicBezTo>
                    <a:pt x="3059" y="215"/>
                    <a:pt x="2827" y="287"/>
                    <a:pt x="2469" y="287"/>
                  </a:cubicBezTo>
                  <a:lnTo>
                    <a:pt x="0" y="287"/>
                  </a:lnTo>
                  <a:lnTo>
                    <a:pt x="0" y="448"/>
                  </a:lnTo>
                  <a:lnTo>
                    <a:pt x="0" y="520"/>
                  </a:lnTo>
                  <a:lnTo>
                    <a:pt x="72" y="520"/>
                  </a:lnTo>
                  <a:cubicBezTo>
                    <a:pt x="72" y="520"/>
                    <a:pt x="144" y="520"/>
                    <a:pt x="233" y="591"/>
                  </a:cubicBezTo>
                  <a:cubicBezTo>
                    <a:pt x="519" y="663"/>
                    <a:pt x="1038" y="734"/>
                    <a:pt x="2022" y="967"/>
                  </a:cubicBezTo>
                  <a:lnTo>
                    <a:pt x="5814" y="2076"/>
                  </a:lnTo>
                  <a:cubicBezTo>
                    <a:pt x="6261" y="2237"/>
                    <a:pt x="6780" y="2237"/>
                    <a:pt x="7012" y="2237"/>
                  </a:cubicBezTo>
                  <a:lnTo>
                    <a:pt x="7155" y="2237"/>
                  </a:lnTo>
                  <a:lnTo>
                    <a:pt x="28996" y="2380"/>
                  </a:lnTo>
                  <a:cubicBezTo>
                    <a:pt x="28996" y="2380"/>
                    <a:pt x="29586" y="2308"/>
                    <a:pt x="29962" y="2237"/>
                  </a:cubicBezTo>
                  <a:lnTo>
                    <a:pt x="30105" y="2237"/>
                  </a:lnTo>
                  <a:lnTo>
                    <a:pt x="30194" y="2147"/>
                  </a:lnTo>
                  <a:cubicBezTo>
                    <a:pt x="30194" y="2076"/>
                    <a:pt x="30105" y="2004"/>
                    <a:pt x="30105" y="2004"/>
                  </a:cubicBezTo>
                  <a:lnTo>
                    <a:pt x="30033" y="2004"/>
                  </a:lnTo>
                  <a:cubicBezTo>
                    <a:pt x="29962" y="1933"/>
                    <a:pt x="29819" y="1933"/>
                    <a:pt x="29747" y="1933"/>
                  </a:cubicBezTo>
                  <a:cubicBezTo>
                    <a:pt x="29586" y="1861"/>
                    <a:pt x="29514" y="1861"/>
                    <a:pt x="29514" y="1861"/>
                  </a:cubicBezTo>
                  <a:lnTo>
                    <a:pt x="22592" y="144"/>
                  </a:lnTo>
                  <a:lnTo>
                    <a:pt x="22360" y="144"/>
                  </a:lnTo>
                  <a:cubicBezTo>
                    <a:pt x="22216" y="72"/>
                    <a:pt x="22055" y="72"/>
                    <a:pt x="21984" y="72"/>
                  </a:cubicBezTo>
                  <a:cubicBezTo>
                    <a:pt x="21322" y="1"/>
                    <a:pt x="20356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062;p61"/>
            <p:cNvSpPr/>
            <p:nvPr/>
          </p:nvSpPr>
          <p:spPr>
            <a:xfrm>
              <a:off x="1555725" y="4162150"/>
              <a:ext cx="355975" cy="360600"/>
            </a:xfrm>
            <a:custGeom>
              <a:avLst/>
              <a:gdLst/>
              <a:ahLst/>
              <a:cxnLst/>
              <a:rect l="l" t="t" r="r" b="b"/>
              <a:pathLst>
                <a:path w="14239" h="14424" extrusionOk="0">
                  <a:moveTo>
                    <a:pt x="5403" y="1664"/>
                  </a:moveTo>
                  <a:cubicBezTo>
                    <a:pt x="5523" y="1664"/>
                    <a:pt x="5635" y="1682"/>
                    <a:pt x="5671" y="1717"/>
                  </a:cubicBezTo>
                  <a:cubicBezTo>
                    <a:pt x="5814" y="1717"/>
                    <a:pt x="6190" y="1789"/>
                    <a:pt x="6190" y="1789"/>
                  </a:cubicBezTo>
                  <a:cubicBezTo>
                    <a:pt x="6261" y="1789"/>
                    <a:pt x="6333" y="1861"/>
                    <a:pt x="6333" y="1932"/>
                  </a:cubicBezTo>
                  <a:cubicBezTo>
                    <a:pt x="6449" y="1977"/>
                    <a:pt x="6471" y="1977"/>
                    <a:pt x="6474" y="1977"/>
                  </a:cubicBezTo>
                  <a:cubicBezTo>
                    <a:pt x="6476" y="1977"/>
                    <a:pt x="6458" y="1977"/>
                    <a:pt x="6494" y="2022"/>
                  </a:cubicBezTo>
                  <a:cubicBezTo>
                    <a:pt x="6708" y="2165"/>
                    <a:pt x="6708" y="2165"/>
                    <a:pt x="6780" y="2379"/>
                  </a:cubicBezTo>
                  <a:lnTo>
                    <a:pt x="6869" y="2469"/>
                  </a:lnTo>
                  <a:cubicBezTo>
                    <a:pt x="6869" y="2612"/>
                    <a:pt x="6941" y="2683"/>
                    <a:pt x="6941" y="2826"/>
                  </a:cubicBezTo>
                  <a:cubicBezTo>
                    <a:pt x="6924" y="2793"/>
                    <a:pt x="6915" y="2780"/>
                    <a:pt x="6911" y="2780"/>
                  </a:cubicBezTo>
                  <a:cubicBezTo>
                    <a:pt x="6899" y="2780"/>
                    <a:pt x="6941" y="2916"/>
                    <a:pt x="6941" y="2916"/>
                  </a:cubicBezTo>
                  <a:lnTo>
                    <a:pt x="6941" y="3274"/>
                  </a:lnTo>
                  <a:cubicBezTo>
                    <a:pt x="6869" y="3578"/>
                    <a:pt x="6637" y="4096"/>
                    <a:pt x="6494" y="4401"/>
                  </a:cubicBezTo>
                  <a:cubicBezTo>
                    <a:pt x="6261" y="4776"/>
                    <a:pt x="5975" y="5152"/>
                    <a:pt x="5671" y="5438"/>
                  </a:cubicBezTo>
                  <a:cubicBezTo>
                    <a:pt x="4633" y="5814"/>
                    <a:pt x="3739" y="6493"/>
                    <a:pt x="2988" y="7298"/>
                  </a:cubicBezTo>
                  <a:cubicBezTo>
                    <a:pt x="2556" y="7864"/>
                    <a:pt x="2942" y="8677"/>
                    <a:pt x="3598" y="8677"/>
                  </a:cubicBezTo>
                  <a:cubicBezTo>
                    <a:pt x="3731" y="8677"/>
                    <a:pt x="3875" y="8643"/>
                    <a:pt x="4025" y="8568"/>
                  </a:cubicBezTo>
                  <a:cubicBezTo>
                    <a:pt x="4777" y="8193"/>
                    <a:pt x="5671" y="7602"/>
                    <a:pt x="6422" y="6941"/>
                  </a:cubicBezTo>
                  <a:cubicBezTo>
                    <a:pt x="6962" y="6736"/>
                    <a:pt x="7543" y="6637"/>
                    <a:pt x="8164" y="6637"/>
                  </a:cubicBezTo>
                  <a:cubicBezTo>
                    <a:pt x="8468" y="6637"/>
                    <a:pt x="8782" y="6661"/>
                    <a:pt x="9105" y="6708"/>
                  </a:cubicBezTo>
                  <a:cubicBezTo>
                    <a:pt x="9839" y="6780"/>
                    <a:pt x="10590" y="7084"/>
                    <a:pt x="11180" y="7531"/>
                  </a:cubicBezTo>
                  <a:cubicBezTo>
                    <a:pt x="11788" y="7906"/>
                    <a:pt x="12146" y="8497"/>
                    <a:pt x="12146" y="9087"/>
                  </a:cubicBezTo>
                  <a:cubicBezTo>
                    <a:pt x="12236" y="9910"/>
                    <a:pt x="11931" y="10876"/>
                    <a:pt x="11413" y="11484"/>
                  </a:cubicBezTo>
                  <a:cubicBezTo>
                    <a:pt x="10733" y="12217"/>
                    <a:pt x="9696" y="12521"/>
                    <a:pt x="8730" y="12665"/>
                  </a:cubicBezTo>
                  <a:cubicBezTo>
                    <a:pt x="8248" y="12746"/>
                    <a:pt x="7745" y="12784"/>
                    <a:pt x="7232" y="12784"/>
                  </a:cubicBezTo>
                  <a:cubicBezTo>
                    <a:pt x="5841" y="12784"/>
                    <a:pt x="4386" y="12506"/>
                    <a:pt x="3131" y="12074"/>
                  </a:cubicBezTo>
                  <a:cubicBezTo>
                    <a:pt x="3059" y="12003"/>
                    <a:pt x="2916" y="11860"/>
                    <a:pt x="2845" y="11860"/>
                  </a:cubicBezTo>
                  <a:cubicBezTo>
                    <a:pt x="2755" y="11555"/>
                    <a:pt x="2684" y="11323"/>
                    <a:pt x="2612" y="11108"/>
                  </a:cubicBezTo>
                  <a:cubicBezTo>
                    <a:pt x="2469" y="10214"/>
                    <a:pt x="2398" y="9320"/>
                    <a:pt x="2308" y="8425"/>
                  </a:cubicBezTo>
                  <a:cubicBezTo>
                    <a:pt x="2093" y="6636"/>
                    <a:pt x="2022" y="4919"/>
                    <a:pt x="1950" y="3131"/>
                  </a:cubicBezTo>
                  <a:cubicBezTo>
                    <a:pt x="2845" y="2469"/>
                    <a:pt x="3954" y="1789"/>
                    <a:pt x="5081" y="1717"/>
                  </a:cubicBezTo>
                  <a:cubicBezTo>
                    <a:pt x="5152" y="1682"/>
                    <a:pt x="5282" y="1664"/>
                    <a:pt x="5403" y="1664"/>
                  </a:cubicBezTo>
                  <a:close/>
                  <a:moveTo>
                    <a:pt x="5224" y="0"/>
                  </a:moveTo>
                  <a:cubicBezTo>
                    <a:pt x="3363" y="72"/>
                    <a:pt x="1718" y="1199"/>
                    <a:pt x="376" y="2236"/>
                  </a:cubicBezTo>
                  <a:cubicBezTo>
                    <a:pt x="1" y="2540"/>
                    <a:pt x="72" y="3059"/>
                    <a:pt x="305" y="3363"/>
                  </a:cubicBezTo>
                  <a:cubicBezTo>
                    <a:pt x="376" y="5366"/>
                    <a:pt x="519" y="7388"/>
                    <a:pt x="752" y="9391"/>
                  </a:cubicBezTo>
                  <a:cubicBezTo>
                    <a:pt x="752" y="9838"/>
                    <a:pt x="895" y="11627"/>
                    <a:pt x="1342" y="12665"/>
                  </a:cubicBezTo>
                  <a:cubicBezTo>
                    <a:pt x="1414" y="12969"/>
                    <a:pt x="1503" y="13201"/>
                    <a:pt x="1789" y="13273"/>
                  </a:cubicBezTo>
                  <a:cubicBezTo>
                    <a:pt x="1789" y="13344"/>
                    <a:pt x="1861" y="13344"/>
                    <a:pt x="1950" y="13344"/>
                  </a:cubicBezTo>
                  <a:cubicBezTo>
                    <a:pt x="2022" y="13416"/>
                    <a:pt x="2093" y="13416"/>
                    <a:pt x="2165" y="13487"/>
                  </a:cubicBezTo>
                  <a:cubicBezTo>
                    <a:pt x="3761" y="14108"/>
                    <a:pt x="5516" y="14424"/>
                    <a:pt x="7259" y="14424"/>
                  </a:cubicBezTo>
                  <a:cubicBezTo>
                    <a:pt x="7625" y="14424"/>
                    <a:pt x="7991" y="14410"/>
                    <a:pt x="8354" y="14382"/>
                  </a:cubicBezTo>
                  <a:cubicBezTo>
                    <a:pt x="9552" y="14239"/>
                    <a:pt x="10661" y="14006"/>
                    <a:pt x="11627" y="13416"/>
                  </a:cubicBezTo>
                  <a:cubicBezTo>
                    <a:pt x="12683" y="12754"/>
                    <a:pt x="13273" y="11860"/>
                    <a:pt x="13649" y="10733"/>
                  </a:cubicBezTo>
                  <a:cubicBezTo>
                    <a:pt x="14239" y="8872"/>
                    <a:pt x="13416" y="7012"/>
                    <a:pt x="11788" y="5957"/>
                  </a:cubicBezTo>
                  <a:cubicBezTo>
                    <a:pt x="10833" y="5293"/>
                    <a:pt x="9643" y="4981"/>
                    <a:pt x="8430" y="4981"/>
                  </a:cubicBezTo>
                  <a:cubicBezTo>
                    <a:pt x="8304" y="4981"/>
                    <a:pt x="8177" y="4984"/>
                    <a:pt x="8050" y="4991"/>
                  </a:cubicBezTo>
                  <a:cubicBezTo>
                    <a:pt x="8658" y="3953"/>
                    <a:pt x="8873" y="2683"/>
                    <a:pt x="8211" y="1485"/>
                  </a:cubicBezTo>
                  <a:cubicBezTo>
                    <a:pt x="7603" y="447"/>
                    <a:pt x="6333" y="0"/>
                    <a:pt x="5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063;p61"/>
            <p:cNvSpPr/>
            <p:nvPr/>
          </p:nvSpPr>
          <p:spPr>
            <a:xfrm>
              <a:off x="1555725" y="4160350"/>
              <a:ext cx="348375" cy="365375"/>
            </a:xfrm>
            <a:custGeom>
              <a:avLst/>
              <a:gdLst/>
              <a:ahLst/>
              <a:cxnLst/>
              <a:rect l="l" t="t" r="r" b="b"/>
              <a:pathLst>
                <a:path w="13935" h="14615" extrusionOk="0">
                  <a:moveTo>
                    <a:pt x="5671" y="1861"/>
                  </a:moveTo>
                  <a:cubicBezTo>
                    <a:pt x="5742" y="1861"/>
                    <a:pt x="5814" y="1933"/>
                    <a:pt x="5975" y="1933"/>
                  </a:cubicBezTo>
                  <a:lnTo>
                    <a:pt x="6047" y="1933"/>
                  </a:lnTo>
                  <a:lnTo>
                    <a:pt x="6118" y="2004"/>
                  </a:lnTo>
                  <a:cubicBezTo>
                    <a:pt x="6190" y="2004"/>
                    <a:pt x="6261" y="2004"/>
                    <a:pt x="6333" y="2094"/>
                  </a:cubicBezTo>
                  <a:cubicBezTo>
                    <a:pt x="6333" y="2094"/>
                    <a:pt x="6422" y="2094"/>
                    <a:pt x="6422" y="2165"/>
                  </a:cubicBezTo>
                  <a:cubicBezTo>
                    <a:pt x="6565" y="2237"/>
                    <a:pt x="6565" y="2308"/>
                    <a:pt x="6565" y="2308"/>
                  </a:cubicBezTo>
                  <a:cubicBezTo>
                    <a:pt x="6637" y="2380"/>
                    <a:pt x="6637" y="2380"/>
                    <a:pt x="6708" y="2541"/>
                  </a:cubicBezTo>
                  <a:lnTo>
                    <a:pt x="6708" y="2612"/>
                  </a:lnTo>
                  <a:cubicBezTo>
                    <a:pt x="6780" y="2684"/>
                    <a:pt x="6780" y="2827"/>
                    <a:pt x="6780" y="2898"/>
                  </a:cubicBezTo>
                  <a:lnTo>
                    <a:pt x="6780" y="2988"/>
                  </a:lnTo>
                  <a:lnTo>
                    <a:pt x="6780" y="3059"/>
                  </a:lnTo>
                  <a:lnTo>
                    <a:pt x="6780" y="3346"/>
                  </a:lnTo>
                  <a:cubicBezTo>
                    <a:pt x="6780" y="3435"/>
                    <a:pt x="6708" y="3650"/>
                    <a:pt x="6637" y="3882"/>
                  </a:cubicBezTo>
                  <a:cubicBezTo>
                    <a:pt x="6565" y="4025"/>
                    <a:pt x="6494" y="4240"/>
                    <a:pt x="6333" y="4401"/>
                  </a:cubicBezTo>
                  <a:cubicBezTo>
                    <a:pt x="6194" y="4766"/>
                    <a:pt x="5902" y="5115"/>
                    <a:pt x="5623" y="5414"/>
                  </a:cubicBezTo>
                  <a:lnTo>
                    <a:pt x="5623" y="5414"/>
                  </a:lnTo>
                  <a:lnTo>
                    <a:pt x="5599" y="5367"/>
                  </a:lnTo>
                  <a:cubicBezTo>
                    <a:pt x="4633" y="5814"/>
                    <a:pt x="3650" y="6404"/>
                    <a:pt x="2916" y="7299"/>
                  </a:cubicBezTo>
                  <a:cubicBezTo>
                    <a:pt x="2755" y="7531"/>
                    <a:pt x="2684" y="7746"/>
                    <a:pt x="2684" y="7978"/>
                  </a:cubicBezTo>
                  <a:cubicBezTo>
                    <a:pt x="2684" y="8193"/>
                    <a:pt x="2755" y="8426"/>
                    <a:pt x="2916" y="8569"/>
                  </a:cubicBezTo>
                  <a:cubicBezTo>
                    <a:pt x="3131" y="8801"/>
                    <a:pt x="3363" y="8873"/>
                    <a:pt x="3578" y="8873"/>
                  </a:cubicBezTo>
                  <a:cubicBezTo>
                    <a:pt x="3739" y="8873"/>
                    <a:pt x="3882" y="8873"/>
                    <a:pt x="4097" y="8801"/>
                  </a:cubicBezTo>
                  <a:cubicBezTo>
                    <a:pt x="4840" y="8359"/>
                    <a:pt x="5723" y="7829"/>
                    <a:pt x="6470" y="7107"/>
                  </a:cubicBezTo>
                  <a:lnTo>
                    <a:pt x="6470" y="7107"/>
                  </a:lnTo>
                  <a:lnTo>
                    <a:pt x="6494" y="7156"/>
                  </a:lnTo>
                  <a:cubicBezTo>
                    <a:pt x="7012" y="6923"/>
                    <a:pt x="7674" y="6852"/>
                    <a:pt x="8282" y="6852"/>
                  </a:cubicBezTo>
                  <a:lnTo>
                    <a:pt x="9016" y="6852"/>
                  </a:lnTo>
                  <a:cubicBezTo>
                    <a:pt x="9839" y="6923"/>
                    <a:pt x="10518" y="7227"/>
                    <a:pt x="11180" y="7674"/>
                  </a:cubicBezTo>
                  <a:cubicBezTo>
                    <a:pt x="11627" y="8050"/>
                    <a:pt x="12003" y="8640"/>
                    <a:pt x="12075" y="9159"/>
                  </a:cubicBezTo>
                  <a:lnTo>
                    <a:pt x="12075" y="9463"/>
                  </a:lnTo>
                  <a:cubicBezTo>
                    <a:pt x="12075" y="10143"/>
                    <a:pt x="11788" y="10948"/>
                    <a:pt x="11341" y="11484"/>
                  </a:cubicBezTo>
                  <a:cubicBezTo>
                    <a:pt x="10661" y="12218"/>
                    <a:pt x="9624" y="12450"/>
                    <a:pt x="8658" y="12593"/>
                  </a:cubicBezTo>
                  <a:cubicBezTo>
                    <a:pt x="8211" y="12665"/>
                    <a:pt x="7674" y="12737"/>
                    <a:pt x="7156" y="12737"/>
                  </a:cubicBezTo>
                  <a:cubicBezTo>
                    <a:pt x="5814" y="12737"/>
                    <a:pt x="4401" y="12522"/>
                    <a:pt x="3202" y="12075"/>
                  </a:cubicBezTo>
                  <a:cubicBezTo>
                    <a:pt x="3141" y="12013"/>
                    <a:pt x="3026" y="11885"/>
                    <a:pt x="2904" y="11805"/>
                  </a:cubicBezTo>
                  <a:lnTo>
                    <a:pt x="2904" y="11805"/>
                  </a:lnTo>
                  <a:cubicBezTo>
                    <a:pt x="2835" y="11600"/>
                    <a:pt x="2755" y="11378"/>
                    <a:pt x="2755" y="11109"/>
                  </a:cubicBezTo>
                  <a:cubicBezTo>
                    <a:pt x="2541" y="10286"/>
                    <a:pt x="2469" y="9392"/>
                    <a:pt x="2398" y="8497"/>
                  </a:cubicBezTo>
                  <a:cubicBezTo>
                    <a:pt x="2239" y="6731"/>
                    <a:pt x="2167" y="5035"/>
                    <a:pt x="2027" y="3270"/>
                  </a:cubicBezTo>
                  <a:lnTo>
                    <a:pt x="2027" y="3270"/>
                  </a:lnTo>
                  <a:cubicBezTo>
                    <a:pt x="2920" y="2610"/>
                    <a:pt x="3956" y="2004"/>
                    <a:pt x="5081" y="1861"/>
                  </a:cubicBezTo>
                  <a:close/>
                  <a:moveTo>
                    <a:pt x="5081" y="1646"/>
                  </a:moveTo>
                  <a:cubicBezTo>
                    <a:pt x="3882" y="1789"/>
                    <a:pt x="2755" y="2380"/>
                    <a:pt x="1861" y="3131"/>
                  </a:cubicBezTo>
                  <a:lnTo>
                    <a:pt x="1789" y="3131"/>
                  </a:lnTo>
                  <a:lnTo>
                    <a:pt x="1789" y="3203"/>
                  </a:lnTo>
                  <a:cubicBezTo>
                    <a:pt x="1950" y="4991"/>
                    <a:pt x="2022" y="6708"/>
                    <a:pt x="2165" y="8497"/>
                  </a:cubicBezTo>
                  <a:cubicBezTo>
                    <a:pt x="2237" y="9392"/>
                    <a:pt x="2308" y="10286"/>
                    <a:pt x="2541" y="11180"/>
                  </a:cubicBezTo>
                  <a:cubicBezTo>
                    <a:pt x="2541" y="11395"/>
                    <a:pt x="2612" y="11699"/>
                    <a:pt x="2684" y="11932"/>
                  </a:cubicBezTo>
                  <a:lnTo>
                    <a:pt x="2684" y="12003"/>
                  </a:lnTo>
                  <a:lnTo>
                    <a:pt x="2755" y="12003"/>
                  </a:lnTo>
                  <a:cubicBezTo>
                    <a:pt x="2916" y="12075"/>
                    <a:pt x="2988" y="12146"/>
                    <a:pt x="3059" y="12218"/>
                  </a:cubicBezTo>
                  <a:lnTo>
                    <a:pt x="3059" y="12289"/>
                  </a:lnTo>
                  <a:lnTo>
                    <a:pt x="3131" y="12289"/>
                  </a:lnTo>
                  <a:cubicBezTo>
                    <a:pt x="4329" y="12737"/>
                    <a:pt x="5814" y="12969"/>
                    <a:pt x="7156" y="12969"/>
                  </a:cubicBezTo>
                  <a:cubicBezTo>
                    <a:pt x="7674" y="12969"/>
                    <a:pt x="8211" y="12969"/>
                    <a:pt x="8730" y="12897"/>
                  </a:cubicBezTo>
                  <a:cubicBezTo>
                    <a:pt x="9696" y="12665"/>
                    <a:pt x="10733" y="12450"/>
                    <a:pt x="11484" y="11627"/>
                  </a:cubicBezTo>
                  <a:cubicBezTo>
                    <a:pt x="12003" y="11037"/>
                    <a:pt x="12307" y="10214"/>
                    <a:pt x="12307" y="9463"/>
                  </a:cubicBezTo>
                  <a:lnTo>
                    <a:pt x="12307" y="9159"/>
                  </a:lnTo>
                  <a:cubicBezTo>
                    <a:pt x="12236" y="8569"/>
                    <a:pt x="11860" y="7907"/>
                    <a:pt x="11252" y="7531"/>
                  </a:cubicBezTo>
                  <a:cubicBezTo>
                    <a:pt x="10661" y="7013"/>
                    <a:pt x="9839" y="6708"/>
                    <a:pt x="9105" y="6637"/>
                  </a:cubicBezTo>
                  <a:lnTo>
                    <a:pt x="8282" y="6637"/>
                  </a:lnTo>
                  <a:cubicBezTo>
                    <a:pt x="7674" y="6637"/>
                    <a:pt x="7012" y="6708"/>
                    <a:pt x="6422" y="6923"/>
                  </a:cubicBezTo>
                  <a:lnTo>
                    <a:pt x="6333" y="6923"/>
                  </a:lnTo>
                  <a:cubicBezTo>
                    <a:pt x="5599" y="7603"/>
                    <a:pt x="4705" y="8193"/>
                    <a:pt x="3954" y="8569"/>
                  </a:cubicBezTo>
                  <a:cubicBezTo>
                    <a:pt x="3811" y="8640"/>
                    <a:pt x="3739" y="8640"/>
                    <a:pt x="3578" y="8640"/>
                  </a:cubicBezTo>
                  <a:cubicBezTo>
                    <a:pt x="3435" y="8640"/>
                    <a:pt x="3202" y="8569"/>
                    <a:pt x="3131" y="8426"/>
                  </a:cubicBezTo>
                  <a:cubicBezTo>
                    <a:pt x="2988" y="8354"/>
                    <a:pt x="2916" y="8122"/>
                    <a:pt x="2916" y="7978"/>
                  </a:cubicBezTo>
                  <a:cubicBezTo>
                    <a:pt x="2916" y="7746"/>
                    <a:pt x="2988" y="7603"/>
                    <a:pt x="3131" y="7460"/>
                  </a:cubicBezTo>
                  <a:cubicBezTo>
                    <a:pt x="3811" y="6637"/>
                    <a:pt x="4705" y="5957"/>
                    <a:pt x="5742" y="5582"/>
                  </a:cubicBezTo>
                  <a:cubicBezTo>
                    <a:pt x="6047" y="5295"/>
                    <a:pt x="6333" y="4920"/>
                    <a:pt x="6565" y="4544"/>
                  </a:cubicBezTo>
                  <a:cubicBezTo>
                    <a:pt x="6637" y="4401"/>
                    <a:pt x="6780" y="4168"/>
                    <a:pt x="6869" y="3954"/>
                  </a:cubicBezTo>
                  <a:cubicBezTo>
                    <a:pt x="6941" y="3721"/>
                    <a:pt x="7012" y="3507"/>
                    <a:pt x="7012" y="3346"/>
                  </a:cubicBezTo>
                  <a:lnTo>
                    <a:pt x="7012" y="3059"/>
                  </a:lnTo>
                  <a:lnTo>
                    <a:pt x="7012" y="2988"/>
                  </a:lnTo>
                  <a:lnTo>
                    <a:pt x="7012" y="2898"/>
                  </a:lnTo>
                  <a:lnTo>
                    <a:pt x="7012" y="2827"/>
                  </a:lnTo>
                  <a:lnTo>
                    <a:pt x="7012" y="2755"/>
                  </a:lnTo>
                  <a:lnTo>
                    <a:pt x="7011" y="2754"/>
                  </a:lnTo>
                  <a:lnTo>
                    <a:pt x="7011" y="2754"/>
                  </a:lnTo>
                  <a:cubicBezTo>
                    <a:pt x="7007" y="2681"/>
                    <a:pt x="6993" y="2592"/>
                    <a:pt x="6941" y="2541"/>
                  </a:cubicBezTo>
                  <a:lnTo>
                    <a:pt x="6941" y="2451"/>
                  </a:lnTo>
                  <a:lnTo>
                    <a:pt x="6941" y="2380"/>
                  </a:lnTo>
                  <a:cubicBezTo>
                    <a:pt x="6869" y="2308"/>
                    <a:pt x="6869" y="2237"/>
                    <a:pt x="6780" y="2165"/>
                  </a:cubicBezTo>
                  <a:cubicBezTo>
                    <a:pt x="6708" y="2094"/>
                    <a:pt x="6708" y="2094"/>
                    <a:pt x="6637" y="2004"/>
                  </a:cubicBezTo>
                  <a:lnTo>
                    <a:pt x="6565" y="2004"/>
                  </a:lnTo>
                  <a:lnTo>
                    <a:pt x="6565" y="1933"/>
                  </a:lnTo>
                  <a:cubicBezTo>
                    <a:pt x="6494" y="1933"/>
                    <a:pt x="6494" y="1933"/>
                    <a:pt x="6422" y="1861"/>
                  </a:cubicBezTo>
                  <a:cubicBezTo>
                    <a:pt x="6362" y="1861"/>
                    <a:pt x="6310" y="1829"/>
                    <a:pt x="6261" y="1808"/>
                  </a:cubicBezTo>
                  <a:lnTo>
                    <a:pt x="6261" y="1808"/>
                  </a:lnTo>
                  <a:lnTo>
                    <a:pt x="6261" y="1789"/>
                  </a:lnTo>
                  <a:lnTo>
                    <a:pt x="6190" y="1789"/>
                  </a:lnTo>
                  <a:lnTo>
                    <a:pt x="6190" y="1718"/>
                  </a:lnTo>
                  <a:lnTo>
                    <a:pt x="6162" y="1745"/>
                  </a:lnTo>
                  <a:lnTo>
                    <a:pt x="6162" y="1745"/>
                  </a:lnTo>
                  <a:cubicBezTo>
                    <a:pt x="6117" y="1718"/>
                    <a:pt x="6027" y="1718"/>
                    <a:pt x="5975" y="1718"/>
                  </a:cubicBezTo>
                  <a:cubicBezTo>
                    <a:pt x="5886" y="1646"/>
                    <a:pt x="5742" y="1646"/>
                    <a:pt x="5671" y="1646"/>
                  </a:cubicBezTo>
                  <a:close/>
                  <a:moveTo>
                    <a:pt x="5367" y="215"/>
                  </a:moveTo>
                  <a:cubicBezTo>
                    <a:pt x="5886" y="215"/>
                    <a:pt x="6494" y="305"/>
                    <a:pt x="6941" y="519"/>
                  </a:cubicBezTo>
                  <a:cubicBezTo>
                    <a:pt x="7460" y="824"/>
                    <a:pt x="7835" y="1110"/>
                    <a:pt x="8121" y="1646"/>
                  </a:cubicBezTo>
                  <a:cubicBezTo>
                    <a:pt x="8354" y="2165"/>
                    <a:pt x="8497" y="2684"/>
                    <a:pt x="8497" y="3131"/>
                  </a:cubicBezTo>
                  <a:cubicBezTo>
                    <a:pt x="8497" y="3793"/>
                    <a:pt x="8282" y="4401"/>
                    <a:pt x="7978" y="4991"/>
                  </a:cubicBezTo>
                  <a:lnTo>
                    <a:pt x="7835" y="5224"/>
                  </a:lnTo>
                  <a:lnTo>
                    <a:pt x="8050" y="5224"/>
                  </a:lnTo>
                  <a:cubicBezTo>
                    <a:pt x="8121" y="5134"/>
                    <a:pt x="8211" y="5134"/>
                    <a:pt x="8282" y="5134"/>
                  </a:cubicBezTo>
                  <a:cubicBezTo>
                    <a:pt x="9552" y="5134"/>
                    <a:pt x="10733" y="5438"/>
                    <a:pt x="11699" y="6118"/>
                  </a:cubicBezTo>
                  <a:cubicBezTo>
                    <a:pt x="12969" y="6852"/>
                    <a:pt x="13720" y="8122"/>
                    <a:pt x="13720" y="9535"/>
                  </a:cubicBezTo>
                  <a:cubicBezTo>
                    <a:pt x="13720" y="9910"/>
                    <a:pt x="13649" y="10357"/>
                    <a:pt x="13488" y="10805"/>
                  </a:cubicBezTo>
                  <a:cubicBezTo>
                    <a:pt x="13130" y="11842"/>
                    <a:pt x="12522" y="12737"/>
                    <a:pt x="11556" y="13345"/>
                  </a:cubicBezTo>
                  <a:cubicBezTo>
                    <a:pt x="10590" y="13935"/>
                    <a:pt x="9463" y="14239"/>
                    <a:pt x="8354" y="14311"/>
                  </a:cubicBezTo>
                  <a:cubicBezTo>
                    <a:pt x="7978" y="14311"/>
                    <a:pt x="7603" y="14382"/>
                    <a:pt x="7227" y="14382"/>
                  </a:cubicBezTo>
                  <a:cubicBezTo>
                    <a:pt x="5528" y="14382"/>
                    <a:pt x="3811" y="14007"/>
                    <a:pt x="2165" y="13416"/>
                  </a:cubicBezTo>
                  <a:cubicBezTo>
                    <a:pt x="2093" y="13416"/>
                    <a:pt x="2093" y="13345"/>
                    <a:pt x="2022" y="13345"/>
                  </a:cubicBezTo>
                  <a:cubicBezTo>
                    <a:pt x="1950" y="13345"/>
                    <a:pt x="1861" y="13273"/>
                    <a:pt x="1789" y="13273"/>
                  </a:cubicBezTo>
                  <a:cubicBezTo>
                    <a:pt x="1718" y="13184"/>
                    <a:pt x="1646" y="13184"/>
                    <a:pt x="1575" y="13041"/>
                  </a:cubicBezTo>
                  <a:cubicBezTo>
                    <a:pt x="1575" y="12969"/>
                    <a:pt x="1503" y="12897"/>
                    <a:pt x="1503" y="12737"/>
                  </a:cubicBezTo>
                  <a:lnTo>
                    <a:pt x="1503" y="12665"/>
                  </a:lnTo>
                  <a:cubicBezTo>
                    <a:pt x="1271" y="12218"/>
                    <a:pt x="1128" y="11484"/>
                    <a:pt x="967" y="10876"/>
                  </a:cubicBezTo>
                  <a:cubicBezTo>
                    <a:pt x="895" y="10286"/>
                    <a:pt x="895" y="9696"/>
                    <a:pt x="823" y="9392"/>
                  </a:cubicBezTo>
                  <a:cubicBezTo>
                    <a:pt x="609" y="7460"/>
                    <a:pt x="519" y="5438"/>
                    <a:pt x="376" y="3435"/>
                  </a:cubicBezTo>
                  <a:lnTo>
                    <a:pt x="376" y="3346"/>
                  </a:lnTo>
                  <a:cubicBezTo>
                    <a:pt x="305" y="3274"/>
                    <a:pt x="233" y="3059"/>
                    <a:pt x="233" y="2898"/>
                  </a:cubicBezTo>
                  <a:cubicBezTo>
                    <a:pt x="233" y="2684"/>
                    <a:pt x="305" y="2541"/>
                    <a:pt x="448" y="2451"/>
                  </a:cubicBezTo>
                  <a:cubicBezTo>
                    <a:pt x="1789" y="1342"/>
                    <a:pt x="3435" y="305"/>
                    <a:pt x="5224" y="215"/>
                  </a:cubicBezTo>
                  <a:close/>
                  <a:moveTo>
                    <a:pt x="5224" y="1"/>
                  </a:moveTo>
                  <a:cubicBezTo>
                    <a:pt x="3363" y="72"/>
                    <a:pt x="1646" y="1110"/>
                    <a:pt x="305" y="2237"/>
                  </a:cubicBezTo>
                  <a:cubicBezTo>
                    <a:pt x="72" y="2380"/>
                    <a:pt x="1" y="2684"/>
                    <a:pt x="1" y="2898"/>
                  </a:cubicBezTo>
                  <a:cubicBezTo>
                    <a:pt x="1" y="3098"/>
                    <a:pt x="53" y="3284"/>
                    <a:pt x="170" y="3435"/>
                  </a:cubicBezTo>
                  <a:lnTo>
                    <a:pt x="162" y="3435"/>
                  </a:lnTo>
                  <a:cubicBezTo>
                    <a:pt x="305" y="5438"/>
                    <a:pt x="376" y="7460"/>
                    <a:pt x="609" y="9463"/>
                  </a:cubicBezTo>
                  <a:cubicBezTo>
                    <a:pt x="609" y="9696"/>
                    <a:pt x="680" y="10286"/>
                    <a:pt x="752" y="10876"/>
                  </a:cubicBezTo>
                  <a:cubicBezTo>
                    <a:pt x="823" y="11556"/>
                    <a:pt x="967" y="12289"/>
                    <a:pt x="1271" y="12826"/>
                  </a:cubicBezTo>
                  <a:lnTo>
                    <a:pt x="1277" y="12818"/>
                  </a:lnTo>
                  <a:lnTo>
                    <a:pt x="1277" y="12818"/>
                  </a:lnTo>
                  <a:cubicBezTo>
                    <a:pt x="1295" y="12947"/>
                    <a:pt x="1355" y="13065"/>
                    <a:pt x="1414" y="13184"/>
                  </a:cubicBezTo>
                  <a:cubicBezTo>
                    <a:pt x="1503" y="13345"/>
                    <a:pt x="1575" y="13416"/>
                    <a:pt x="1718" y="13488"/>
                  </a:cubicBezTo>
                  <a:cubicBezTo>
                    <a:pt x="1789" y="13488"/>
                    <a:pt x="1861" y="13559"/>
                    <a:pt x="1861" y="13559"/>
                  </a:cubicBezTo>
                  <a:cubicBezTo>
                    <a:pt x="1935" y="13559"/>
                    <a:pt x="1997" y="13609"/>
                    <a:pt x="2099" y="13626"/>
                  </a:cubicBezTo>
                  <a:lnTo>
                    <a:pt x="2099" y="13626"/>
                  </a:lnTo>
                  <a:lnTo>
                    <a:pt x="2093" y="13631"/>
                  </a:lnTo>
                  <a:cubicBezTo>
                    <a:pt x="3739" y="14239"/>
                    <a:pt x="5528" y="14615"/>
                    <a:pt x="7227" y="14615"/>
                  </a:cubicBezTo>
                  <a:cubicBezTo>
                    <a:pt x="7603" y="14615"/>
                    <a:pt x="7978" y="14615"/>
                    <a:pt x="8354" y="14525"/>
                  </a:cubicBezTo>
                  <a:cubicBezTo>
                    <a:pt x="9552" y="14454"/>
                    <a:pt x="10661" y="14167"/>
                    <a:pt x="11699" y="13559"/>
                  </a:cubicBezTo>
                  <a:cubicBezTo>
                    <a:pt x="12754" y="12969"/>
                    <a:pt x="13345" y="11932"/>
                    <a:pt x="13720" y="10876"/>
                  </a:cubicBezTo>
                  <a:cubicBezTo>
                    <a:pt x="13863" y="10429"/>
                    <a:pt x="13935" y="9982"/>
                    <a:pt x="13935" y="9535"/>
                  </a:cubicBezTo>
                  <a:cubicBezTo>
                    <a:pt x="13935" y="8050"/>
                    <a:pt x="13130" y="6708"/>
                    <a:pt x="11860" y="5886"/>
                  </a:cubicBezTo>
                  <a:cubicBezTo>
                    <a:pt x="10805" y="5224"/>
                    <a:pt x="9552" y="4920"/>
                    <a:pt x="8282" y="4920"/>
                  </a:cubicBezTo>
                  <a:lnTo>
                    <a:pt x="8238" y="4920"/>
                  </a:lnTo>
                  <a:cubicBezTo>
                    <a:pt x="8545" y="4326"/>
                    <a:pt x="8730" y="3721"/>
                    <a:pt x="8730" y="3131"/>
                  </a:cubicBezTo>
                  <a:cubicBezTo>
                    <a:pt x="8730" y="2612"/>
                    <a:pt x="8569" y="2094"/>
                    <a:pt x="8282" y="1485"/>
                  </a:cubicBezTo>
                  <a:cubicBezTo>
                    <a:pt x="8050" y="967"/>
                    <a:pt x="7603" y="591"/>
                    <a:pt x="7084" y="376"/>
                  </a:cubicBezTo>
                  <a:cubicBezTo>
                    <a:pt x="6565" y="72"/>
                    <a:pt x="5975" y="1"/>
                    <a:pt x="5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064;p61"/>
            <p:cNvSpPr/>
            <p:nvPr/>
          </p:nvSpPr>
          <p:spPr>
            <a:xfrm>
              <a:off x="1552150" y="3303100"/>
              <a:ext cx="922125" cy="766050"/>
            </a:xfrm>
            <a:custGeom>
              <a:avLst/>
              <a:gdLst/>
              <a:ahLst/>
              <a:cxnLst/>
              <a:rect l="l" t="t" r="r" b="b"/>
              <a:pathLst>
                <a:path w="36885" h="30642" extrusionOk="0">
                  <a:moveTo>
                    <a:pt x="23469" y="1"/>
                  </a:moveTo>
                  <a:lnTo>
                    <a:pt x="10876" y="162"/>
                  </a:lnTo>
                  <a:lnTo>
                    <a:pt x="1485" y="824"/>
                  </a:lnTo>
                  <a:lnTo>
                    <a:pt x="1" y="1128"/>
                  </a:lnTo>
                  <a:lnTo>
                    <a:pt x="1" y="11556"/>
                  </a:lnTo>
                  <a:lnTo>
                    <a:pt x="144" y="13863"/>
                  </a:lnTo>
                  <a:lnTo>
                    <a:pt x="215" y="19015"/>
                  </a:lnTo>
                  <a:lnTo>
                    <a:pt x="376" y="21537"/>
                  </a:lnTo>
                  <a:lnTo>
                    <a:pt x="966" y="23254"/>
                  </a:lnTo>
                  <a:lnTo>
                    <a:pt x="11180" y="30409"/>
                  </a:lnTo>
                  <a:lnTo>
                    <a:pt x="11931" y="30642"/>
                  </a:lnTo>
                  <a:lnTo>
                    <a:pt x="27797" y="28102"/>
                  </a:lnTo>
                  <a:lnTo>
                    <a:pt x="35471" y="27279"/>
                  </a:lnTo>
                  <a:lnTo>
                    <a:pt x="36526" y="26689"/>
                  </a:lnTo>
                  <a:lnTo>
                    <a:pt x="36884" y="25723"/>
                  </a:lnTo>
                  <a:lnTo>
                    <a:pt x="36669" y="24220"/>
                  </a:lnTo>
                  <a:lnTo>
                    <a:pt x="36151" y="17673"/>
                  </a:lnTo>
                  <a:lnTo>
                    <a:pt x="36079" y="11037"/>
                  </a:lnTo>
                  <a:lnTo>
                    <a:pt x="35847" y="5528"/>
                  </a:lnTo>
                  <a:lnTo>
                    <a:pt x="35918" y="4777"/>
                  </a:lnTo>
                  <a:lnTo>
                    <a:pt x="35471" y="3954"/>
                  </a:lnTo>
                  <a:lnTo>
                    <a:pt x="33843" y="2845"/>
                  </a:lnTo>
                  <a:lnTo>
                    <a:pt x="29658" y="1414"/>
                  </a:lnTo>
                  <a:lnTo>
                    <a:pt x="234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065;p61"/>
            <p:cNvSpPr/>
            <p:nvPr/>
          </p:nvSpPr>
          <p:spPr>
            <a:xfrm>
              <a:off x="1861600" y="3452475"/>
              <a:ext cx="538425" cy="519650"/>
            </a:xfrm>
            <a:custGeom>
              <a:avLst/>
              <a:gdLst/>
              <a:ahLst/>
              <a:cxnLst/>
              <a:rect l="l" t="t" r="r" b="b"/>
              <a:pathLst>
                <a:path w="21537" h="20786" extrusionOk="0">
                  <a:moveTo>
                    <a:pt x="19820" y="0"/>
                  </a:moveTo>
                  <a:lnTo>
                    <a:pt x="17655" y="143"/>
                  </a:lnTo>
                  <a:lnTo>
                    <a:pt x="10500" y="590"/>
                  </a:lnTo>
                  <a:lnTo>
                    <a:pt x="1342" y="519"/>
                  </a:lnTo>
                  <a:cubicBezTo>
                    <a:pt x="1342" y="519"/>
                    <a:pt x="1255" y="479"/>
                    <a:pt x="1119" y="479"/>
                  </a:cubicBezTo>
                  <a:cubicBezTo>
                    <a:pt x="839" y="479"/>
                    <a:pt x="350" y="650"/>
                    <a:pt x="1" y="1699"/>
                  </a:cubicBezTo>
                  <a:lnTo>
                    <a:pt x="519" y="19891"/>
                  </a:lnTo>
                  <a:lnTo>
                    <a:pt x="1700" y="20785"/>
                  </a:lnTo>
                  <a:lnTo>
                    <a:pt x="20267" y="19229"/>
                  </a:lnTo>
                  <a:lnTo>
                    <a:pt x="21233" y="18621"/>
                  </a:lnTo>
                  <a:lnTo>
                    <a:pt x="21537" y="17726"/>
                  </a:lnTo>
                  <a:lnTo>
                    <a:pt x="21465" y="10196"/>
                  </a:lnTo>
                  <a:lnTo>
                    <a:pt x="21090" y="7602"/>
                  </a:lnTo>
                  <a:lnTo>
                    <a:pt x="21090" y="1556"/>
                  </a:lnTo>
                  <a:lnTo>
                    <a:pt x="20857" y="447"/>
                  </a:lnTo>
                  <a:lnTo>
                    <a:pt x="198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066;p61"/>
            <p:cNvSpPr/>
            <p:nvPr/>
          </p:nvSpPr>
          <p:spPr>
            <a:xfrm>
              <a:off x="1574500" y="3377550"/>
              <a:ext cx="209975" cy="597500"/>
            </a:xfrm>
            <a:custGeom>
              <a:avLst/>
              <a:gdLst/>
              <a:ahLst/>
              <a:cxnLst/>
              <a:rect l="l" t="t" r="r" b="b"/>
              <a:pathLst>
                <a:path w="8399" h="23900" extrusionOk="0">
                  <a:moveTo>
                    <a:pt x="646" y="0"/>
                  </a:moveTo>
                  <a:cubicBezTo>
                    <a:pt x="465" y="0"/>
                    <a:pt x="106" y="78"/>
                    <a:pt x="1" y="672"/>
                  </a:cubicBezTo>
                  <a:lnTo>
                    <a:pt x="305" y="8274"/>
                  </a:lnTo>
                  <a:cubicBezTo>
                    <a:pt x="305" y="8274"/>
                    <a:pt x="216" y="15876"/>
                    <a:pt x="216" y="15965"/>
                  </a:cubicBezTo>
                  <a:cubicBezTo>
                    <a:pt x="305" y="16037"/>
                    <a:pt x="305" y="17665"/>
                    <a:pt x="663" y="17969"/>
                  </a:cubicBezTo>
                  <a:lnTo>
                    <a:pt x="824" y="18559"/>
                  </a:lnTo>
                  <a:lnTo>
                    <a:pt x="1342" y="19096"/>
                  </a:lnTo>
                  <a:lnTo>
                    <a:pt x="4991" y="21618"/>
                  </a:lnTo>
                  <a:lnTo>
                    <a:pt x="7227" y="23568"/>
                  </a:lnTo>
                  <a:lnTo>
                    <a:pt x="7746" y="23854"/>
                  </a:lnTo>
                  <a:cubicBezTo>
                    <a:pt x="7746" y="23854"/>
                    <a:pt x="7848" y="23899"/>
                    <a:pt x="7968" y="23899"/>
                  </a:cubicBezTo>
                  <a:cubicBezTo>
                    <a:pt x="8159" y="23899"/>
                    <a:pt x="8398" y="23785"/>
                    <a:pt x="8354" y="23192"/>
                  </a:cubicBezTo>
                  <a:lnTo>
                    <a:pt x="8354" y="20723"/>
                  </a:lnTo>
                  <a:lnTo>
                    <a:pt x="7818" y="3802"/>
                  </a:lnTo>
                  <a:cubicBezTo>
                    <a:pt x="7818" y="3802"/>
                    <a:pt x="7979" y="2765"/>
                    <a:pt x="7156" y="2460"/>
                  </a:cubicBezTo>
                  <a:lnTo>
                    <a:pt x="752" y="10"/>
                  </a:lnTo>
                  <a:cubicBezTo>
                    <a:pt x="752" y="10"/>
                    <a:pt x="710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067;p61"/>
            <p:cNvSpPr/>
            <p:nvPr/>
          </p:nvSpPr>
          <p:spPr>
            <a:xfrm>
              <a:off x="1649200" y="3327250"/>
              <a:ext cx="696725" cy="55925"/>
            </a:xfrm>
            <a:custGeom>
              <a:avLst/>
              <a:gdLst/>
              <a:ahLst/>
              <a:cxnLst/>
              <a:rect l="l" t="t" r="r" b="b"/>
              <a:pathLst>
                <a:path w="27869" h="2237" extrusionOk="0">
                  <a:moveTo>
                    <a:pt x="19587" y="1"/>
                  </a:moveTo>
                  <a:lnTo>
                    <a:pt x="0" y="448"/>
                  </a:lnTo>
                  <a:lnTo>
                    <a:pt x="5366" y="2093"/>
                  </a:lnTo>
                  <a:lnTo>
                    <a:pt x="6028" y="2093"/>
                  </a:lnTo>
                  <a:lnTo>
                    <a:pt x="27350" y="2237"/>
                  </a:lnTo>
                  <a:lnTo>
                    <a:pt x="27868" y="1950"/>
                  </a:lnTo>
                  <a:lnTo>
                    <a:pt x="19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068;p61"/>
            <p:cNvSpPr/>
            <p:nvPr/>
          </p:nvSpPr>
          <p:spPr>
            <a:xfrm>
              <a:off x="1863400" y="3439625"/>
              <a:ext cx="551400" cy="547250"/>
            </a:xfrm>
            <a:custGeom>
              <a:avLst/>
              <a:gdLst/>
              <a:ahLst/>
              <a:cxnLst/>
              <a:rect l="l" t="t" r="r" b="b"/>
              <a:pathLst>
                <a:path w="22056" h="21890" extrusionOk="0">
                  <a:moveTo>
                    <a:pt x="43" y="1851"/>
                  </a:moveTo>
                  <a:lnTo>
                    <a:pt x="43" y="1851"/>
                  </a:lnTo>
                  <a:cubicBezTo>
                    <a:pt x="26" y="1910"/>
                    <a:pt x="34" y="1961"/>
                    <a:pt x="72" y="1999"/>
                  </a:cubicBezTo>
                  <a:lnTo>
                    <a:pt x="43" y="1851"/>
                  </a:lnTo>
                  <a:close/>
                  <a:moveTo>
                    <a:pt x="19886" y="0"/>
                  </a:moveTo>
                  <a:cubicBezTo>
                    <a:pt x="19715" y="0"/>
                    <a:pt x="19605" y="32"/>
                    <a:pt x="19605" y="67"/>
                  </a:cubicBezTo>
                  <a:lnTo>
                    <a:pt x="11019" y="586"/>
                  </a:lnTo>
                  <a:cubicBezTo>
                    <a:pt x="10548" y="562"/>
                    <a:pt x="9397" y="554"/>
                    <a:pt x="8061" y="554"/>
                  </a:cubicBezTo>
                  <a:cubicBezTo>
                    <a:pt x="5390" y="554"/>
                    <a:pt x="1980" y="586"/>
                    <a:pt x="1789" y="586"/>
                  </a:cubicBezTo>
                  <a:cubicBezTo>
                    <a:pt x="447" y="586"/>
                    <a:pt x="0" y="1623"/>
                    <a:pt x="0" y="1623"/>
                  </a:cubicBezTo>
                  <a:lnTo>
                    <a:pt x="43" y="1851"/>
                  </a:lnTo>
                  <a:lnTo>
                    <a:pt x="43" y="1851"/>
                  </a:lnTo>
                  <a:cubicBezTo>
                    <a:pt x="130" y="1565"/>
                    <a:pt x="822" y="1099"/>
                    <a:pt x="1644" y="1099"/>
                  </a:cubicBezTo>
                  <a:cubicBezTo>
                    <a:pt x="1692" y="1099"/>
                    <a:pt x="1740" y="1101"/>
                    <a:pt x="1789" y="1104"/>
                  </a:cubicBezTo>
                  <a:cubicBezTo>
                    <a:pt x="1837" y="1104"/>
                    <a:pt x="5295" y="1073"/>
                    <a:pt x="8014" y="1073"/>
                  </a:cubicBezTo>
                  <a:cubicBezTo>
                    <a:pt x="9373" y="1073"/>
                    <a:pt x="10548" y="1081"/>
                    <a:pt x="11019" y="1104"/>
                  </a:cubicBezTo>
                  <a:lnTo>
                    <a:pt x="19605" y="514"/>
                  </a:lnTo>
                  <a:cubicBezTo>
                    <a:pt x="19676" y="514"/>
                    <a:pt x="20123" y="514"/>
                    <a:pt x="20499" y="872"/>
                  </a:cubicBezTo>
                  <a:cubicBezTo>
                    <a:pt x="20785" y="1033"/>
                    <a:pt x="20946" y="1247"/>
                    <a:pt x="21018" y="1695"/>
                  </a:cubicBezTo>
                  <a:cubicBezTo>
                    <a:pt x="20946" y="2142"/>
                    <a:pt x="20785" y="7812"/>
                    <a:pt x="21232" y="9601"/>
                  </a:cubicBezTo>
                  <a:lnTo>
                    <a:pt x="21536" y="11157"/>
                  </a:lnTo>
                  <a:lnTo>
                    <a:pt x="21465" y="18688"/>
                  </a:lnTo>
                  <a:cubicBezTo>
                    <a:pt x="21304" y="18920"/>
                    <a:pt x="20857" y="19654"/>
                    <a:pt x="20409" y="19654"/>
                  </a:cubicBezTo>
                  <a:lnTo>
                    <a:pt x="2003" y="21371"/>
                  </a:lnTo>
                  <a:cubicBezTo>
                    <a:pt x="1932" y="21371"/>
                    <a:pt x="1342" y="21299"/>
                    <a:pt x="590" y="20333"/>
                  </a:cubicBezTo>
                  <a:lnTo>
                    <a:pt x="376" y="20548"/>
                  </a:lnTo>
                  <a:cubicBezTo>
                    <a:pt x="966" y="21818"/>
                    <a:pt x="1717" y="21746"/>
                    <a:pt x="1789" y="21889"/>
                  </a:cubicBezTo>
                  <a:cubicBezTo>
                    <a:pt x="1789" y="21889"/>
                    <a:pt x="2029" y="21798"/>
                    <a:pt x="2125" y="21798"/>
                  </a:cubicBezTo>
                  <a:cubicBezTo>
                    <a:pt x="2149" y="21798"/>
                    <a:pt x="2164" y="21804"/>
                    <a:pt x="2164" y="21818"/>
                  </a:cubicBezTo>
                  <a:lnTo>
                    <a:pt x="20499" y="20190"/>
                  </a:lnTo>
                  <a:cubicBezTo>
                    <a:pt x="21232" y="20101"/>
                    <a:pt x="21912" y="19063"/>
                    <a:pt x="21984" y="18992"/>
                  </a:cubicBezTo>
                  <a:lnTo>
                    <a:pt x="21984" y="18920"/>
                  </a:lnTo>
                  <a:lnTo>
                    <a:pt x="22055" y="11086"/>
                  </a:lnTo>
                  <a:lnTo>
                    <a:pt x="21751" y="9458"/>
                  </a:lnTo>
                  <a:cubicBezTo>
                    <a:pt x="21232" y="7669"/>
                    <a:pt x="21608" y="1695"/>
                    <a:pt x="21608" y="1623"/>
                  </a:cubicBezTo>
                  <a:lnTo>
                    <a:pt x="21608" y="1552"/>
                  </a:lnTo>
                  <a:cubicBezTo>
                    <a:pt x="21536" y="1033"/>
                    <a:pt x="21304" y="657"/>
                    <a:pt x="20946" y="353"/>
                  </a:cubicBezTo>
                  <a:cubicBezTo>
                    <a:pt x="20574" y="80"/>
                    <a:pt x="20155" y="0"/>
                    <a:pt x="19886" y="0"/>
                  </a:cubicBez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069;p61"/>
            <p:cNvSpPr/>
            <p:nvPr/>
          </p:nvSpPr>
          <p:spPr>
            <a:xfrm>
              <a:off x="1630400" y="3321875"/>
              <a:ext cx="726700" cy="59500"/>
            </a:xfrm>
            <a:custGeom>
              <a:avLst/>
              <a:gdLst/>
              <a:ahLst/>
              <a:cxnLst/>
              <a:rect l="l" t="t" r="r" b="b"/>
              <a:pathLst>
                <a:path w="29068" h="2380" extrusionOk="0">
                  <a:moveTo>
                    <a:pt x="18854" y="1"/>
                  </a:moveTo>
                  <a:lnTo>
                    <a:pt x="448" y="377"/>
                  </a:lnTo>
                  <a:lnTo>
                    <a:pt x="1" y="520"/>
                  </a:lnTo>
                  <a:lnTo>
                    <a:pt x="448" y="824"/>
                  </a:lnTo>
                  <a:lnTo>
                    <a:pt x="18854" y="448"/>
                  </a:lnTo>
                  <a:lnTo>
                    <a:pt x="20500" y="520"/>
                  </a:lnTo>
                  <a:lnTo>
                    <a:pt x="28549" y="2380"/>
                  </a:lnTo>
                  <a:lnTo>
                    <a:pt x="29068" y="2165"/>
                  </a:lnTo>
                  <a:lnTo>
                    <a:pt x="28764" y="2004"/>
                  </a:lnTo>
                  <a:lnTo>
                    <a:pt x="20571" y="1"/>
                  </a:ln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70;p61"/>
            <p:cNvSpPr/>
            <p:nvPr/>
          </p:nvSpPr>
          <p:spPr>
            <a:xfrm>
              <a:off x="1568700" y="3378500"/>
              <a:ext cx="216450" cy="605675"/>
            </a:xfrm>
            <a:custGeom>
              <a:avLst/>
              <a:gdLst/>
              <a:ahLst/>
              <a:cxnLst/>
              <a:rect l="l" t="t" r="r" b="b"/>
              <a:pathLst>
                <a:path w="8658" h="24227" extrusionOk="0">
                  <a:moveTo>
                    <a:pt x="1045" y="0"/>
                  </a:moveTo>
                  <a:cubicBezTo>
                    <a:pt x="866" y="0"/>
                    <a:pt x="648" y="75"/>
                    <a:pt x="448" y="348"/>
                  </a:cubicBezTo>
                  <a:cubicBezTo>
                    <a:pt x="448" y="348"/>
                    <a:pt x="0" y="938"/>
                    <a:pt x="161" y="1975"/>
                  </a:cubicBezTo>
                  <a:lnTo>
                    <a:pt x="161" y="3245"/>
                  </a:lnTo>
                  <a:lnTo>
                    <a:pt x="304" y="8772"/>
                  </a:lnTo>
                  <a:lnTo>
                    <a:pt x="304" y="10114"/>
                  </a:lnTo>
                  <a:lnTo>
                    <a:pt x="304" y="11903"/>
                  </a:lnTo>
                  <a:lnTo>
                    <a:pt x="609" y="17716"/>
                  </a:lnTo>
                  <a:cubicBezTo>
                    <a:pt x="609" y="17716"/>
                    <a:pt x="448" y="18450"/>
                    <a:pt x="752" y="18825"/>
                  </a:cubicBezTo>
                  <a:lnTo>
                    <a:pt x="3506" y="20990"/>
                  </a:lnTo>
                  <a:lnTo>
                    <a:pt x="4633" y="21884"/>
                  </a:lnTo>
                  <a:lnTo>
                    <a:pt x="5742" y="22707"/>
                  </a:lnTo>
                  <a:lnTo>
                    <a:pt x="6708" y="23440"/>
                  </a:lnTo>
                  <a:cubicBezTo>
                    <a:pt x="6708" y="23440"/>
                    <a:pt x="7724" y="24227"/>
                    <a:pt x="8207" y="24227"/>
                  </a:cubicBezTo>
                  <a:cubicBezTo>
                    <a:pt x="8264" y="24227"/>
                    <a:pt x="8314" y="24216"/>
                    <a:pt x="8354" y="24191"/>
                  </a:cubicBezTo>
                  <a:lnTo>
                    <a:pt x="8658" y="23816"/>
                  </a:lnTo>
                  <a:lnTo>
                    <a:pt x="7388" y="23297"/>
                  </a:lnTo>
                  <a:lnTo>
                    <a:pt x="5223" y="21741"/>
                  </a:lnTo>
                  <a:lnTo>
                    <a:pt x="1270" y="18521"/>
                  </a:lnTo>
                  <a:cubicBezTo>
                    <a:pt x="1270" y="18521"/>
                    <a:pt x="895" y="18074"/>
                    <a:pt x="1127" y="17627"/>
                  </a:cubicBezTo>
                  <a:lnTo>
                    <a:pt x="1056" y="15105"/>
                  </a:lnTo>
                  <a:lnTo>
                    <a:pt x="823" y="11080"/>
                  </a:lnTo>
                  <a:lnTo>
                    <a:pt x="895" y="8683"/>
                  </a:lnTo>
                  <a:lnTo>
                    <a:pt x="680" y="1313"/>
                  </a:lnTo>
                  <a:cubicBezTo>
                    <a:pt x="680" y="1313"/>
                    <a:pt x="537" y="115"/>
                    <a:pt x="1431" y="115"/>
                  </a:cubicBezTo>
                  <a:cubicBezTo>
                    <a:pt x="1431" y="115"/>
                    <a:pt x="1267" y="0"/>
                    <a:pt x="1045" y="0"/>
                  </a:cubicBez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071;p61"/>
            <p:cNvSpPr/>
            <p:nvPr/>
          </p:nvSpPr>
          <p:spPr>
            <a:xfrm>
              <a:off x="1790500" y="3387175"/>
              <a:ext cx="686000" cy="683775"/>
            </a:xfrm>
            <a:custGeom>
              <a:avLst/>
              <a:gdLst/>
              <a:ahLst/>
              <a:cxnLst/>
              <a:rect l="l" t="t" r="r" b="b"/>
              <a:pathLst>
                <a:path w="27440" h="27351" extrusionOk="0">
                  <a:moveTo>
                    <a:pt x="24726" y="217"/>
                  </a:moveTo>
                  <a:lnTo>
                    <a:pt x="24726" y="217"/>
                  </a:lnTo>
                  <a:cubicBezTo>
                    <a:pt x="25148" y="236"/>
                    <a:pt x="25503" y="457"/>
                    <a:pt x="25794" y="662"/>
                  </a:cubicBezTo>
                  <a:cubicBezTo>
                    <a:pt x="26098" y="966"/>
                    <a:pt x="26241" y="1342"/>
                    <a:pt x="26241" y="1789"/>
                  </a:cubicBezTo>
                  <a:cubicBezTo>
                    <a:pt x="26241" y="1789"/>
                    <a:pt x="26241" y="2236"/>
                    <a:pt x="26313" y="2898"/>
                  </a:cubicBezTo>
                  <a:cubicBezTo>
                    <a:pt x="26313" y="5063"/>
                    <a:pt x="26456" y="9606"/>
                    <a:pt x="26456" y="12361"/>
                  </a:cubicBezTo>
                  <a:lnTo>
                    <a:pt x="26456" y="13344"/>
                  </a:lnTo>
                  <a:lnTo>
                    <a:pt x="26456" y="13488"/>
                  </a:lnTo>
                  <a:cubicBezTo>
                    <a:pt x="26456" y="15867"/>
                    <a:pt x="27207" y="22288"/>
                    <a:pt x="27207" y="22288"/>
                  </a:cubicBezTo>
                  <a:cubicBezTo>
                    <a:pt x="27207" y="22646"/>
                    <a:pt x="26992" y="23093"/>
                    <a:pt x="26760" y="23326"/>
                  </a:cubicBezTo>
                  <a:cubicBezTo>
                    <a:pt x="26456" y="23630"/>
                    <a:pt x="26098" y="23773"/>
                    <a:pt x="25651" y="23773"/>
                  </a:cubicBezTo>
                  <a:cubicBezTo>
                    <a:pt x="25651" y="23773"/>
                    <a:pt x="23934" y="23916"/>
                    <a:pt x="22073" y="24148"/>
                  </a:cubicBezTo>
                  <a:cubicBezTo>
                    <a:pt x="20124" y="24292"/>
                    <a:pt x="17959" y="24596"/>
                    <a:pt x="16993" y="24739"/>
                  </a:cubicBezTo>
                  <a:cubicBezTo>
                    <a:pt x="15133" y="25114"/>
                    <a:pt x="11484" y="25705"/>
                    <a:pt x="8354" y="26152"/>
                  </a:cubicBezTo>
                  <a:cubicBezTo>
                    <a:pt x="6780" y="26456"/>
                    <a:pt x="5295" y="26671"/>
                    <a:pt x="4258" y="26832"/>
                  </a:cubicBezTo>
                  <a:cubicBezTo>
                    <a:pt x="3739" y="26903"/>
                    <a:pt x="3292" y="26975"/>
                    <a:pt x="2988" y="27046"/>
                  </a:cubicBezTo>
                  <a:cubicBezTo>
                    <a:pt x="2684" y="27046"/>
                    <a:pt x="2540" y="27118"/>
                    <a:pt x="2540" y="27118"/>
                  </a:cubicBezTo>
                  <a:cubicBezTo>
                    <a:pt x="2165" y="27118"/>
                    <a:pt x="1789" y="26903"/>
                    <a:pt x="1503" y="26671"/>
                  </a:cubicBezTo>
                  <a:cubicBezTo>
                    <a:pt x="1199" y="26384"/>
                    <a:pt x="1056" y="26009"/>
                    <a:pt x="1056" y="25562"/>
                  </a:cubicBezTo>
                  <a:cubicBezTo>
                    <a:pt x="1056" y="25562"/>
                    <a:pt x="966" y="25114"/>
                    <a:pt x="966" y="24363"/>
                  </a:cubicBezTo>
                  <a:cubicBezTo>
                    <a:pt x="823" y="22127"/>
                    <a:pt x="609" y="17512"/>
                    <a:pt x="519" y="15652"/>
                  </a:cubicBezTo>
                  <a:cubicBezTo>
                    <a:pt x="519" y="13935"/>
                    <a:pt x="448" y="10357"/>
                    <a:pt x="376" y="7299"/>
                  </a:cubicBezTo>
                  <a:lnTo>
                    <a:pt x="376" y="3274"/>
                  </a:lnTo>
                  <a:cubicBezTo>
                    <a:pt x="305" y="2165"/>
                    <a:pt x="305" y="1557"/>
                    <a:pt x="305" y="1557"/>
                  </a:cubicBezTo>
                  <a:lnTo>
                    <a:pt x="305" y="662"/>
                  </a:lnTo>
                  <a:lnTo>
                    <a:pt x="305" y="519"/>
                  </a:lnTo>
                  <a:cubicBezTo>
                    <a:pt x="305" y="448"/>
                    <a:pt x="305" y="448"/>
                    <a:pt x="376" y="376"/>
                  </a:cubicBezTo>
                  <a:lnTo>
                    <a:pt x="2236" y="376"/>
                  </a:lnTo>
                  <a:cubicBezTo>
                    <a:pt x="4848" y="376"/>
                    <a:pt x="10447" y="376"/>
                    <a:pt x="13487" y="448"/>
                  </a:cubicBezTo>
                  <a:cubicBezTo>
                    <a:pt x="13863" y="519"/>
                    <a:pt x="14239" y="519"/>
                    <a:pt x="14686" y="519"/>
                  </a:cubicBezTo>
                  <a:cubicBezTo>
                    <a:pt x="17986" y="519"/>
                    <a:pt x="24241" y="239"/>
                    <a:pt x="24726" y="217"/>
                  </a:cubicBezTo>
                  <a:close/>
                  <a:moveTo>
                    <a:pt x="24667" y="1"/>
                  </a:moveTo>
                  <a:cubicBezTo>
                    <a:pt x="24667" y="1"/>
                    <a:pt x="24309" y="1"/>
                    <a:pt x="23630" y="72"/>
                  </a:cubicBezTo>
                  <a:cubicBezTo>
                    <a:pt x="21626" y="144"/>
                    <a:pt x="17226" y="215"/>
                    <a:pt x="14686" y="215"/>
                  </a:cubicBezTo>
                  <a:lnTo>
                    <a:pt x="13487" y="215"/>
                  </a:lnTo>
                  <a:cubicBezTo>
                    <a:pt x="9391" y="144"/>
                    <a:pt x="823" y="144"/>
                    <a:pt x="823" y="144"/>
                  </a:cubicBezTo>
                  <a:cubicBezTo>
                    <a:pt x="519" y="144"/>
                    <a:pt x="305" y="144"/>
                    <a:pt x="233" y="215"/>
                  </a:cubicBezTo>
                  <a:cubicBezTo>
                    <a:pt x="161" y="287"/>
                    <a:pt x="72" y="376"/>
                    <a:pt x="72" y="448"/>
                  </a:cubicBezTo>
                  <a:cubicBezTo>
                    <a:pt x="0" y="519"/>
                    <a:pt x="0" y="591"/>
                    <a:pt x="0" y="662"/>
                  </a:cubicBezTo>
                  <a:cubicBezTo>
                    <a:pt x="0" y="895"/>
                    <a:pt x="72" y="1181"/>
                    <a:pt x="72" y="1557"/>
                  </a:cubicBezTo>
                  <a:cubicBezTo>
                    <a:pt x="72" y="1557"/>
                    <a:pt x="233" y="12146"/>
                    <a:pt x="305" y="15652"/>
                  </a:cubicBezTo>
                  <a:cubicBezTo>
                    <a:pt x="376" y="18174"/>
                    <a:pt x="823" y="25562"/>
                    <a:pt x="823" y="25562"/>
                  </a:cubicBezTo>
                  <a:cubicBezTo>
                    <a:pt x="823" y="26527"/>
                    <a:pt x="1575" y="27350"/>
                    <a:pt x="2540" y="27350"/>
                  </a:cubicBezTo>
                  <a:lnTo>
                    <a:pt x="2612" y="27350"/>
                  </a:lnTo>
                  <a:cubicBezTo>
                    <a:pt x="2612" y="27350"/>
                    <a:pt x="13201" y="25705"/>
                    <a:pt x="17065" y="24971"/>
                  </a:cubicBezTo>
                  <a:cubicBezTo>
                    <a:pt x="18049" y="24810"/>
                    <a:pt x="20124" y="24596"/>
                    <a:pt x="22073" y="24363"/>
                  </a:cubicBezTo>
                  <a:cubicBezTo>
                    <a:pt x="23039" y="24292"/>
                    <a:pt x="23934" y="24220"/>
                    <a:pt x="24595" y="24148"/>
                  </a:cubicBezTo>
                  <a:cubicBezTo>
                    <a:pt x="25275" y="24077"/>
                    <a:pt x="25651" y="23987"/>
                    <a:pt x="25651" y="23987"/>
                  </a:cubicBezTo>
                  <a:cubicBezTo>
                    <a:pt x="26617" y="23987"/>
                    <a:pt x="27440" y="23254"/>
                    <a:pt x="27440" y="22288"/>
                  </a:cubicBezTo>
                  <a:cubicBezTo>
                    <a:pt x="27440" y="22288"/>
                    <a:pt x="27350" y="21841"/>
                    <a:pt x="27279" y="21233"/>
                  </a:cubicBezTo>
                  <a:cubicBezTo>
                    <a:pt x="27135" y="19301"/>
                    <a:pt x="26688" y="15205"/>
                    <a:pt x="26688" y="13488"/>
                  </a:cubicBezTo>
                  <a:lnTo>
                    <a:pt x="26688" y="13344"/>
                  </a:lnTo>
                  <a:lnTo>
                    <a:pt x="26688" y="12361"/>
                  </a:lnTo>
                  <a:cubicBezTo>
                    <a:pt x="26688" y="8712"/>
                    <a:pt x="26456" y="1789"/>
                    <a:pt x="26456" y="1789"/>
                  </a:cubicBezTo>
                  <a:cubicBezTo>
                    <a:pt x="26456" y="823"/>
                    <a:pt x="25722" y="1"/>
                    <a:pt x="24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072;p61"/>
            <p:cNvSpPr/>
            <p:nvPr/>
          </p:nvSpPr>
          <p:spPr>
            <a:xfrm>
              <a:off x="1552725" y="3328975"/>
              <a:ext cx="246725" cy="69750"/>
            </a:xfrm>
            <a:custGeom>
              <a:avLst/>
              <a:gdLst/>
              <a:ahLst/>
              <a:cxnLst/>
              <a:rect l="l" t="t" r="r" b="b"/>
              <a:pathLst>
                <a:path w="9869" h="2790" extrusionOk="0">
                  <a:moveTo>
                    <a:pt x="130" y="1"/>
                  </a:moveTo>
                  <a:cubicBezTo>
                    <a:pt x="32" y="1"/>
                    <a:pt x="0" y="175"/>
                    <a:pt x="121" y="236"/>
                  </a:cubicBezTo>
                  <a:cubicBezTo>
                    <a:pt x="3412" y="683"/>
                    <a:pt x="6453" y="2024"/>
                    <a:pt x="9672" y="2776"/>
                  </a:cubicBezTo>
                  <a:cubicBezTo>
                    <a:pt x="9691" y="2785"/>
                    <a:pt x="9709" y="2789"/>
                    <a:pt x="9725" y="2789"/>
                  </a:cubicBezTo>
                  <a:cubicBezTo>
                    <a:pt x="9831" y="2789"/>
                    <a:pt x="9868" y="2605"/>
                    <a:pt x="9744" y="2543"/>
                  </a:cubicBezTo>
                  <a:cubicBezTo>
                    <a:pt x="6542" y="1810"/>
                    <a:pt x="3483" y="468"/>
                    <a:pt x="192" y="21"/>
                  </a:cubicBezTo>
                  <a:cubicBezTo>
                    <a:pt x="170" y="7"/>
                    <a:pt x="149" y="1"/>
                    <a:pt x="1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073;p61"/>
            <p:cNvSpPr/>
            <p:nvPr/>
          </p:nvSpPr>
          <p:spPr>
            <a:xfrm>
              <a:off x="1544550" y="3328250"/>
              <a:ext cx="297475" cy="740250"/>
            </a:xfrm>
            <a:custGeom>
              <a:avLst/>
              <a:gdLst/>
              <a:ahLst/>
              <a:cxnLst/>
              <a:rect l="l" t="t" r="r" b="b"/>
              <a:pathLst>
                <a:path w="11899" h="29610" extrusionOk="0">
                  <a:moveTo>
                    <a:pt x="269" y="1"/>
                  </a:moveTo>
                  <a:cubicBezTo>
                    <a:pt x="215" y="1"/>
                    <a:pt x="161" y="41"/>
                    <a:pt x="161" y="122"/>
                  </a:cubicBezTo>
                  <a:cubicBezTo>
                    <a:pt x="376" y="4289"/>
                    <a:pt x="0" y="8547"/>
                    <a:pt x="305" y="12714"/>
                  </a:cubicBezTo>
                  <a:cubicBezTo>
                    <a:pt x="519" y="15254"/>
                    <a:pt x="233" y="17848"/>
                    <a:pt x="609" y="20388"/>
                  </a:cubicBezTo>
                  <a:cubicBezTo>
                    <a:pt x="680" y="21211"/>
                    <a:pt x="895" y="22105"/>
                    <a:pt x="1575" y="22624"/>
                  </a:cubicBezTo>
                  <a:cubicBezTo>
                    <a:pt x="2612" y="23304"/>
                    <a:pt x="3649" y="24037"/>
                    <a:pt x="4705" y="24788"/>
                  </a:cubicBezTo>
                  <a:cubicBezTo>
                    <a:pt x="7012" y="26344"/>
                    <a:pt x="9320" y="27990"/>
                    <a:pt x="11699" y="29564"/>
                  </a:cubicBezTo>
                  <a:cubicBezTo>
                    <a:pt x="11719" y="29597"/>
                    <a:pt x="11742" y="29610"/>
                    <a:pt x="11764" y="29610"/>
                  </a:cubicBezTo>
                  <a:cubicBezTo>
                    <a:pt x="11838" y="29610"/>
                    <a:pt x="11899" y="29458"/>
                    <a:pt x="11788" y="29403"/>
                  </a:cubicBezTo>
                  <a:cubicBezTo>
                    <a:pt x="9624" y="27919"/>
                    <a:pt x="7459" y="26434"/>
                    <a:pt x="5295" y="24931"/>
                  </a:cubicBezTo>
                  <a:cubicBezTo>
                    <a:pt x="4258" y="24198"/>
                    <a:pt x="3202" y="23447"/>
                    <a:pt x="2165" y="22695"/>
                  </a:cubicBezTo>
                  <a:cubicBezTo>
                    <a:pt x="1789" y="22481"/>
                    <a:pt x="1414" y="22177"/>
                    <a:pt x="1199" y="21801"/>
                  </a:cubicBezTo>
                  <a:cubicBezTo>
                    <a:pt x="895" y="21282"/>
                    <a:pt x="823" y="20621"/>
                    <a:pt x="752" y="20012"/>
                  </a:cubicBezTo>
                  <a:cubicBezTo>
                    <a:pt x="448" y="17490"/>
                    <a:pt x="752" y="14950"/>
                    <a:pt x="519" y="12410"/>
                  </a:cubicBezTo>
                  <a:cubicBezTo>
                    <a:pt x="233" y="8314"/>
                    <a:pt x="609" y="4218"/>
                    <a:pt x="376" y="122"/>
                  </a:cubicBezTo>
                  <a:cubicBezTo>
                    <a:pt x="376" y="41"/>
                    <a:pt x="322" y="1"/>
                    <a:pt x="2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074;p61"/>
            <p:cNvSpPr/>
            <p:nvPr/>
          </p:nvSpPr>
          <p:spPr>
            <a:xfrm>
              <a:off x="1546325" y="3301325"/>
              <a:ext cx="883000" cy="95600"/>
            </a:xfrm>
            <a:custGeom>
              <a:avLst/>
              <a:gdLst/>
              <a:ahLst/>
              <a:cxnLst/>
              <a:rect l="l" t="t" r="r" b="b"/>
              <a:pathLst>
                <a:path w="35320" h="3824" extrusionOk="0">
                  <a:moveTo>
                    <a:pt x="22968" y="0"/>
                  </a:moveTo>
                  <a:cubicBezTo>
                    <a:pt x="21466" y="72"/>
                    <a:pt x="19981" y="72"/>
                    <a:pt x="18496" y="72"/>
                  </a:cubicBezTo>
                  <a:cubicBezTo>
                    <a:pt x="12379" y="143"/>
                    <a:pt x="6190" y="72"/>
                    <a:pt x="162" y="1038"/>
                  </a:cubicBezTo>
                  <a:cubicBezTo>
                    <a:pt x="1" y="1038"/>
                    <a:pt x="90" y="1270"/>
                    <a:pt x="234" y="1270"/>
                  </a:cubicBezTo>
                  <a:cubicBezTo>
                    <a:pt x="6118" y="376"/>
                    <a:pt x="12075" y="376"/>
                    <a:pt x="17978" y="304"/>
                  </a:cubicBezTo>
                  <a:lnTo>
                    <a:pt x="22289" y="304"/>
                  </a:lnTo>
                  <a:cubicBezTo>
                    <a:pt x="23040" y="304"/>
                    <a:pt x="23702" y="304"/>
                    <a:pt x="24453" y="447"/>
                  </a:cubicBezTo>
                  <a:cubicBezTo>
                    <a:pt x="25204" y="680"/>
                    <a:pt x="25938" y="823"/>
                    <a:pt x="26760" y="966"/>
                  </a:cubicBezTo>
                  <a:cubicBezTo>
                    <a:pt x="29604" y="1574"/>
                    <a:pt x="32645" y="2165"/>
                    <a:pt x="35114" y="3810"/>
                  </a:cubicBezTo>
                  <a:cubicBezTo>
                    <a:pt x="35132" y="3820"/>
                    <a:pt x="35150" y="3824"/>
                    <a:pt x="35166" y="3824"/>
                  </a:cubicBezTo>
                  <a:cubicBezTo>
                    <a:pt x="35273" y="3824"/>
                    <a:pt x="35319" y="3640"/>
                    <a:pt x="35257" y="3578"/>
                  </a:cubicBezTo>
                  <a:cubicBezTo>
                    <a:pt x="32806" y="1932"/>
                    <a:pt x="29819" y="1342"/>
                    <a:pt x="27064" y="751"/>
                  </a:cubicBezTo>
                  <a:cubicBezTo>
                    <a:pt x="25723" y="519"/>
                    <a:pt x="24310" y="0"/>
                    <a:pt x="22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075;p61"/>
            <p:cNvSpPr/>
            <p:nvPr/>
          </p:nvSpPr>
          <p:spPr>
            <a:xfrm>
              <a:off x="1857575" y="3433675"/>
              <a:ext cx="560800" cy="553200"/>
            </a:xfrm>
            <a:custGeom>
              <a:avLst/>
              <a:gdLst/>
              <a:ahLst/>
              <a:cxnLst/>
              <a:rect l="l" t="t" r="r" b="b"/>
              <a:pathLst>
                <a:path w="22432" h="22128" extrusionOk="0">
                  <a:moveTo>
                    <a:pt x="20124" y="305"/>
                  </a:moveTo>
                  <a:cubicBezTo>
                    <a:pt x="20571" y="305"/>
                    <a:pt x="20947" y="448"/>
                    <a:pt x="21251" y="752"/>
                  </a:cubicBezTo>
                  <a:cubicBezTo>
                    <a:pt x="21465" y="967"/>
                    <a:pt x="21698" y="1342"/>
                    <a:pt x="21698" y="1790"/>
                  </a:cubicBezTo>
                  <a:cubicBezTo>
                    <a:pt x="21698" y="1790"/>
                    <a:pt x="21626" y="3346"/>
                    <a:pt x="21626" y="5224"/>
                  </a:cubicBezTo>
                  <a:cubicBezTo>
                    <a:pt x="21626" y="7013"/>
                    <a:pt x="21698" y="9016"/>
                    <a:pt x="21912" y="10054"/>
                  </a:cubicBezTo>
                  <a:cubicBezTo>
                    <a:pt x="22145" y="11109"/>
                    <a:pt x="22217" y="13273"/>
                    <a:pt x="22217" y="15134"/>
                  </a:cubicBezTo>
                  <a:cubicBezTo>
                    <a:pt x="22217" y="16099"/>
                    <a:pt x="22217" y="16994"/>
                    <a:pt x="22145" y="17656"/>
                  </a:cubicBezTo>
                  <a:lnTo>
                    <a:pt x="22145" y="18783"/>
                  </a:lnTo>
                  <a:cubicBezTo>
                    <a:pt x="22145" y="19158"/>
                    <a:pt x="21984" y="19534"/>
                    <a:pt x="21698" y="19820"/>
                  </a:cubicBezTo>
                  <a:cubicBezTo>
                    <a:pt x="21394" y="20124"/>
                    <a:pt x="21018" y="20267"/>
                    <a:pt x="20571" y="20267"/>
                  </a:cubicBezTo>
                  <a:cubicBezTo>
                    <a:pt x="20571" y="20267"/>
                    <a:pt x="13863" y="20875"/>
                    <a:pt x="11627" y="21090"/>
                  </a:cubicBezTo>
                  <a:cubicBezTo>
                    <a:pt x="10518" y="21162"/>
                    <a:pt x="8121" y="21394"/>
                    <a:pt x="6046" y="21609"/>
                  </a:cubicBezTo>
                  <a:cubicBezTo>
                    <a:pt x="4991" y="21680"/>
                    <a:pt x="4097" y="21770"/>
                    <a:pt x="3363" y="21841"/>
                  </a:cubicBezTo>
                  <a:cubicBezTo>
                    <a:pt x="2684" y="21913"/>
                    <a:pt x="2236" y="21913"/>
                    <a:pt x="2236" y="21913"/>
                  </a:cubicBezTo>
                  <a:cubicBezTo>
                    <a:pt x="1789" y="21913"/>
                    <a:pt x="1414" y="21770"/>
                    <a:pt x="1127" y="21466"/>
                  </a:cubicBezTo>
                  <a:cubicBezTo>
                    <a:pt x="895" y="21233"/>
                    <a:pt x="680" y="20786"/>
                    <a:pt x="680" y="20428"/>
                  </a:cubicBezTo>
                  <a:cubicBezTo>
                    <a:pt x="680" y="20428"/>
                    <a:pt x="609" y="15134"/>
                    <a:pt x="519" y="13345"/>
                  </a:cubicBezTo>
                  <a:cubicBezTo>
                    <a:pt x="376" y="11324"/>
                    <a:pt x="305" y="8640"/>
                    <a:pt x="305" y="6404"/>
                  </a:cubicBezTo>
                  <a:cubicBezTo>
                    <a:pt x="305" y="5295"/>
                    <a:pt x="233" y="4330"/>
                    <a:pt x="233" y="3650"/>
                  </a:cubicBezTo>
                  <a:lnTo>
                    <a:pt x="233" y="2541"/>
                  </a:lnTo>
                  <a:cubicBezTo>
                    <a:pt x="233" y="2094"/>
                    <a:pt x="376" y="1718"/>
                    <a:pt x="680" y="1414"/>
                  </a:cubicBezTo>
                  <a:cubicBezTo>
                    <a:pt x="966" y="1110"/>
                    <a:pt x="1342" y="967"/>
                    <a:pt x="1789" y="967"/>
                  </a:cubicBezTo>
                  <a:cubicBezTo>
                    <a:pt x="2469" y="967"/>
                    <a:pt x="11037" y="967"/>
                    <a:pt x="14024" y="824"/>
                  </a:cubicBezTo>
                  <a:cubicBezTo>
                    <a:pt x="15509" y="824"/>
                    <a:pt x="20124" y="305"/>
                    <a:pt x="20124" y="305"/>
                  </a:cubicBezTo>
                  <a:close/>
                  <a:moveTo>
                    <a:pt x="20124" y="1"/>
                  </a:moveTo>
                  <a:cubicBezTo>
                    <a:pt x="20124" y="1"/>
                    <a:pt x="19838" y="72"/>
                    <a:pt x="19390" y="72"/>
                  </a:cubicBezTo>
                  <a:cubicBezTo>
                    <a:pt x="17959" y="305"/>
                    <a:pt x="15133" y="591"/>
                    <a:pt x="14024" y="591"/>
                  </a:cubicBezTo>
                  <a:cubicBezTo>
                    <a:pt x="11037" y="752"/>
                    <a:pt x="2469" y="752"/>
                    <a:pt x="1789" y="752"/>
                  </a:cubicBezTo>
                  <a:cubicBezTo>
                    <a:pt x="823" y="752"/>
                    <a:pt x="1" y="1485"/>
                    <a:pt x="1" y="2541"/>
                  </a:cubicBezTo>
                  <a:cubicBezTo>
                    <a:pt x="1" y="2541"/>
                    <a:pt x="72" y="9320"/>
                    <a:pt x="305" y="13345"/>
                  </a:cubicBezTo>
                  <a:cubicBezTo>
                    <a:pt x="305" y="14239"/>
                    <a:pt x="376" y="16028"/>
                    <a:pt x="376" y="17513"/>
                  </a:cubicBezTo>
                  <a:cubicBezTo>
                    <a:pt x="448" y="18335"/>
                    <a:pt x="448" y="18997"/>
                    <a:pt x="448" y="19534"/>
                  </a:cubicBezTo>
                  <a:lnTo>
                    <a:pt x="448" y="20428"/>
                  </a:lnTo>
                  <a:cubicBezTo>
                    <a:pt x="448" y="21394"/>
                    <a:pt x="1271" y="22127"/>
                    <a:pt x="2236" y="22127"/>
                  </a:cubicBezTo>
                  <a:cubicBezTo>
                    <a:pt x="2236" y="22127"/>
                    <a:pt x="9320" y="21537"/>
                    <a:pt x="11699" y="21323"/>
                  </a:cubicBezTo>
                  <a:cubicBezTo>
                    <a:pt x="13935" y="21090"/>
                    <a:pt x="20642" y="20500"/>
                    <a:pt x="20642" y="20500"/>
                  </a:cubicBezTo>
                  <a:lnTo>
                    <a:pt x="20641" y="20499"/>
                  </a:lnTo>
                  <a:lnTo>
                    <a:pt x="20641" y="20499"/>
                  </a:lnTo>
                  <a:cubicBezTo>
                    <a:pt x="21659" y="20466"/>
                    <a:pt x="22360" y="19727"/>
                    <a:pt x="22360" y="18783"/>
                  </a:cubicBezTo>
                  <a:cubicBezTo>
                    <a:pt x="22360" y="18783"/>
                    <a:pt x="22431" y="17065"/>
                    <a:pt x="22431" y="15134"/>
                  </a:cubicBezTo>
                  <a:cubicBezTo>
                    <a:pt x="22431" y="13273"/>
                    <a:pt x="22360" y="11109"/>
                    <a:pt x="22145" y="9982"/>
                  </a:cubicBezTo>
                  <a:cubicBezTo>
                    <a:pt x="21912" y="9016"/>
                    <a:pt x="21841" y="7013"/>
                    <a:pt x="21841" y="5224"/>
                  </a:cubicBezTo>
                  <a:lnTo>
                    <a:pt x="21841" y="2827"/>
                  </a:lnTo>
                  <a:cubicBezTo>
                    <a:pt x="21912" y="2165"/>
                    <a:pt x="21912" y="1790"/>
                    <a:pt x="21912" y="1790"/>
                  </a:cubicBezTo>
                  <a:cubicBezTo>
                    <a:pt x="21912" y="824"/>
                    <a:pt x="21090" y="1"/>
                    <a:pt x="20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076;p61"/>
            <p:cNvSpPr/>
            <p:nvPr/>
          </p:nvSpPr>
          <p:spPr>
            <a:xfrm>
              <a:off x="1857575" y="3446650"/>
              <a:ext cx="547825" cy="529050"/>
            </a:xfrm>
            <a:custGeom>
              <a:avLst/>
              <a:gdLst/>
              <a:ahLst/>
              <a:cxnLst/>
              <a:rect l="l" t="t" r="r" b="b"/>
              <a:pathLst>
                <a:path w="21913" h="21162" extrusionOk="0">
                  <a:moveTo>
                    <a:pt x="19677" y="305"/>
                  </a:moveTo>
                  <a:cubicBezTo>
                    <a:pt x="20052" y="305"/>
                    <a:pt x="20428" y="448"/>
                    <a:pt x="20732" y="680"/>
                  </a:cubicBezTo>
                  <a:cubicBezTo>
                    <a:pt x="21018" y="966"/>
                    <a:pt x="21179" y="1342"/>
                    <a:pt x="21179" y="1718"/>
                  </a:cubicBezTo>
                  <a:cubicBezTo>
                    <a:pt x="21179" y="1718"/>
                    <a:pt x="21090" y="3202"/>
                    <a:pt x="21090" y="4991"/>
                  </a:cubicBezTo>
                  <a:cubicBezTo>
                    <a:pt x="21090" y="6708"/>
                    <a:pt x="21179" y="8640"/>
                    <a:pt x="21394" y="9624"/>
                  </a:cubicBezTo>
                  <a:cubicBezTo>
                    <a:pt x="21626" y="10590"/>
                    <a:pt x="21698" y="12665"/>
                    <a:pt x="21698" y="14454"/>
                  </a:cubicBezTo>
                  <a:cubicBezTo>
                    <a:pt x="21698" y="15348"/>
                    <a:pt x="21698" y="16242"/>
                    <a:pt x="21626" y="16850"/>
                  </a:cubicBezTo>
                  <a:lnTo>
                    <a:pt x="21626" y="17888"/>
                  </a:lnTo>
                  <a:cubicBezTo>
                    <a:pt x="21626" y="18264"/>
                    <a:pt x="21465" y="18639"/>
                    <a:pt x="21179" y="18925"/>
                  </a:cubicBezTo>
                  <a:cubicBezTo>
                    <a:pt x="20875" y="19158"/>
                    <a:pt x="20499" y="19301"/>
                    <a:pt x="20124" y="19301"/>
                  </a:cubicBezTo>
                  <a:cubicBezTo>
                    <a:pt x="20124" y="19301"/>
                    <a:pt x="13577" y="19909"/>
                    <a:pt x="11413" y="20124"/>
                  </a:cubicBezTo>
                  <a:cubicBezTo>
                    <a:pt x="10214" y="20195"/>
                    <a:pt x="7907" y="20428"/>
                    <a:pt x="5885" y="20571"/>
                  </a:cubicBezTo>
                  <a:cubicBezTo>
                    <a:pt x="4920" y="20643"/>
                    <a:pt x="3954" y="20714"/>
                    <a:pt x="3292" y="20804"/>
                  </a:cubicBezTo>
                  <a:cubicBezTo>
                    <a:pt x="2612" y="20875"/>
                    <a:pt x="2165" y="20875"/>
                    <a:pt x="2165" y="20875"/>
                  </a:cubicBezTo>
                  <a:cubicBezTo>
                    <a:pt x="1789" y="20875"/>
                    <a:pt x="1414" y="20714"/>
                    <a:pt x="1127" y="20499"/>
                  </a:cubicBezTo>
                  <a:cubicBezTo>
                    <a:pt x="823" y="20195"/>
                    <a:pt x="680" y="19820"/>
                    <a:pt x="680" y="19462"/>
                  </a:cubicBezTo>
                  <a:cubicBezTo>
                    <a:pt x="680" y="19462"/>
                    <a:pt x="609" y="14382"/>
                    <a:pt x="519" y="12665"/>
                  </a:cubicBezTo>
                  <a:cubicBezTo>
                    <a:pt x="376" y="10805"/>
                    <a:pt x="305" y="8193"/>
                    <a:pt x="305" y="6118"/>
                  </a:cubicBezTo>
                  <a:cubicBezTo>
                    <a:pt x="305" y="5063"/>
                    <a:pt x="233" y="4097"/>
                    <a:pt x="233" y="3435"/>
                  </a:cubicBezTo>
                  <a:lnTo>
                    <a:pt x="233" y="2380"/>
                  </a:lnTo>
                  <a:cubicBezTo>
                    <a:pt x="233" y="2022"/>
                    <a:pt x="376" y="1646"/>
                    <a:pt x="680" y="1342"/>
                  </a:cubicBezTo>
                  <a:cubicBezTo>
                    <a:pt x="966" y="1127"/>
                    <a:pt x="1342" y="966"/>
                    <a:pt x="1718" y="966"/>
                  </a:cubicBezTo>
                  <a:lnTo>
                    <a:pt x="1789" y="966"/>
                  </a:lnTo>
                  <a:cubicBezTo>
                    <a:pt x="2308" y="966"/>
                    <a:pt x="10733" y="966"/>
                    <a:pt x="13720" y="823"/>
                  </a:cubicBezTo>
                  <a:cubicBezTo>
                    <a:pt x="15133" y="752"/>
                    <a:pt x="19677" y="305"/>
                    <a:pt x="19677" y="305"/>
                  </a:cubicBezTo>
                  <a:close/>
                  <a:moveTo>
                    <a:pt x="19677" y="1"/>
                  </a:moveTo>
                  <a:cubicBezTo>
                    <a:pt x="19677" y="1"/>
                    <a:pt x="19390" y="72"/>
                    <a:pt x="18943" y="72"/>
                  </a:cubicBezTo>
                  <a:cubicBezTo>
                    <a:pt x="17602" y="233"/>
                    <a:pt x="14758" y="519"/>
                    <a:pt x="13649" y="591"/>
                  </a:cubicBezTo>
                  <a:cubicBezTo>
                    <a:pt x="10733" y="680"/>
                    <a:pt x="2308" y="680"/>
                    <a:pt x="1789" y="680"/>
                  </a:cubicBezTo>
                  <a:lnTo>
                    <a:pt x="1718" y="680"/>
                  </a:lnTo>
                  <a:cubicBezTo>
                    <a:pt x="752" y="680"/>
                    <a:pt x="1" y="1485"/>
                    <a:pt x="1" y="2380"/>
                  </a:cubicBezTo>
                  <a:cubicBezTo>
                    <a:pt x="1" y="2380"/>
                    <a:pt x="72" y="8873"/>
                    <a:pt x="305" y="12754"/>
                  </a:cubicBezTo>
                  <a:cubicBezTo>
                    <a:pt x="305" y="13559"/>
                    <a:pt x="376" y="15276"/>
                    <a:pt x="376" y="16689"/>
                  </a:cubicBezTo>
                  <a:cubicBezTo>
                    <a:pt x="448" y="17441"/>
                    <a:pt x="448" y="18120"/>
                    <a:pt x="448" y="18639"/>
                  </a:cubicBezTo>
                  <a:lnTo>
                    <a:pt x="448" y="19462"/>
                  </a:lnTo>
                  <a:cubicBezTo>
                    <a:pt x="448" y="20428"/>
                    <a:pt x="1199" y="21161"/>
                    <a:pt x="2165" y="21161"/>
                  </a:cubicBezTo>
                  <a:cubicBezTo>
                    <a:pt x="2165" y="21161"/>
                    <a:pt x="9105" y="20571"/>
                    <a:pt x="11413" y="20356"/>
                  </a:cubicBezTo>
                  <a:cubicBezTo>
                    <a:pt x="13577" y="20124"/>
                    <a:pt x="20124" y="19605"/>
                    <a:pt x="20124" y="19605"/>
                  </a:cubicBezTo>
                  <a:cubicBezTo>
                    <a:pt x="21090" y="19605"/>
                    <a:pt x="21841" y="18782"/>
                    <a:pt x="21841" y="17888"/>
                  </a:cubicBezTo>
                  <a:cubicBezTo>
                    <a:pt x="21841" y="17888"/>
                    <a:pt x="21912" y="16332"/>
                    <a:pt x="21912" y="14454"/>
                  </a:cubicBezTo>
                  <a:cubicBezTo>
                    <a:pt x="21912" y="12593"/>
                    <a:pt x="21841" y="10590"/>
                    <a:pt x="21626" y="9535"/>
                  </a:cubicBezTo>
                  <a:cubicBezTo>
                    <a:pt x="21394" y="8640"/>
                    <a:pt x="21322" y="6708"/>
                    <a:pt x="21322" y="4991"/>
                  </a:cubicBezTo>
                  <a:cubicBezTo>
                    <a:pt x="21322" y="4097"/>
                    <a:pt x="21322" y="3274"/>
                    <a:pt x="21394" y="2684"/>
                  </a:cubicBezTo>
                  <a:lnTo>
                    <a:pt x="21394" y="1718"/>
                  </a:lnTo>
                  <a:cubicBezTo>
                    <a:pt x="21394" y="752"/>
                    <a:pt x="20642" y="1"/>
                    <a:pt x="19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077;p61"/>
            <p:cNvSpPr/>
            <p:nvPr/>
          </p:nvSpPr>
          <p:spPr>
            <a:xfrm>
              <a:off x="1568700" y="3374200"/>
              <a:ext cx="220025" cy="614900"/>
            </a:xfrm>
            <a:custGeom>
              <a:avLst/>
              <a:gdLst/>
              <a:ahLst/>
              <a:cxnLst/>
              <a:rect l="l" t="t" r="r" b="b"/>
              <a:pathLst>
                <a:path w="8801" h="24596" extrusionOk="0">
                  <a:moveTo>
                    <a:pt x="1199" y="215"/>
                  </a:moveTo>
                  <a:cubicBezTo>
                    <a:pt x="1199" y="215"/>
                    <a:pt x="2844" y="967"/>
                    <a:pt x="3506" y="1181"/>
                  </a:cubicBezTo>
                  <a:cubicBezTo>
                    <a:pt x="4186" y="1485"/>
                    <a:pt x="6422" y="2237"/>
                    <a:pt x="6422" y="2237"/>
                  </a:cubicBezTo>
                  <a:cubicBezTo>
                    <a:pt x="6941" y="2380"/>
                    <a:pt x="7316" y="2594"/>
                    <a:pt x="7602" y="2827"/>
                  </a:cubicBezTo>
                  <a:cubicBezTo>
                    <a:pt x="7835" y="3042"/>
                    <a:pt x="7978" y="3346"/>
                    <a:pt x="7978" y="3793"/>
                  </a:cubicBezTo>
                  <a:lnTo>
                    <a:pt x="7978" y="6619"/>
                  </a:lnTo>
                  <a:lnTo>
                    <a:pt x="7978" y="8336"/>
                  </a:lnTo>
                  <a:cubicBezTo>
                    <a:pt x="8050" y="11538"/>
                    <a:pt x="8497" y="21090"/>
                    <a:pt x="8497" y="21090"/>
                  </a:cubicBezTo>
                  <a:cubicBezTo>
                    <a:pt x="8497" y="21537"/>
                    <a:pt x="8586" y="22432"/>
                    <a:pt x="8586" y="23093"/>
                  </a:cubicBezTo>
                  <a:cubicBezTo>
                    <a:pt x="8586" y="23469"/>
                    <a:pt x="8586" y="23773"/>
                    <a:pt x="8497" y="23988"/>
                  </a:cubicBezTo>
                  <a:cubicBezTo>
                    <a:pt x="8425" y="24149"/>
                    <a:pt x="8425" y="24220"/>
                    <a:pt x="8354" y="24292"/>
                  </a:cubicBezTo>
                  <a:lnTo>
                    <a:pt x="8282" y="24363"/>
                  </a:lnTo>
                  <a:cubicBezTo>
                    <a:pt x="8211" y="24363"/>
                    <a:pt x="8211" y="24363"/>
                    <a:pt x="8211" y="24292"/>
                  </a:cubicBezTo>
                  <a:cubicBezTo>
                    <a:pt x="7602" y="24149"/>
                    <a:pt x="6708" y="23541"/>
                    <a:pt x="5814" y="22807"/>
                  </a:cubicBezTo>
                  <a:cubicBezTo>
                    <a:pt x="4919" y="22127"/>
                    <a:pt x="4025" y="21376"/>
                    <a:pt x="3435" y="20929"/>
                  </a:cubicBezTo>
                  <a:cubicBezTo>
                    <a:pt x="2093" y="19963"/>
                    <a:pt x="1431" y="19444"/>
                    <a:pt x="1056" y="19069"/>
                  </a:cubicBezTo>
                  <a:cubicBezTo>
                    <a:pt x="895" y="18926"/>
                    <a:pt x="823" y="18783"/>
                    <a:pt x="752" y="18622"/>
                  </a:cubicBezTo>
                  <a:cubicBezTo>
                    <a:pt x="752" y="18478"/>
                    <a:pt x="680" y="18335"/>
                    <a:pt x="752" y="18103"/>
                  </a:cubicBezTo>
                  <a:lnTo>
                    <a:pt x="752" y="18031"/>
                  </a:lnTo>
                  <a:lnTo>
                    <a:pt x="680" y="18031"/>
                  </a:lnTo>
                  <a:lnTo>
                    <a:pt x="680" y="17280"/>
                  </a:lnTo>
                  <a:cubicBezTo>
                    <a:pt x="609" y="15867"/>
                    <a:pt x="376" y="12880"/>
                    <a:pt x="376" y="10876"/>
                  </a:cubicBezTo>
                  <a:cubicBezTo>
                    <a:pt x="376" y="10429"/>
                    <a:pt x="376" y="9982"/>
                    <a:pt x="448" y="9678"/>
                  </a:cubicBezTo>
                  <a:lnTo>
                    <a:pt x="448" y="8336"/>
                  </a:lnTo>
                  <a:cubicBezTo>
                    <a:pt x="448" y="5814"/>
                    <a:pt x="233" y="1861"/>
                    <a:pt x="233" y="1861"/>
                  </a:cubicBezTo>
                  <a:cubicBezTo>
                    <a:pt x="233" y="1414"/>
                    <a:pt x="304" y="967"/>
                    <a:pt x="448" y="734"/>
                  </a:cubicBezTo>
                  <a:cubicBezTo>
                    <a:pt x="537" y="591"/>
                    <a:pt x="609" y="448"/>
                    <a:pt x="752" y="359"/>
                  </a:cubicBezTo>
                  <a:cubicBezTo>
                    <a:pt x="823" y="287"/>
                    <a:pt x="1056" y="215"/>
                    <a:pt x="1199" y="215"/>
                  </a:cubicBezTo>
                  <a:close/>
                  <a:moveTo>
                    <a:pt x="1199" y="1"/>
                  </a:moveTo>
                  <a:cubicBezTo>
                    <a:pt x="984" y="1"/>
                    <a:pt x="752" y="72"/>
                    <a:pt x="609" y="144"/>
                  </a:cubicBezTo>
                  <a:cubicBezTo>
                    <a:pt x="376" y="359"/>
                    <a:pt x="233" y="591"/>
                    <a:pt x="161" y="895"/>
                  </a:cubicBezTo>
                  <a:cubicBezTo>
                    <a:pt x="0" y="1181"/>
                    <a:pt x="0" y="1485"/>
                    <a:pt x="0" y="1861"/>
                  </a:cubicBezTo>
                  <a:cubicBezTo>
                    <a:pt x="0" y="1861"/>
                    <a:pt x="0" y="2147"/>
                    <a:pt x="90" y="2523"/>
                  </a:cubicBezTo>
                  <a:cubicBezTo>
                    <a:pt x="90" y="3721"/>
                    <a:pt x="233" y="6404"/>
                    <a:pt x="233" y="8336"/>
                  </a:cubicBezTo>
                  <a:lnTo>
                    <a:pt x="233" y="9678"/>
                  </a:lnTo>
                  <a:cubicBezTo>
                    <a:pt x="161" y="9982"/>
                    <a:pt x="161" y="10429"/>
                    <a:pt x="161" y="10876"/>
                  </a:cubicBezTo>
                  <a:cubicBezTo>
                    <a:pt x="161" y="13559"/>
                    <a:pt x="448" y="18031"/>
                    <a:pt x="448" y="18031"/>
                  </a:cubicBezTo>
                  <a:lnTo>
                    <a:pt x="448" y="18103"/>
                  </a:lnTo>
                  <a:cubicBezTo>
                    <a:pt x="448" y="18335"/>
                    <a:pt x="448" y="18478"/>
                    <a:pt x="537" y="18693"/>
                  </a:cubicBezTo>
                  <a:cubicBezTo>
                    <a:pt x="609" y="18997"/>
                    <a:pt x="823" y="19230"/>
                    <a:pt x="1199" y="19587"/>
                  </a:cubicBezTo>
                  <a:cubicBezTo>
                    <a:pt x="1646" y="19892"/>
                    <a:pt x="2326" y="20410"/>
                    <a:pt x="3292" y="21162"/>
                  </a:cubicBezTo>
                  <a:cubicBezTo>
                    <a:pt x="3882" y="21537"/>
                    <a:pt x="4776" y="22271"/>
                    <a:pt x="5671" y="23022"/>
                  </a:cubicBezTo>
                  <a:cubicBezTo>
                    <a:pt x="6565" y="23702"/>
                    <a:pt x="7459" y="24363"/>
                    <a:pt x="8139" y="24506"/>
                  </a:cubicBezTo>
                  <a:cubicBezTo>
                    <a:pt x="8139" y="24596"/>
                    <a:pt x="8211" y="24596"/>
                    <a:pt x="8282" y="24596"/>
                  </a:cubicBezTo>
                  <a:cubicBezTo>
                    <a:pt x="8354" y="24596"/>
                    <a:pt x="8497" y="24506"/>
                    <a:pt x="8586" y="24435"/>
                  </a:cubicBezTo>
                  <a:cubicBezTo>
                    <a:pt x="8658" y="24292"/>
                    <a:pt x="8729" y="24059"/>
                    <a:pt x="8801" y="23845"/>
                  </a:cubicBezTo>
                  <a:lnTo>
                    <a:pt x="8801" y="23093"/>
                  </a:lnTo>
                  <a:cubicBezTo>
                    <a:pt x="8801" y="22360"/>
                    <a:pt x="8729" y="21537"/>
                    <a:pt x="8729" y="21090"/>
                  </a:cubicBezTo>
                  <a:cubicBezTo>
                    <a:pt x="8729" y="21090"/>
                    <a:pt x="8729" y="20482"/>
                    <a:pt x="8658" y="19516"/>
                  </a:cubicBezTo>
                  <a:cubicBezTo>
                    <a:pt x="8497" y="16690"/>
                    <a:pt x="8282" y="10733"/>
                    <a:pt x="8282" y="8336"/>
                  </a:cubicBezTo>
                  <a:lnTo>
                    <a:pt x="8282" y="6619"/>
                  </a:lnTo>
                  <a:lnTo>
                    <a:pt x="8282" y="4687"/>
                  </a:lnTo>
                  <a:lnTo>
                    <a:pt x="8282" y="3793"/>
                  </a:lnTo>
                  <a:cubicBezTo>
                    <a:pt x="8282" y="3274"/>
                    <a:pt x="8050" y="2899"/>
                    <a:pt x="7763" y="2684"/>
                  </a:cubicBezTo>
                  <a:cubicBezTo>
                    <a:pt x="7459" y="2380"/>
                    <a:pt x="7012" y="2237"/>
                    <a:pt x="6565" y="2004"/>
                  </a:cubicBezTo>
                  <a:lnTo>
                    <a:pt x="6493" y="2004"/>
                  </a:lnTo>
                  <a:cubicBezTo>
                    <a:pt x="6493" y="2004"/>
                    <a:pt x="5975" y="1790"/>
                    <a:pt x="5295" y="1557"/>
                  </a:cubicBezTo>
                  <a:cubicBezTo>
                    <a:pt x="4633" y="1342"/>
                    <a:pt x="3953" y="1110"/>
                    <a:pt x="3578" y="967"/>
                  </a:cubicBezTo>
                  <a:cubicBezTo>
                    <a:pt x="3292" y="806"/>
                    <a:pt x="2683" y="591"/>
                    <a:pt x="2165" y="448"/>
                  </a:cubicBezTo>
                  <a:lnTo>
                    <a:pt x="1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078;p61"/>
            <p:cNvSpPr/>
            <p:nvPr/>
          </p:nvSpPr>
          <p:spPr>
            <a:xfrm>
              <a:off x="1622800" y="3318300"/>
              <a:ext cx="736100" cy="67100"/>
            </a:xfrm>
            <a:custGeom>
              <a:avLst/>
              <a:gdLst/>
              <a:ahLst/>
              <a:cxnLst/>
              <a:rect l="l" t="t" r="r" b="b"/>
              <a:pathLst>
                <a:path w="29444" h="2684" extrusionOk="0">
                  <a:moveTo>
                    <a:pt x="19981" y="216"/>
                  </a:moveTo>
                  <a:cubicBezTo>
                    <a:pt x="20285" y="287"/>
                    <a:pt x="20643" y="287"/>
                    <a:pt x="20947" y="287"/>
                  </a:cubicBezTo>
                  <a:cubicBezTo>
                    <a:pt x="21018" y="287"/>
                    <a:pt x="21179" y="359"/>
                    <a:pt x="21251" y="359"/>
                  </a:cubicBezTo>
                  <a:cubicBezTo>
                    <a:pt x="21322" y="448"/>
                    <a:pt x="21465" y="448"/>
                    <a:pt x="21465" y="448"/>
                  </a:cubicBezTo>
                  <a:lnTo>
                    <a:pt x="28173" y="2004"/>
                  </a:lnTo>
                  <a:lnTo>
                    <a:pt x="28406" y="2004"/>
                  </a:lnTo>
                  <a:cubicBezTo>
                    <a:pt x="28549" y="2004"/>
                    <a:pt x="28781" y="2076"/>
                    <a:pt x="28924" y="2147"/>
                  </a:cubicBezTo>
                  <a:cubicBezTo>
                    <a:pt x="28996" y="2147"/>
                    <a:pt x="29068" y="2237"/>
                    <a:pt x="29139" y="2237"/>
                  </a:cubicBezTo>
                  <a:lnTo>
                    <a:pt x="29139" y="2308"/>
                  </a:lnTo>
                  <a:cubicBezTo>
                    <a:pt x="29139" y="2380"/>
                    <a:pt x="29068" y="2380"/>
                    <a:pt x="28924" y="2380"/>
                  </a:cubicBezTo>
                  <a:cubicBezTo>
                    <a:pt x="28620" y="2451"/>
                    <a:pt x="28030" y="2451"/>
                    <a:pt x="27726" y="2451"/>
                  </a:cubicBezTo>
                  <a:lnTo>
                    <a:pt x="27511" y="2451"/>
                  </a:lnTo>
                  <a:lnTo>
                    <a:pt x="7227" y="2308"/>
                  </a:lnTo>
                  <a:lnTo>
                    <a:pt x="7084" y="2308"/>
                  </a:lnTo>
                  <a:cubicBezTo>
                    <a:pt x="6869" y="2308"/>
                    <a:pt x="6333" y="2308"/>
                    <a:pt x="6047" y="2147"/>
                  </a:cubicBezTo>
                  <a:lnTo>
                    <a:pt x="1271" y="895"/>
                  </a:lnTo>
                  <a:cubicBezTo>
                    <a:pt x="1271" y="895"/>
                    <a:pt x="967" y="806"/>
                    <a:pt x="680" y="734"/>
                  </a:cubicBezTo>
                  <a:cubicBezTo>
                    <a:pt x="657" y="711"/>
                    <a:pt x="625" y="696"/>
                    <a:pt x="587" y="683"/>
                  </a:cubicBezTo>
                  <a:lnTo>
                    <a:pt x="587" y="683"/>
                  </a:lnTo>
                  <a:cubicBezTo>
                    <a:pt x="880" y="655"/>
                    <a:pt x="1148" y="640"/>
                    <a:pt x="1342" y="591"/>
                  </a:cubicBezTo>
                  <a:lnTo>
                    <a:pt x="1950" y="591"/>
                  </a:lnTo>
                  <a:lnTo>
                    <a:pt x="19462" y="216"/>
                  </a:lnTo>
                  <a:close/>
                  <a:moveTo>
                    <a:pt x="19462" y="1"/>
                  </a:moveTo>
                  <a:lnTo>
                    <a:pt x="1950" y="359"/>
                  </a:lnTo>
                  <a:cubicBezTo>
                    <a:pt x="1950" y="359"/>
                    <a:pt x="967" y="359"/>
                    <a:pt x="72" y="520"/>
                  </a:cubicBezTo>
                  <a:lnTo>
                    <a:pt x="1" y="591"/>
                  </a:lnTo>
                  <a:lnTo>
                    <a:pt x="1" y="663"/>
                  </a:lnTo>
                  <a:lnTo>
                    <a:pt x="1" y="734"/>
                  </a:lnTo>
                  <a:lnTo>
                    <a:pt x="72" y="734"/>
                  </a:lnTo>
                  <a:cubicBezTo>
                    <a:pt x="162" y="806"/>
                    <a:pt x="233" y="806"/>
                    <a:pt x="376" y="895"/>
                  </a:cubicBezTo>
                  <a:cubicBezTo>
                    <a:pt x="680" y="967"/>
                    <a:pt x="1199" y="1110"/>
                    <a:pt x="1199" y="1110"/>
                  </a:cubicBezTo>
                  <a:lnTo>
                    <a:pt x="5975" y="2380"/>
                  </a:lnTo>
                  <a:cubicBezTo>
                    <a:pt x="6333" y="2523"/>
                    <a:pt x="6780" y="2523"/>
                    <a:pt x="7084" y="2523"/>
                  </a:cubicBezTo>
                  <a:lnTo>
                    <a:pt x="7227" y="2523"/>
                  </a:lnTo>
                  <a:lnTo>
                    <a:pt x="27511" y="2684"/>
                  </a:lnTo>
                  <a:lnTo>
                    <a:pt x="28692" y="2684"/>
                  </a:lnTo>
                  <a:cubicBezTo>
                    <a:pt x="28853" y="2595"/>
                    <a:pt x="28996" y="2595"/>
                    <a:pt x="29139" y="2595"/>
                  </a:cubicBezTo>
                  <a:cubicBezTo>
                    <a:pt x="29229" y="2595"/>
                    <a:pt x="29229" y="2523"/>
                    <a:pt x="29300" y="2523"/>
                  </a:cubicBezTo>
                  <a:lnTo>
                    <a:pt x="29372" y="2451"/>
                  </a:lnTo>
                  <a:cubicBezTo>
                    <a:pt x="29372" y="2451"/>
                    <a:pt x="29443" y="2451"/>
                    <a:pt x="29443" y="2380"/>
                  </a:cubicBezTo>
                  <a:cubicBezTo>
                    <a:pt x="29443" y="2308"/>
                    <a:pt x="29372" y="2237"/>
                    <a:pt x="29372" y="2147"/>
                  </a:cubicBezTo>
                  <a:cubicBezTo>
                    <a:pt x="29300" y="2076"/>
                    <a:pt x="29139" y="2004"/>
                    <a:pt x="29068" y="1933"/>
                  </a:cubicBezTo>
                  <a:cubicBezTo>
                    <a:pt x="28692" y="1790"/>
                    <a:pt x="28245" y="1700"/>
                    <a:pt x="28245" y="1700"/>
                  </a:cubicBezTo>
                  <a:lnTo>
                    <a:pt x="21537" y="216"/>
                  </a:lnTo>
                  <a:cubicBezTo>
                    <a:pt x="21537" y="216"/>
                    <a:pt x="21394" y="216"/>
                    <a:pt x="21322" y="144"/>
                  </a:cubicBezTo>
                  <a:cubicBezTo>
                    <a:pt x="21179" y="144"/>
                    <a:pt x="21090" y="72"/>
                    <a:pt x="21018" y="72"/>
                  </a:cubicBezTo>
                  <a:cubicBezTo>
                    <a:pt x="20356" y="1"/>
                    <a:pt x="19462" y="1"/>
                    <a:pt x="19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079;p61"/>
            <p:cNvSpPr/>
            <p:nvPr/>
          </p:nvSpPr>
          <p:spPr>
            <a:xfrm>
              <a:off x="1635775" y="3331275"/>
              <a:ext cx="700750" cy="54125"/>
            </a:xfrm>
            <a:custGeom>
              <a:avLst/>
              <a:gdLst/>
              <a:ahLst/>
              <a:cxnLst/>
              <a:rect l="l" t="t" r="r" b="b"/>
              <a:pathLst>
                <a:path w="28030" h="2165" extrusionOk="0">
                  <a:moveTo>
                    <a:pt x="19462" y="215"/>
                  </a:moveTo>
                  <a:cubicBezTo>
                    <a:pt x="19766" y="215"/>
                    <a:pt x="20124" y="215"/>
                    <a:pt x="20428" y="287"/>
                  </a:cubicBezTo>
                  <a:lnTo>
                    <a:pt x="20732" y="287"/>
                  </a:lnTo>
                  <a:cubicBezTo>
                    <a:pt x="20875" y="376"/>
                    <a:pt x="20946" y="376"/>
                    <a:pt x="20946" y="376"/>
                  </a:cubicBezTo>
                  <a:lnTo>
                    <a:pt x="27285" y="1895"/>
                  </a:lnTo>
                  <a:lnTo>
                    <a:pt x="27285" y="1895"/>
                  </a:lnTo>
                  <a:cubicBezTo>
                    <a:pt x="27110" y="1914"/>
                    <a:pt x="26992" y="1932"/>
                    <a:pt x="26992" y="1932"/>
                  </a:cubicBezTo>
                  <a:lnTo>
                    <a:pt x="6708" y="1861"/>
                  </a:lnTo>
                  <a:lnTo>
                    <a:pt x="6565" y="1861"/>
                  </a:lnTo>
                  <a:cubicBezTo>
                    <a:pt x="6350" y="1861"/>
                    <a:pt x="5814" y="1789"/>
                    <a:pt x="5528" y="1718"/>
                  </a:cubicBezTo>
                  <a:lnTo>
                    <a:pt x="1950" y="662"/>
                  </a:lnTo>
                  <a:cubicBezTo>
                    <a:pt x="1712" y="612"/>
                    <a:pt x="1503" y="562"/>
                    <a:pt x="1319" y="518"/>
                  </a:cubicBezTo>
                  <a:lnTo>
                    <a:pt x="1319" y="518"/>
                  </a:lnTo>
                  <a:cubicBezTo>
                    <a:pt x="2145" y="509"/>
                    <a:pt x="2916" y="448"/>
                    <a:pt x="2916" y="448"/>
                  </a:cubicBezTo>
                  <a:lnTo>
                    <a:pt x="18943" y="215"/>
                  </a:lnTo>
                  <a:close/>
                  <a:moveTo>
                    <a:pt x="18943" y="1"/>
                  </a:moveTo>
                  <a:lnTo>
                    <a:pt x="2916" y="215"/>
                  </a:lnTo>
                  <a:lnTo>
                    <a:pt x="90" y="215"/>
                  </a:lnTo>
                  <a:lnTo>
                    <a:pt x="90" y="287"/>
                  </a:lnTo>
                  <a:cubicBezTo>
                    <a:pt x="0" y="287"/>
                    <a:pt x="0" y="287"/>
                    <a:pt x="0" y="376"/>
                  </a:cubicBezTo>
                  <a:cubicBezTo>
                    <a:pt x="0" y="376"/>
                    <a:pt x="0" y="448"/>
                    <a:pt x="90" y="448"/>
                  </a:cubicBezTo>
                  <a:cubicBezTo>
                    <a:pt x="161" y="519"/>
                    <a:pt x="161" y="519"/>
                    <a:pt x="233" y="519"/>
                  </a:cubicBezTo>
                  <a:cubicBezTo>
                    <a:pt x="537" y="591"/>
                    <a:pt x="984" y="662"/>
                    <a:pt x="1879" y="895"/>
                  </a:cubicBezTo>
                  <a:lnTo>
                    <a:pt x="5456" y="1932"/>
                  </a:lnTo>
                  <a:cubicBezTo>
                    <a:pt x="5814" y="2076"/>
                    <a:pt x="6261" y="2076"/>
                    <a:pt x="6565" y="2076"/>
                  </a:cubicBezTo>
                  <a:lnTo>
                    <a:pt x="6708" y="2076"/>
                  </a:lnTo>
                  <a:lnTo>
                    <a:pt x="26992" y="2165"/>
                  </a:lnTo>
                  <a:cubicBezTo>
                    <a:pt x="26992" y="2165"/>
                    <a:pt x="27511" y="2076"/>
                    <a:pt x="27887" y="2076"/>
                  </a:cubicBezTo>
                  <a:lnTo>
                    <a:pt x="27958" y="2076"/>
                  </a:lnTo>
                  <a:lnTo>
                    <a:pt x="28030" y="2004"/>
                  </a:lnTo>
                  <a:lnTo>
                    <a:pt x="28030" y="1932"/>
                  </a:lnTo>
                  <a:lnTo>
                    <a:pt x="28030" y="1861"/>
                  </a:lnTo>
                  <a:cubicBezTo>
                    <a:pt x="27958" y="1789"/>
                    <a:pt x="27887" y="1789"/>
                    <a:pt x="27887" y="1789"/>
                  </a:cubicBezTo>
                  <a:cubicBezTo>
                    <a:pt x="27726" y="1718"/>
                    <a:pt x="27440" y="1718"/>
                    <a:pt x="27440" y="1718"/>
                  </a:cubicBezTo>
                  <a:lnTo>
                    <a:pt x="21018" y="144"/>
                  </a:lnTo>
                  <a:cubicBezTo>
                    <a:pt x="21018" y="144"/>
                    <a:pt x="20875" y="72"/>
                    <a:pt x="20803" y="72"/>
                  </a:cubicBezTo>
                  <a:cubicBezTo>
                    <a:pt x="20660" y="72"/>
                    <a:pt x="20571" y="72"/>
                    <a:pt x="20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080;p61"/>
            <p:cNvSpPr/>
            <p:nvPr/>
          </p:nvSpPr>
          <p:spPr>
            <a:xfrm>
              <a:off x="1582100" y="3374200"/>
              <a:ext cx="203050" cy="603725"/>
            </a:xfrm>
            <a:custGeom>
              <a:avLst/>
              <a:gdLst/>
              <a:ahLst/>
              <a:cxnLst/>
              <a:rect l="l" t="t" r="r" b="b"/>
              <a:pathLst>
                <a:path w="8122" h="24149" extrusionOk="0">
                  <a:moveTo>
                    <a:pt x="734" y="1"/>
                  </a:moveTo>
                  <a:cubicBezTo>
                    <a:pt x="663" y="1"/>
                    <a:pt x="520" y="72"/>
                    <a:pt x="287" y="215"/>
                  </a:cubicBezTo>
                  <a:cubicBezTo>
                    <a:pt x="144" y="448"/>
                    <a:pt x="1" y="806"/>
                    <a:pt x="1" y="1485"/>
                  </a:cubicBezTo>
                  <a:lnTo>
                    <a:pt x="1" y="1700"/>
                  </a:lnTo>
                  <a:lnTo>
                    <a:pt x="448" y="16761"/>
                  </a:lnTo>
                  <a:lnTo>
                    <a:pt x="448" y="17280"/>
                  </a:lnTo>
                  <a:cubicBezTo>
                    <a:pt x="448" y="17584"/>
                    <a:pt x="448" y="17888"/>
                    <a:pt x="520" y="18246"/>
                  </a:cubicBezTo>
                  <a:cubicBezTo>
                    <a:pt x="663" y="18550"/>
                    <a:pt x="806" y="18926"/>
                    <a:pt x="1110" y="19069"/>
                  </a:cubicBezTo>
                  <a:cubicBezTo>
                    <a:pt x="1110" y="19069"/>
                    <a:pt x="1253" y="19230"/>
                    <a:pt x="1557" y="19373"/>
                  </a:cubicBezTo>
                  <a:cubicBezTo>
                    <a:pt x="2308" y="20035"/>
                    <a:pt x="4026" y="21376"/>
                    <a:pt x="4920" y="22056"/>
                  </a:cubicBezTo>
                  <a:cubicBezTo>
                    <a:pt x="5063" y="22199"/>
                    <a:pt x="5439" y="22503"/>
                    <a:pt x="5814" y="22807"/>
                  </a:cubicBezTo>
                  <a:cubicBezTo>
                    <a:pt x="6262" y="23093"/>
                    <a:pt x="6709" y="23469"/>
                    <a:pt x="6923" y="23612"/>
                  </a:cubicBezTo>
                  <a:cubicBezTo>
                    <a:pt x="7442" y="23916"/>
                    <a:pt x="8050" y="24059"/>
                    <a:pt x="8050" y="24149"/>
                  </a:cubicBezTo>
                  <a:lnTo>
                    <a:pt x="8122" y="23845"/>
                  </a:lnTo>
                  <a:lnTo>
                    <a:pt x="8050" y="23845"/>
                  </a:lnTo>
                  <a:cubicBezTo>
                    <a:pt x="7818" y="23773"/>
                    <a:pt x="7371" y="23612"/>
                    <a:pt x="6995" y="23397"/>
                  </a:cubicBezTo>
                  <a:cubicBezTo>
                    <a:pt x="6780" y="23254"/>
                    <a:pt x="6405" y="22950"/>
                    <a:pt x="5957" y="22646"/>
                  </a:cubicBezTo>
                  <a:cubicBezTo>
                    <a:pt x="5582" y="22271"/>
                    <a:pt x="5206" y="21984"/>
                    <a:pt x="5063" y="21913"/>
                  </a:cubicBezTo>
                  <a:cubicBezTo>
                    <a:pt x="3865" y="20929"/>
                    <a:pt x="1253" y="18854"/>
                    <a:pt x="1253" y="18854"/>
                  </a:cubicBezTo>
                  <a:cubicBezTo>
                    <a:pt x="967" y="18693"/>
                    <a:pt x="895" y="18478"/>
                    <a:pt x="734" y="18174"/>
                  </a:cubicBezTo>
                  <a:cubicBezTo>
                    <a:pt x="663" y="17888"/>
                    <a:pt x="663" y="17584"/>
                    <a:pt x="663" y="17280"/>
                  </a:cubicBezTo>
                  <a:lnTo>
                    <a:pt x="663" y="16904"/>
                  </a:lnTo>
                  <a:lnTo>
                    <a:pt x="663" y="16761"/>
                  </a:lnTo>
                  <a:lnTo>
                    <a:pt x="287" y="1700"/>
                  </a:lnTo>
                  <a:cubicBezTo>
                    <a:pt x="216" y="1629"/>
                    <a:pt x="216" y="1557"/>
                    <a:pt x="216" y="1485"/>
                  </a:cubicBezTo>
                  <a:cubicBezTo>
                    <a:pt x="216" y="806"/>
                    <a:pt x="359" y="520"/>
                    <a:pt x="520" y="448"/>
                  </a:cubicBezTo>
                  <a:cubicBezTo>
                    <a:pt x="591" y="287"/>
                    <a:pt x="734" y="287"/>
                    <a:pt x="734" y="28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081;p61"/>
            <p:cNvSpPr/>
            <p:nvPr/>
          </p:nvSpPr>
          <p:spPr>
            <a:xfrm>
              <a:off x="1972900" y="3517950"/>
              <a:ext cx="281800" cy="340200"/>
            </a:xfrm>
            <a:custGeom>
              <a:avLst/>
              <a:gdLst/>
              <a:ahLst/>
              <a:cxnLst/>
              <a:rect l="l" t="t" r="r" b="b"/>
              <a:pathLst>
                <a:path w="11272" h="13608" extrusionOk="0">
                  <a:moveTo>
                    <a:pt x="4939" y="2068"/>
                  </a:moveTo>
                  <a:cubicBezTo>
                    <a:pt x="5977" y="3194"/>
                    <a:pt x="6800" y="4679"/>
                    <a:pt x="7461" y="6021"/>
                  </a:cubicBezTo>
                  <a:cubicBezTo>
                    <a:pt x="6120" y="6539"/>
                    <a:pt x="4707" y="6843"/>
                    <a:pt x="3294" y="7058"/>
                  </a:cubicBezTo>
                  <a:cubicBezTo>
                    <a:pt x="3669" y="5341"/>
                    <a:pt x="4045" y="3642"/>
                    <a:pt x="4939" y="2068"/>
                  </a:cubicBezTo>
                  <a:close/>
                  <a:moveTo>
                    <a:pt x="4776" y="1"/>
                  </a:moveTo>
                  <a:cubicBezTo>
                    <a:pt x="4508" y="1"/>
                    <a:pt x="4248" y="128"/>
                    <a:pt x="4045" y="422"/>
                  </a:cubicBezTo>
                  <a:cubicBezTo>
                    <a:pt x="1505" y="3928"/>
                    <a:pt x="2024" y="8561"/>
                    <a:pt x="307" y="12353"/>
                  </a:cubicBezTo>
                  <a:cubicBezTo>
                    <a:pt x="1" y="13014"/>
                    <a:pt x="565" y="13607"/>
                    <a:pt x="1096" y="13607"/>
                  </a:cubicBezTo>
                  <a:cubicBezTo>
                    <a:pt x="1341" y="13607"/>
                    <a:pt x="1578" y="13481"/>
                    <a:pt x="1720" y="13176"/>
                  </a:cubicBezTo>
                  <a:cubicBezTo>
                    <a:pt x="2328" y="11763"/>
                    <a:pt x="2703" y="10260"/>
                    <a:pt x="2990" y="8775"/>
                  </a:cubicBezTo>
                  <a:cubicBezTo>
                    <a:pt x="4778" y="8471"/>
                    <a:pt x="6567" y="8113"/>
                    <a:pt x="8213" y="7505"/>
                  </a:cubicBezTo>
                  <a:cubicBezTo>
                    <a:pt x="8588" y="8113"/>
                    <a:pt x="8875" y="8847"/>
                    <a:pt x="9107" y="9527"/>
                  </a:cubicBezTo>
                  <a:cubicBezTo>
                    <a:pt x="9250" y="9902"/>
                    <a:pt x="9411" y="10349"/>
                    <a:pt x="9483" y="10797"/>
                  </a:cubicBezTo>
                  <a:cubicBezTo>
                    <a:pt x="9626" y="11154"/>
                    <a:pt x="9626" y="11244"/>
                    <a:pt x="9626" y="11691"/>
                  </a:cubicBezTo>
                  <a:cubicBezTo>
                    <a:pt x="9590" y="12210"/>
                    <a:pt x="9984" y="12469"/>
                    <a:pt x="10395" y="12469"/>
                  </a:cubicBezTo>
                  <a:cubicBezTo>
                    <a:pt x="10806" y="12469"/>
                    <a:pt x="11236" y="12210"/>
                    <a:pt x="11271" y="11691"/>
                  </a:cubicBezTo>
                  <a:cubicBezTo>
                    <a:pt x="11271" y="10797"/>
                    <a:pt x="10967" y="9974"/>
                    <a:pt x="10753" y="9151"/>
                  </a:cubicBezTo>
                  <a:cubicBezTo>
                    <a:pt x="10306" y="8024"/>
                    <a:pt x="9769" y="6915"/>
                    <a:pt x="9250" y="5878"/>
                  </a:cubicBezTo>
                  <a:cubicBezTo>
                    <a:pt x="8660" y="4751"/>
                    <a:pt x="8070" y="3642"/>
                    <a:pt x="7318" y="2586"/>
                  </a:cubicBezTo>
                  <a:cubicBezTo>
                    <a:pt x="6800" y="1763"/>
                    <a:pt x="6120" y="869"/>
                    <a:pt x="5387" y="207"/>
                  </a:cubicBezTo>
                  <a:cubicBezTo>
                    <a:pt x="5193" y="75"/>
                    <a:pt x="4982" y="1"/>
                    <a:pt x="4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082;p61"/>
            <p:cNvSpPr/>
            <p:nvPr/>
          </p:nvSpPr>
          <p:spPr>
            <a:xfrm>
              <a:off x="1975175" y="3515525"/>
              <a:ext cx="281325" cy="344800"/>
            </a:xfrm>
            <a:custGeom>
              <a:avLst/>
              <a:gdLst/>
              <a:ahLst/>
              <a:cxnLst/>
              <a:rect l="l" t="t" r="r" b="b"/>
              <a:pathLst>
                <a:path w="11253" h="13792" extrusionOk="0">
                  <a:moveTo>
                    <a:pt x="4860" y="2347"/>
                  </a:moveTo>
                  <a:cubicBezTo>
                    <a:pt x="5822" y="3415"/>
                    <a:pt x="6515" y="4778"/>
                    <a:pt x="7213" y="6034"/>
                  </a:cubicBezTo>
                  <a:lnTo>
                    <a:pt x="7213" y="6034"/>
                  </a:lnTo>
                  <a:cubicBezTo>
                    <a:pt x="5974" y="6495"/>
                    <a:pt x="4676" y="6765"/>
                    <a:pt x="3377" y="6983"/>
                  </a:cubicBezTo>
                  <a:lnTo>
                    <a:pt x="3377" y="6983"/>
                  </a:lnTo>
                  <a:cubicBezTo>
                    <a:pt x="3673" y="5367"/>
                    <a:pt x="4102" y="3771"/>
                    <a:pt x="4860" y="2347"/>
                  </a:cubicBezTo>
                  <a:close/>
                  <a:moveTo>
                    <a:pt x="4848" y="2021"/>
                  </a:moveTo>
                  <a:lnTo>
                    <a:pt x="4759" y="2165"/>
                  </a:lnTo>
                  <a:cubicBezTo>
                    <a:pt x="3865" y="3649"/>
                    <a:pt x="3417" y="5366"/>
                    <a:pt x="3131" y="7155"/>
                  </a:cubicBezTo>
                  <a:lnTo>
                    <a:pt x="3060" y="7316"/>
                  </a:lnTo>
                  <a:lnTo>
                    <a:pt x="3060" y="7316"/>
                  </a:lnTo>
                  <a:lnTo>
                    <a:pt x="3274" y="7227"/>
                  </a:lnTo>
                  <a:cubicBezTo>
                    <a:pt x="4687" y="7012"/>
                    <a:pt x="6100" y="6708"/>
                    <a:pt x="7442" y="6189"/>
                  </a:cubicBezTo>
                  <a:lnTo>
                    <a:pt x="7603" y="6189"/>
                  </a:lnTo>
                  <a:lnTo>
                    <a:pt x="7531" y="6046"/>
                  </a:lnTo>
                  <a:cubicBezTo>
                    <a:pt x="6780" y="4705"/>
                    <a:pt x="6029" y="3291"/>
                    <a:pt x="4920" y="2093"/>
                  </a:cubicBezTo>
                  <a:lnTo>
                    <a:pt x="4848" y="2021"/>
                  </a:lnTo>
                  <a:close/>
                  <a:moveTo>
                    <a:pt x="4687" y="233"/>
                  </a:moveTo>
                  <a:cubicBezTo>
                    <a:pt x="4848" y="233"/>
                    <a:pt x="4991" y="304"/>
                    <a:pt x="5206" y="447"/>
                  </a:cubicBezTo>
                  <a:cubicBezTo>
                    <a:pt x="5957" y="1056"/>
                    <a:pt x="6637" y="1950"/>
                    <a:pt x="7156" y="2755"/>
                  </a:cubicBezTo>
                  <a:cubicBezTo>
                    <a:pt x="7889" y="3810"/>
                    <a:pt x="8497" y="4848"/>
                    <a:pt x="9088" y="5975"/>
                  </a:cubicBezTo>
                  <a:cubicBezTo>
                    <a:pt x="9606" y="7084"/>
                    <a:pt x="10125" y="8210"/>
                    <a:pt x="10501" y="9320"/>
                  </a:cubicBezTo>
                  <a:cubicBezTo>
                    <a:pt x="10805" y="10071"/>
                    <a:pt x="11019" y="10804"/>
                    <a:pt x="11019" y="11555"/>
                  </a:cubicBezTo>
                  <a:lnTo>
                    <a:pt x="11019" y="11788"/>
                  </a:lnTo>
                  <a:cubicBezTo>
                    <a:pt x="11019" y="12003"/>
                    <a:pt x="10948" y="12146"/>
                    <a:pt x="10805" y="12235"/>
                  </a:cubicBezTo>
                  <a:cubicBezTo>
                    <a:pt x="10662" y="12378"/>
                    <a:pt x="10429" y="12450"/>
                    <a:pt x="10286" y="12450"/>
                  </a:cubicBezTo>
                  <a:cubicBezTo>
                    <a:pt x="10125" y="12450"/>
                    <a:pt x="9910" y="12378"/>
                    <a:pt x="9839" y="12307"/>
                  </a:cubicBezTo>
                  <a:cubicBezTo>
                    <a:pt x="9678" y="12146"/>
                    <a:pt x="9606" y="12003"/>
                    <a:pt x="9606" y="11788"/>
                  </a:cubicBezTo>
                  <a:lnTo>
                    <a:pt x="9606" y="11555"/>
                  </a:lnTo>
                  <a:cubicBezTo>
                    <a:pt x="9606" y="11341"/>
                    <a:pt x="9606" y="11180"/>
                    <a:pt x="9535" y="10804"/>
                  </a:cubicBezTo>
                  <a:cubicBezTo>
                    <a:pt x="9392" y="10446"/>
                    <a:pt x="9231" y="9999"/>
                    <a:pt x="9088" y="9552"/>
                  </a:cubicBezTo>
                  <a:cubicBezTo>
                    <a:pt x="8873" y="8872"/>
                    <a:pt x="8569" y="8210"/>
                    <a:pt x="8265" y="7531"/>
                  </a:cubicBezTo>
                  <a:lnTo>
                    <a:pt x="8193" y="7459"/>
                  </a:lnTo>
                  <a:lnTo>
                    <a:pt x="8122" y="7459"/>
                  </a:lnTo>
                  <a:cubicBezTo>
                    <a:pt x="6405" y="8121"/>
                    <a:pt x="4616" y="8425"/>
                    <a:pt x="2899" y="8729"/>
                  </a:cubicBezTo>
                  <a:lnTo>
                    <a:pt x="2827" y="8801"/>
                  </a:lnTo>
                  <a:lnTo>
                    <a:pt x="2756" y="8872"/>
                  </a:lnTo>
                  <a:cubicBezTo>
                    <a:pt x="2451" y="10357"/>
                    <a:pt x="2165" y="11860"/>
                    <a:pt x="1486" y="13201"/>
                  </a:cubicBezTo>
                  <a:cubicBezTo>
                    <a:pt x="1414" y="13487"/>
                    <a:pt x="1181" y="13577"/>
                    <a:pt x="967" y="13577"/>
                  </a:cubicBezTo>
                  <a:cubicBezTo>
                    <a:pt x="824" y="13577"/>
                    <a:pt x="591" y="13487"/>
                    <a:pt x="448" y="13344"/>
                  </a:cubicBezTo>
                  <a:cubicBezTo>
                    <a:pt x="287" y="13201"/>
                    <a:pt x="216" y="13040"/>
                    <a:pt x="216" y="12825"/>
                  </a:cubicBezTo>
                  <a:cubicBezTo>
                    <a:pt x="216" y="12682"/>
                    <a:pt x="216" y="12593"/>
                    <a:pt x="287" y="12450"/>
                  </a:cubicBezTo>
                  <a:cubicBezTo>
                    <a:pt x="1181" y="10590"/>
                    <a:pt x="1486" y="8425"/>
                    <a:pt x="1933" y="6332"/>
                  </a:cubicBezTo>
                  <a:cubicBezTo>
                    <a:pt x="2308" y="4329"/>
                    <a:pt x="2827" y="2308"/>
                    <a:pt x="4097" y="608"/>
                  </a:cubicBezTo>
                  <a:cubicBezTo>
                    <a:pt x="4240" y="304"/>
                    <a:pt x="4473" y="233"/>
                    <a:pt x="4687" y="233"/>
                  </a:cubicBezTo>
                  <a:close/>
                  <a:moveTo>
                    <a:pt x="4687" y="0"/>
                  </a:moveTo>
                  <a:cubicBezTo>
                    <a:pt x="4401" y="0"/>
                    <a:pt x="4097" y="161"/>
                    <a:pt x="3865" y="447"/>
                  </a:cubicBezTo>
                  <a:cubicBezTo>
                    <a:pt x="2612" y="2165"/>
                    <a:pt x="2076" y="4257"/>
                    <a:pt x="1629" y="6332"/>
                  </a:cubicBezTo>
                  <a:cubicBezTo>
                    <a:pt x="1271" y="8425"/>
                    <a:pt x="967" y="10518"/>
                    <a:pt x="72" y="12378"/>
                  </a:cubicBezTo>
                  <a:cubicBezTo>
                    <a:pt x="1" y="12521"/>
                    <a:pt x="1" y="12682"/>
                    <a:pt x="1" y="12825"/>
                  </a:cubicBezTo>
                  <a:cubicBezTo>
                    <a:pt x="1" y="13130"/>
                    <a:pt x="144" y="13344"/>
                    <a:pt x="287" y="13487"/>
                  </a:cubicBezTo>
                  <a:cubicBezTo>
                    <a:pt x="520" y="13720"/>
                    <a:pt x="734" y="13791"/>
                    <a:pt x="967" y="13791"/>
                  </a:cubicBezTo>
                  <a:cubicBezTo>
                    <a:pt x="1271" y="13791"/>
                    <a:pt x="1557" y="13648"/>
                    <a:pt x="1718" y="13344"/>
                  </a:cubicBezTo>
                  <a:cubicBezTo>
                    <a:pt x="2361" y="11971"/>
                    <a:pt x="2666" y="10531"/>
                    <a:pt x="2946" y="9006"/>
                  </a:cubicBezTo>
                  <a:lnTo>
                    <a:pt x="2946" y="9006"/>
                  </a:lnTo>
                  <a:cubicBezTo>
                    <a:pt x="4685" y="8659"/>
                    <a:pt x="6424" y="8359"/>
                    <a:pt x="8096" y="7712"/>
                  </a:cubicBezTo>
                  <a:lnTo>
                    <a:pt x="8096" y="7712"/>
                  </a:lnTo>
                  <a:cubicBezTo>
                    <a:pt x="8369" y="8353"/>
                    <a:pt x="8653" y="8980"/>
                    <a:pt x="8873" y="9624"/>
                  </a:cubicBezTo>
                  <a:cubicBezTo>
                    <a:pt x="9016" y="10071"/>
                    <a:pt x="9159" y="10446"/>
                    <a:pt x="9320" y="10894"/>
                  </a:cubicBezTo>
                  <a:cubicBezTo>
                    <a:pt x="9392" y="11251"/>
                    <a:pt x="9392" y="11341"/>
                    <a:pt x="9392" y="11555"/>
                  </a:cubicBezTo>
                  <a:lnTo>
                    <a:pt x="9392" y="11788"/>
                  </a:lnTo>
                  <a:cubicBezTo>
                    <a:pt x="9392" y="12074"/>
                    <a:pt x="9535" y="12307"/>
                    <a:pt x="9678" y="12450"/>
                  </a:cubicBezTo>
                  <a:cubicBezTo>
                    <a:pt x="9839" y="12593"/>
                    <a:pt x="10054" y="12682"/>
                    <a:pt x="10286" y="12682"/>
                  </a:cubicBezTo>
                  <a:cubicBezTo>
                    <a:pt x="10501" y="12682"/>
                    <a:pt x="10733" y="12593"/>
                    <a:pt x="10948" y="12450"/>
                  </a:cubicBezTo>
                  <a:cubicBezTo>
                    <a:pt x="11109" y="12307"/>
                    <a:pt x="11252" y="12074"/>
                    <a:pt x="11252" y="11788"/>
                  </a:cubicBezTo>
                  <a:lnTo>
                    <a:pt x="11252" y="11555"/>
                  </a:lnTo>
                  <a:cubicBezTo>
                    <a:pt x="11252" y="10733"/>
                    <a:pt x="11019" y="9999"/>
                    <a:pt x="10733" y="9248"/>
                  </a:cubicBezTo>
                  <a:cubicBezTo>
                    <a:pt x="10358" y="8050"/>
                    <a:pt x="9839" y="6940"/>
                    <a:pt x="9231" y="5885"/>
                  </a:cubicBezTo>
                  <a:cubicBezTo>
                    <a:pt x="8712" y="4776"/>
                    <a:pt x="8050" y="3649"/>
                    <a:pt x="7370" y="2612"/>
                  </a:cubicBezTo>
                  <a:cubicBezTo>
                    <a:pt x="6780" y="1789"/>
                    <a:pt x="6190" y="895"/>
                    <a:pt x="5367" y="233"/>
                  </a:cubicBezTo>
                  <a:cubicBezTo>
                    <a:pt x="5135" y="72"/>
                    <a:pt x="4920" y="0"/>
                    <a:pt x="4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3083;p61"/>
          <p:cNvGrpSpPr/>
          <p:nvPr/>
        </p:nvGrpSpPr>
        <p:grpSpPr>
          <a:xfrm>
            <a:off x="9264343" y="4860667"/>
            <a:ext cx="1619250" cy="1464550"/>
            <a:chOff x="7236750" y="3329225"/>
            <a:chExt cx="1619250" cy="1464550"/>
          </a:xfrm>
        </p:grpSpPr>
        <p:sp>
          <p:nvSpPr>
            <p:cNvPr id="120" name="Google Shape;3084;p61"/>
            <p:cNvSpPr/>
            <p:nvPr/>
          </p:nvSpPr>
          <p:spPr>
            <a:xfrm>
              <a:off x="7238525" y="3912350"/>
              <a:ext cx="894400" cy="741450"/>
            </a:xfrm>
            <a:custGeom>
              <a:avLst/>
              <a:gdLst/>
              <a:ahLst/>
              <a:cxnLst/>
              <a:rect l="l" t="t" r="r" b="b"/>
              <a:pathLst>
                <a:path w="35776" h="29658" extrusionOk="0">
                  <a:moveTo>
                    <a:pt x="13040" y="0"/>
                  </a:moveTo>
                  <a:lnTo>
                    <a:pt x="7012" y="1342"/>
                  </a:lnTo>
                  <a:lnTo>
                    <a:pt x="2988" y="2683"/>
                  </a:lnTo>
                  <a:lnTo>
                    <a:pt x="1342" y="3721"/>
                  </a:lnTo>
                  <a:lnTo>
                    <a:pt x="895" y="4544"/>
                  </a:lnTo>
                  <a:lnTo>
                    <a:pt x="966" y="5295"/>
                  </a:lnTo>
                  <a:lnTo>
                    <a:pt x="823" y="10661"/>
                  </a:lnTo>
                  <a:lnTo>
                    <a:pt x="680" y="17065"/>
                  </a:lnTo>
                  <a:lnTo>
                    <a:pt x="144" y="23486"/>
                  </a:lnTo>
                  <a:lnTo>
                    <a:pt x="1" y="24899"/>
                  </a:lnTo>
                  <a:lnTo>
                    <a:pt x="376" y="25865"/>
                  </a:lnTo>
                  <a:lnTo>
                    <a:pt x="1342" y="26456"/>
                  </a:lnTo>
                  <a:lnTo>
                    <a:pt x="8801" y="27207"/>
                  </a:lnTo>
                  <a:lnTo>
                    <a:pt x="24220" y="29658"/>
                  </a:lnTo>
                  <a:lnTo>
                    <a:pt x="24971" y="29514"/>
                  </a:lnTo>
                  <a:lnTo>
                    <a:pt x="34881" y="22503"/>
                  </a:lnTo>
                  <a:lnTo>
                    <a:pt x="35471" y="20875"/>
                  </a:lnTo>
                  <a:lnTo>
                    <a:pt x="35632" y="18406"/>
                  </a:lnTo>
                  <a:lnTo>
                    <a:pt x="35632" y="13416"/>
                  </a:lnTo>
                  <a:lnTo>
                    <a:pt x="35775" y="11180"/>
                  </a:lnTo>
                  <a:lnTo>
                    <a:pt x="35775" y="966"/>
                  </a:lnTo>
                  <a:lnTo>
                    <a:pt x="34362" y="752"/>
                  </a:lnTo>
                  <a:lnTo>
                    <a:pt x="25275" y="72"/>
                  </a:lnTo>
                  <a:lnTo>
                    <a:pt x="130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085;p61"/>
            <p:cNvSpPr/>
            <p:nvPr/>
          </p:nvSpPr>
          <p:spPr>
            <a:xfrm>
              <a:off x="7309175" y="4055900"/>
              <a:ext cx="523675" cy="504875"/>
            </a:xfrm>
            <a:custGeom>
              <a:avLst/>
              <a:gdLst/>
              <a:ahLst/>
              <a:cxnLst/>
              <a:rect l="l" t="t" r="r" b="b"/>
              <a:pathLst>
                <a:path w="20947" h="20195" extrusionOk="0">
                  <a:moveTo>
                    <a:pt x="1718" y="0"/>
                  </a:moveTo>
                  <a:lnTo>
                    <a:pt x="680" y="447"/>
                  </a:lnTo>
                  <a:lnTo>
                    <a:pt x="448" y="1485"/>
                  </a:lnTo>
                  <a:lnTo>
                    <a:pt x="448" y="7370"/>
                  </a:lnTo>
                  <a:lnTo>
                    <a:pt x="162" y="9910"/>
                  </a:lnTo>
                  <a:lnTo>
                    <a:pt x="1" y="17208"/>
                  </a:lnTo>
                  <a:lnTo>
                    <a:pt x="305" y="18031"/>
                  </a:lnTo>
                  <a:lnTo>
                    <a:pt x="1271" y="18710"/>
                  </a:lnTo>
                  <a:lnTo>
                    <a:pt x="19319" y="20195"/>
                  </a:lnTo>
                  <a:lnTo>
                    <a:pt x="20500" y="19372"/>
                  </a:lnTo>
                  <a:lnTo>
                    <a:pt x="20947" y="1646"/>
                  </a:lnTo>
                  <a:cubicBezTo>
                    <a:pt x="20601" y="644"/>
                    <a:pt x="20120" y="477"/>
                    <a:pt x="19838" y="477"/>
                  </a:cubicBezTo>
                  <a:cubicBezTo>
                    <a:pt x="19697" y="477"/>
                    <a:pt x="19605" y="519"/>
                    <a:pt x="19605" y="519"/>
                  </a:cubicBezTo>
                  <a:lnTo>
                    <a:pt x="10823" y="590"/>
                  </a:lnTo>
                  <a:lnTo>
                    <a:pt x="3811" y="143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086;p61"/>
            <p:cNvSpPr/>
            <p:nvPr/>
          </p:nvSpPr>
          <p:spPr>
            <a:xfrm>
              <a:off x="7908200" y="3982750"/>
              <a:ext cx="204150" cy="580950"/>
            </a:xfrm>
            <a:custGeom>
              <a:avLst/>
              <a:gdLst/>
              <a:ahLst/>
              <a:cxnLst/>
              <a:rect l="l" t="t" r="r" b="b"/>
              <a:pathLst>
                <a:path w="8166" h="23238" extrusionOk="0">
                  <a:moveTo>
                    <a:pt x="7532" y="1"/>
                  </a:moveTo>
                  <a:cubicBezTo>
                    <a:pt x="7471" y="1"/>
                    <a:pt x="7432" y="11"/>
                    <a:pt x="7432" y="11"/>
                  </a:cubicBezTo>
                  <a:lnTo>
                    <a:pt x="1171" y="2407"/>
                  </a:lnTo>
                  <a:cubicBezTo>
                    <a:pt x="420" y="2694"/>
                    <a:pt x="563" y="3749"/>
                    <a:pt x="563" y="3749"/>
                  </a:cubicBezTo>
                  <a:lnTo>
                    <a:pt x="45" y="20134"/>
                  </a:lnTo>
                  <a:lnTo>
                    <a:pt x="45" y="22531"/>
                  </a:lnTo>
                  <a:cubicBezTo>
                    <a:pt x="1" y="23123"/>
                    <a:pt x="206" y="23238"/>
                    <a:pt x="371" y="23238"/>
                  </a:cubicBezTo>
                  <a:cubicBezTo>
                    <a:pt x="475" y="23238"/>
                    <a:pt x="563" y="23193"/>
                    <a:pt x="563" y="23193"/>
                  </a:cubicBezTo>
                  <a:lnTo>
                    <a:pt x="1171" y="22906"/>
                  </a:lnTo>
                  <a:lnTo>
                    <a:pt x="3318" y="21028"/>
                  </a:lnTo>
                  <a:lnTo>
                    <a:pt x="6824" y="18578"/>
                  </a:lnTo>
                  <a:lnTo>
                    <a:pt x="7343" y="18059"/>
                  </a:lnTo>
                  <a:lnTo>
                    <a:pt x="7504" y="17451"/>
                  </a:lnTo>
                  <a:cubicBezTo>
                    <a:pt x="7879" y="17164"/>
                    <a:pt x="7879" y="15590"/>
                    <a:pt x="7951" y="15519"/>
                  </a:cubicBezTo>
                  <a:cubicBezTo>
                    <a:pt x="7951" y="15376"/>
                    <a:pt x="7879" y="8060"/>
                    <a:pt x="7879" y="8060"/>
                  </a:cubicBezTo>
                  <a:lnTo>
                    <a:pt x="8165" y="690"/>
                  </a:lnTo>
                  <a:cubicBezTo>
                    <a:pt x="8059" y="80"/>
                    <a:pt x="7707" y="1"/>
                    <a:pt x="7532" y="1"/>
                  </a:cubicBezTo>
                  <a:close/>
                </a:path>
              </a:pathLst>
            </a:custGeom>
            <a:solidFill>
              <a:srgbClr val="E4D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087;p61"/>
            <p:cNvSpPr/>
            <p:nvPr/>
          </p:nvSpPr>
          <p:spPr>
            <a:xfrm>
              <a:off x="7361500" y="3934700"/>
              <a:ext cx="678400" cy="54150"/>
            </a:xfrm>
            <a:custGeom>
              <a:avLst/>
              <a:gdLst/>
              <a:ahLst/>
              <a:cxnLst/>
              <a:rect l="l" t="t" r="r" b="b"/>
              <a:pathLst>
                <a:path w="27136" h="2166" extrusionOk="0">
                  <a:moveTo>
                    <a:pt x="8121" y="1"/>
                  </a:moveTo>
                  <a:lnTo>
                    <a:pt x="1" y="1861"/>
                  </a:lnTo>
                  <a:lnTo>
                    <a:pt x="519" y="2165"/>
                  </a:lnTo>
                  <a:lnTo>
                    <a:pt x="21251" y="2022"/>
                  </a:lnTo>
                  <a:lnTo>
                    <a:pt x="21913" y="2022"/>
                  </a:lnTo>
                  <a:lnTo>
                    <a:pt x="27136" y="448"/>
                  </a:lnTo>
                  <a:lnTo>
                    <a:pt x="8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088;p61"/>
            <p:cNvSpPr/>
            <p:nvPr/>
          </p:nvSpPr>
          <p:spPr>
            <a:xfrm>
              <a:off x="7296225" y="4044175"/>
              <a:ext cx="534850" cy="529575"/>
            </a:xfrm>
            <a:custGeom>
              <a:avLst/>
              <a:gdLst/>
              <a:ahLst/>
              <a:cxnLst/>
              <a:rect l="l" t="t" r="r" b="b"/>
              <a:pathLst>
                <a:path w="21394" h="21183" extrusionOk="0">
                  <a:moveTo>
                    <a:pt x="21346" y="1779"/>
                  </a:moveTo>
                  <a:lnTo>
                    <a:pt x="21322" y="1882"/>
                  </a:lnTo>
                  <a:cubicBezTo>
                    <a:pt x="21355" y="1860"/>
                    <a:pt x="21361" y="1824"/>
                    <a:pt x="21346" y="1779"/>
                  </a:cubicBezTo>
                  <a:close/>
                  <a:moveTo>
                    <a:pt x="2108" y="0"/>
                  </a:moveTo>
                  <a:cubicBezTo>
                    <a:pt x="1835" y="0"/>
                    <a:pt x="1415" y="53"/>
                    <a:pt x="1055" y="326"/>
                  </a:cubicBezTo>
                  <a:cubicBezTo>
                    <a:pt x="680" y="612"/>
                    <a:pt x="519" y="988"/>
                    <a:pt x="447" y="1507"/>
                  </a:cubicBezTo>
                  <a:cubicBezTo>
                    <a:pt x="447" y="1578"/>
                    <a:pt x="751" y="7392"/>
                    <a:pt x="304" y="9109"/>
                  </a:cubicBezTo>
                  <a:lnTo>
                    <a:pt x="0" y="10754"/>
                  </a:lnTo>
                  <a:lnTo>
                    <a:pt x="72" y="18356"/>
                  </a:lnTo>
                  <a:cubicBezTo>
                    <a:pt x="161" y="18500"/>
                    <a:pt x="751" y="19555"/>
                    <a:pt x="1503" y="19555"/>
                  </a:cubicBezTo>
                  <a:lnTo>
                    <a:pt x="19390" y="21183"/>
                  </a:lnTo>
                  <a:cubicBezTo>
                    <a:pt x="19360" y="21159"/>
                    <a:pt x="19382" y="21151"/>
                    <a:pt x="19424" y="21151"/>
                  </a:cubicBezTo>
                  <a:cubicBezTo>
                    <a:pt x="19509" y="21151"/>
                    <a:pt x="19676" y="21183"/>
                    <a:pt x="19676" y="21183"/>
                  </a:cubicBezTo>
                  <a:cubicBezTo>
                    <a:pt x="19748" y="21111"/>
                    <a:pt x="20499" y="21183"/>
                    <a:pt x="21018" y="19913"/>
                  </a:cubicBezTo>
                  <a:lnTo>
                    <a:pt x="20874" y="19698"/>
                  </a:lnTo>
                  <a:cubicBezTo>
                    <a:pt x="20123" y="20664"/>
                    <a:pt x="19533" y="20736"/>
                    <a:pt x="19461" y="20736"/>
                  </a:cubicBezTo>
                  <a:lnTo>
                    <a:pt x="1574" y="19108"/>
                  </a:lnTo>
                  <a:cubicBezTo>
                    <a:pt x="1127" y="19018"/>
                    <a:pt x="751" y="18356"/>
                    <a:pt x="519" y="18052"/>
                  </a:cubicBezTo>
                  <a:lnTo>
                    <a:pt x="447" y="10754"/>
                  </a:lnTo>
                  <a:lnTo>
                    <a:pt x="751" y="9270"/>
                  </a:lnTo>
                  <a:cubicBezTo>
                    <a:pt x="1270" y="7553"/>
                    <a:pt x="1055" y="2025"/>
                    <a:pt x="966" y="1578"/>
                  </a:cubicBezTo>
                  <a:cubicBezTo>
                    <a:pt x="1055" y="1220"/>
                    <a:pt x="1270" y="988"/>
                    <a:pt x="1503" y="773"/>
                  </a:cubicBezTo>
                  <a:cubicBezTo>
                    <a:pt x="1860" y="469"/>
                    <a:pt x="2307" y="469"/>
                    <a:pt x="2307" y="469"/>
                  </a:cubicBezTo>
                  <a:lnTo>
                    <a:pt x="10661" y="988"/>
                  </a:lnTo>
                  <a:cubicBezTo>
                    <a:pt x="11132" y="964"/>
                    <a:pt x="12283" y="956"/>
                    <a:pt x="13610" y="956"/>
                  </a:cubicBezTo>
                  <a:cubicBezTo>
                    <a:pt x="16266" y="956"/>
                    <a:pt x="19628" y="988"/>
                    <a:pt x="19676" y="988"/>
                  </a:cubicBezTo>
                  <a:cubicBezTo>
                    <a:pt x="20494" y="988"/>
                    <a:pt x="21261" y="1527"/>
                    <a:pt x="21346" y="1779"/>
                  </a:cubicBezTo>
                  <a:lnTo>
                    <a:pt x="21346" y="1779"/>
                  </a:lnTo>
                  <a:lnTo>
                    <a:pt x="21393" y="1578"/>
                  </a:lnTo>
                  <a:cubicBezTo>
                    <a:pt x="21393" y="1507"/>
                    <a:pt x="20946" y="541"/>
                    <a:pt x="19676" y="541"/>
                  </a:cubicBezTo>
                  <a:cubicBezTo>
                    <a:pt x="19485" y="541"/>
                    <a:pt x="16170" y="509"/>
                    <a:pt x="13563" y="509"/>
                  </a:cubicBezTo>
                  <a:cubicBezTo>
                    <a:pt x="12259" y="509"/>
                    <a:pt x="11132" y="517"/>
                    <a:pt x="10661" y="541"/>
                  </a:cubicBezTo>
                  <a:lnTo>
                    <a:pt x="2397" y="22"/>
                  </a:lnTo>
                  <a:cubicBezTo>
                    <a:pt x="2397" y="22"/>
                    <a:pt x="2283" y="0"/>
                    <a:pt x="2108" y="0"/>
                  </a:cubicBez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089;p61"/>
            <p:cNvSpPr/>
            <p:nvPr/>
          </p:nvSpPr>
          <p:spPr>
            <a:xfrm>
              <a:off x="7352100" y="3929350"/>
              <a:ext cx="704350" cy="57700"/>
            </a:xfrm>
            <a:custGeom>
              <a:avLst/>
              <a:gdLst/>
              <a:ahLst/>
              <a:cxnLst/>
              <a:rect l="l" t="t" r="r" b="b"/>
              <a:pathLst>
                <a:path w="28174" h="2308" extrusionOk="0">
                  <a:moveTo>
                    <a:pt x="8211" y="0"/>
                  </a:moveTo>
                  <a:lnTo>
                    <a:pt x="305" y="1932"/>
                  </a:lnTo>
                  <a:lnTo>
                    <a:pt x="1" y="2075"/>
                  </a:lnTo>
                  <a:lnTo>
                    <a:pt x="520" y="2308"/>
                  </a:lnTo>
                  <a:lnTo>
                    <a:pt x="8283" y="447"/>
                  </a:lnTo>
                  <a:lnTo>
                    <a:pt x="9910" y="447"/>
                  </a:lnTo>
                  <a:lnTo>
                    <a:pt x="27798" y="733"/>
                  </a:lnTo>
                  <a:lnTo>
                    <a:pt x="28173" y="519"/>
                  </a:lnTo>
                  <a:lnTo>
                    <a:pt x="27798" y="286"/>
                  </a:lnTo>
                  <a:lnTo>
                    <a:pt x="9910" y="0"/>
                  </a:ln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090;p61"/>
            <p:cNvSpPr/>
            <p:nvPr/>
          </p:nvSpPr>
          <p:spPr>
            <a:xfrm>
              <a:off x="7907500" y="3984075"/>
              <a:ext cx="210650" cy="588775"/>
            </a:xfrm>
            <a:custGeom>
              <a:avLst/>
              <a:gdLst/>
              <a:ahLst/>
              <a:cxnLst/>
              <a:rect l="l" t="t" r="r" b="b"/>
              <a:pathLst>
                <a:path w="8426" h="23551" extrusionOk="0">
                  <a:moveTo>
                    <a:pt x="7427" y="1"/>
                  </a:moveTo>
                  <a:cubicBezTo>
                    <a:pt x="7225" y="1"/>
                    <a:pt x="7084" y="119"/>
                    <a:pt x="7084" y="119"/>
                  </a:cubicBezTo>
                  <a:cubicBezTo>
                    <a:pt x="7907" y="119"/>
                    <a:pt x="7746" y="1228"/>
                    <a:pt x="7746" y="1228"/>
                  </a:cubicBezTo>
                  <a:lnTo>
                    <a:pt x="7532" y="8454"/>
                  </a:lnTo>
                  <a:lnTo>
                    <a:pt x="7603" y="10690"/>
                  </a:lnTo>
                  <a:lnTo>
                    <a:pt x="7371" y="14643"/>
                  </a:lnTo>
                  <a:lnTo>
                    <a:pt x="7299" y="17111"/>
                  </a:lnTo>
                  <a:cubicBezTo>
                    <a:pt x="7532" y="17559"/>
                    <a:pt x="7156" y="18006"/>
                    <a:pt x="7156" y="18006"/>
                  </a:cubicBezTo>
                  <a:lnTo>
                    <a:pt x="3346" y="21136"/>
                  </a:lnTo>
                  <a:lnTo>
                    <a:pt x="1199" y="22621"/>
                  </a:lnTo>
                  <a:lnTo>
                    <a:pt x="1" y="23140"/>
                  </a:lnTo>
                  <a:lnTo>
                    <a:pt x="305" y="23515"/>
                  </a:lnTo>
                  <a:cubicBezTo>
                    <a:pt x="343" y="23540"/>
                    <a:pt x="390" y="23551"/>
                    <a:pt x="444" y="23551"/>
                  </a:cubicBezTo>
                  <a:cubicBezTo>
                    <a:pt x="903" y="23551"/>
                    <a:pt x="1861" y="22764"/>
                    <a:pt x="1861" y="22764"/>
                  </a:cubicBezTo>
                  <a:lnTo>
                    <a:pt x="2827" y="22030"/>
                  </a:lnTo>
                  <a:lnTo>
                    <a:pt x="3954" y="21208"/>
                  </a:lnTo>
                  <a:lnTo>
                    <a:pt x="4992" y="20385"/>
                  </a:lnTo>
                  <a:lnTo>
                    <a:pt x="7675" y="18292"/>
                  </a:lnTo>
                  <a:cubicBezTo>
                    <a:pt x="7979" y="17934"/>
                    <a:pt x="7818" y="17183"/>
                    <a:pt x="7818" y="17183"/>
                  </a:cubicBezTo>
                  <a:lnTo>
                    <a:pt x="8122" y="11584"/>
                  </a:lnTo>
                  <a:lnTo>
                    <a:pt x="8122" y="9796"/>
                  </a:lnTo>
                  <a:lnTo>
                    <a:pt x="8050" y="8543"/>
                  </a:lnTo>
                  <a:lnTo>
                    <a:pt x="8193" y="3177"/>
                  </a:lnTo>
                  <a:lnTo>
                    <a:pt x="8265" y="1907"/>
                  </a:lnTo>
                  <a:cubicBezTo>
                    <a:pt x="8426" y="941"/>
                    <a:pt x="7979" y="333"/>
                    <a:pt x="7979" y="333"/>
                  </a:cubicBezTo>
                  <a:cubicBezTo>
                    <a:pt x="7782" y="73"/>
                    <a:pt x="7585" y="1"/>
                    <a:pt x="7427" y="1"/>
                  </a:cubicBezTo>
                  <a:close/>
                </a:path>
              </a:pathLst>
            </a:custGeom>
            <a:solidFill>
              <a:srgbClr val="237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091;p61"/>
            <p:cNvSpPr/>
            <p:nvPr/>
          </p:nvSpPr>
          <p:spPr>
            <a:xfrm>
              <a:off x="7417400" y="4139125"/>
              <a:ext cx="318875" cy="342350"/>
            </a:xfrm>
            <a:custGeom>
              <a:avLst/>
              <a:gdLst/>
              <a:ahLst/>
              <a:cxnLst/>
              <a:rect l="l" t="t" r="r" b="b"/>
              <a:pathLst>
                <a:path w="12755" h="13694" extrusionOk="0">
                  <a:moveTo>
                    <a:pt x="8954" y="0"/>
                  </a:moveTo>
                  <a:cubicBezTo>
                    <a:pt x="8846" y="0"/>
                    <a:pt x="8741" y="6"/>
                    <a:pt x="8640" y="16"/>
                  </a:cubicBezTo>
                  <a:cubicBezTo>
                    <a:pt x="6851" y="249"/>
                    <a:pt x="5152" y="1358"/>
                    <a:pt x="3810" y="2413"/>
                  </a:cubicBezTo>
                  <a:cubicBezTo>
                    <a:pt x="3131" y="3003"/>
                    <a:pt x="2469" y="3594"/>
                    <a:pt x="2022" y="4345"/>
                  </a:cubicBezTo>
                  <a:cubicBezTo>
                    <a:pt x="1649" y="4966"/>
                    <a:pt x="2183" y="5553"/>
                    <a:pt x="2724" y="5553"/>
                  </a:cubicBezTo>
                  <a:cubicBezTo>
                    <a:pt x="2961" y="5553"/>
                    <a:pt x="3200" y="5440"/>
                    <a:pt x="3363" y="5168"/>
                  </a:cubicBezTo>
                  <a:cubicBezTo>
                    <a:pt x="3649" y="4649"/>
                    <a:pt x="4258" y="4130"/>
                    <a:pt x="4848" y="3683"/>
                  </a:cubicBezTo>
                  <a:cubicBezTo>
                    <a:pt x="5510" y="3075"/>
                    <a:pt x="6261" y="2628"/>
                    <a:pt x="7084" y="2180"/>
                  </a:cubicBezTo>
                  <a:cubicBezTo>
                    <a:pt x="7388" y="2037"/>
                    <a:pt x="7746" y="1894"/>
                    <a:pt x="8121" y="1733"/>
                  </a:cubicBezTo>
                  <a:cubicBezTo>
                    <a:pt x="8497" y="1662"/>
                    <a:pt x="8729" y="1590"/>
                    <a:pt x="9016" y="1590"/>
                  </a:cubicBezTo>
                  <a:cubicBezTo>
                    <a:pt x="9248" y="1590"/>
                    <a:pt x="9087" y="1590"/>
                    <a:pt x="9320" y="1662"/>
                  </a:cubicBezTo>
                  <a:lnTo>
                    <a:pt x="9391" y="1733"/>
                  </a:lnTo>
                  <a:cubicBezTo>
                    <a:pt x="9534" y="1805"/>
                    <a:pt x="9624" y="1966"/>
                    <a:pt x="9624" y="2252"/>
                  </a:cubicBezTo>
                  <a:cubicBezTo>
                    <a:pt x="9767" y="4416"/>
                    <a:pt x="7907" y="6134"/>
                    <a:pt x="6261" y="7260"/>
                  </a:cubicBezTo>
                  <a:cubicBezTo>
                    <a:pt x="4401" y="8674"/>
                    <a:pt x="2308" y="9639"/>
                    <a:pt x="519" y="11196"/>
                  </a:cubicBezTo>
                  <a:lnTo>
                    <a:pt x="376" y="11357"/>
                  </a:lnTo>
                  <a:cubicBezTo>
                    <a:pt x="0" y="11732"/>
                    <a:pt x="144" y="12323"/>
                    <a:pt x="519" y="12627"/>
                  </a:cubicBezTo>
                  <a:cubicBezTo>
                    <a:pt x="2093" y="13593"/>
                    <a:pt x="4329" y="13593"/>
                    <a:pt x="6118" y="13664"/>
                  </a:cubicBezTo>
                  <a:cubicBezTo>
                    <a:pt x="6663" y="13685"/>
                    <a:pt x="7208" y="13694"/>
                    <a:pt x="7753" y="13694"/>
                  </a:cubicBezTo>
                  <a:cubicBezTo>
                    <a:pt x="9068" y="13694"/>
                    <a:pt x="10383" y="13643"/>
                    <a:pt x="11699" y="13593"/>
                  </a:cubicBezTo>
                  <a:cubicBezTo>
                    <a:pt x="12754" y="13593"/>
                    <a:pt x="12754" y="12018"/>
                    <a:pt x="11699" y="12018"/>
                  </a:cubicBezTo>
                  <a:cubicBezTo>
                    <a:pt x="9910" y="12018"/>
                    <a:pt x="8121" y="12090"/>
                    <a:pt x="6404" y="12090"/>
                  </a:cubicBezTo>
                  <a:cubicBezTo>
                    <a:pt x="5152" y="12018"/>
                    <a:pt x="3649" y="12090"/>
                    <a:pt x="2469" y="11732"/>
                  </a:cubicBezTo>
                  <a:cubicBezTo>
                    <a:pt x="5671" y="9264"/>
                    <a:pt x="10429" y="7708"/>
                    <a:pt x="11108" y="3236"/>
                  </a:cubicBezTo>
                  <a:cubicBezTo>
                    <a:pt x="11252" y="2341"/>
                    <a:pt x="11252" y="1358"/>
                    <a:pt x="10661" y="624"/>
                  </a:cubicBezTo>
                  <a:cubicBezTo>
                    <a:pt x="10280" y="182"/>
                    <a:pt x="9575" y="0"/>
                    <a:pt x="8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092;p61"/>
            <p:cNvSpPr/>
            <p:nvPr/>
          </p:nvSpPr>
          <p:spPr>
            <a:xfrm>
              <a:off x="7417400" y="4135925"/>
              <a:ext cx="314850" cy="348400"/>
            </a:xfrm>
            <a:custGeom>
              <a:avLst/>
              <a:gdLst/>
              <a:ahLst/>
              <a:cxnLst/>
              <a:rect l="l" t="t" r="r" b="b"/>
              <a:pathLst>
                <a:path w="12594" h="13936" extrusionOk="0">
                  <a:moveTo>
                    <a:pt x="9016" y="234"/>
                  </a:moveTo>
                  <a:cubicBezTo>
                    <a:pt x="9624" y="234"/>
                    <a:pt x="10214" y="448"/>
                    <a:pt x="10518" y="824"/>
                  </a:cubicBezTo>
                  <a:cubicBezTo>
                    <a:pt x="10965" y="1343"/>
                    <a:pt x="11108" y="1933"/>
                    <a:pt x="11108" y="2541"/>
                  </a:cubicBezTo>
                  <a:cubicBezTo>
                    <a:pt x="11108" y="2827"/>
                    <a:pt x="11037" y="3060"/>
                    <a:pt x="11037" y="3364"/>
                  </a:cubicBezTo>
                  <a:cubicBezTo>
                    <a:pt x="10661" y="5510"/>
                    <a:pt x="9320" y="7013"/>
                    <a:pt x="7674" y="8283"/>
                  </a:cubicBezTo>
                  <a:cubicBezTo>
                    <a:pt x="6046" y="9463"/>
                    <a:pt x="4025" y="10519"/>
                    <a:pt x="2379" y="11699"/>
                  </a:cubicBezTo>
                  <a:lnTo>
                    <a:pt x="2165" y="11860"/>
                  </a:lnTo>
                  <a:lnTo>
                    <a:pt x="2379" y="11932"/>
                  </a:lnTo>
                  <a:cubicBezTo>
                    <a:pt x="3649" y="12307"/>
                    <a:pt x="5152" y="12307"/>
                    <a:pt x="6404" y="12307"/>
                  </a:cubicBezTo>
                  <a:lnTo>
                    <a:pt x="7227" y="12307"/>
                  </a:lnTo>
                  <a:cubicBezTo>
                    <a:pt x="8729" y="12307"/>
                    <a:pt x="10214" y="12307"/>
                    <a:pt x="11699" y="12218"/>
                  </a:cubicBezTo>
                  <a:cubicBezTo>
                    <a:pt x="11931" y="12307"/>
                    <a:pt x="12074" y="12379"/>
                    <a:pt x="12218" y="12451"/>
                  </a:cubicBezTo>
                  <a:cubicBezTo>
                    <a:pt x="12307" y="12594"/>
                    <a:pt x="12378" y="12755"/>
                    <a:pt x="12378" y="12969"/>
                  </a:cubicBezTo>
                  <a:cubicBezTo>
                    <a:pt x="12378" y="13112"/>
                    <a:pt x="12307" y="13273"/>
                    <a:pt x="12218" y="13416"/>
                  </a:cubicBezTo>
                  <a:cubicBezTo>
                    <a:pt x="12074" y="13560"/>
                    <a:pt x="11931" y="13649"/>
                    <a:pt x="11699" y="13649"/>
                  </a:cubicBezTo>
                  <a:cubicBezTo>
                    <a:pt x="10214" y="13649"/>
                    <a:pt x="8801" y="13721"/>
                    <a:pt x="7298" y="13721"/>
                  </a:cubicBezTo>
                  <a:lnTo>
                    <a:pt x="6118" y="13721"/>
                  </a:lnTo>
                  <a:cubicBezTo>
                    <a:pt x="4329" y="13649"/>
                    <a:pt x="2093" y="13649"/>
                    <a:pt x="591" y="12594"/>
                  </a:cubicBezTo>
                  <a:cubicBezTo>
                    <a:pt x="376" y="12522"/>
                    <a:pt x="233" y="12218"/>
                    <a:pt x="233" y="12003"/>
                  </a:cubicBezTo>
                  <a:cubicBezTo>
                    <a:pt x="233" y="11860"/>
                    <a:pt x="305" y="11699"/>
                    <a:pt x="448" y="11556"/>
                  </a:cubicBezTo>
                  <a:cubicBezTo>
                    <a:pt x="519" y="11485"/>
                    <a:pt x="591" y="11485"/>
                    <a:pt x="591" y="11413"/>
                  </a:cubicBezTo>
                  <a:cubicBezTo>
                    <a:pt x="2379" y="9839"/>
                    <a:pt x="4472" y="8873"/>
                    <a:pt x="6333" y="7532"/>
                  </a:cubicBezTo>
                  <a:cubicBezTo>
                    <a:pt x="7155" y="6941"/>
                    <a:pt x="7978" y="6262"/>
                    <a:pt x="8640" y="5439"/>
                  </a:cubicBezTo>
                  <a:cubicBezTo>
                    <a:pt x="9248" y="4616"/>
                    <a:pt x="9767" y="3650"/>
                    <a:pt x="9767" y="2613"/>
                  </a:cubicBezTo>
                  <a:cubicBezTo>
                    <a:pt x="9767" y="2541"/>
                    <a:pt x="9767" y="2469"/>
                    <a:pt x="9695" y="2380"/>
                  </a:cubicBezTo>
                  <a:cubicBezTo>
                    <a:pt x="9695" y="2094"/>
                    <a:pt x="9624" y="1861"/>
                    <a:pt x="9534" y="1718"/>
                  </a:cubicBezTo>
                  <a:lnTo>
                    <a:pt x="9391" y="1647"/>
                  </a:lnTo>
                  <a:lnTo>
                    <a:pt x="9320" y="1790"/>
                  </a:lnTo>
                  <a:lnTo>
                    <a:pt x="9320" y="1647"/>
                  </a:lnTo>
                  <a:lnTo>
                    <a:pt x="9016" y="1647"/>
                  </a:lnTo>
                  <a:cubicBezTo>
                    <a:pt x="8729" y="1647"/>
                    <a:pt x="8425" y="1647"/>
                    <a:pt x="8050" y="1790"/>
                  </a:cubicBezTo>
                  <a:cubicBezTo>
                    <a:pt x="7674" y="1933"/>
                    <a:pt x="7388" y="2022"/>
                    <a:pt x="7012" y="2237"/>
                  </a:cubicBezTo>
                  <a:cubicBezTo>
                    <a:pt x="6189" y="2613"/>
                    <a:pt x="5438" y="3131"/>
                    <a:pt x="4776" y="3650"/>
                  </a:cubicBezTo>
                  <a:cubicBezTo>
                    <a:pt x="4168" y="4169"/>
                    <a:pt x="3578" y="4705"/>
                    <a:pt x="3274" y="5224"/>
                  </a:cubicBezTo>
                  <a:cubicBezTo>
                    <a:pt x="3131" y="5439"/>
                    <a:pt x="2916" y="5510"/>
                    <a:pt x="2755" y="5510"/>
                  </a:cubicBezTo>
                  <a:cubicBezTo>
                    <a:pt x="2540" y="5510"/>
                    <a:pt x="2379" y="5439"/>
                    <a:pt x="2236" y="5367"/>
                  </a:cubicBezTo>
                  <a:cubicBezTo>
                    <a:pt x="2093" y="5224"/>
                    <a:pt x="2022" y="5063"/>
                    <a:pt x="2022" y="4848"/>
                  </a:cubicBezTo>
                  <a:cubicBezTo>
                    <a:pt x="2022" y="4777"/>
                    <a:pt x="2022" y="4616"/>
                    <a:pt x="2093" y="4544"/>
                  </a:cubicBezTo>
                  <a:cubicBezTo>
                    <a:pt x="2540" y="3811"/>
                    <a:pt x="3202" y="3203"/>
                    <a:pt x="3882" y="2684"/>
                  </a:cubicBezTo>
                  <a:cubicBezTo>
                    <a:pt x="5224" y="1575"/>
                    <a:pt x="6851" y="448"/>
                    <a:pt x="8640" y="234"/>
                  </a:cubicBezTo>
                  <a:close/>
                  <a:moveTo>
                    <a:pt x="8640" y="1"/>
                  </a:moveTo>
                  <a:cubicBezTo>
                    <a:pt x="6780" y="234"/>
                    <a:pt x="5063" y="1343"/>
                    <a:pt x="3721" y="2469"/>
                  </a:cubicBezTo>
                  <a:cubicBezTo>
                    <a:pt x="3059" y="2988"/>
                    <a:pt x="2379" y="3650"/>
                    <a:pt x="1932" y="4401"/>
                  </a:cubicBezTo>
                  <a:cubicBezTo>
                    <a:pt x="1789" y="4544"/>
                    <a:pt x="1789" y="4705"/>
                    <a:pt x="1789" y="4848"/>
                  </a:cubicBezTo>
                  <a:cubicBezTo>
                    <a:pt x="1789" y="5153"/>
                    <a:pt x="1861" y="5367"/>
                    <a:pt x="2093" y="5510"/>
                  </a:cubicBezTo>
                  <a:cubicBezTo>
                    <a:pt x="2236" y="5671"/>
                    <a:pt x="2469" y="5743"/>
                    <a:pt x="2755" y="5743"/>
                  </a:cubicBezTo>
                  <a:cubicBezTo>
                    <a:pt x="2988" y="5743"/>
                    <a:pt x="3274" y="5671"/>
                    <a:pt x="3506" y="5296"/>
                  </a:cubicBezTo>
                  <a:cubicBezTo>
                    <a:pt x="3810" y="4848"/>
                    <a:pt x="4329" y="4330"/>
                    <a:pt x="4919" y="3883"/>
                  </a:cubicBezTo>
                  <a:cubicBezTo>
                    <a:pt x="5599" y="3274"/>
                    <a:pt x="6333" y="2827"/>
                    <a:pt x="7084" y="2469"/>
                  </a:cubicBezTo>
                  <a:cubicBezTo>
                    <a:pt x="7459" y="2237"/>
                    <a:pt x="7746" y="2094"/>
                    <a:pt x="8121" y="2022"/>
                  </a:cubicBezTo>
                  <a:cubicBezTo>
                    <a:pt x="8497" y="1861"/>
                    <a:pt x="8729" y="1861"/>
                    <a:pt x="9016" y="1861"/>
                  </a:cubicBezTo>
                  <a:lnTo>
                    <a:pt x="9248" y="1861"/>
                  </a:lnTo>
                  <a:lnTo>
                    <a:pt x="9320" y="1933"/>
                  </a:lnTo>
                  <a:cubicBezTo>
                    <a:pt x="9391" y="2022"/>
                    <a:pt x="9463" y="2165"/>
                    <a:pt x="9463" y="2380"/>
                  </a:cubicBezTo>
                  <a:lnTo>
                    <a:pt x="9463" y="2613"/>
                  </a:lnTo>
                  <a:cubicBezTo>
                    <a:pt x="9463" y="3578"/>
                    <a:pt x="9087" y="4473"/>
                    <a:pt x="8425" y="5296"/>
                  </a:cubicBezTo>
                  <a:cubicBezTo>
                    <a:pt x="7835" y="6118"/>
                    <a:pt x="7012" y="6780"/>
                    <a:pt x="6261" y="7299"/>
                  </a:cubicBezTo>
                  <a:cubicBezTo>
                    <a:pt x="4401" y="8641"/>
                    <a:pt x="2236" y="9696"/>
                    <a:pt x="448" y="11252"/>
                  </a:cubicBezTo>
                  <a:cubicBezTo>
                    <a:pt x="376" y="11252"/>
                    <a:pt x="376" y="11324"/>
                    <a:pt x="305" y="11413"/>
                  </a:cubicBezTo>
                  <a:cubicBezTo>
                    <a:pt x="72" y="11556"/>
                    <a:pt x="0" y="11771"/>
                    <a:pt x="0" y="12003"/>
                  </a:cubicBezTo>
                  <a:cubicBezTo>
                    <a:pt x="0" y="12307"/>
                    <a:pt x="233" y="12665"/>
                    <a:pt x="448" y="12826"/>
                  </a:cubicBezTo>
                  <a:cubicBezTo>
                    <a:pt x="2093" y="13864"/>
                    <a:pt x="4329" y="13864"/>
                    <a:pt x="6118" y="13935"/>
                  </a:cubicBezTo>
                  <a:lnTo>
                    <a:pt x="7298" y="13935"/>
                  </a:lnTo>
                  <a:cubicBezTo>
                    <a:pt x="8801" y="13935"/>
                    <a:pt x="10214" y="13864"/>
                    <a:pt x="11699" y="13864"/>
                  </a:cubicBezTo>
                  <a:cubicBezTo>
                    <a:pt x="12003" y="13864"/>
                    <a:pt x="12218" y="13721"/>
                    <a:pt x="12378" y="13560"/>
                  </a:cubicBezTo>
                  <a:cubicBezTo>
                    <a:pt x="12522" y="13416"/>
                    <a:pt x="12593" y="13202"/>
                    <a:pt x="12593" y="12969"/>
                  </a:cubicBezTo>
                  <a:cubicBezTo>
                    <a:pt x="12593" y="12755"/>
                    <a:pt x="12522" y="12522"/>
                    <a:pt x="12378" y="12307"/>
                  </a:cubicBezTo>
                  <a:cubicBezTo>
                    <a:pt x="12218" y="12146"/>
                    <a:pt x="12003" y="12003"/>
                    <a:pt x="11699" y="12003"/>
                  </a:cubicBezTo>
                  <a:cubicBezTo>
                    <a:pt x="10214" y="12003"/>
                    <a:pt x="8729" y="12075"/>
                    <a:pt x="7227" y="12075"/>
                  </a:cubicBezTo>
                  <a:lnTo>
                    <a:pt x="6404" y="12075"/>
                  </a:lnTo>
                  <a:cubicBezTo>
                    <a:pt x="5244" y="12075"/>
                    <a:pt x="3930" y="12075"/>
                    <a:pt x="2747" y="11776"/>
                  </a:cubicBezTo>
                  <a:lnTo>
                    <a:pt x="2747" y="11776"/>
                  </a:lnTo>
                  <a:cubicBezTo>
                    <a:pt x="4272" y="10642"/>
                    <a:pt x="6193" y="9641"/>
                    <a:pt x="7835" y="8426"/>
                  </a:cubicBezTo>
                  <a:cubicBezTo>
                    <a:pt x="9534" y="7156"/>
                    <a:pt x="10876" y="5671"/>
                    <a:pt x="11252" y="3364"/>
                  </a:cubicBezTo>
                  <a:cubicBezTo>
                    <a:pt x="11323" y="3131"/>
                    <a:pt x="11323" y="2827"/>
                    <a:pt x="11323" y="2541"/>
                  </a:cubicBezTo>
                  <a:cubicBezTo>
                    <a:pt x="11323" y="1861"/>
                    <a:pt x="11180" y="1271"/>
                    <a:pt x="10733" y="681"/>
                  </a:cubicBezTo>
                  <a:cubicBezTo>
                    <a:pt x="10286" y="234"/>
                    <a:pt x="9624" y="1"/>
                    <a:pt x="9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093;p61"/>
            <p:cNvSpPr/>
            <p:nvPr/>
          </p:nvSpPr>
          <p:spPr>
            <a:xfrm>
              <a:off x="7236750" y="3992400"/>
              <a:ext cx="664975" cy="663625"/>
            </a:xfrm>
            <a:custGeom>
              <a:avLst/>
              <a:gdLst/>
              <a:ahLst/>
              <a:cxnLst/>
              <a:rect l="l" t="t" r="r" b="b"/>
              <a:pathLst>
                <a:path w="26599" h="26545" extrusionOk="0">
                  <a:moveTo>
                    <a:pt x="2612" y="233"/>
                  </a:moveTo>
                  <a:cubicBezTo>
                    <a:pt x="2612" y="233"/>
                    <a:pt x="9015" y="447"/>
                    <a:pt x="12378" y="447"/>
                  </a:cubicBezTo>
                  <a:lnTo>
                    <a:pt x="13487" y="447"/>
                  </a:lnTo>
                  <a:cubicBezTo>
                    <a:pt x="15508" y="376"/>
                    <a:pt x="18549" y="376"/>
                    <a:pt x="21161" y="376"/>
                  </a:cubicBezTo>
                  <a:lnTo>
                    <a:pt x="25865" y="376"/>
                  </a:lnTo>
                  <a:cubicBezTo>
                    <a:pt x="26080" y="376"/>
                    <a:pt x="26241" y="376"/>
                    <a:pt x="26312" y="447"/>
                  </a:cubicBezTo>
                  <a:lnTo>
                    <a:pt x="26312" y="519"/>
                  </a:lnTo>
                  <a:cubicBezTo>
                    <a:pt x="26384" y="519"/>
                    <a:pt x="26384" y="608"/>
                    <a:pt x="26384" y="680"/>
                  </a:cubicBezTo>
                  <a:cubicBezTo>
                    <a:pt x="26384" y="823"/>
                    <a:pt x="26312" y="1127"/>
                    <a:pt x="26312" y="1503"/>
                  </a:cubicBezTo>
                  <a:lnTo>
                    <a:pt x="26312" y="3130"/>
                  </a:lnTo>
                  <a:cubicBezTo>
                    <a:pt x="26241" y="6189"/>
                    <a:pt x="26151" y="12682"/>
                    <a:pt x="26080" y="15204"/>
                  </a:cubicBezTo>
                  <a:cubicBezTo>
                    <a:pt x="26008" y="16403"/>
                    <a:pt x="25937" y="18782"/>
                    <a:pt x="25793" y="20946"/>
                  </a:cubicBezTo>
                  <a:cubicBezTo>
                    <a:pt x="25793" y="21984"/>
                    <a:pt x="25704" y="22967"/>
                    <a:pt x="25704" y="23629"/>
                  </a:cubicBezTo>
                  <a:cubicBezTo>
                    <a:pt x="25633" y="24381"/>
                    <a:pt x="25633" y="24828"/>
                    <a:pt x="25633" y="24828"/>
                  </a:cubicBezTo>
                  <a:cubicBezTo>
                    <a:pt x="25633" y="25275"/>
                    <a:pt x="25418" y="25651"/>
                    <a:pt x="25185" y="25865"/>
                  </a:cubicBezTo>
                  <a:cubicBezTo>
                    <a:pt x="24899" y="26169"/>
                    <a:pt x="24523" y="26312"/>
                    <a:pt x="24148" y="26312"/>
                  </a:cubicBezTo>
                  <a:cubicBezTo>
                    <a:pt x="24148" y="26312"/>
                    <a:pt x="24005" y="26312"/>
                    <a:pt x="23701" y="26241"/>
                  </a:cubicBezTo>
                  <a:cubicBezTo>
                    <a:pt x="21679" y="25937"/>
                    <a:pt x="13344" y="24667"/>
                    <a:pt x="10053" y="24005"/>
                  </a:cubicBezTo>
                  <a:cubicBezTo>
                    <a:pt x="9158" y="23862"/>
                    <a:pt x="7083" y="23629"/>
                    <a:pt x="5223" y="23415"/>
                  </a:cubicBezTo>
                  <a:cubicBezTo>
                    <a:pt x="3345" y="23254"/>
                    <a:pt x="1717" y="23111"/>
                    <a:pt x="1717" y="23111"/>
                  </a:cubicBezTo>
                  <a:cubicBezTo>
                    <a:pt x="1270" y="23111"/>
                    <a:pt x="894" y="22967"/>
                    <a:pt x="662" y="22663"/>
                  </a:cubicBezTo>
                  <a:cubicBezTo>
                    <a:pt x="376" y="22431"/>
                    <a:pt x="215" y="22073"/>
                    <a:pt x="215" y="21626"/>
                  </a:cubicBezTo>
                  <a:cubicBezTo>
                    <a:pt x="215" y="21626"/>
                    <a:pt x="894" y="15365"/>
                    <a:pt x="894" y="13129"/>
                  </a:cubicBezTo>
                  <a:lnTo>
                    <a:pt x="894" y="12897"/>
                  </a:lnTo>
                  <a:lnTo>
                    <a:pt x="894" y="12003"/>
                  </a:lnTo>
                  <a:cubicBezTo>
                    <a:pt x="894" y="10214"/>
                    <a:pt x="966" y="7674"/>
                    <a:pt x="1037" y="5527"/>
                  </a:cubicBezTo>
                  <a:cubicBezTo>
                    <a:pt x="1037" y="4472"/>
                    <a:pt x="1037" y="3506"/>
                    <a:pt x="1109" y="2844"/>
                  </a:cubicBezTo>
                  <a:lnTo>
                    <a:pt x="1109" y="1717"/>
                  </a:lnTo>
                  <a:cubicBezTo>
                    <a:pt x="1109" y="1270"/>
                    <a:pt x="1270" y="966"/>
                    <a:pt x="1556" y="680"/>
                  </a:cubicBezTo>
                  <a:cubicBezTo>
                    <a:pt x="1860" y="376"/>
                    <a:pt x="2236" y="233"/>
                    <a:pt x="2612" y="233"/>
                  </a:cubicBezTo>
                  <a:close/>
                  <a:moveTo>
                    <a:pt x="2612" y="0"/>
                  </a:moveTo>
                  <a:cubicBezTo>
                    <a:pt x="1646" y="0"/>
                    <a:pt x="894" y="751"/>
                    <a:pt x="894" y="1717"/>
                  </a:cubicBezTo>
                  <a:cubicBezTo>
                    <a:pt x="894" y="1717"/>
                    <a:pt x="662" y="8425"/>
                    <a:pt x="662" y="12003"/>
                  </a:cubicBezTo>
                  <a:lnTo>
                    <a:pt x="662" y="12897"/>
                  </a:lnTo>
                  <a:lnTo>
                    <a:pt x="662" y="13129"/>
                  </a:lnTo>
                  <a:cubicBezTo>
                    <a:pt x="662" y="14238"/>
                    <a:pt x="519" y="16331"/>
                    <a:pt x="304" y="18192"/>
                  </a:cubicBezTo>
                  <a:cubicBezTo>
                    <a:pt x="215" y="19157"/>
                    <a:pt x="143" y="19980"/>
                    <a:pt x="72" y="20571"/>
                  </a:cubicBezTo>
                  <a:cubicBezTo>
                    <a:pt x="0" y="21250"/>
                    <a:pt x="0" y="21626"/>
                    <a:pt x="0" y="21626"/>
                  </a:cubicBezTo>
                  <a:cubicBezTo>
                    <a:pt x="0" y="22592"/>
                    <a:pt x="751" y="23325"/>
                    <a:pt x="1717" y="23325"/>
                  </a:cubicBezTo>
                  <a:cubicBezTo>
                    <a:pt x="1717" y="23325"/>
                    <a:pt x="2093" y="23415"/>
                    <a:pt x="2755" y="23415"/>
                  </a:cubicBezTo>
                  <a:cubicBezTo>
                    <a:pt x="4615" y="23629"/>
                    <a:pt x="8640" y="24005"/>
                    <a:pt x="10053" y="24220"/>
                  </a:cubicBezTo>
                  <a:cubicBezTo>
                    <a:pt x="13791" y="24971"/>
                    <a:pt x="24076" y="26545"/>
                    <a:pt x="24148" y="26545"/>
                  </a:cubicBezTo>
                  <a:cubicBezTo>
                    <a:pt x="25042" y="26545"/>
                    <a:pt x="25865" y="25794"/>
                    <a:pt x="25865" y="24828"/>
                  </a:cubicBezTo>
                  <a:cubicBezTo>
                    <a:pt x="25865" y="24828"/>
                    <a:pt x="26241" y="17601"/>
                    <a:pt x="26312" y="15204"/>
                  </a:cubicBezTo>
                  <a:cubicBezTo>
                    <a:pt x="26384" y="11788"/>
                    <a:pt x="26527" y="1503"/>
                    <a:pt x="26527" y="1503"/>
                  </a:cubicBezTo>
                  <a:cubicBezTo>
                    <a:pt x="26527" y="1127"/>
                    <a:pt x="26598" y="895"/>
                    <a:pt x="26598" y="680"/>
                  </a:cubicBezTo>
                  <a:cubicBezTo>
                    <a:pt x="26598" y="608"/>
                    <a:pt x="26598" y="519"/>
                    <a:pt x="26527" y="447"/>
                  </a:cubicBezTo>
                  <a:cubicBezTo>
                    <a:pt x="26527" y="304"/>
                    <a:pt x="26455" y="233"/>
                    <a:pt x="26312" y="161"/>
                  </a:cubicBezTo>
                  <a:lnTo>
                    <a:pt x="25865" y="161"/>
                  </a:lnTo>
                  <a:cubicBezTo>
                    <a:pt x="25865" y="161"/>
                    <a:pt x="17512" y="161"/>
                    <a:pt x="13487" y="233"/>
                  </a:cubicBezTo>
                  <a:lnTo>
                    <a:pt x="12378" y="233"/>
                  </a:lnTo>
                  <a:cubicBezTo>
                    <a:pt x="10661" y="233"/>
                    <a:pt x="8264" y="161"/>
                    <a:pt x="6261" y="161"/>
                  </a:cubicBezTo>
                  <a:cubicBezTo>
                    <a:pt x="5223" y="72"/>
                    <a:pt x="4329" y="72"/>
                    <a:pt x="3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094;p61"/>
            <p:cNvSpPr/>
            <p:nvPr/>
          </p:nvSpPr>
          <p:spPr>
            <a:xfrm>
              <a:off x="7893250" y="3934700"/>
              <a:ext cx="239675" cy="69250"/>
            </a:xfrm>
            <a:custGeom>
              <a:avLst/>
              <a:gdLst/>
              <a:ahLst/>
              <a:cxnLst/>
              <a:rect l="l" t="t" r="r" b="b"/>
              <a:pathLst>
                <a:path w="9587" h="2770" extrusionOk="0">
                  <a:moveTo>
                    <a:pt x="9372" y="1"/>
                  </a:moveTo>
                  <a:cubicBezTo>
                    <a:pt x="6241" y="448"/>
                    <a:pt x="3254" y="1789"/>
                    <a:pt x="124" y="2541"/>
                  </a:cubicBezTo>
                  <a:cubicBezTo>
                    <a:pt x="1" y="2602"/>
                    <a:pt x="36" y="2770"/>
                    <a:pt x="140" y="2770"/>
                  </a:cubicBezTo>
                  <a:cubicBezTo>
                    <a:pt x="157" y="2770"/>
                    <a:pt x="175" y="2765"/>
                    <a:pt x="195" y="2755"/>
                  </a:cubicBezTo>
                  <a:cubicBezTo>
                    <a:pt x="3326" y="2022"/>
                    <a:pt x="6241" y="680"/>
                    <a:pt x="9443" y="233"/>
                  </a:cubicBezTo>
                  <a:cubicBezTo>
                    <a:pt x="9586" y="233"/>
                    <a:pt x="9515" y="1"/>
                    <a:pt x="9372" y="1"/>
                  </a:cubicBezTo>
                  <a:close/>
                </a:path>
              </a:pathLst>
            </a:custGeom>
            <a:solidFill>
              <a:srgbClr val="956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095;p61"/>
            <p:cNvSpPr/>
            <p:nvPr/>
          </p:nvSpPr>
          <p:spPr>
            <a:xfrm>
              <a:off x="7852175" y="3935600"/>
              <a:ext cx="290125" cy="718700"/>
            </a:xfrm>
            <a:custGeom>
              <a:avLst/>
              <a:gdLst/>
              <a:ahLst/>
              <a:cxnLst/>
              <a:rect l="l" t="t" r="r" b="b"/>
              <a:pathLst>
                <a:path w="11605" h="28748" extrusionOk="0">
                  <a:moveTo>
                    <a:pt x="11265" y="0"/>
                  </a:moveTo>
                  <a:cubicBezTo>
                    <a:pt x="11211" y="0"/>
                    <a:pt x="11158" y="36"/>
                    <a:pt x="11158" y="108"/>
                  </a:cubicBezTo>
                  <a:cubicBezTo>
                    <a:pt x="11015" y="3989"/>
                    <a:pt x="11301" y="7871"/>
                    <a:pt x="11086" y="11735"/>
                  </a:cubicBezTo>
                  <a:cubicBezTo>
                    <a:pt x="11015" y="13005"/>
                    <a:pt x="10854" y="14203"/>
                    <a:pt x="10925" y="15401"/>
                  </a:cubicBezTo>
                  <a:cubicBezTo>
                    <a:pt x="10925" y="16743"/>
                    <a:pt x="10925" y="17995"/>
                    <a:pt x="10854" y="19337"/>
                  </a:cubicBezTo>
                  <a:cubicBezTo>
                    <a:pt x="10710" y="20464"/>
                    <a:pt x="10478" y="21286"/>
                    <a:pt x="9512" y="21948"/>
                  </a:cubicBezTo>
                  <a:cubicBezTo>
                    <a:pt x="8546" y="22699"/>
                    <a:pt x="7509" y="23451"/>
                    <a:pt x="6453" y="24113"/>
                  </a:cubicBezTo>
                  <a:cubicBezTo>
                    <a:pt x="4307" y="25597"/>
                    <a:pt x="2214" y="27028"/>
                    <a:pt x="121" y="28513"/>
                  </a:cubicBezTo>
                  <a:cubicBezTo>
                    <a:pt x="1" y="28573"/>
                    <a:pt x="83" y="28748"/>
                    <a:pt x="155" y="28748"/>
                  </a:cubicBezTo>
                  <a:cubicBezTo>
                    <a:pt x="168" y="28748"/>
                    <a:pt x="181" y="28742"/>
                    <a:pt x="193" y="28728"/>
                  </a:cubicBezTo>
                  <a:cubicBezTo>
                    <a:pt x="2357" y="27243"/>
                    <a:pt x="4593" y="25758"/>
                    <a:pt x="6757" y="24184"/>
                  </a:cubicBezTo>
                  <a:cubicBezTo>
                    <a:pt x="7723" y="23522"/>
                    <a:pt x="8779" y="22843"/>
                    <a:pt x="9745" y="22109"/>
                  </a:cubicBezTo>
                  <a:cubicBezTo>
                    <a:pt x="10567" y="21573"/>
                    <a:pt x="10782" y="20911"/>
                    <a:pt x="11015" y="20016"/>
                  </a:cubicBezTo>
                  <a:cubicBezTo>
                    <a:pt x="11462" y="17548"/>
                    <a:pt x="10925" y="15097"/>
                    <a:pt x="11229" y="12629"/>
                  </a:cubicBezTo>
                  <a:cubicBezTo>
                    <a:pt x="11605" y="8461"/>
                    <a:pt x="11229" y="4293"/>
                    <a:pt x="11372" y="108"/>
                  </a:cubicBezTo>
                  <a:cubicBezTo>
                    <a:pt x="11372" y="36"/>
                    <a:pt x="11319" y="0"/>
                    <a:pt x="1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096;p61"/>
            <p:cNvSpPr/>
            <p:nvPr/>
          </p:nvSpPr>
          <p:spPr>
            <a:xfrm>
              <a:off x="7280350" y="3910375"/>
              <a:ext cx="858375" cy="90125"/>
            </a:xfrm>
            <a:custGeom>
              <a:avLst/>
              <a:gdLst/>
              <a:ahLst/>
              <a:cxnLst/>
              <a:rect l="l" t="t" r="r" b="b"/>
              <a:pathLst>
                <a:path w="34335" h="3605" extrusionOk="0">
                  <a:moveTo>
                    <a:pt x="11970" y="0"/>
                  </a:moveTo>
                  <a:cubicBezTo>
                    <a:pt x="10726" y="0"/>
                    <a:pt x="9482" y="404"/>
                    <a:pt x="8237" y="670"/>
                  </a:cubicBezTo>
                  <a:cubicBezTo>
                    <a:pt x="5482" y="1278"/>
                    <a:pt x="2585" y="1868"/>
                    <a:pt x="116" y="3442"/>
                  </a:cubicBezTo>
                  <a:cubicBezTo>
                    <a:pt x="1" y="3500"/>
                    <a:pt x="72" y="3605"/>
                    <a:pt x="179" y="3605"/>
                  </a:cubicBezTo>
                  <a:cubicBezTo>
                    <a:pt x="205" y="3605"/>
                    <a:pt x="232" y="3599"/>
                    <a:pt x="259" y="3585"/>
                  </a:cubicBezTo>
                  <a:cubicBezTo>
                    <a:pt x="2585" y="2101"/>
                    <a:pt x="5411" y="1492"/>
                    <a:pt x="8094" y="902"/>
                  </a:cubicBezTo>
                  <a:cubicBezTo>
                    <a:pt x="9417" y="684"/>
                    <a:pt x="10678" y="216"/>
                    <a:pt x="11993" y="216"/>
                  </a:cubicBezTo>
                  <a:cubicBezTo>
                    <a:pt x="12082" y="216"/>
                    <a:pt x="12172" y="218"/>
                    <a:pt x="12262" y="222"/>
                  </a:cubicBezTo>
                  <a:lnTo>
                    <a:pt x="16590" y="222"/>
                  </a:lnTo>
                  <a:cubicBezTo>
                    <a:pt x="22404" y="312"/>
                    <a:pt x="28360" y="312"/>
                    <a:pt x="34102" y="1206"/>
                  </a:cubicBezTo>
                  <a:cubicBezTo>
                    <a:pt x="34245" y="1206"/>
                    <a:pt x="34335" y="974"/>
                    <a:pt x="34174" y="974"/>
                  </a:cubicBezTo>
                  <a:cubicBezTo>
                    <a:pt x="28360" y="8"/>
                    <a:pt x="22404" y="79"/>
                    <a:pt x="16590" y="8"/>
                  </a:cubicBezTo>
                  <a:lnTo>
                    <a:pt x="12262" y="8"/>
                  </a:lnTo>
                  <a:cubicBezTo>
                    <a:pt x="12165" y="3"/>
                    <a:pt x="12068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097;p61"/>
            <p:cNvSpPr/>
            <p:nvPr/>
          </p:nvSpPr>
          <p:spPr>
            <a:xfrm>
              <a:off x="7292625" y="4038900"/>
              <a:ext cx="544250" cy="536650"/>
            </a:xfrm>
            <a:custGeom>
              <a:avLst/>
              <a:gdLst/>
              <a:ahLst/>
              <a:cxnLst/>
              <a:rect l="l" t="t" r="r" b="b"/>
              <a:pathLst>
                <a:path w="21770" h="21466" extrusionOk="0">
                  <a:moveTo>
                    <a:pt x="2237" y="233"/>
                  </a:moveTo>
                  <a:cubicBezTo>
                    <a:pt x="2237" y="233"/>
                    <a:pt x="6709" y="752"/>
                    <a:pt x="8122" y="752"/>
                  </a:cubicBezTo>
                  <a:cubicBezTo>
                    <a:pt x="11109" y="895"/>
                    <a:pt x="19373" y="895"/>
                    <a:pt x="20053" y="895"/>
                  </a:cubicBezTo>
                  <a:cubicBezTo>
                    <a:pt x="20500" y="895"/>
                    <a:pt x="20875" y="1056"/>
                    <a:pt x="21090" y="1342"/>
                  </a:cubicBezTo>
                  <a:cubicBezTo>
                    <a:pt x="21394" y="1575"/>
                    <a:pt x="21537" y="1950"/>
                    <a:pt x="21537" y="2397"/>
                  </a:cubicBezTo>
                  <a:lnTo>
                    <a:pt x="21537" y="3435"/>
                  </a:lnTo>
                  <a:cubicBezTo>
                    <a:pt x="21537" y="5528"/>
                    <a:pt x="21466" y="9999"/>
                    <a:pt x="21233" y="12897"/>
                  </a:cubicBezTo>
                  <a:cubicBezTo>
                    <a:pt x="21162" y="14614"/>
                    <a:pt x="21090" y="19766"/>
                    <a:pt x="21090" y="19766"/>
                  </a:cubicBezTo>
                  <a:cubicBezTo>
                    <a:pt x="21090" y="20213"/>
                    <a:pt x="20947" y="20571"/>
                    <a:pt x="20643" y="20803"/>
                  </a:cubicBezTo>
                  <a:cubicBezTo>
                    <a:pt x="20428" y="21107"/>
                    <a:pt x="20053" y="21251"/>
                    <a:pt x="19605" y="21251"/>
                  </a:cubicBezTo>
                  <a:cubicBezTo>
                    <a:pt x="19605" y="21251"/>
                    <a:pt x="12737" y="20660"/>
                    <a:pt x="10429" y="20428"/>
                  </a:cubicBezTo>
                  <a:cubicBezTo>
                    <a:pt x="8265" y="20213"/>
                    <a:pt x="1790" y="19677"/>
                    <a:pt x="1790" y="19677"/>
                  </a:cubicBezTo>
                  <a:cubicBezTo>
                    <a:pt x="1342" y="19677"/>
                    <a:pt x="967" y="19462"/>
                    <a:pt x="663" y="19229"/>
                  </a:cubicBezTo>
                  <a:cubicBezTo>
                    <a:pt x="448" y="18943"/>
                    <a:pt x="305" y="18567"/>
                    <a:pt x="305" y="18192"/>
                  </a:cubicBezTo>
                  <a:cubicBezTo>
                    <a:pt x="305" y="18192"/>
                    <a:pt x="216" y="17745"/>
                    <a:pt x="216" y="17154"/>
                  </a:cubicBezTo>
                  <a:lnTo>
                    <a:pt x="216" y="14686"/>
                  </a:lnTo>
                  <a:cubicBezTo>
                    <a:pt x="216" y="12826"/>
                    <a:pt x="305" y="10733"/>
                    <a:pt x="520" y="9695"/>
                  </a:cubicBezTo>
                  <a:cubicBezTo>
                    <a:pt x="752" y="8729"/>
                    <a:pt x="824" y="6798"/>
                    <a:pt x="824" y="5009"/>
                  </a:cubicBezTo>
                  <a:cubicBezTo>
                    <a:pt x="824" y="3220"/>
                    <a:pt x="752" y="1718"/>
                    <a:pt x="752" y="1718"/>
                  </a:cubicBezTo>
                  <a:cubicBezTo>
                    <a:pt x="752" y="1270"/>
                    <a:pt x="895" y="895"/>
                    <a:pt x="1199" y="609"/>
                  </a:cubicBezTo>
                  <a:cubicBezTo>
                    <a:pt x="1414" y="376"/>
                    <a:pt x="1790" y="233"/>
                    <a:pt x="2237" y="233"/>
                  </a:cubicBezTo>
                  <a:close/>
                  <a:moveTo>
                    <a:pt x="2237" y="0"/>
                  </a:moveTo>
                  <a:cubicBezTo>
                    <a:pt x="1271" y="0"/>
                    <a:pt x="520" y="752"/>
                    <a:pt x="520" y="1718"/>
                  </a:cubicBezTo>
                  <a:lnTo>
                    <a:pt x="520" y="2684"/>
                  </a:lnTo>
                  <a:lnTo>
                    <a:pt x="520" y="5009"/>
                  </a:lnTo>
                  <a:cubicBezTo>
                    <a:pt x="520" y="6708"/>
                    <a:pt x="520" y="8729"/>
                    <a:pt x="305" y="9695"/>
                  </a:cubicBezTo>
                  <a:cubicBezTo>
                    <a:pt x="1" y="10733"/>
                    <a:pt x="1" y="12826"/>
                    <a:pt x="1" y="14686"/>
                  </a:cubicBezTo>
                  <a:cubicBezTo>
                    <a:pt x="1" y="16546"/>
                    <a:pt x="72" y="18192"/>
                    <a:pt x="72" y="18192"/>
                  </a:cubicBezTo>
                  <a:cubicBezTo>
                    <a:pt x="72" y="19064"/>
                    <a:pt x="787" y="19869"/>
                    <a:pt x="1719" y="19908"/>
                  </a:cubicBezTo>
                  <a:lnTo>
                    <a:pt x="1719" y="19908"/>
                  </a:lnTo>
                  <a:lnTo>
                    <a:pt x="1718" y="19909"/>
                  </a:lnTo>
                  <a:cubicBezTo>
                    <a:pt x="1718" y="19909"/>
                    <a:pt x="2165" y="19909"/>
                    <a:pt x="2827" y="19981"/>
                  </a:cubicBezTo>
                  <a:cubicBezTo>
                    <a:pt x="4687" y="20124"/>
                    <a:pt x="8801" y="20499"/>
                    <a:pt x="10429" y="20660"/>
                  </a:cubicBezTo>
                  <a:cubicBezTo>
                    <a:pt x="11556" y="20732"/>
                    <a:pt x="13864" y="20947"/>
                    <a:pt x="15867" y="21179"/>
                  </a:cubicBezTo>
                  <a:cubicBezTo>
                    <a:pt x="17888" y="21322"/>
                    <a:pt x="19605" y="21465"/>
                    <a:pt x="19605" y="21465"/>
                  </a:cubicBezTo>
                  <a:cubicBezTo>
                    <a:pt x="20571" y="21465"/>
                    <a:pt x="21323" y="20732"/>
                    <a:pt x="21323" y="19766"/>
                  </a:cubicBezTo>
                  <a:lnTo>
                    <a:pt x="21323" y="18943"/>
                  </a:lnTo>
                  <a:cubicBezTo>
                    <a:pt x="21394" y="17369"/>
                    <a:pt x="21466" y="14167"/>
                    <a:pt x="21466" y="12897"/>
                  </a:cubicBezTo>
                  <a:cubicBezTo>
                    <a:pt x="21680" y="9034"/>
                    <a:pt x="21770" y="2397"/>
                    <a:pt x="21770" y="2397"/>
                  </a:cubicBezTo>
                  <a:cubicBezTo>
                    <a:pt x="21770" y="1431"/>
                    <a:pt x="21018" y="680"/>
                    <a:pt x="20053" y="680"/>
                  </a:cubicBezTo>
                  <a:cubicBezTo>
                    <a:pt x="19373" y="680"/>
                    <a:pt x="11109" y="680"/>
                    <a:pt x="8193" y="537"/>
                  </a:cubicBezTo>
                  <a:cubicBezTo>
                    <a:pt x="7460" y="537"/>
                    <a:pt x="5957" y="376"/>
                    <a:pt x="4687" y="233"/>
                  </a:cubicBezTo>
                  <a:cubicBezTo>
                    <a:pt x="4026" y="161"/>
                    <a:pt x="3435" y="90"/>
                    <a:pt x="2988" y="90"/>
                  </a:cubicBezTo>
                  <a:cubicBezTo>
                    <a:pt x="2541" y="0"/>
                    <a:pt x="2237" y="0"/>
                    <a:pt x="2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098;p61"/>
            <p:cNvSpPr/>
            <p:nvPr/>
          </p:nvSpPr>
          <p:spPr>
            <a:xfrm>
              <a:off x="7305600" y="4050075"/>
              <a:ext cx="531275" cy="512500"/>
            </a:xfrm>
            <a:custGeom>
              <a:avLst/>
              <a:gdLst/>
              <a:ahLst/>
              <a:cxnLst/>
              <a:rect l="l" t="t" r="r" b="b"/>
              <a:pathLst>
                <a:path w="21251" h="20500" extrusionOk="0">
                  <a:moveTo>
                    <a:pt x="2165" y="233"/>
                  </a:moveTo>
                  <a:cubicBezTo>
                    <a:pt x="2165" y="233"/>
                    <a:pt x="6565" y="752"/>
                    <a:pt x="7978" y="823"/>
                  </a:cubicBezTo>
                  <a:cubicBezTo>
                    <a:pt x="10805" y="895"/>
                    <a:pt x="18854" y="895"/>
                    <a:pt x="19534" y="895"/>
                  </a:cubicBezTo>
                  <a:lnTo>
                    <a:pt x="19605" y="895"/>
                  </a:lnTo>
                  <a:cubicBezTo>
                    <a:pt x="19981" y="895"/>
                    <a:pt x="20356" y="1056"/>
                    <a:pt x="20571" y="1342"/>
                  </a:cubicBezTo>
                  <a:cubicBezTo>
                    <a:pt x="20875" y="1575"/>
                    <a:pt x="21018" y="1950"/>
                    <a:pt x="21018" y="2326"/>
                  </a:cubicBezTo>
                  <a:lnTo>
                    <a:pt x="21018" y="3363"/>
                  </a:lnTo>
                  <a:cubicBezTo>
                    <a:pt x="21018" y="5295"/>
                    <a:pt x="20947" y="9552"/>
                    <a:pt x="20804" y="12379"/>
                  </a:cubicBezTo>
                  <a:cubicBezTo>
                    <a:pt x="20643" y="14024"/>
                    <a:pt x="20571" y="18872"/>
                    <a:pt x="20571" y="18872"/>
                  </a:cubicBezTo>
                  <a:cubicBezTo>
                    <a:pt x="20571" y="19319"/>
                    <a:pt x="20428" y="19605"/>
                    <a:pt x="20124" y="19909"/>
                  </a:cubicBezTo>
                  <a:cubicBezTo>
                    <a:pt x="19909" y="20124"/>
                    <a:pt x="19534" y="20285"/>
                    <a:pt x="19158" y="20285"/>
                  </a:cubicBezTo>
                  <a:cubicBezTo>
                    <a:pt x="19158" y="20285"/>
                    <a:pt x="12450" y="19766"/>
                    <a:pt x="10214" y="19534"/>
                  </a:cubicBezTo>
                  <a:cubicBezTo>
                    <a:pt x="8050" y="19319"/>
                    <a:pt x="1718" y="18782"/>
                    <a:pt x="1718" y="18782"/>
                  </a:cubicBezTo>
                  <a:cubicBezTo>
                    <a:pt x="1342" y="18782"/>
                    <a:pt x="967" y="18639"/>
                    <a:pt x="680" y="18335"/>
                  </a:cubicBezTo>
                  <a:cubicBezTo>
                    <a:pt x="448" y="18120"/>
                    <a:pt x="233" y="17745"/>
                    <a:pt x="233" y="17369"/>
                  </a:cubicBezTo>
                  <a:lnTo>
                    <a:pt x="233" y="16403"/>
                  </a:lnTo>
                  <a:lnTo>
                    <a:pt x="233" y="14024"/>
                  </a:lnTo>
                  <a:cubicBezTo>
                    <a:pt x="233" y="12307"/>
                    <a:pt x="233" y="10286"/>
                    <a:pt x="519" y="9320"/>
                  </a:cubicBezTo>
                  <a:cubicBezTo>
                    <a:pt x="752" y="8354"/>
                    <a:pt x="752" y="6494"/>
                    <a:pt x="752" y="4848"/>
                  </a:cubicBezTo>
                  <a:cubicBezTo>
                    <a:pt x="752" y="3131"/>
                    <a:pt x="680" y="1646"/>
                    <a:pt x="680" y="1646"/>
                  </a:cubicBezTo>
                  <a:cubicBezTo>
                    <a:pt x="680" y="1271"/>
                    <a:pt x="895" y="895"/>
                    <a:pt x="1128" y="680"/>
                  </a:cubicBezTo>
                  <a:cubicBezTo>
                    <a:pt x="1414" y="448"/>
                    <a:pt x="1789" y="233"/>
                    <a:pt x="2165" y="233"/>
                  </a:cubicBezTo>
                  <a:close/>
                  <a:moveTo>
                    <a:pt x="2165" y="1"/>
                  </a:moveTo>
                  <a:cubicBezTo>
                    <a:pt x="1271" y="1"/>
                    <a:pt x="448" y="752"/>
                    <a:pt x="448" y="1646"/>
                  </a:cubicBezTo>
                  <a:cubicBezTo>
                    <a:pt x="448" y="1646"/>
                    <a:pt x="519" y="2022"/>
                    <a:pt x="519" y="2612"/>
                  </a:cubicBezTo>
                  <a:lnTo>
                    <a:pt x="519" y="4848"/>
                  </a:lnTo>
                  <a:cubicBezTo>
                    <a:pt x="519" y="6494"/>
                    <a:pt x="448" y="8354"/>
                    <a:pt x="305" y="9248"/>
                  </a:cubicBezTo>
                  <a:cubicBezTo>
                    <a:pt x="1" y="10286"/>
                    <a:pt x="1" y="12307"/>
                    <a:pt x="1" y="14024"/>
                  </a:cubicBezTo>
                  <a:lnTo>
                    <a:pt x="1" y="17369"/>
                  </a:lnTo>
                  <a:cubicBezTo>
                    <a:pt x="1" y="18264"/>
                    <a:pt x="823" y="19015"/>
                    <a:pt x="1718" y="19015"/>
                  </a:cubicBezTo>
                  <a:cubicBezTo>
                    <a:pt x="1718" y="19015"/>
                    <a:pt x="2093" y="19015"/>
                    <a:pt x="2755" y="19086"/>
                  </a:cubicBezTo>
                  <a:cubicBezTo>
                    <a:pt x="4616" y="19230"/>
                    <a:pt x="8569" y="19605"/>
                    <a:pt x="10214" y="19766"/>
                  </a:cubicBezTo>
                  <a:cubicBezTo>
                    <a:pt x="12450" y="19981"/>
                    <a:pt x="19158" y="20500"/>
                    <a:pt x="19158" y="20500"/>
                  </a:cubicBezTo>
                  <a:cubicBezTo>
                    <a:pt x="20030" y="20500"/>
                    <a:pt x="20767" y="19870"/>
                    <a:pt x="20802" y="18942"/>
                  </a:cubicBezTo>
                  <a:lnTo>
                    <a:pt x="20802" y="18942"/>
                  </a:lnTo>
                  <a:lnTo>
                    <a:pt x="20804" y="18943"/>
                  </a:lnTo>
                  <a:lnTo>
                    <a:pt x="20804" y="18120"/>
                  </a:lnTo>
                  <a:cubicBezTo>
                    <a:pt x="20875" y="16636"/>
                    <a:pt x="20947" y="13577"/>
                    <a:pt x="21018" y="12379"/>
                  </a:cubicBezTo>
                  <a:cubicBezTo>
                    <a:pt x="21161" y="8658"/>
                    <a:pt x="21251" y="2326"/>
                    <a:pt x="21251" y="2326"/>
                  </a:cubicBezTo>
                  <a:cubicBezTo>
                    <a:pt x="21251" y="1432"/>
                    <a:pt x="20499" y="680"/>
                    <a:pt x="19605" y="680"/>
                  </a:cubicBezTo>
                  <a:lnTo>
                    <a:pt x="19534" y="680"/>
                  </a:lnTo>
                  <a:cubicBezTo>
                    <a:pt x="18925" y="680"/>
                    <a:pt x="10805" y="680"/>
                    <a:pt x="7978" y="609"/>
                  </a:cubicBezTo>
                  <a:cubicBezTo>
                    <a:pt x="7299" y="537"/>
                    <a:pt x="5814" y="376"/>
                    <a:pt x="4544" y="305"/>
                  </a:cubicBezTo>
                  <a:cubicBezTo>
                    <a:pt x="3882" y="233"/>
                    <a:pt x="3274" y="162"/>
                    <a:pt x="2916" y="90"/>
                  </a:cubicBezTo>
                  <a:cubicBezTo>
                    <a:pt x="2469" y="90"/>
                    <a:pt x="2165" y="1"/>
                    <a:pt x="2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099;p61"/>
            <p:cNvSpPr/>
            <p:nvPr/>
          </p:nvSpPr>
          <p:spPr>
            <a:xfrm>
              <a:off x="7903925" y="3979425"/>
              <a:ext cx="214225" cy="596125"/>
            </a:xfrm>
            <a:custGeom>
              <a:avLst/>
              <a:gdLst/>
              <a:ahLst/>
              <a:cxnLst/>
              <a:rect l="l" t="t" r="r" b="b"/>
              <a:pathLst>
                <a:path w="8569" h="23845" extrusionOk="0">
                  <a:moveTo>
                    <a:pt x="7370" y="233"/>
                  </a:moveTo>
                  <a:cubicBezTo>
                    <a:pt x="7603" y="233"/>
                    <a:pt x="7746" y="305"/>
                    <a:pt x="7818" y="376"/>
                  </a:cubicBezTo>
                  <a:cubicBezTo>
                    <a:pt x="8050" y="519"/>
                    <a:pt x="8122" y="680"/>
                    <a:pt x="8193" y="966"/>
                  </a:cubicBezTo>
                  <a:cubicBezTo>
                    <a:pt x="8261" y="1186"/>
                    <a:pt x="8329" y="1454"/>
                    <a:pt x="8336" y="1800"/>
                  </a:cubicBezTo>
                  <a:lnTo>
                    <a:pt x="8336" y="1800"/>
                  </a:lnTo>
                  <a:cubicBezTo>
                    <a:pt x="8323" y="2031"/>
                    <a:pt x="8122" y="5745"/>
                    <a:pt x="8122" y="8050"/>
                  </a:cubicBezTo>
                  <a:lnTo>
                    <a:pt x="8122" y="9391"/>
                  </a:lnTo>
                  <a:lnTo>
                    <a:pt x="8122" y="10590"/>
                  </a:lnTo>
                  <a:cubicBezTo>
                    <a:pt x="8122" y="11931"/>
                    <a:pt x="8050" y="13648"/>
                    <a:pt x="7961" y="15062"/>
                  </a:cubicBezTo>
                  <a:cubicBezTo>
                    <a:pt x="7961" y="15723"/>
                    <a:pt x="7889" y="16332"/>
                    <a:pt x="7889" y="16779"/>
                  </a:cubicBezTo>
                  <a:cubicBezTo>
                    <a:pt x="7889" y="17226"/>
                    <a:pt x="7818" y="17512"/>
                    <a:pt x="7818" y="17512"/>
                  </a:cubicBezTo>
                  <a:lnTo>
                    <a:pt x="7818" y="17584"/>
                  </a:lnTo>
                  <a:lnTo>
                    <a:pt x="7818" y="18120"/>
                  </a:lnTo>
                  <a:cubicBezTo>
                    <a:pt x="7746" y="18335"/>
                    <a:pt x="7603" y="18478"/>
                    <a:pt x="7227" y="18854"/>
                  </a:cubicBezTo>
                  <a:cubicBezTo>
                    <a:pt x="6852" y="19158"/>
                    <a:pt x="6172" y="19676"/>
                    <a:pt x="5206" y="20356"/>
                  </a:cubicBezTo>
                  <a:cubicBezTo>
                    <a:pt x="4616" y="20803"/>
                    <a:pt x="3721" y="21465"/>
                    <a:pt x="2899" y="22216"/>
                  </a:cubicBezTo>
                  <a:cubicBezTo>
                    <a:pt x="2004" y="22878"/>
                    <a:pt x="1181" y="23486"/>
                    <a:pt x="591" y="23630"/>
                  </a:cubicBezTo>
                  <a:lnTo>
                    <a:pt x="520" y="23630"/>
                  </a:lnTo>
                  <a:cubicBezTo>
                    <a:pt x="520" y="23630"/>
                    <a:pt x="448" y="23630"/>
                    <a:pt x="448" y="23558"/>
                  </a:cubicBezTo>
                  <a:cubicBezTo>
                    <a:pt x="359" y="23558"/>
                    <a:pt x="287" y="23397"/>
                    <a:pt x="287" y="23182"/>
                  </a:cubicBezTo>
                  <a:cubicBezTo>
                    <a:pt x="216" y="22950"/>
                    <a:pt x="216" y="22735"/>
                    <a:pt x="216" y="22431"/>
                  </a:cubicBezTo>
                  <a:cubicBezTo>
                    <a:pt x="216" y="21769"/>
                    <a:pt x="287" y="20946"/>
                    <a:pt x="287" y="20499"/>
                  </a:cubicBezTo>
                  <a:cubicBezTo>
                    <a:pt x="287" y="20499"/>
                    <a:pt x="734" y="11180"/>
                    <a:pt x="734" y="8121"/>
                  </a:cubicBezTo>
                  <a:lnTo>
                    <a:pt x="734" y="6494"/>
                  </a:lnTo>
                  <a:lnTo>
                    <a:pt x="734" y="3649"/>
                  </a:lnTo>
                  <a:cubicBezTo>
                    <a:pt x="734" y="3274"/>
                    <a:pt x="895" y="2988"/>
                    <a:pt x="1181" y="2755"/>
                  </a:cubicBezTo>
                  <a:cubicBezTo>
                    <a:pt x="1414" y="2540"/>
                    <a:pt x="1861" y="2379"/>
                    <a:pt x="2308" y="2165"/>
                  </a:cubicBezTo>
                  <a:cubicBezTo>
                    <a:pt x="2308" y="2165"/>
                    <a:pt x="4473" y="1414"/>
                    <a:pt x="5135" y="1199"/>
                  </a:cubicBezTo>
                  <a:cubicBezTo>
                    <a:pt x="5725" y="966"/>
                    <a:pt x="7370" y="233"/>
                    <a:pt x="7370" y="233"/>
                  </a:cubicBezTo>
                  <a:close/>
                  <a:moveTo>
                    <a:pt x="7299" y="0"/>
                  </a:moveTo>
                  <a:cubicBezTo>
                    <a:pt x="7299" y="0"/>
                    <a:pt x="6923" y="233"/>
                    <a:pt x="6405" y="376"/>
                  </a:cubicBezTo>
                  <a:cubicBezTo>
                    <a:pt x="5957" y="591"/>
                    <a:pt x="5367" y="823"/>
                    <a:pt x="5063" y="966"/>
                  </a:cubicBezTo>
                  <a:cubicBezTo>
                    <a:pt x="4759" y="1038"/>
                    <a:pt x="4026" y="1342"/>
                    <a:pt x="3417" y="1575"/>
                  </a:cubicBezTo>
                  <a:cubicBezTo>
                    <a:pt x="2756" y="1789"/>
                    <a:pt x="2237" y="1932"/>
                    <a:pt x="2237" y="1932"/>
                  </a:cubicBezTo>
                  <a:cubicBezTo>
                    <a:pt x="1700" y="2165"/>
                    <a:pt x="1342" y="2308"/>
                    <a:pt x="1038" y="2612"/>
                  </a:cubicBezTo>
                  <a:cubicBezTo>
                    <a:pt x="734" y="2827"/>
                    <a:pt x="520" y="3202"/>
                    <a:pt x="520" y="3649"/>
                  </a:cubicBezTo>
                  <a:lnTo>
                    <a:pt x="520" y="4544"/>
                  </a:lnTo>
                  <a:lnTo>
                    <a:pt x="520" y="6494"/>
                  </a:lnTo>
                  <a:lnTo>
                    <a:pt x="520" y="8121"/>
                  </a:lnTo>
                  <a:cubicBezTo>
                    <a:pt x="520" y="9695"/>
                    <a:pt x="359" y="12754"/>
                    <a:pt x="287" y="15509"/>
                  </a:cubicBezTo>
                  <a:cubicBezTo>
                    <a:pt x="216" y="16850"/>
                    <a:pt x="144" y="18120"/>
                    <a:pt x="144" y="19015"/>
                  </a:cubicBezTo>
                  <a:cubicBezTo>
                    <a:pt x="72" y="19909"/>
                    <a:pt x="72" y="20499"/>
                    <a:pt x="72" y="20499"/>
                  </a:cubicBezTo>
                  <a:cubicBezTo>
                    <a:pt x="72" y="20946"/>
                    <a:pt x="1" y="21769"/>
                    <a:pt x="1" y="22431"/>
                  </a:cubicBezTo>
                  <a:cubicBezTo>
                    <a:pt x="1" y="22807"/>
                    <a:pt x="1" y="23182"/>
                    <a:pt x="72" y="23397"/>
                  </a:cubicBezTo>
                  <a:cubicBezTo>
                    <a:pt x="144" y="23558"/>
                    <a:pt x="144" y="23630"/>
                    <a:pt x="216" y="23701"/>
                  </a:cubicBezTo>
                  <a:cubicBezTo>
                    <a:pt x="287" y="23844"/>
                    <a:pt x="448" y="23844"/>
                    <a:pt x="520" y="23844"/>
                  </a:cubicBezTo>
                  <a:lnTo>
                    <a:pt x="663" y="23844"/>
                  </a:lnTo>
                  <a:cubicBezTo>
                    <a:pt x="1342" y="23630"/>
                    <a:pt x="2147" y="23039"/>
                    <a:pt x="3042" y="22360"/>
                  </a:cubicBezTo>
                  <a:cubicBezTo>
                    <a:pt x="3865" y="21698"/>
                    <a:pt x="4759" y="20946"/>
                    <a:pt x="5367" y="20499"/>
                  </a:cubicBezTo>
                  <a:cubicBezTo>
                    <a:pt x="6619" y="19605"/>
                    <a:pt x="7299" y="19086"/>
                    <a:pt x="7675" y="18711"/>
                  </a:cubicBezTo>
                  <a:cubicBezTo>
                    <a:pt x="7889" y="18478"/>
                    <a:pt x="7961" y="18335"/>
                    <a:pt x="8050" y="18192"/>
                  </a:cubicBezTo>
                  <a:cubicBezTo>
                    <a:pt x="8050" y="17959"/>
                    <a:pt x="8122" y="17816"/>
                    <a:pt x="8122" y="17584"/>
                  </a:cubicBezTo>
                  <a:lnTo>
                    <a:pt x="8122" y="17512"/>
                  </a:lnTo>
                  <a:cubicBezTo>
                    <a:pt x="8122" y="17512"/>
                    <a:pt x="8408" y="13201"/>
                    <a:pt x="8408" y="10590"/>
                  </a:cubicBezTo>
                  <a:cubicBezTo>
                    <a:pt x="8408" y="10143"/>
                    <a:pt x="8336" y="9695"/>
                    <a:pt x="8336" y="9391"/>
                  </a:cubicBezTo>
                  <a:lnTo>
                    <a:pt x="8336" y="8050"/>
                  </a:lnTo>
                  <a:cubicBezTo>
                    <a:pt x="8336" y="6851"/>
                    <a:pt x="8336" y="5295"/>
                    <a:pt x="8408" y="4025"/>
                  </a:cubicBezTo>
                  <a:cubicBezTo>
                    <a:pt x="8497" y="3435"/>
                    <a:pt x="8497" y="2827"/>
                    <a:pt x="8497" y="2469"/>
                  </a:cubicBezTo>
                  <a:cubicBezTo>
                    <a:pt x="8497" y="2093"/>
                    <a:pt x="8569" y="1861"/>
                    <a:pt x="8569" y="1861"/>
                  </a:cubicBezTo>
                  <a:cubicBezTo>
                    <a:pt x="8569" y="1342"/>
                    <a:pt x="8497" y="966"/>
                    <a:pt x="8336" y="591"/>
                  </a:cubicBezTo>
                  <a:cubicBezTo>
                    <a:pt x="8265" y="448"/>
                    <a:pt x="8122" y="305"/>
                    <a:pt x="7961" y="144"/>
                  </a:cubicBezTo>
                  <a:cubicBezTo>
                    <a:pt x="7818" y="72"/>
                    <a:pt x="7603" y="0"/>
                    <a:pt x="7370" y="0"/>
                  </a:cubicBezTo>
                  <a:close/>
                </a:path>
              </a:pathLst>
            </a:custGeom>
            <a:solidFill>
              <a:srgbClr val="956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100;p61"/>
            <p:cNvSpPr/>
            <p:nvPr/>
          </p:nvSpPr>
          <p:spPr>
            <a:xfrm>
              <a:off x="7350325" y="3925325"/>
              <a:ext cx="715525" cy="65300"/>
            </a:xfrm>
            <a:custGeom>
              <a:avLst/>
              <a:gdLst/>
              <a:ahLst/>
              <a:cxnLst/>
              <a:rect l="l" t="t" r="r" b="b"/>
              <a:pathLst>
                <a:path w="28621" h="2612" extrusionOk="0">
                  <a:moveTo>
                    <a:pt x="9695" y="233"/>
                  </a:moveTo>
                  <a:lnTo>
                    <a:pt x="26688" y="608"/>
                  </a:lnTo>
                  <a:lnTo>
                    <a:pt x="26831" y="608"/>
                  </a:lnTo>
                  <a:cubicBezTo>
                    <a:pt x="27066" y="608"/>
                    <a:pt x="27513" y="608"/>
                    <a:pt x="28016" y="674"/>
                  </a:cubicBezTo>
                  <a:lnTo>
                    <a:pt x="28016" y="674"/>
                  </a:lnTo>
                  <a:cubicBezTo>
                    <a:pt x="27892" y="718"/>
                    <a:pt x="27752" y="751"/>
                    <a:pt x="27654" y="751"/>
                  </a:cubicBezTo>
                  <a:cubicBezTo>
                    <a:pt x="27511" y="823"/>
                    <a:pt x="27350" y="823"/>
                    <a:pt x="27350" y="823"/>
                  </a:cubicBezTo>
                  <a:lnTo>
                    <a:pt x="22735" y="2093"/>
                  </a:lnTo>
                  <a:cubicBezTo>
                    <a:pt x="22431" y="2236"/>
                    <a:pt x="21984" y="2236"/>
                    <a:pt x="21698" y="2236"/>
                  </a:cubicBezTo>
                  <a:lnTo>
                    <a:pt x="21537" y="2236"/>
                  </a:lnTo>
                  <a:lnTo>
                    <a:pt x="1861" y="2397"/>
                  </a:lnTo>
                  <a:lnTo>
                    <a:pt x="1646" y="2397"/>
                  </a:lnTo>
                  <a:cubicBezTo>
                    <a:pt x="1413" y="2397"/>
                    <a:pt x="1038" y="2397"/>
                    <a:pt x="752" y="2308"/>
                  </a:cubicBezTo>
                  <a:lnTo>
                    <a:pt x="376" y="2308"/>
                  </a:lnTo>
                  <a:cubicBezTo>
                    <a:pt x="338" y="2308"/>
                    <a:pt x="300" y="2287"/>
                    <a:pt x="272" y="2268"/>
                  </a:cubicBezTo>
                  <a:lnTo>
                    <a:pt x="272" y="2268"/>
                  </a:lnTo>
                  <a:lnTo>
                    <a:pt x="304" y="2236"/>
                  </a:lnTo>
                  <a:cubicBezTo>
                    <a:pt x="304" y="2236"/>
                    <a:pt x="376" y="2164"/>
                    <a:pt x="448" y="2093"/>
                  </a:cubicBezTo>
                  <a:cubicBezTo>
                    <a:pt x="591" y="2021"/>
                    <a:pt x="752" y="2021"/>
                    <a:pt x="895" y="1950"/>
                  </a:cubicBezTo>
                  <a:lnTo>
                    <a:pt x="1199" y="1950"/>
                  </a:lnTo>
                  <a:lnTo>
                    <a:pt x="7746" y="447"/>
                  </a:lnTo>
                  <a:cubicBezTo>
                    <a:pt x="7746" y="447"/>
                    <a:pt x="7835" y="376"/>
                    <a:pt x="7978" y="376"/>
                  </a:cubicBezTo>
                  <a:cubicBezTo>
                    <a:pt x="8050" y="376"/>
                    <a:pt x="8193" y="304"/>
                    <a:pt x="8193" y="304"/>
                  </a:cubicBezTo>
                  <a:cubicBezTo>
                    <a:pt x="8497" y="304"/>
                    <a:pt x="8872" y="233"/>
                    <a:pt x="9177" y="233"/>
                  </a:cubicBezTo>
                  <a:close/>
                  <a:moveTo>
                    <a:pt x="9695" y="0"/>
                  </a:moveTo>
                  <a:cubicBezTo>
                    <a:pt x="9695" y="0"/>
                    <a:pt x="8801" y="0"/>
                    <a:pt x="8193" y="72"/>
                  </a:cubicBezTo>
                  <a:cubicBezTo>
                    <a:pt x="8121" y="72"/>
                    <a:pt x="7978" y="161"/>
                    <a:pt x="7907" y="161"/>
                  </a:cubicBezTo>
                  <a:cubicBezTo>
                    <a:pt x="7746" y="233"/>
                    <a:pt x="7674" y="233"/>
                    <a:pt x="7674" y="233"/>
                  </a:cubicBezTo>
                  <a:lnTo>
                    <a:pt x="1127" y="1717"/>
                  </a:lnTo>
                  <a:cubicBezTo>
                    <a:pt x="1127" y="1717"/>
                    <a:pt x="895" y="1717"/>
                    <a:pt x="591" y="1789"/>
                  </a:cubicBezTo>
                  <a:cubicBezTo>
                    <a:pt x="448" y="1860"/>
                    <a:pt x="376" y="1950"/>
                    <a:pt x="233" y="1950"/>
                  </a:cubicBezTo>
                  <a:lnTo>
                    <a:pt x="72" y="2093"/>
                  </a:lnTo>
                  <a:cubicBezTo>
                    <a:pt x="72" y="2164"/>
                    <a:pt x="0" y="2236"/>
                    <a:pt x="0" y="2308"/>
                  </a:cubicBezTo>
                  <a:cubicBezTo>
                    <a:pt x="0" y="2397"/>
                    <a:pt x="72" y="2397"/>
                    <a:pt x="72" y="2397"/>
                  </a:cubicBezTo>
                  <a:cubicBezTo>
                    <a:pt x="72" y="2469"/>
                    <a:pt x="143" y="2469"/>
                    <a:pt x="233" y="2469"/>
                  </a:cubicBezTo>
                  <a:cubicBezTo>
                    <a:pt x="376" y="2540"/>
                    <a:pt x="591" y="2540"/>
                    <a:pt x="895" y="2612"/>
                  </a:cubicBezTo>
                  <a:lnTo>
                    <a:pt x="1861" y="2612"/>
                  </a:lnTo>
                  <a:lnTo>
                    <a:pt x="21537" y="2469"/>
                  </a:lnTo>
                  <a:lnTo>
                    <a:pt x="21698" y="2469"/>
                  </a:lnTo>
                  <a:cubicBezTo>
                    <a:pt x="21984" y="2469"/>
                    <a:pt x="22431" y="2469"/>
                    <a:pt x="22807" y="2308"/>
                  </a:cubicBezTo>
                  <a:lnTo>
                    <a:pt x="27422" y="1055"/>
                  </a:lnTo>
                  <a:lnTo>
                    <a:pt x="27420" y="1053"/>
                  </a:lnTo>
                  <a:lnTo>
                    <a:pt x="27420" y="1053"/>
                  </a:lnTo>
                  <a:cubicBezTo>
                    <a:pt x="27527" y="1048"/>
                    <a:pt x="27743" y="1029"/>
                    <a:pt x="27958" y="966"/>
                  </a:cubicBezTo>
                  <a:cubicBezTo>
                    <a:pt x="28101" y="894"/>
                    <a:pt x="28244" y="823"/>
                    <a:pt x="28316" y="823"/>
                  </a:cubicBezTo>
                  <a:cubicBezTo>
                    <a:pt x="28405" y="823"/>
                    <a:pt x="28477" y="823"/>
                    <a:pt x="28477" y="751"/>
                  </a:cubicBezTo>
                  <a:lnTo>
                    <a:pt x="28549" y="751"/>
                  </a:lnTo>
                  <a:cubicBezTo>
                    <a:pt x="28549" y="680"/>
                    <a:pt x="28620" y="680"/>
                    <a:pt x="28620" y="608"/>
                  </a:cubicBezTo>
                  <a:lnTo>
                    <a:pt x="28549" y="608"/>
                  </a:lnTo>
                  <a:lnTo>
                    <a:pt x="28549" y="519"/>
                  </a:lnTo>
                  <a:lnTo>
                    <a:pt x="28477" y="519"/>
                  </a:lnTo>
                  <a:cubicBezTo>
                    <a:pt x="27654" y="376"/>
                    <a:pt x="26688" y="376"/>
                    <a:pt x="26688" y="376"/>
                  </a:cubicBezTo>
                  <a:lnTo>
                    <a:pt x="9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101;p61"/>
            <p:cNvSpPr/>
            <p:nvPr/>
          </p:nvSpPr>
          <p:spPr>
            <a:xfrm>
              <a:off x="7370900" y="3936500"/>
              <a:ext cx="681975" cy="54125"/>
            </a:xfrm>
            <a:custGeom>
              <a:avLst/>
              <a:gdLst/>
              <a:ahLst/>
              <a:cxnLst/>
              <a:rect l="l" t="t" r="r" b="b"/>
              <a:pathLst>
                <a:path w="27279" h="2165" extrusionOk="0">
                  <a:moveTo>
                    <a:pt x="8872" y="233"/>
                  </a:moveTo>
                  <a:lnTo>
                    <a:pt x="24452" y="447"/>
                  </a:lnTo>
                  <a:cubicBezTo>
                    <a:pt x="24452" y="447"/>
                    <a:pt x="25347" y="519"/>
                    <a:pt x="26151" y="519"/>
                  </a:cubicBezTo>
                  <a:lnTo>
                    <a:pt x="26169" y="519"/>
                  </a:lnTo>
                  <a:cubicBezTo>
                    <a:pt x="25941" y="566"/>
                    <a:pt x="25668" y="622"/>
                    <a:pt x="25347" y="680"/>
                  </a:cubicBezTo>
                  <a:lnTo>
                    <a:pt x="21912" y="1717"/>
                  </a:lnTo>
                  <a:cubicBezTo>
                    <a:pt x="21608" y="1789"/>
                    <a:pt x="21161" y="1861"/>
                    <a:pt x="20875" y="1861"/>
                  </a:cubicBezTo>
                  <a:lnTo>
                    <a:pt x="20714" y="1861"/>
                  </a:lnTo>
                  <a:lnTo>
                    <a:pt x="1038" y="1950"/>
                  </a:lnTo>
                  <a:cubicBezTo>
                    <a:pt x="1038" y="1950"/>
                    <a:pt x="929" y="1928"/>
                    <a:pt x="775" y="1906"/>
                  </a:cubicBezTo>
                  <a:lnTo>
                    <a:pt x="775" y="1906"/>
                  </a:lnTo>
                  <a:lnTo>
                    <a:pt x="6923" y="447"/>
                  </a:lnTo>
                  <a:cubicBezTo>
                    <a:pt x="6923" y="447"/>
                    <a:pt x="7012" y="376"/>
                    <a:pt x="7155" y="376"/>
                  </a:cubicBezTo>
                  <a:cubicBezTo>
                    <a:pt x="7227" y="376"/>
                    <a:pt x="7370" y="304"/>
                    <a:pt x="7370" y="304"/>
                  </a:cubicBezTo>
                  <a:cubicBezTo>
                    <a:pt x="7674" y="304"/>
                    <a:pt x="8049" y="304"/>
                    <a:pt x="8354" y="233"/>
                  </a:cubicBezTo>
                  <a:close/>
                  <a:moveTo>
                    <a:pt x="8872" y="0"/>
                  </a:moveTo>
                  <a:cubicBezTo>
                    <a:pt x="8872" y="0"/>
                    <a:pt x="7978" y="0"/>
                    <a:pt x="7370" y="72"/>
                  </a:cubicBezTo>
                  <a:cubicBezTo>
                    <a:pt x="7298" y="72"/>
                    <a:pt x="7155" y="161"/>
                    <a:pt x="7084" y="161"/>
                  </a:cubicBezTo>
                  <a:cubicBezTo>
                    <a:pt x="7012" y="161"/>
                    <a:pt x="6851" y="233"/>
                    <a:pt x="6851" y="233"/>
                  </a:cubicBezTo>
                  <a:lnTo>
                    <a:pt x="590" y="1717"/>
                  </a:lnTo>
                  <a:cubicBezTo>
                    <a:pt x="590" y="1717"/>
                    <a:pt x="447" y="1717"/>
                    <a:pt x="376" y="1789"/>
                  </a:cubicBezTo>
                  <a:lnTo>
                    <a:pt x="72" y="1789"/>
                  </a:lnTo>
                  <a:lnTo>
                    <a:pt x="72" y="1861"/>
                  </a:lnTo>
                  <a:cubicBezTo>
                    <a:pt x="72" y="1861"/>
                    <a:pt x="0" y="1861"/>
                    <a:pt x="0" y="1950"/>
                  </a:cubicBezTo>
                  <a:cubicBezTo>
                    <a:pt x="0" y="2022"/>
                    <a:pt x="0" y="2022"/>
                    <a:pt x="72" y="2022"/>
                  </a:cubicBezTo>
                  <a:cubicBezTo>
                    <a:pt x="72" y="2093"/>
                    <a:pt x="72" y="2093"/>
                    <a:pt x="143" y="2093"/>
                  </a:cubicBezTo>
                  <a:cubicBezTo>
                    <a:pt x="590" y="2093"/>
                    <a:pt x="1038" y="2165"/>
                    <a:pt x="1038" y="2165"/>
                  </a:cubicBezTo>
                  <a:lnTo>
                    <a:pt x="20714" y="2093"/>
                  </a:lnTo>
                  <a:lnTo>
                    <a:pt x="20875" y="2093"/>
                  </a:lnTo>
                  <a:cubicBezTo>
                    <a:pt x="21161" y="2093"/>
                    <a:pt x="21608" y="2093"/>
                    <a:pt x="21984" y="1950"/>
                  </a:cubicBezTo>
                  <a:lnTo>
                    <a:pt x="25418" y="895"/>
                  </a:lnTo>
                  <a:cubicBezTo>
                    <a:pt x="26080" y="752"/>
                    <a:pt x="26456" y="680"/>
                    <a:pt x="26760" y="608"/>
                  </a:cubicBezTo>
                  <a:cubicBezTo>
                    <a:pt x="26903" y="608"/>
                    <a:pt x="26974" y="608"/>
                    <a:pt x="27046" y="519"/>
                  </a:cubicBezTo>
                  <a:lnTo>
                    <a:pt x="27207" y="519"/>
                  </a:lnTo>
                  <a:cubicBezTo>
                    <a:pt x="27207" y="447"/>
                    <a:pt x="27278" y="447"/>
                    <a:pt x="27278" y="376"/>
                  </a:cubicBezTo>
                  <a:lnTo>
                    <a:pt x="27207" y="304"/>
                  </a:lnTo>
                  <a:lnTo>
                    <a:pt x="24971" y="304"/>
                  </a:lnTo>
                  <a:cubicBezTo>
                    <a:pt x="24667" y="304"/>
                    <a:pt x="24452" y="233"/>
                    <a:pt x="24452" y="233"/>
                  </a:cubicBez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102;p61"/>
            <p:cNvSpPr/>
            <p:nvPr/>
          </p:nvSpPr>
          <p:spPr>
            <a:xfrm>
              <a:off x="7890525" y="3994175"/>
              <a:ext cx="963700" cy="797800"/>
            </a:xfrm>
            <a:custGeom>
              <a:avLst/>
              <a:gdLst/>
              <a:ahLst/>
              <a:cxnLst/>
              <a:rect l="l" t="t" r="r" b="b"/>
              <a:pathLst>
                <a:path w="38548" h="31912" extrusionOk="0">
                  <a:moveTo>
                    <a:pt x="25042" y="1"/>
                  </a:moveTo>
                  <a:lnTo>
                    <a:pt x="12825" y="90"/>
                  </a:lnTo>
                  <a:lnTo>
                    <a:pt x="5814" y="376"/>
                  </a:lnTo>
                  <a:lnTo>
                    <a:pt x="90" y="985"/>
                  </a:lnTo>
                  <a:lnTo>
                    <a:pt x="0" y="10733"/>
                  </a:lnTo>
                  <a:lnTo>
                    <a:pt x="304" y="20732"/>
                  </a:lnTo>
                  <a:cubicBezTo>
                    <a:pt x="304" y="20732"/>
                    <a:pt x="161" y="23558"/>
                    <a:pt x="1503" y="24524"/>
                  </a:cubicBezTo>
                  <a:lnTo>
                    <a:pt x="10894" y="31089"/>
                  </a:lnTo>
                  <a:cubicBezTo>
                    <a:pt x="10894" y="31089"/>
                    <a:pt x="11860" y="31751"/>
                    <a:pt x="12825" y="31912"/>
                  </a:cubicBezTo>
                  <a:lnTo>
                    <a:pt x="28334" y="29300"/>
                  </a:lnTo>
                  <a:lnTo>
                    <a:pt x="36669" y="28334"/>
                  </a:lnTo>
                  <a:cubicBezTo>
                    <a:pt x="36669" y="28334"/>
                    <a:pt x="36699" y="28337"/>
                    <a:pt x="36752" y="28337"/>
                  </a:cubicBezTo>
                  <a:cubicBezTo>
                    <a:pt x="37079" y="28337"/>
                    <a:pt x="38285" y="28231"/>
                    <a:pt x="38547" y="26689"/>
                  </a:cubicBezTo>
                  <a:lnTo>
                    <a:pt x="37868" y="19158"/>
                  </a:lnTo>
                  <a:lnTo>
                    <a:pt x="37564" y="5224"/>
                  </a:lnTo>
                  <a:cubicBezTo>
                    <a:pt x="37564" y="5224"/>
                    <a:pt x="37725" y="4634"/>
                    <a:pt x="36902" y="3954"/>
                  </a:cubicBezTo>
                  <a:cubicBezTo>
                    <a:pt x="35632" y="2916"/>
                    <a:pt x="32358" y="1271"/>
                    <a:pt x="25042" y="1"/>
                  </a:cubicBezTo>
                  <a:close/>
                </a:path>
              </a:pathLst>
            </a:custGeom>
            <a:solidFill>
              <a:srgbClr val="EC6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103;p61"/>
            <p:cNvSpPr/>
            <p:nvPr/>
          </p:nvSpPr>
          <p:spPr>
            <a:xfrm>
              <a:off x="7926300" y="4068850"/>
              <a:ext cx="219575" cy="631900"/>
            </a:xfrm>
            <a:custGeom>
              <a:avLst/>
              <a:gdLst/>
              <a:ahLst/>
              <a:cxnLst/>
              <a:rect l="l" t="t" r="r" b="b"/>
              <a:pathLst>
                <a:path w="8783" h="25276" extrusionOk="0">
                  <a:moveTo>
                    <a:pt x="591" y="1"/>
                  </a:moveTo>
                  <a:cubicBezTo>
                    <a:pt x="0" y="1"/>
                    <a:pt x="72" y="895"/>
                    <a:pt x="72" y="895"/>
                  </a:cubicBezTo>
                  <a:lnTo>
                    <a:pt x="143" y="5957"/>
                  </a:lnTo>
                  <a:lnTo>
                    <a:pt x="286" y="9177"/>
                  </a:lnTo>
                  <a:lnTo>
                    <a:pt x="215" y="12826"/>
                  </a:lnTo>
                  <a:lnTo>
                    <a:pt x="519" y="19230"/>
                  </a:lnTo>
                  <a:cubicBezTo>
                    <a:pt x="689" y="19633"/>
                    <a:pt x="733" y="19715"/>
                    <a:pt x="740" y="19715"/>
                  </a:cubicBezTo>
                  <a:cubicBezTo>
                    <a:pt x="745" y="19715"/>
                    <a:pt x="734" y="19677"/>
                    <a:pt x="734" y="19677"/>
                  </a:cubicBezTo>
                  <a:lnTo>
                    <a:pt x="734" y="19677"/>
                  </a:lnTo>
                  <a:lnTo>
                    <a:pt x="8050" y="25276"/>
                  </a:lnTo>
                  <a:cubicBezTo>
                    <a:pt x="8783" y="24596"/>
                    <a:pt x="8193" y="23254"/>
                    <a:pt x="8193" y="23254"/>
                  </a:cubicBezTo>
                  <a:lnTo>
                    <a:pt x="8050" y="21090"/>
                  </a:lnTo>
                  <a:lnTo>
                    <a:pt x="7674" y="3954"/>
                  </a:lnTo>
                  <a:cubicBezTo>
                    <a:pt x="7602" y="2756"/>
                    <a:pt x="6780" y="2308"/>
                    <a:pt x="6780" y="2308"/>
                  </a:cubicBez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04;p61"/>
            <p:cNvSpPr/>
            <p:nvPr/>
          </p:nvSpPr>
          <p:spPr>
            <a:xfrm>
              <a:off x="8212925" y="4139450"/>
              <a:ext cx="581375" cy="564875"/>
            </a:xfrm>
            <a:custGeom>
              <a:avLst/>
              <a:gdLst/>
              <a:ahLst/>
              <a:cxnLst/>
              <a:rect l="l" t="t" r="r" b="b"/>
              <a:pathLst>
                <a:path w="23255" h="22595" extrusionOk="0">
                  <a:moveTo>
                    <a:pt x="21339" y="0"/>
                  </a:moveTo>
                  <a:cubicBezTo>
                    <a:pt x="21310" y="0"/>
                    <a:pt x="21281" y="1"/>
                    <a:pt x="21251" y="3"/>
                  </a:cubicBezTo>
                  <a:lnTo>
                    <a:pt x="10358" y="540"/>
                  </a:lnTo>
                  <a:lnTo>
                    <a:pt x="3203" y="611"/>
                  </a:lnTo>
                  <a:cubicBezTo>
                    <a:pt x="3203" y="611"/>
                    <a:pt x="2888" y="570"/>
                    <a:pt x="2457" y="570"/>
                  </a:cubicBezTo>
                  <a:cubicBezTo>
                    <a:pt x="1722" y="570"/>
                    <a:pt x="651" y="691"/>
                    <a:pt x="234" y="1345"/>
                  </a:cubicBezTo>
                  <a:cubicBezTo>
                    <a:pt x="234" y="1345"/>
                    <a:pt x="1" y="1792"/>
                    <a:pt x="1" y="3223"/>
                  </a:cubicBezTo>
                  <a:lnTo>
                    <a:pt x="520" y="20735"/>
                  </a:lnTo>
                  <a:cubicBezTo>
                    <a:pt x="520" y="20735"/>
                    <a:pt x="234" y="21844"/>
                    <a:pt x="2022" y="22595"/>
                  </a:cubicBezTo>
                  <a:lnTo>
                    <a:pt x="21698" y="20878"/>
                  </a:lnTo>
                  <a:cubicBezTo>
                    <a:pt x="21698" y="20878"/>
                    <a:pt x="21724" y="20880"/>
                    <a:pt x="21768" y="20880"/>
                  </a:cubicBezTo>
                  <a:cubicBezTo>
                    <a:pt x="22044" y="20880"/>
                    <a:pt x="23050" y="20774"/>
                    <a:pt x="23111" y="19232"/>
                  </a:cubicBezTo>
                  <a:lnTo>
                    <a:pt x="23254" y="14313"/>
                  </a:lnTo>
                  <a:lnTo>
                    <a:pt x="23040" y="10825"/>
                  </a:lnTo>
                  <a:lnTo>
                    <a:pt x="22664" y="9036"/>
                  </a:lnTo>
                  <a:lnTo>
                    <a:pt x="22521" y="4332"/>
                  </a:lnTo>
                  <a:lnTo>
                    <a:pt x="22217" y="1130"/>
                  </a:lnTo>
                  <a:cubicBezTo>
                    <a:pt x="22217" y="1130"/>
                    <a:pt x="22284" y="0"/>
                    <a:pt x="21339" y="0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05;p61"/>
            <p:cNvSpPr/>
            <p:nvPr/>
          </p:nvSpPr>
          <p:spPr>
            <a:xfrm>
              <a:off x="7972800" y="4014750"/>
              <a:ext cx="745025" cy="59950"/>
            </a:xfrm>
            <a:custGeom>
              <a:avLst/>
              <a:gdLst/>
              <a:ahLst/>
              <a:cxnLst/>
              <a:rect l="l" t="t" r="r" b="b"/>
              <a:pathLst>
                <a:path w="29801" h="2398" extrusionOk="0">
                  <a:moveTo>
                    <a:pt x="21233" y="1"/>
                  </a:moveTo>
                  <a:lnTo>
                    <a:pt x="1" y="305"/>
                  </a:lnTo>
                  <a:lnTo>
                    <a:pt x="6333" y="2165"/>
                  </a:lnTo>
                  <a:lnTo>
                    <a:pt x="29210" y="2397"/>
                  </a:lnTo>
                  <a:lnTo>
                    <a:pt x="29801" y="2093"/>
                  </a:lnTo>
                  <a:lnTo>
                    <a:pt x="21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06;p61"/>
            <p:cNvSpPr/>
            <p:nvPr/>
          </p:nvSpPr>
          <p:spPr>
            <a:xfrm>
              <a:off x="8365975" y="4225375"/>
              <a:ext cx="314750" cy="378025"/>
            </a:xfrm>
            <a:custGeom>
              <a:avLst/>
              <a:gdLst/>
              <a:ahLst/>
              <a:cxnLst/>
              <a:rect l="l" t="t" r="r" b="b"/>
              <a:pathLst>
                <a:path w="12590" h="15121" extrusionOk="0">
                  <a:moveTo>
                    <a:pt x="8869" y="0"/>
                  </a:moveTo>
                  <a:cubicBezTo>
                    <a:pt x="7527" y="144"/>
                    <a:pt x="6185" y="448"/>
                    <a:pt x="4915" y="752"/>
                  </a:cubicBezTo>
                  <a:cubicBezTo>
                    <a:pt x="3753" y="948"/>
                    <a:pt x="2591" y="1279"/>
                    <a:pt x="1374" y="1279"/>
                  </a:cubicBezTo>
                  <a:cubicBezTo>
                    <a:pt x="1261" y="1279"/>
                    <a:pt x="1148" y="1277"/>
                    <a:pt x="1034" y="1270"/>
                  </a:cubicBezTo>
                  <a:cubicBezTo>
                    <a:pt x="1011" y="1269"/>
                    <a:pt x="988" y="1268"/>
                    <a:pt x="966" y="1268"/>
                  </a:cubicBezTo>
                  <a:cubicBezTo>
                    <a:pt x="0" y="1268"/>
                    <a:pt x="90" y="2757"/>
                    <a:pt x="1034" y="2827"/>
                  </a:cubicBezTo>
                  <a:cubicBezTo>
                    <a:pt x="1229" y="2841"/>
                    <a:pt x="1424" y="2847"/>
                    <a:pt x="1617" y="2847"/>
                  </a:cubicBezTo>
                  <a:cubicBezTo>
                    <a:pt x="3636" y="2847"/>
                    <a:pt x="5545" y="2132"/>
                    <a:pt x="7455" y="1789"/>
                  </a:cubicBezTo>
                  <a:lnTo>
                    <a:pt x="7455" y="1789"/>
                  </a:lnTo>
                  <a:cubicBezTo>
                    <a:pt x="6633" y="3363"/>
                    <a:pt x="5577" y="4848"/>
                    <a:pt x="4468" y="6189"/>
                  </a:cubicBezTo>
                  <a:cubicBezTo>
                    <a:pt x="4047" y="6727"/>
                    <a:pt x="4404" y="7618"/>
                    <a:pt x="4994" y="7618"/>
                  </a:cubicBezTo>
                  <a:cubicBezTo>
                    <a:pt x="5131" y="7618"/>
                    <a:pt x="5280" y="7570"/>
                    <a:pt x="5434" y="7459"/>
                  </a:cubicBezTo>
                  <a:cubicBezTo>
                    <a:pt x="6101" y="7004"/>
                    <a:pt x="6886" y="6728"/>
                    <a:pt x="7647" y="6728"/>
                  </a:cubicBezTo>
                  <a:cubicBezTo>
                    <a:pt x="8499" y="6728"/>
                    <a:pt x="9320" y="7075"/>
                    <a:pt x="9906" y="7907"/>
                  </a:cubicBezTo>
                  <a:cubicBezTo>
                    <a:pt x="10943" y="9391"/>
                    <a:pt x="10425" y="11484"/>
                    <a:pt x="9155" y="12593"/>
                  </a:cubicBezTo>
                  <a:cubicBezTo>
                    <a:pt x="8414" y="13220"/>
                    <a:pt x="7308" y="13560"/>
                    <a:pt x="6222" y="13560"/>
                  </a:cubicBezTo>
                  <a:cubicBezTo>
                    <a:pt x="4578" y="13560"/>
                    <a:pt x="2977" y="12781"/>
                    <a:pt x="2751" y="11037"/>
                  </a:cubicBezTo>
                  <a:cubicBezTo>
                    <a:pt x="2751" y="10590"/>
                    <a:pt x="2447" y="10214"/>
                    <a:pt x="2000" y="10214"/>
                  </a:cubicBezTo>
                  <a:cubicBezTo>
                    <a:pt x="1553" y="10214"/>
                    <a:pt x="1105" y="10590"/>
                    <a:pt x="1195" y="11037"/>
                  </a:cubicBezTo>
                  <a:cubicBezTo>
                    <a:pt x="1514" y="13784"/>
                    <a:pt x="3803" y="15120"/>
                    <a:pt x="6211" y="15120"/>
                  </a:cubicBezTo>
                  <a:cubicBezTo>
                    <a:pt x="7722" y="15120"/>
                    <a:pt x="9280" y="14594"/>
                    <a:pt x="10425" y="13559"/>
                  </a:cubicBezTo>
                  <a:cubicBezTo>
                    <a:pt x="12213" y="12003"/>
                    <a:pt x="12589" y="8944"/>
                    <a:pt x="11176" y="7012"/>
                  </a:cubicBezTo>
                  <a:cubicBezTo>
                    <a:pt x="10339" y="5757"/>
                    <a:pt x="8985" y="5143"/>
                    <a:pt x="7583" y="5143"/>
                  </a:cubicBezTo>
                  <a:cubicBezTo>
                    <a:pt x="7487" y="5143"/>
                    <a:pt x="7391" y="5146"/>
                    <a:pt x="7294" y="5152"/>
                  </a:cubicBezTo>
                  <a:cubicBezTo>
                    <a:pt x="8117" y="3882"/>
                    <a:pt x="8940" y="2612"/>
                    <a:pt x="9530" y="1270"/>
                  </a:cubicBezTo>
                  <a:cubicBezTo>
                    <a:pt x="9763" y="752"/>
                    <a:pt x="9530" y="0"/>
                    <a:pt x="8869" y="0"/>
                  </a:cubicBezTo>
                  <a:close/>
                </a:path>
              </a:pathLst>
            </a:custGeom>
            <a:solidFill>
              <a:srgbClr val="EC6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07;p61"/>
            <p:cNvSpPr/>
            <p:nvPr/>
          </p:nvSpPr>
          <p:spPr>
            <a:xfrm>
              <a:off x="8369450" y="4223575"/>
              <a:ext cx="300075" cy="383725"/>
            </a:xfrm>
            <a:custGeom>
              <a:avLst/>
              <a:gdLst/>
              <a:ahLst/>
              <a:cxnLst/>
              <a:rect l="l" t="t" r="r" b="b"/>
              <a:pathLst>
                <a:path w="12003" h="15349" extrusionOk="0">
                  <a:moveTo>
                    <a:pt x="8730" y="216"/>
                  </a:moveTo>
                  <a:cubicBezTo>
                    <a:pt x="8944" y="216"/>
                    <a:pt x="9105" y="305"/>
                    <a:pt x="9177" y="448"/>
                  </a:cubicBezTo>
                  <a:cubicBezTo>
                    <a:pt x="9320" y="520"/>
                    <a:pt x="9320" y="752"/>
                    <a:pt x="9320" y="895"/>
                  </a:cubicBezTo>
                  <a:lnTo>
                    <a:pt x="9320" y="1271"/>
                  </a:lnTo>
                  <a:cubicBezTo>
                    <a:pt x="8658" y="2612"/>
                    <a:pt x="7907" y="3954"/>
                    <a:pt x="7084" y="5135"/>
                  </a:cubicBezTo>
                  <a:lnTo>
                    <a:pt x="6941" y="5367"/>
                  </a:lnTo>
                  <a:lnTo>
                    <a:pt x="7155" y="5367"/>
                  </a:lnTo>
                  <a:cubicBezTo>
                    <a:pt x="7227" y="5296"/>
                    <a:pt x="7388" y="5296"/>
                    <a:pt x="7460" y="5296"/>
                  </a:cubicBezTo>
                  <a:cubicBezTo>
                    <a:pt x="8801" y="5296"/>
                    <a:pt x="10071" y="5886"/>
                    <a:pt x="10965" y="7156"/>
                  </a:cubicBezTo>
                  <a:cubicBezTo>
                    <a:pt x="11484" y="7907"/>
                    <a:pt x="11788" y="8873"/>
                    <a:pt x="11788" y="9910"/>
                  </a:cubicBezTo>
                  <a:cubicBezTo>
                    <a:pt x="11788" y="11252"/>
                    <a:pt x="11252" y="12665"/>
                    <a:pt x="10214" y="13560"/>
                  </a:cubicBezTo>
                  <a:cubicBezTo>
                    <a:pt x="9105" y="14615"/>
                    <a:pt x="7603" y="15134"/>
                    <a:pt x="6118" y="15134"/>
                  </a:cubicBezTo>
                  <a:cubicBezTo>
                    <a:pt x="4920" y="15134"/>
                    <a:pt x="3739" y="14758"/>
                    <a:pt x="2845" y="14078"/>
                  </a:cubicBezTo>
                  <a:cubicBezTo>
                    <a:pt x="1950" y="13416"/>
                    <a:pt x="1342" y="12450"/>
                    <a:pt x="1127" y="11109"/>
                  </a:cubicBezTo>
                  <a:lnTo>
                    <a:pt x="1127" y="11037"/>
                  </a:lnTo>
                  <a:cubicBezTo>
                    <a:pt x="1127" y="10876"/>
                    <a:pt x="1199" y="10733"/>
                    <a:pt x="1342" y="10662"/>
                  </a:cubicBezTo>
                  <a:cubicBezTo>
                    <a:pt x="1503" y="10501"/>
                    <a:pt x="1718" y="10429"/>
                    <a:pt x="1861" y="10429"/>
                  </a:cubicBezTo>
                  <a:cubicBezTo>
                    <a:pt x="2022" y="10429"/>
                    <a:pt x="2165" y="10501"/>
                    <a:pt x="2308" y="10662"/>
                  </a:cubicBezTo>
                  <a:cubicBezTo>
                    <a:pt x="2397" y="10733"/>
                    <a:pt x="2469" y="10948"/>
                    <a:pt x="2541" y="11109"/>
                  </a:cubicBezTo>
                  <a:cubicBezTo>
                    <a:pt x="2612" y="12075"/>
                    <a:pt x="3131" y="12737"/>
                    <a:pt x="3811" y="13112"/>
                  </a:cubicBezTo>
                  <a:cubicBezTo>
                    <a:pt x="4401" y="13560"/>
                    <a:pt x="5224" y="13792"/>
                    <a:pt x="6118" y="13792"/>
                  </a:cubicBezTo>
                  <a:cubicBezTo>
                    <a:pt x="7155" y="13792"/>
                    <a:pt x="8282" y="13416"/>
                    <a:pt x="9105" y="12737"/>
                  </a:cubicBezTo>
                  <a:cubicBezTo>
                    <a:pt x="9910" y="12075"/>
                    <a:pt x="10447" y="10948"/>
                    <a:pt x="10447" y="9839"/>
                  </a:cubicBezTo>
                  <a:cubicBezTo>
                    <a:pt x="10447" y="9159"/>
                    <a:pt x="10214" y="8497"/>
                    <a:pt x="9839" y="7907"/>
                  </a:cubicBezTo>
                  <a:cubicBezTo>
                    <a:pt x="9248" y="7084"/>
                    <a:pt x="8354" y="6709"/>
                    <a:pt x="7460" y="6709"/>
                  </a:cubicBezTo>
                  <a:cubicBezTo>
                    <a:pt x="6708" y="6709"/>
                    <a:pt x="5885" y="7013"/>
                    <a:pt x="5224" y="7460"/>
                  </a:cubicBezTo>
                  <a:cubicBezTo>
                    <a:pt x="5081" y="7531"/>
                    <a:pt x="4991" y="7603"/>
                    <a:pt x="4848" y="7603"/>
                  </a:cubicBezTo>
                  <a:cubicBezTo>
                    <a:pt x="4705" y="7603"/>
                    <a:pt x="4544" y="7460"/>
                    <a:pt x="4401" y="7370"/>
                  </a:cubicBezTo>
                  <a:cubicBezTo>
                    <a:pt x="4329" y="7227"/>
                    <a:pt x="4258" y="7013"/>
                    <a:pt x="4258" y="6780"/>
                  </a:cubicBezTo>
                  <a:cubicBezTo>
                    <a:pt x="4258" y="6637"/>
                    <a:pt x="4329" y="6476"/>
                    <a:pt x="4401" y="6333"/>
                  </a:cubicBezTo>
                  <a:cubicBezTo>
                    <a:pt x="5528" y="4991"/>
                    <a:pt x="6565" y="3507"/>
                    <a:pt x="7460" y="1933"/>
                  </a:cubicBezTo>
                  <a:lnTo>
                    <a:pt x="7531" y="1718"/>
                  </a:lnTo>
                  <a:lnTo>
                    <a:pt x="7531" y="1718"/>
                  </a:lnTo>
                  <a:lnTo>
                    <a:pt x="7316" y="1790"/>
                  </a:lnTo>
                  <a:cubicBezTo>
                    <a:pt x="5295" y="2165"/>
                    <a:pt x="3363" y="2827"/>
                    <a:pt x="1414" y="2827"/>
                  </a:cubicBezTo>
                  <a:lnTo>
                    <a:pt x="895" y="2827"/>
                  </a:lnTo>
                  <a:cubicBezTo>
                    <a:pt x="680" y="2827"/>
                    <a:pt x="519" y="2684"/>
                    <a:pt x="448" y="2541"/>
                  </a:cubicBezTo>
                  <a:cubicBezTo>
                    <a:pt x="305" y="2451"/>
                    <a:pt x="233" y="2237"/>
                    <a:pt x="233" y="2094"/>
                  </a:cubicBezTo>
                  <a:cubicBezTo>
                    <a:pt x="233" y="1933"/>
                    <a:pt x="305" y="1718"/>
                    <a:pt x="376" y="1647"/>
                  </a:cubicBezTo>
                  <a:cubicBezTo>
                    <a:pt x="519" y="1486"/>
                    <a:pt x="680" y="1414"/>
                    <a:pt x="895" y="1414"/>
                  </a:cubicBezTo>
                  <a:lnTo>
                    <a:pt x="1271" y="1414"/>
                  </a:lnTo>
                  <a:cubicBezTo>
                    <a:pt x="2469" y="1414"/>
                    <a:pt x="3650" y="1199"/>
                    <a:pt x="4776" y="895"/>
                  </a:cubicBezTo>
                  <a:cubicBezTo>
                    <a:pt x="6118" y="591"/>
                    <a:pt x="7388" y="305"/>
                    <a:pt x="8730" y="216"/>
                  </a:cubicBezTo>
                  <a:close/>
                  <a:moveTo>
                    <a:pt x="8730" y="1"/>
                  </a:moveTo>
                  <a:cubicBezTo>
                    <a:pt x="7316" y="72"/>
                    <a:pt x="6046" y="377"/>
                    <a:pt x="4705" y="663"/>
                  </a:cubicBezTo>
                  <a:cubicBezTo>
                    <a:pt x="3578" y="967"/>
                    <a:pt x="2469" y="1199"/>
                    <a:pt x="1271" y="1199"/>
                  </a:cubicBezTo>
                  <a:lnTo>
                    <a:pt x="895" y="1199"/>
                  </a:lnTo>
                  <a:cubicBezTo>
                    <a:pt x="609" y="1199"/>
                    <a:pt x="376" y="1342"/>
                    <a:pt x="233" y="1486"/>
                  </a:cubicBezTo>
                  <a:cubicBezTo>
                    <a:pt x="72" y="1647"/>
                    <a:pt x="1" y="1861"/>
                    <a:pt x="1" y="2094"/>
                  </a:cubicBezTo>
                  <a:cubicBezTo>
                    <a:pt x="1" y="2308"/>
                    <a:pt x="72" y="2541"/>
                    <a:pt x="233" y="2684"/>
                  </a:cubicBezTo>
                  <a:cubicBezTo>
                    <a:pt x="376" y="2899"/>
                    <a:pt x="609" y="3060"/>
                    <a:pt x="895" y="3060"/>
                  </a:cubicBezTo>
                  <a:lnTo>
                    <a:pt x="1414" y="3060"/>
                  </a:lnTo>
                  <a:cubicBezTo>
                    <a:pt x="3347" y="3060"/>
                    <a:pt x="5199" y="2372"/>
                    <a:pt x="7125" y="2046"/>
                  </a:cubicBezTo>
                  <a:lnTo>
                    <a:pt x="7125" y="2046"/>
                  </a:lnTo>
                  <a:cubicBezTo>
                    <a:pt x="6334" y="3470"/>
                    <a:pt x="5321" y="4904"/>
                    <a:pt x="4258" y="6190"/>
                  </a:cubicBezTo>
                  <a:cubicBezTo>
                    <a:pt x="4097" y="6405"/>
                    <a:pt x="4025" y="6637"/>
                    <a:pt x="4025" y="6780"/>
                  </a:cubicBezTo>
                  <a:cubicBezTo>
                    <a:pt x="4025" y="7084"/>
                    <a:pt x="4097" y="7299"/>
                    <a:pt x="4258" y="7531"/>
                  </a:cubicBezTo>
                  <a:cubicBezTo>
                    <a:pt x="4401" y="7675"/>
                    <a:pt x="4633" y="7818"/>
                    <a:pt x="4848" y="7818"/>
                  </a:cubicBezTo>
                  <a:cubicBezTo>
                    <a:pt x="4991" y="7818"/>
                    <a:pt x="5224" y="7746"/>
                    <a:pt x="5367" y="7603"/>
                  </a:cubicBezTo>
                  <a:cubicBezTo>
                    <a:pt x="6046" y="7156"/>
                    <a:pt x="6780" y="6923"/>
                    <a:pt x="7460" y="6923"/>
                  </a:cubicBezTo>
                  <a:cubicBezTo>
                    <a:pt x="8354" y="6923"/>
                    <a:pt x="9105" y="7227"/>
                    <a:pt x="9695" y="8050"/>
                  </a:cubicBezTo>
                  <a:cubicBezTo>
                    <a:pt x="10000" y="8569"/>
                    <a:pt x="10214" y="9159"/>
                    <a:pt x="10214" y="9839"/>
                  </a:cubicBezTo>
                  <a:cubicBezTo>
                    <a:pt x="10214" y="10876"/>
                    <a:pt x="9695" y="11932"/>
                    <a:pt x="8944" y="12594"/>
                  </a:cubicBezTo>
                  <a:cubicBezTo>
                    <a:pt x="8211" y="13184"/>
                    <a:pt x="7155" y="13560"/>
                    <a:pt x="6118" y="13560"/>
                  </a:cubicBezTo>
                  <a:cubicBezTo>
                    <a:pt x="5295" y="13560"/>
                    <a:pt x="4472" y="13345"/>
                    <a:pt x="3882" y="12969"/>
                  </a:cubicBezTo>
                  <a:cubicBezTo>
                    <a:pt x="3292" y="12522"/>
                    <a:pt x="2845" y="11932"/>
                    <a:pt x="2755" y="11109"/>
                  </a:cubicBezTo>
                  <a:cubicBezTo>
                    <a:pt x="2684" y="10876"/>
                    <a:pt x="2612" y="10662"/>
                    <a:pt x="2469" y="10501"/>
                  </a:cubicBezTo>
                  <a:cubicBezTo>
                    <a:pt x="2308" y="10286"/>
                    <a:pt x="2093" y="10215"/>
                    <a:pt x="1861" y="10215"/>
                  </a:cubicBezTo>
                  <a:cubicBezTo>
                    <a:pt x="1646" y="10215"/>
                    <a:pt x="1414" y="10286"/>
                    <a:pt x="1199" y="10429"/>
                  </a:cubicBezTo>
                  <a:cubicBezTo>
                    <a:pt x="1056" y="10590"/>
                    <a:pt x="895" y="10805"/>
                    <a:pt x="895" y="11037"/>
                  </a:cubicBezTo>
                  <a:lnTo>
                    <a:pt x="895" y="11109"/>
                  </a:lnTo>
                  <a:cubicBezTo>
                    <a:pt x="1127" y="12522"/>
                    <a:pt x="1789" y="13560"/>
                    <a:pt x="2755" y="14311"/>
                  </a:cubicBezTo>
                  <a:cubicBezTo>
                    <a:pt x="3650" y="14973"/>
                    <a:pt x="4848" y="15348"/>
                    <a:pt x="6118" y="15348"/>
                  </a:cubicBezTo>
                  <a:cubicBezTo>
                    <a:pt x="7603" y="15348"/>
                    <a:pt x="9177" y="14830"/>
                    <a:pt x="10357" y="13792"/>
                  </a:cubicBezTo>
                  <a:cubicBezTo>
                    <a:pt x="11484" y="12826"/>
                    <a:pt x="12003" y="11324"/>
                    <a:pt x="12003" y="9910"/>
                  </a:cubicBezTo>
                  <a:cubicBezTo>
                    <a:pt x="12003" y="8873"/>
                    <a:pt x="11699" y="7818"/>
                    <a:pt x="11180" y="7013"/>
                  </a:cubicBezTo>
                  <a:cubicBezTo>
                    <a:pt x="10214" y="5743"/>
                    <a:pt x="8873" y="5063"/>
                    <a:pt x="7460" y="5063"/>
                  </a:cubicBezTo>
                  <a:lnTo>
                    <a:pt x="7389" y="5063"/>
                  </a:lnTo>
                  <a:cubicBezTo>
                    <a:pt x="8212" y="3870"/>
                    <a:pt x="8909" y="2669"/>
                    <a:pt x="9463" y="1342"/>
                  </a:cubicBezTo>
                  <a:cubicBezTo>
                    <a:pt x="9552" y="1199"/>
                    <a:pt x="9624" y="1038"/>
                    <a:pt x="9624" y="895"/>
                  </a:cubicBezTo>
                  <a:cubicBezTo>
                    <a:pt x="9624" y="663"/>
                    <a:pt x="9552" y="448"/>
                    <a:pt x="9391" y="305"/>
                  </a:cubicBezTo>
                  <a:cubicBezTo>
                    <a:pt x="9248" y="72"/>
                    <a:pt x="9016" y="1"/>
                    <a:pt x="8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08;p61"/>
            <p:cNvSpPr/>
            <p:nvPr/>
          </p:nvSpPr>
          <p:spPr>
            <a:xfrm>
              <a:off x="8212925" y="4132350"/>
              <a:ext cx="583175" cy="573775"/>
            </a:xfrm>
            <a:custGeom>
              <a:avLst/>
              <a:gdLst/>
              <a:ahLst/>
              <a:cxnLst/>
              <a:rect l="l" t="t" r="r" b="b"/>
              <a:pathLst>
                <a:path w="23327" h="22951" extrusionOk="0">
                  <a:moveTo>
                    <a:pt x="20804" y="1"/>
                  </a:moveTo>
                  <a:cubicBezTo>
                    <a:pt x="18136" y="197"/>
                    <a:pt x="14165" y="529"/>
                    <a:pt x="13112" y="529"/>
                  </a:cubicBezTo>
                  <a:cubicBezTo>
                    <a:pt x="13014" y="529"/>
                    <a:pt x="12942" y="526"/>
                    <a:pt x="12898" y="520"/>
                  </a:cubicBezTo>
                  <a:lnTo>
                    <a:pt x="2022" y="591"/>
                  </a:lnTo>
                  <a:cubicBezTo>
                    <a:pt x="1963" y="585"/>
                    <a:pt x="1898" y="582"/>
                    <a:pt x="1831" y="582"/>
                  </a:cubicBezTo>
                  <a:cubicBezTo>
                    <a:pt x="1129" y="582"/>
                    <a:pt x="66" y="948"/>
                    <a:pt x="1" y="2237"/>
                  </a:cubicBezTo>
                  <a:lnTo>
                    <a:pt x="162" y="2380"/>
                  </a:lnTo>
                  <a:cubicBezTo>
                    <a:pt x="633" y="1367"/>
                    <a:pt x="1491" y="1264"/>
                    <a:pt x="1855" y="1264"/>
                  </a:cubicBezTo>
                  <a:cubicBezTo>
                    <a:pt x="1947" y="1264"/>
                    <a:pt x="2008" y="1271"/>
                    <a:pt x="2022" y="1271"/>
                  </a:cubicBezTo>
                  <a:lnTo>
                    <a:pt x="12826" y="1181"/>
                  </a:lnTo>
                  <a:cubicBezTo>
                    <a:pt x="12881" y="1187"/>
                    <a:pt x="12956" y="1190"/>
                    <a:pt x="13047" y="1190"/>
                  </a:cubicBezTo>
                  <a:cubicBezTo>
                    <a:pt x="14442" y="1190"/>
                    <a:pt x="19795" y="587"/>
                    <a:pt x="20500" y="520"/>
                  </a:cubicBezTo>
                  <a:cubicBezTo>
                    <a:pt x="20500" y="520"/>
                    <a:pt x="20571" y="591"/>
                    <a:pt x="20947" y="663"/>
                  </a:cubicBezTo>
                  <a:cubicBezTo>
                    <a:pt x="21913" y="824"/>
                    <a:pt x="22074" y="1933"/>
                    <a:pt x="22074" y="2004"/>
                  </a:cubicBezTo>
                  <a:lnTo>
                    <a:pt x="22074" y="6995"/>
                  </a:lnTo>
                  <a:cubicBezTo>
                    <a:pt x="22074" y="9016"/>
                    <a:pt x="22521" y="11109"/>
                    <a:pt x="22521" y="11252"/>
                  </a:cubicBezTo>
                  <a:lnTo>
                    <a:pt x="22736" y="15044"/>
                  </a:lnTo>
                  <a:lnTo>
                    <a:pt x="22593" y="19158"/>
                  </a:lnTo>
                  <a:cubicBezTo>
                    <a:pt x="22432" y="20786"/>
                    <a:pt x="21019" y="20643"/>
                    <a:pt x="20875" y="20714"/>
                  </a:cubicBezTo>
                  <a:lnTo>
                    <a:pt x="2308" y="22360"/>
                  </a:lnTo>
                  <a:cubicBezTo>
                    <a:pt x="2308" y="22360"/>
                    <a:pt x="1199" y="22360"/>
                    <a:pt x="681" y="21394"/>
                  </a:cubicBezTo>
                  <a:lnTo>
                    <a:pt x="520" y="21609"/>
                  </a:lnTo>
                  <a:cubicBezTo>
                    <a:pt x="824" y="22503"/>
                    <a:pt x="1647" y="22879"/>
                    <a:pt x="2094" y="22879"/>
                  </a:cubicBezTo>
                  <a:cubicBezTo>
                    <a:pt x="2237" y="22879"/>
                    <a:pt x="2308" y="22950"/>
                    <a:pt x="2398" y="22950"/>
                  </a:cubicBezTo>
                  <a:lnTo>
                    <a:pt x="21913" y="21090"/>
                  </a:lnTo>
                  <a:lnTo>
                    <a:pt x="21984" y="21090"/>
                  </a:lnTo>
                  <a:cubicBezTo>
                    <a:pt x="22074" y="21090"/>
                    <a:pt x="23111" y="20643"/>
                    <a:pt x="23254" y="19230"/>
                  </a:cubicBezTo>
                  <a:lnTo>
                    <a:pt x="23326" y="15044"/>
                  </a:lnTo>
                  <a:lnTo>
                    <a:pt x="23040" y="10876"/>
                  </a:lnTo>
                  <a:cubicBezTo>
                    <a:pt x="23040" y="10876"/>
                    <a:pt x="22664" y="7746"/>
                    <a:pt x="22664" y="6923"/>
                  </a:cubicBezTo>
                  <a:lnTo>
                    <a:pt x="22664" y="1718"/>
                  </a:lnTo>
                  <a:cubicBezTo>
                    <a:pt x="22664" y="1110"/>
                    <a:pt x="22217" y="1"/>
                    <a:pt x="20875" y="1"/>
                  </a:cubicBez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09;p61"/>
            <p:cNvSpPr/>
            <p:nvPr/>
          </p:nvSpPr>
          <p:spPr>
            <a:xfrm>
              <a:off x="7976375" y="4011175"/>
              <a:ext cx="756650" cy="61275"/>
            </a:xfrm>
            <a:custGeom>
              <a:avLst/>
              <a:gdLst/>
              <a:ahLst/>
              <a:cxnLst/>
              <a:rect l="l" t="t" r="r" b="b"/>
              <a:pathLst>
                <a:path w="30266" h="2451" extrusionOk="0">
                  <a:moveTo>
                    <a:pt x="19015" y="0"/>
                  </a:moveTo>
                  <a:lnTo>
                    <a:pt x="1" y="448"/>
                  </a:lnTo>
                  <a:lnTo>
                    <a:pt x="233" y="752"/>
                  </a:lnTo>
                  <a:lnTo>
                    <a:pt x="19015" y="448"/>
                  </a:lnTo>
                  <a:cubicBezTo>
                    <a:pt x="19677" y="448"/>
                    <a:pt x="21090" y="448"/>
                    <a:pt x="21465" y="519"/>
                  </a:cubicBezTo>
                  <a:lnTo>
                    <a:pt x="29300" y="2379"/>
                  </a:lnTo>
                  <a:lnTo>
                    <a:pt x="29890" y="2451"/>
                  </a:lnTo>
                  <a:cubicBezTo>
                    <a:pt x="29962" y="2379"/>
                    <a:pt x="30266" y="2308"/>
                    <a:pt x="30194" y="2236"/>
                  </a:cubicBezTo>
                  <a:cubicBezTo>
                    <a:pt x="30105" y="2165"/>
                    <a:pt x="29890" y="1861"/>
                    <a:pt x="29443" y="1861"/>
                  </a:cubicBezTo>
                  <a:lnTo>
                    <a:pt x="21537" y="72"/>
                  </a:lnTo>
                  <a:cubicBezTo>
                    <a:pt x="21018" y="0"/>
                    <a:pt x="19086" y="0"/>
                    <a:pt x="19015" y="0"/>
                  </a:cubicBez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110;p61"/>
            <p:cNvSpPr/>
            <p:nvPr/>
          </p:nvSpPr>
          <p:spPr>
            <a:xfrm>
              <a:off x="7905725" y="4067075"/>
              <a:ext cx="225400" cy="635475"/>
            </a:xfrm>
            <a:custGeom>
              <a:avLst/>
              <a:gdLst/>
              <a:ahLst/>
              <a:cxnLst/>
              <a:rect l="l" t="t" r="r" b="b"/>
              <a:pathLst>
                <a:path w="9016" h="25419" extrusionOk="0">
                  <a:moveTo>
                    <a:pt x="1181" y="0"/>
                  </a:moveTo>
                  <a:lnTo>
                    <a:pt x="1181" y="0"/>
                  </a:lnTo>
                  <a:cubicBezTo>
                    <a:pt x="0" y="215"/>
                    <a:pt x="287" y="2451"/>
                    <a:pt x="376" y="2755"/>
                  </a:cubicBezTo>
                  <a:lnTo>
                    <a:pt x="376" y="13273"/>
                  </a:lnTo>
                  <a:lnTo>
                    <a:pt x="734" y="18263"/>
                  </a:lnTo>
                  <a:cubicBezTo>
                    <a:pt x="591" y="19676"/>
                    <a:pt x="1414" y="20267"/>
                    <a:pt x="1414" y="20267"/>
                  </a:cubicBezTo>
                  <a:lnTo>
                    <a:pt x="8121" y="25257"/>
                  </a:lnTo>
                  <a:lnTo>
                    <a:pt x="8873" y="25418"/>
                  </a:lnTo>
                  <a:lnTo>
                    <a:pt x="9016" y="24971"/>
                  </a:lnTo>
                  <a:lnTo>
                    <a:pt x="8336" y="24810"/>
                  </a:lnTo>
                  <a:lnTo>
                    <a:pt x="1718" y="19891"/>
                  </a:lnTo>
                  <a:cubicBezTo>
                    <a:pt x="1628" y="19891"/>
                    <a:pt x="1109" y="19444"/>
                    <a:pt x="1181" y="18263"/>
                  </a:cubicBezTo>
                  <a:lnTo>
                    <a:pt x="823" y="2755"/>
                  </a:lnTo>
                  <a:lnTo>
                    <a:pt x="823" y="2683"/>
                  </a:lnTo>
                  <a:cubicBezTo>
                    <a:pt x="734" y="2165"/>
                    <a:pt x="591" y="662"/>
                    <a:pt x="1109" y="376"/>
                  </a:cubicBezTo>
                  <a:lnTo>
                    <a:pt x="1181" y="0"/>
                  </a:lnTo>
                  <a:close/>
                </a:path>
              </a:pathLst>
            </a:custGeom>
            <a:solidFill>
              <a:srgbClr val="D5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111;p61"/>
            <p:cNvSpPr/>
            <p:nvPr/>
          </p:nvSpPr>
          <p:spPr>
            <a:xfrm>
              <a:off x="8140500" y="4080050"/>
              <a:ext cx="715500" cy="713725"/>
            </a:xfrm>
            <a:custGeom>
              <a:avLst/>
              <a:gdLst/>
              <a:ahLst/>
              <a:cxnLst/>
              <a:rect l="l" t="t" r="r" b="b"/>
              <a:pathLst>
                <a:path w="28620" h="28549" extrusionOk="0">
                  <a:moveTo>
                    <a:pt x="25865" y="233"/>
                  </a:moveTo>
                  <a:cubicBezTo>
                    <a:pt x="26312" y="233"/>
                    <a:pt x="26670" y="376"/>
                    <a:pt x="26974" y="680"/>
                  </a:cubicBezTo>
                  <a:cubicBezTo>
                    <a:pt x="27278" y="966"/>
                    <a:pt x="27421" y="1342"/>
                    <a:pt x="27421" y="1789"/>
                  </a:cubicBezTo>
                  <a:cubicBezTo>
                    <a:pt x="27421" y="1789"/>
                    <a:pt x="27421" y="2236"/>
                    <a:pt x="27493" y="2987"/>
                  </a:cubicBezTo>
                  <a:cubicBezTo>
                    <a:pt x="27565" y="5223"/>
                    <a:pt x="27726" y="9981"/>
                    <a:pt x="27726" y="12897"/>
                  </a:cubicBezTo>
                  <a:cubicBezTo>
                    <a:pt x="27726" y="13272"/>
                    <a:pt x="27726" y="13559"/>
                    <a:pt x="27654" y="13863"/>
                  </a:cubicBezTo>
                  <a:lnTo>
                    <a:pt x="27654" y="14006"/>
                  </a:lnTo>
                  <a:cubicBezTo>
                    <a:pt x="27654" y="16546"/>
                    <a:pt x="28387" y="23254"/>
                    <a:pt x="28387" y="23254"/>
                  </a:cubicBezTo>
                  <a:cubicBezTo>
                    <a:pt x="28387" y="23701"/>
                    <a:pt x="28244" y="24076"/>
                    <a:pt x="27940" y="24381"/>
                  </a:cubicBezTo>
                  <a:cubicBezTo>
                    <a:pt x="27654" y="24667"/>
                    <a:pt x="27278" y="24828"/>
                    <a:pt x="26831" y="24828"/>
                  </a:cubicBezTo>
                  <a:cubicBezTo>
                    <a:pt x="26831" y="24828"/>
                    <a:pt x="25042" y="25042"/>
                    <a:pt x="23021" y="25185"/>
                  </a:cubicBezTo>
                  <a:cubicBezTo>
                    <a:pt x="21018" y="25418"/>
                    <a:pt x="18782" y="25633"/>
                    <a:pt x="17816" y="25865"/>
                  </a:cubicBezTo>
                  <a:cubicBezTo>
                    <a:pt x="15795" y="26241"/>
                    <a:pt x="12003" y="26831"/>
                    <a:pt x="8711" y="27350"/>
                  </a:cubicBezTo>
                  <a:cubicBezTo>
                    <a:pt x="7084" y="27654"/>
                    <a:pt x="5581" y="27869"/>
                    <a:pt x="4472" y="28030"/>
                  </a:cubicBezTo>
                  <a:cubicBezTo>
                    <a:pt x="3864" y="28101"/>
                    <a:pt x="3417" y="28173"/>
                    <a:pt x="3131" y="28244"/>
                  </a:cubicBezTo>
                  <a:cubicBezTo>
                    <a:pt x="2826" y="28244"/>
                    <a:pt x="2683" y="28316"/>
                    <a:pt x="2683" y="28316"/>
                  </a:cubicBezTo>
                  <a:cubicBezTo>
                    <a:pt x="2236" y="28316"/>
                    <a:pt x="1789" y="28101"/>
                    <a:pt x="1556" y="27797"/>
                  </a:cubicBezTo>
                  <a:cubicBezTo>
                    <a:pt x="1270" y="27582"/>
                    <a:pt x="1038" y="27135"/>
                    <a:pt x="1038" y="26688"/>
                  </a:cubicBezTo>
                  <a:cubicBezTo>
                    <a:pt x="1038" y="26688"/>
                    <a:pt x="1038" y="26241"/>
                    <a:pt x="966" y="25418"/>
                  </a:cubicBezTo>
                  <a:cubicBezTo>
                    <a:pt x="895" y="23111"/>
                    <a:pt x="591" y="18263"/>
                    <a:pt x="591" y="16331"/>
                  </a:cubicBezTo>
                  <a:cubicBezTo>
                    <a:pt x="519" y="14453"/>
                    <a:pt x="447" y="10804"/>
                    <a:pt x="376" y="7602"/>
                  </a:cubicBezTo>
                  <a:lnTo>
                    <a:pt x="376" y="3363"/>
                  </a:lnTo>
                  <a:cubicBezTo>
                    <a:pt x="286" y="2236"/>
                    <a:pt x="286" y="1574"/>
                    <a:pt x="286" y="1574"/>
                  </a:cubicBezTo>
                  <a:lnTo>
                    <a:pt x="286" y="680"/>
                  </a:lnTo>
                  <a:lnTo>
                    <a:pt x="286" y="519"/>
                  </a:lnTo>
                  <a:cubicBezTo>
                    <a:pt x="286" y="447"/>
                    <a:pt x="286" y="376"/>
                    <a:pt x="376" y="376"/>
                  </a:cubicBezTo>
                  <a:cubicBezTo>
                    <a:pt x="519" y="376"/>
                    <a:pt x="591" y="304"/>
                    <a:pt x="823" y="304"/>
                  </a:cubicBezTo>
                  <a:lnTo>
                    <a:pt x="2308" y="304"/>
                  </a:lnTo>
                  <a:cubicBezTo>
                    <a:pt x="4991" y="304"/>
                    <a:pt x="10876" y="376"/>
                    <a:pt x="14149" y="447"/>
                  </a:cubicBezTo>
                  <a:lnTo>
                    <a:pt x="15348" y="447"/>
                  </a:lnTo>
                  <a:cubicBezTo>
                    <a:pt x="18925" y="447"/>
                    <a:pt x="25865" y="233"/>
                    <a:pt x="25865" y="233"/>
                  </a:cubicBezTo>
                  <a:close/>
                  <a:moveTo>
                    <a:pt x="24667" y="0"/>
                  </a:moveTo>
                  <a:cubicBezTo>
                    <a:pt x="22574" y="72"/>
                    <a:pt x="18031" y="233"/>
                    <a:pt x="15348" y="233"/>
                  </a:cubicBezTo>
                  <a:lnTo>
                    <a:pt x="14149" y="233"/>
                  </a:lnTo>
                  <a:cubicBezTo>
                    <a:pt x="9838" y="72"/>
                    <a:pt x="823" y="72"/>
                    <a:pt x="823" y="72"/>
                  </a:cubicBezTo>
                  <a:cubicBezTo>
                    <a:pt x="519" y="72"/>
                    <a:pt x="376" y="143"/>
                    <a:pt x="215" y="233"/>
                  </a:cubicBezTo>
                  <a:cubicBezTo>
                    <a:pt x="143" y="304"/>
                    <a:pt x="72" y="376"/>
                    <a:pt x="72" y="447"/>
                  </a:cubicBezTo>
                  <a:cubicBezTo>
                    <a:pt x="72" y="519"/>
                    <a:pt x="0" y="590"/>
                    <a:pt x="0" y="680"/>
                  </a:cubicBezTo>
                  <a:cubicBezTo>
                    <a:pt x="0" y="894"/>
                    <a:pt x="72" y="1199"/>
                    <a:pt x="72" y="1574"/>
                  </a:cubicBezTo>
                  <a:cubicBezTo>
                    <a:pt x="72" y="1574"/>
                    <a:pt x="215" y="12664"/>
                    <a:pt x="376" y="16331"/>
                  </a:cubicBezTo>
                  <a:cubicBezTo>
                    <a:pt x="447" y="18925"/>
                    <a:pt x="823" y="26688"/>
                    <a:pt x="823" y="26688"/>
                  </a:cubicBezTo>
                  <a:cubicBezTo>
                    <a:pt x="823" y="27725"/>
                    <a:pt x="1628" y="28548"/>
                    <a:pt x="2683" y="28548"/>
                  </a:cubicBezTo>
                  <a:cubicBezTo>
                    <a:pt x="2683" y="28548"/>
                    <a:pt x="13791" y="26831"/>
                    <a:pt x="17816" y="26080"/>
                  </a:cubicBezTo>
                  <a:cubicBezTo>
                    <a:pt x="18853" y="25865"/>
                    <a:pt x="21089" y="25633"/>
                    <a:pt x="23093" y="25418"/>
                  </a:cubicBezTo>
                  <a:cubicBezTo>
                    <a:pt x="24077" y="25346"/>
                    <a:pt x="25042" y="25275"/>
                    <a:pt x="25704" y="25185"/>
                  </a:cubicBezTo>
                  <a:cubicBezTo>
                    <a:pt x="26384" y="25114"/>
                    <a:pt x="26831" y="25114"/>
                    <a:pt x="26831" y="25114"/>
                  </a:cubicBezTo>
                  <a:cubicBezTo>
                    <a:pt x="27797" y="25114"/>
                    <a:pt x="28620" y="24220"/>
                    <a:pt x="28620" y="23254"/>
                  </a:cubicBezTo>
                  <a:cubicBezTo>
                    <a:pt x="28620" y="23254"/>
                    <a:pt x="28620" y="22806"/>
                    <a:pt x="28548" y="22145"/>
                  </a:cubicBezTo>
                  <a:cubicBezTo>
                    <a:pt x="28316" y="20123"/>
                    <a:pt x="27940" y="15884"/>
                    <a:pt x="27940" y="14006"/>
                  </a:cubicBezTo>
                  <a:lnTo>
                    <a:pt x="27940" y="13863"/>
                  </a:lnTo>
                  <a:lnTo>
                    <a:pt x="27940" y="12897"/>
                  </a:lnTo>
                  <a:cubicBezTo>
                    <a:pt x="27940" y="9015"/>
                    <a:pt x="27654" y="1789"/>
                    <a:pt x="27654" y="1789"/>
                  </a:cubicBezTo>
                  <a:cubicBezTo>
                    <a:pt x="27654" y="823"/>
                    <a:pt x="26831" y="0"/>
                    <a:pt x="25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112;p61"/>
            <p:cNvSpPr/>
            <p:nvPr/>
          </p:nvSpPr>
          <p:spPr>
            <a:xfrm>
              <a:off x="7892850" y="4018275"/>
              <a:ext cx="257050" cy="72975"/>
            </a:xfrm>
            <a:custGeom>
              <a:avLst/>
              <a:gdLst/>
              <a:ahLst/>
              <a:cxnLst/>
              <a:rect l="l" t="t" r="r" b="b"/>
              <a:pathLst>
                <a:path w="10282" h="2919" extrusionOk="0">
                  <a:moveTo>
                    <a:pt x="83" y="0"/>
                  </a:moveTo>
                  <a:cubicBezTo>
                    <a:pt x="0" y="0"/>
                    <a:pt x="19" y="175"/>
                    <a:pt x="140" y="235"/>
                  </a:cubicBezTo>
                  <a:cubicBezTo>
                    <a:pt x="3574" y="682"/>
                    <a:pt x="6704" y="2095"/>
                    <a:pt x="10049" y="2918"/>
                  </a:cubicBezTo>
                  <a:cubicBezTo>
                    <a:pt x="10192" y="2918"/>
                    <a:pt x="10282" y="2704"/>
                    <a:pt x="10121" y="2704"/>
                  </a:cubicBezTo>
                  <a:cubicBezTo>
                    <a:pt x="6776" y="1881"/>
                    <a:pt x="3574" y="468"/>
                    <a:pt x="140" y="21"/>
                  </a:cubicBezTo>
                  <a:cubicBezTo>
                    <a:pt x="117" y="6"/>
                    <a:pt x="98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13;p61"/>
            <p:cNvSpPr/>
            <p:nvPr/>
          </p:nvSpPr>
          <p:spPr>
            <a:xfrm>
              <a:off x="7883375" y="4017550"/>
              <a:ext cx="292025" cy="760625"/>
            </a:xfrm>
            <a:custGeom>
              <a:avLst/>
              <a:gdLst/>
              <a:ahLst/>
              <a:cxnLst/>
              <a:rect l="l" t="t" r="r" b="b"/>
              <a:pathLst>
                <a:path w="11681" h="30425" extrusionOk="0">
                  <a:moveTo>
                    <a:pt x="259" y="0"/>
                  </a:moveTo>
                  <a:cubicBezTo>
                    <a:pt x="201" y="0"/>
                    <a:pt x="143" y="41"/>
                    <a:pt x="143" y="121"/>
                  </a:cubicBezTo>
                  <a:cubicBezTo>
                    <a:pt x="376" y="4360"/>
                    <a:pt x="0" y="8546"/>
                    <a:pt x="286" y="12785"/>
                  </a:cubicBezTo>
                  <a:cubicBezTo>
                    <a:pt x="376" y="14055"/>
                    <a:pt x="447" y="15397"/>
                    <a:pt x="447" y="16738"/>
                  </a:cubicBezTo>
                  <a:cubicBezTo>
                    <a:pt x="447" y="18080"/>
                    <a:pt x="376" y="19421"/>
                    <a:pt x="519" y="20763"/>
                  </a:cubicBezTo>
                  <a:cubicBezTo>
                    <a:pt x="590" y="21657"/>
                    <a:pt x="733" y="22623"/>
                    <a:pt x="1342" y="23303"/>
                  </a:cubicBezTo>
                  <a:cubicBezTo>
                    <a:pt x="1628" y="23661"/>
                    <a:pt x="2075" y="23893"/>
                    <a:pt x="2451" y="24197"/>
                  </a:cubicBezTo>
                  <a:cubicBezTo>
                    <a:pt x="3059" y="24555"/>
                    <a:pt x="3578" y="25002"/>
                    <a:pt x="4168" y="25378"/>
                  </a:cubicBezTo>
                  <a:cubicBezTo>
                    <a:pt x="6636" y="27095"/>
                    <a:pt x="9087" y="28741"/>
                    <a:pt x="11466" y="30369"/>
                  </a:cubicBezTo>
                  <a:cubicBezTo>
                    <a:pt x="11506" y="30408"/>
                    <a:pt x="11540" y="30424"/>
                    <a:pt x="11568" y="30424"/>
                  </a:cubicBezTo>
                  <a:cubicBezTo>
                    <a:pt x="11653" y="30424"/>
                    <a:pt x="11681" y="30279"/>
                    <a:pt x="11627" y="30225"/>
                  </a:cubicBezTo>
                  <a:cubicBezTo>
                    <a:pt x="9319" y="28580"/>
                    <a:pt x="6922" y="27024"/>
                    <a:pt x="4615" y="25450"/>
                  </a:cubicBezTo>
                  <a:cubicBezTo>
                    <a:pt x="3649" y="24716"/>
                    <a:pt x="2451" y="24036"/>
                    <a:pt x="1556" y="23214"/>
                  </a:cubicBezTo>
                  <a:cubicBezTo>
                    <a:pt x="823" y="22552"/>
                    <a:pt x="733" y="21067"/>
                    <a:pt x="662" y="20083"/>
                  </a:cubicBezTo>
                  <a:cubicBezTo>
                    <a:pt x="590" y="18742"/>
                    <a:pt x="662" y="17490"/>
                    <a:pt x="662" y="16220"/>
                  </a:cubicBezTo>
                  <a:cubicBezTo>
                    <a:pt x="662" y="14878"/>
                    <a:pt x="590" y="13537"/>
                    <a:pt x="519" y="12195"/>
                  </a:cubicBezTo>
                  <a:cubicBezTo>
                    <a:pt x="215" y="8170"/>
                    <a:pt x="590" y="4146"/>
                    <a:pt x="376" y="121"/>
                  </a:cubicBezTo>
                  <a:cubicBezTo>
                    <a:pt x="376" y="41"/>
                    <a:pt x="318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14;p61"/>
            <p:cNvSpPr/>
            <p:nvPr/>
          </p:nvSpPr>
          <p:spPr>
            <a:xfrm>
              <a:off x="7885150" y="3990600"/>
              <a:ext cx="923625" cy="97550"/>
            </a:xfrm>
            <a:custGeom>
              <a:avLst/>
              <a:gdLst/>
              <a:ahLst/>
              <a:cxnLst/>
              <a:rect l="l" t="t" r="r" b="b"/>
              <a:pathLst>
                <a:path w="36945" h="3902" extrusionOk="0">
                  <a:moveTo>
                    <a:pt x="19373" y="1"/>
                  </a:moveTo>
                  <a:cubicBezTo>
                    <a:pt x="12969" y="72"/>
                    <a:pt x="6476" y="72"/>
                    <a:pt x="144" y="1038"/>
                  </a:cubicBezTo>
                  <a:cubicBezTo>
                    <a:pt x="1" y="1038"/>
                    <a:pt x="72" y="1271"/>
                    <a:pt x="215" y="1271"/>
                  </a:cubicBezTo>
                  <a:cubicBezTo>
                    <a:pt x="6333" y="305"/>
                    <a:pt x="12665" y="305"/>
                    <a:pt x="18854" y="305"/>
                  </a:cubicBezTo>
                  <a:cubicBezTo>
                    <a:pt x="20338" y="233"/>
                    <a:pt x="21841" y="233"/>
                    <a:pt x="23397" y="233"/>
                  </a:cubicBezTo>
                  <a:cubicBezTo>
                    <a:pt x="24971" y="233"/>
                    <a:pt x="26456" y="591"/>
                    <a:pt x="28030" y="967"/>
                  </a:cubicBezTo>
                  <a:cubicBezTo>
                    <a:pt x="30999" y="1575"/>
                    <a:pt x="34130" y="2165"/>
                    <a:pt x="36741" y="3882"/>
                  </a:cubicBezTo>
                  <a:cubicBezTo>
                    <a:pt x="36754" y="3895"/>
                    <a:pt x="36770" y="3901"/>
                    <a:pt x="36787" y="3901"/>
                  </a:cubicBezTo>
                  <a:cubicBezTo>
                    <a:pt x="36861" y="3901"/>
                    <a:pt x="36944" y="3781"/>
                    <a:pt x="36813" y="3650"/>
                  </a:cubicBezTo>
                  <a:cubicBezTo>
                    <a:pt x="34291" y="2022"/>
                    <a:pt x="31232" y="1414"/>
                    <a:pt x="28316" y="752"/>
                  </a:cubicBezTo>
                  <a:cubicBezTo>
                    <a:pt x="26903" y="448"/>
                    <a:pt x="25418" y="1"/>
                    <a:pt x="24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115;p61"/>
            <p:cNvSpPr/>
            <p:nvPr/>
          </p:nvSpPr>
          <p:spPr>
            <a:xfrm>
              <a:off x="8211150" y="4128325"/>
              <a:ext cx="584950" cy="579575"/>
            </a:xfrm>
            <a:custGeom>
              <a:avLst/>
              <a:gdLst/>
              <a:ahLst/>
              <a:cxnLst/>
              <a:rect l="l" t="t" r="r" b="b"/>
              <a:pathLst>
                <a:path w="23398" h="23183" extrusionOk="0">
                  <a:moveTo>
                    <a:pt x="21018" y="233"/>
                  </a:moveTo>
                  <a:cubicBezTo>
                    <a:pt x="21465" y="233"/>
                    <a:pt x="21912" y="448"/>
                    <a:pt x="22145" y="681"/>
                  </a:cubicBezTo>
                  <a:cubicBezTo>
                    <a:pt x="22431" y="985"/>
                    <a:pt x="22664" y="1432"/>
                    <a:pt x="22664" y="1879"/>
                  </a:cubicBezTo>
                  <a:cubicBezTo>
                    <a:pt x="22664" y="1879"/>
                    <a:pt x="22592" y="3507"/>
                    <a:pt x="22592" y="5457"/>
                  </a:cubicBezTo>
                  <a:cubicBezTo>
                    <a:pt x="22592" y="7317"/>
                    <a:pt x="22664" y="9481"/>
                    <a:pt x="22878" y="10519"/>
                  </a:cubicBezTo>
                  <a:cubicBezTo>
                    <a:pt x="23111" y="11556"/>
                    <a:pt x="23182" y="13864"/>
                    <a:pt x="23182" y="15813"/>
                  </a:cubicBezTo>
                  <a:lnTo>
                    <a:pt x="23182" y="18496"/>
                  </a:lnTo>
                  <a:cubicBezTo>
                    <a:pt x="23182" y="19158"/>
                    <a:pt x="23111" y="19605"/>
                    <a:pt x="23111" y="19605"/>
                  </a:cubicBezTo>
                  <a:cubicBezTo>
                    <a:pt x="23111" y="20053"/>
                    <a:pt x="22950" y="20428"/>
                    <a:pt x="22664" y="20732"/>
                  </a:cubicBezTo>
                  <a:cubicBezTo>
                    <a:pt x="22360" y="21019"/>
                    <a:pt x="21984" y="21180"/>
                    <a:pt x="21537" y="21180"/>
                  </a:cubicBezTo>
                  <a:cubicBezTo>
                    <a:pt x="21537" y="21180"/>
                    <a:pt x="14543" y="21841"/>
                    <a:pt x="12146" y="22074"/>
                  </a:cubicBezTo>
                  <a:cubicBezTo>
                    <a:pt x="9695" y="22289"/>
                    <a:pt x="2308" y="22897"/>
                    <a:pt x="2308" y="22897"/>
                  </a:cubicBezTo>
                  <a:cubicBezTo>
                    <a:pt x="1861" y="22897"/>
                    <a:pt x="1485" y="22736"/>
                    <a:pt x="1199" y="22450"/>
                  </a:cubicBezTo>
                  <a:cubicBezTo>
                    <a:pt x="895" y="22145"/>
                    <a:pt x="680" y="21770"/>
                    <a:pt x="680" y="21323"/>
                  </a:cubicBezTo>
                  <a:cubicBezTo>
                    <a:pt x="680" y="21323"/>
                    <a:pt x="591" y="15742"/>
                    <a:pt x="519" y="13953"/>
                  </a:cubicBezTo>
                  <a:cubicBezTo>
                    <a:pt x="376" y="11860"/>
                    <a:pt x="305" y="9034"/>
                    <a:pt x="233" y="6709"/>
                  </a:cubicBezTo>
                  <a:lnTo>
                    <a:pt x="233" y="3739"/>
                  </a:lnTo>
                  <a:lnTo>
                    <a:pt x="233" y="2612"/>
                  </a:lnTo>
                  <a:cubicBezTo>
                    <a:pt x="233" y="2165"/>
                    <a:pt x="376" y="1718"/>
                    <a:pt x="680" y="1432"/>
                  </a:cubicBezTo>
                  <a:cubicBezTo>
                    <a:pt x="966" y="1128"/>
                    <a:pt x="1342" y="985"/>
                    <a:pt x="1789" y="985"/>
                  </a:cubicBezTo>
                  <a:lnTo>
                    <a:pt x="1861" y="985"/>
                  </a:lnTo>
                  <a:cubicBezTo>
                    <a:pt x="2612" y="985"/>
                    <a:pt x="11484" y="985"/>
                    <a:pt x="14614" y="824"/>
                  </a:cubicBezTo>
                  <a:cubicBezTo>
                    <a:pt x="16171" y="824"/>
                    <a:pt x="21018" y="233"/>
                    <a:pt x="21018" y="233"/>
                  </a:cubicBezTo>
                  <a:close/>
                  <a:moveTo>
                    <a:pt x="21018" y="1"/>
                  </a:moveTo>
                  <a:cubicBezTo>
                    <a:pt x="21018" y="1"/>
                    <a:pt x="20714" y="90"/>
                    <a:pt x="20195" y="90"/>
                  </a:cubicBezTo>
                  <a:cubicBezTo>
                    <a:pt x="18782" y="233"/>
                    <a:pt x="15723" y="609"/>
                    <a:pt x="14614" y="609"/>
                  </a:cubicBezTo>
                  <a:cubicBezTo>
                    <a:pt x="11484" y="752"/>
                    <a:pt x="2612" y="752"/>
                    <a:pt x="1861" y="752"/>
                  </a:cubicBezTo>
                  <a:lnTo>
                    <a:pt x="1789" y="752"/>
                  </a:lnTo>
                  <a:cubicBezTo>
                    <a:pt x="823" y="752"/>
                    <a:pt x="0" y="1575"/>
                    <a:pt x="0" y="2612"/>
                  </a:cubicBezTo>
                  <a:cubicBezTo>
                    <a:pt x="0" y="2612"/>
                    <a:pt x="0" y="9767"/>
                    <a:pt x="305" y="13953"/>
                  </a:cubicBezTo>
                  <a:cubicBezTo>
                    <a:pt x="305" y="14847"/>
                    <a:pt x="376" y="16708"/>
                    <a:pt x="376" y="18335"/>
                  </a:cubicBezTo>
                  <a:cubicBezTo>
                    <a:pt x="448" y="19087"/>
                    <a:pt x="448" y="19838"/>
                    <a:pt x="448" y="20428"/>
                  </a:cubicBezTo>
                  <a:lnTo>
                    <a:pt x="448" y="21323"/>
                  </a:lnTo>
                  <a:cubicBezTo>
                    <a:pt x="448" y="22289"/>
                    <a:pt x="1270" y="23183"/>
                    <a:pt x="2308" y="23183"/>
                  </a:cubicBezTo>
                  <a:cubicBezTo>
                    <a:pt x="2308" y="23183"/>
                    <a:pt x="2755" y="23111"/>
                    <a:pt x="3506" y="23040"/>
                  </a:cubicBezTo>
                  <a:cubicBezTo>
                    <a:pt x="5742" y="22807"/>
                    <a:pt x="10357" y="22450"/>
                    <a:pt x="12146" y="22289"/>
                  </a:cubicBezTo>
                  <a:cubicBezTo>
                    <a:pt x="14543" y="22074"/>
                    <a:pt x="21537" y="21394"/>
                    <a:pt x="21537" y="21394"/>
                  </a:cubicBezTo>
                  <a:cubicBezTo>
                    <a:pt x="22503" y="21394"/>
                    <a:pt x="23325" y="20571"/>
                    <a:pt x="23325" y="19605"/>
                  </a:cubicBezTo>
                  <a:cubicBezTo>
                    <a:pt x="23325" y="19605"/>
                    <a:pt x="23397" y="17817"/>
                    <a:pt x="23397" y="15813"/>
                  </a:cubicBezTo>
                  <a:cubicBezTo>
                    <a:pt x="23397" y="13792"/>
                    <a:pt x="23325" y="11556"/>
                    <a:pt x="23111" y="10447"/>
                  </a:cubicBezTo>
                  <a:cubicBezTo>
                    <a:pt x="22878" y="9392"/>
                    <a:pt x="22807" y="7317"/>
                    <a:pt x="22807" y="5457"/>
                  </a:cubicBezTo>
                  <a:lnTo>
                    <a:pt x="22807" y="2917"/>
                  </a:lnTo>
                  <a:cubicBezTo>
                    <a:pt x="22878" y="2237"/>
                    <a:pt x="22878" y="1879"/>
                    <a:pt x="22878" y="1879"/>
                  </a:cubicBezTo>
                  <a:cubicBezTo>
                    <a:pt x="22878" y="824"/>
                    <a:pt x="22055" y="1"/>
                    <a:pt x="2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116;p61"/>
            <p:cNvSpPr/>
            <p:nvPr/>
          </p:nvSpPr>
          <p:spPr>
            <a:xfrm>
              <a:off x="8211150" y="4141750"/>
              <a:ext cx="571975" cy="551400"/>
            </a:xfrm>
            <a:custGeom>
              <a:avLst/>
              <a:gdLst/>
              <a:ahLst/>
              <a:cxnLst/>
              <a:rect l="l" t="t" r="r" b="b"/>
              <a:pathLst>
                <a:path w="22879" h="22056" extrusionOk="0">
                  <a:moveTo>
                    <a:pt x="20560" y="217"/>
                  </a:moveTo>
                  <a:cubicBezTo>
                    <a:pt x="20986" y="236"/>
                    <a:pt x="21403" y="457"/>
                    <a:pt x="21608" y="662"/>
                  </a:cubicBezTo>
                  <a:cubicBezTo>
                    <a:pt x="21912" y="966"/>
                    <a:pt x="22055" y="1342"/>
                    <a:pt x="22055" y="1789"/>
                  </a:cubicBezTo>
                  <a:lnTo>
                    <a:pt x="22055" y="5206"/>
                  </a:lnTo>
                  <a:cubicBezTo>
                    <a:pt x="22055" y="6994"/>
                    <a:pt x="22055" y="9016"/>
                    <a:pt x="22360" y="10053"/>
                  </a:cubicBezTo>
                  <a:cubicBezTo>
                    <a:pt x="22592" y="11019"/>
                    <a:pt x="22664" y="13183"/>
                    <a:pt x="22664" y="15115"/>
                  </a:cubicBezTo>
                  <a:cubicBezTo>
                    <a:pt x="22664" y="16010"/>
                    <a:pt x="22664" y="16904"/>
                    <a:pt x="22592" y="17584"/>
                  </a:cubicBezTo>
                  <a:lnTo>
                    <a:pt x="22592" y="18693"/>
                  </a:lnTo>
                  <a:cubicBezTo>
                    <a:pt x="22592" y="19068"/>
                    <a:pt x="22431" y="19516"/>
                    <a:pt x="22145" y="19748"/>
                  </a:cubicBezTo>
                  <a:cubicBezTo>
                    <a:pt x="21841" y="20034"/>
                    <a:pt x="21465" y="20195"/>
                    <a:pt x="21018" y="20195"/>
                  </a:cubicBezTo>
                  <a:cubicBezTo>
                    <a:pt x="21018" y="20195"/>
                    <a:pt x="19301" y="20338"/>
                    <a:pt x="17297" y="20571"/>
                  </a:cubicBezTo>
                  <a:cubicBezTo>
                    <a:pt x="15276" y="20714"/>
                    <a:pt x="13040" y="20929"/>
                    <a:pt x="11860" y="21018"/>
                  </a:cubicBezTo>
                  <a:cubicBezTo>
                    <a:pt x="10286" y="21161"/>
                    <a:pt x="10286" y="21161"/>
                    <a:pt x="2236" y="21823"/>
                  </a:cubicBezTo>
                  <a:cubicBezTo>
                    <a:pt x="1789" y="21823"/>
                    <a:pt x="1414" y="21680"/>
                    <a:pt x="1127" y="21376"/>
                  </a:cubicBezTo>
                  <a:cubicBezTo>
                    <a:pt x="823" y="21161"/>
                    <a:pt x="680" y="20714"/>
                    <a:pt x="680" y="20338"/>
                  </a:cubicBezTo>
                  <a:cubicBezTo>
                    <a:pt x="680" y="20338"/>
                    <a:pt x="591" y="15044"/>
                    <a:pt x="519" y="13255"/>
                  </a:cubicBezTo>
                  <a:cubicBezTo>
                    <a:pt x="376" y="11252"/>
                    <a:pt x="305" y="8569"/>
                    <a:pt x="233" y="6404"/>
                  </a:cubicBezTo>
                  <a:lnTo>
                    <a:pt x="233" y="3578"/>
                  </a:lnTo>
                  <a:lnTo>
                    <a:pt x="233" y="2451"/>
                  </a:lnTo>
                  <a:cubicBezTo>
                    <a:pt x="233" y="2075"/>
                    <a:pt x="376" y="1700"/>
                    <a:pt x="680" y="1414"/>
                  </a:cubicBezTo>
                  <a:cubicBezTo>
                    <a:pt x="966" y="1110"/>
                    <a:pt x="1342" y="966"/>
                    <a:pt x="1789" y="966"/>
                  </a:cubicBezTo>
                  <a:cubicBezTo>
                    <a:pt x="2469" y="966"/>
                    <a:pt x="11180" y="966"/>
                    <a:pt x="14310" y="805"/>
                  </a:cubicBezTo>
                  <a:cubicBezTo>
                    <a:pt x="15753" y="805"/>
                    <a:pt x="20304" y="248"/>
                    <a:pt x="20560" y="217"/>
                  </a:cubicBezTo>
                  <a:close/>
                  <a:moveTo>
                    <a:pt x="20499" y="1"/>
                  </a:moveTo>
                  <a:cubicBezTo>
                    <a:pt x="20499" y="1"/>
                    <a:pt x="20195" y="72"/>
                    <a:pt x="19748" y="144"/>
                  </a:cubicBezTo>
                  <a:cubicBezTo>
                    <a:pt x="18335" y="287"/>
                    <a:pt x="15348" y="591"/>
                    <a:pt x="14239" y="591"/>
                  </a:cubicBezTo>
                  <a:cubicBezTo>
                    <a:pt x="11180" y="734"/>
                    <a:pt x="2469" y="734"/>
                    <a:pt x="1789" y="734"/>
                  </a:cubicBezTo>
                  <a:cubicBezTo>
                    <a:pt x="1270" y="734"/>
                    <a:pt x="823" y="895"/>
                    <a:pt x="519" y="1253"/>
                  </a:cubicBezTo>
                  <a:cubicBezTo>
                    <a:pt x="144" y="1557"/>
                    <a:pt x="0" y="2004"/>
                    <a:pt x="0" y="2451"/>
                  </a:cubicBezTo>
                  <a:cubicBezTo>
                    <a:pt x="0" y="2451"/>
                    <a:pt x="0" y="9302"/>
                    <a:pt x="305" y="13255"/>
                  </a:cubicBezTo>
                  <a:cubicBezTo>
                    <a:pt x="305" y="14149"/>
                    <a:pt x="376" y="15938"/>
                    <a:pt x="376" y="17441"/>
                  </a:cubicBezTo>
                  <a:cubicBezTo>
                    <a:pt x="448" y="18246"/>
                    <a:pt x="448" y="18925"/>
                    <a:pt x="448" y="19444"/>
                  </a:cubicBezTo>
                  <a:lnTo>
                    <a:pt x="448" y="20338"/>
                  </a:lnTo>
                  <a:cubicBezTo>
                    <a:pt x="448" y="20786"/>
                    <a:pt x="680" y="21233"/>
                    <a:pt x="966" y="21537"/>
                  </a:cubicBezTo>
                  <a:cubicBezTo>
                    <a:pt x="1342" y="21913"/>
                    <a:pt x="1789" y="22056"/>
                    <a:pt x="2236" y="22056"/>
                  </a:cubicBezTo>
                  <a:cubicBezTo>
                    <a:pt x="10357" y="21376"/>
                    <a:pt x="10357" y="21376"/>
                    <a:pt x="11931" y="21233"/>
                  </a:cubicBezTo>
                  <a:cubicBezTo>
                    <a:pt x="14167" y="21018"/>
                    <a:pt x="21018" y="20410"/>
                    <a:pt x="21018" y="20410"/>
                  </a:cubicBezTo>
                  <a:cubicBezTo>
                    <a:pt x="21537" y="20410"/>
                    <a:pt x="21984" y="20267"/>
                    <a:pt x="22288" y="19891"/>
                  </a:cubicBezTo>
                  <a:cubicBezTo>
                    <a:pt x="22592" y="19587"/>
                    <a:pt x="22807" y="19140"/>
                    <a:pt x="22807" y="18693"/>
                  </a:cubicBezTo>
                  <a:cubicBezTo>
                    <a:pt x="22807" y="18693"/>
                    <a:pt x="22878" y="16993"/>
                    <a:pt x="22878" y="15115"/>
                  </a:cubicBezTo>
                  <a:cubicBezTo>
                    <a:pt x="22878" y="13183"/>
                    <a:pt x="22807" y="11019"/>
                    <a:pt x="22592" y="9982"/>
                  </a:cubicBezTo>
                  <a:cubicBezTo>
                    <a:pt x="22360" y="9016"/>
                    <a:pt x="22288" y="6994"/>
                    <a:pt x="22288" y="5206"/>
                  </a:cubicBezTo>
                  <a:lnTo>
                    <a:pt x="22288" y="2827"/>
                  </a:lnTo>
                  <a:cubicBezTo>
                    <a:pt x="22288" y="2147"/>
                    <a:pt x="22360" y="1789"/>
                    <a:pt x="22360" y="1789"/>
                  </a:cubicBezTo>
                  <a:cubicBezTo>
                    <a:pt x="22360" y="1253"/>
                    <a:pt x="22145" y="895"/>
                    <a:pt x="21769" y="519"/>
                  </a:cubicBezTo>
                  <a:cubicBezTo>
                    <a:pt x="21465" y="215"/>
                    <a:pt x="21018" y="1"/>
                    <a:pt x="20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117;p61"/>
            <p:cNvSpPr/>
            <p:nvPr/>
          </p:nvSpPr>
          <p:spPr>
            <a:xfrm>
              <a:off x="7909300" y="4065275"/>
              <a:ext cx="229425" cy="642625"/>
            </a:xfrm>
            <a:custGeom>
              <a:avLst/>
              <a:gdLst/>
              <a:ahLst/>
              <a:cxnLst/>
              <a:rect l="l" t="t" r="r" b="b"/>
              <a:pathLst>
                <a:path w="9177" h="25705" extrusionOk="0">
                  <a:moveTo>
                    <a:pt x="1271" y="246"/>
                  </a:moveTo>
                  <a:cubicBezTo>
                    <a:pt x="1610" y="388"/>
                    <a:pt x="3067" y="1003"/>
                    <a:pt x="3650" y="1271"/>
                  </a:cubicBezTo>
                  <a:cubicBezTo>
                    <a:pt x="4329" y="1485"/>
                    <a:pt x="6708" y="2308"/>
                    <a:pt x="6708" y="2308"/>
                  </a:cubicBezTo>
                  <a:cubicBezTo>
                    <a:pt x="7155" y="2523"/>
                    <a:pt x="7603" y="2755"/>
                    <a:pt x="7907" y="2970"/>
                  </a:cubicBezTo>
                  <a:cubicBezTo>
                    <a:pt x="8193" y="3203"/>
                    <a:pt x="8354" y="3507"/>
                    <a:pt x="8354" y="3954"/>
                  </a:cubicBezTo>
                  <a:lnTo>
                    <a:pt x="8354" y="6923"/>
                  </a:lnTo>
                  <a:lnTo>
                    <a:pt x="8354" y="8783"/>
                  </a:lnTo>
                  <a:cubicBezTo>
                    <a:pt x="8425" y="12075"/>
                    <a:pt x="8873" y="22056"/>
                    <a:pt x="8873" y="22056"/>
                  </a:cubicBezTo>
                  <a:cubicBezTo>
                    <a:pt x="8873" y="22575"/>
                    <a:pt x="8944" y="23397"/>
                    <a:pt x="8944" y="24220"/>
                  </a:cubicBezTo>
                  <a:cubicBezTo>
                    <a:pt x="8944" y="24596"/>
                    <a:pt x="8944" y="24882"/>
                    <a:pt x="8873" y="25115"/>
                  </a:cubicBezTo>
                  <a:cubicBezTo>
                    <a:pt x="8801" y="25258"/>
                    <a:pt x="8801" y="25329"/>
                    <a:pt x="8730" y="25419"/>
                  </a:cubicBezTo>
                  <a:cubicBezTo>
                    <a:pt x="8640" y="25419"/>
                    <a:pt x="8640" y="25490"/>
                    <a:pt x="8569" y="25490"/>
                  </a:cubicBezTo>
                  <a:lnTo>
                    <a:pt x="8497" y="25490"/>
                  </a:lnTo>
                  <a:cubicBezTo>
                    <a:pt x="7907" y="25258"/>
                    <a:pt x="6941" y="24596"/>
                    <a:pt x="6046" y="23845"/>
                  </a:cubicBezTo>
                  <a:cubicBezTo>
                    <a:pt x="5152" y="23183"/>
                    <a:pt x="4168" y="22360"/>
                    <a:pt x="3578" y="21913"/>
                  </a:cubicBezTo>
                  <a:cubicBezTo>
                    <a:pt x="2165" y="20857"/>
                    <a:pt x="1414" y="20339"/>
                    <a:pt x="1038" y="19963"/>
                  </a:cubicBezTo>
                  <a:cubicBezTo>
                    <a:pt x="895" y="19748"/>
                    <a:pt x="823" y="19605"/>
                    <a:pt x="752" y="19444"/>
                  </a:cubicBezTo>
                  <a:cubicBezTo>
                    <a:pt x="680" y="19373"/>
                    <a:pt x="680" y="19158"/>
                    <a:pt x="680" y="18997"/>
                  </a:cubicBezTo>
                  <a:lnTo>
                    <a:pt x="680" y="18854"/>
                  </a:lnTo>
                  <a:lnTo>
                    <a:pt x="680" y="18103"/>
                  </a:lnTo>
                  <a:cubicBezTo>
                    <a:pt x="519" y="16618"/>
                    <a:pt x="376" y="13488"/>
                    <a:pt x="376" y="11395"/>
                  </a:cubicBezTo>
                  <a:lnTo>
                    <a:pt x="376" y="10125"/>
                  </a:lnTo>
                  <a:cubicBezTo>
                    <a:pt x="448" y="9767"/>
                    <a:pt x="448" y="9231"/>
                    <a:pt x="448" y="8712"/>
                  </a:cubicBezTo>
                  <a:cubicBezTo>
                    <a:pt x="448" y="6029"/>
                    <a:pt x="233" y="1933"/>
                    <a:pt x="233" y="1933"/>
                  </a:cubicBezTo>
                  <a:cubicBezTo>
                    <a:pt x="233" y="1485"/>
                    <a:pt x="233" y="1038"/>
                    <a:pt x="376" y="734"/>
                  </a:cubicBezTo>
                  <a:cubicBezTo>
                    <a:pt x="519" y="591"/>
                    <a:pt x="591" y="448"/>
                    <a:pt x="752" y="376"/>
                  </a:cubicBezTo>
                  <a:cubicBezTo>
                    <a:pt x="823" y="287"/>
                    <a:pt x="1038" y="287"/>
                    <a:pt x="1271" y="287"/>
                  </a:cubicBezTo>
                  <a:lnTo>
                    <a:pt x="1271" y="246"/>
                  </a:lnTo>
                  <a:close/>
                  <a:moveTo>
                    <a:pt x="1271" y="1"/>
                  </a:moveTo>
                  <a:cubicBezTo>
                    <a:pt x="966" y="1"/>
                    <a:pt x="752" y="72"/>
                    <a:pt x="591" y="215"/>
                  </a:cubicBezTo>
                  <a:cubicBezTo>
                    <a:pt x="305" y="376"/>
                    <a:pt x="144" y="591"/>
                    <a:pt x="72" y="967"/>
                  </a:cubicBezTo>
                  <a:cubicBezTo>
                    <a:pt x="1" y="1271"/>
                    <a:pt x="1" y="1557"/>
                    <a:pt x="1" y="1933"/>
                  </a:cubicBezTo>
                  <a:lnTo>
                    <a:pt x="1" y="2684"/>
                  </a:lnTo>
                  <a:cubicBezTo>
                    <a:pt x="72" y="3954"/>
                    <a:pt x="233" y="6709"/>
                    <a:pt x="233" y="8712"/>
                  </a:cubicBezTo>
                  <a:cubicBezTo>
                    <a:pt x="233" y="9231"/>
                    <a:pt x="233" y="9767"/>
                    <a:pt x="144" y="10125"/>
                  </a:cubicBezTo>
                  <a:lnTo>
                    <a:pt x="144" y="11395"/>
                  </a:lnTo>
                  <a:cubicBezTo>
                    <a:pt x="144" y="14239"/>
                    <a:pt x="448" y="18854"/>
                    <a:pt x="448" y="18854"/>
                  </a:cubicBezTo>
                  <a:lnTo>
                    <a:pt x="448" y="18997"/>
                  </a:lnTo>
                  <a:cubicBezTo>
                    <a:pt x="448" y="19158"/>
                    <a:pt x="448" y="19373"/>
                    <a:pt x="519" y="19516"/>
                  </a:cubicBezTo>
                  <a:cubicBezTo>
                    <a:pt x="591" y="19820"/>
                    <a:pt x="823" y="20124"/>
                    <a:pt x="1271" y="20500"/>
                  </a:cubicBezTo>
                  <a:cubicBezTo>
                    <a:pt x="1718" y="20857"/>
                    <a:pt x="2380" y="21305"/>
                    <a:pt x="3435" y="22056"/>
                  </a:cubicBezTo>
                  <a:cubicBezTo>
                    <a:pt x="4025" y="22503"/>
                    <a:pt x="4991" y="23326"/>
                    <a:pt x="5885" y="24077"/>
                  </a:cubicBezTo>
                  <a:cubicBezTo>
                    <a:pt x="6851" y="24811"/>
                    <a:pt x="7746" y="25490"/>
                    <a:pt x="8425" y="25633"/>
                  </a:cubicBezTo>
                  <a:cubicBezTo>
                    <a:pt x="8497" y="25705"/>
                    <a:pt x="8569" y="25705"/>
                    <a:pt x="8569" y="25705"/>
                  </a:cubicBezTo>
                  <a:cubicBezTo>
                    <a:pt x="8730" y="25705"/>
                    <a:pt x="8801" y="25633"/>
                    <a:pt x="8873" y="25562"/>
                  </a:cubicBezTo>
                  <a:cubicBezTo>
                    <a:pt x="9016" y="25419"/>
                    <a:pt x="9087" y="25186"/>
                    <a:pt x="9087" y="24972"/>
                  </a:cubicBezTo>
                  <a:cubicBezTo>
                    <a:pt x="9177" y="24739"/>
                    <a:pt x="9177" y="24435"/>
                    <a:pt x="9177" y="24220"/>
                  </a:cubicBezTo>
                  <a:cubicBezTo>
                    <a:pt x="9177" y="23397"/>
                    <a:pt x="9087" y="22503"/>
                    <a:pt x="9087" y="22056"/>
                  </a:cubicBezTo>
                  <a:cubicBezTo>
                    <a:pt x="9087" y="22056"/>
                    <a:pt x="9016" y="21466"/>
                    <a:pt x="9016" y="20500"/>
                  </a:cubicBezTo>
                  <a:cubicBezTo>
                    <a:pt x="8873" y="17512"/>
                    <a:pt x="8640" y="11252"/>
                    <a:pt x="8569" y="8712"/>
                  </a:cubicBezTo>
                  <a:lnTo>
                    <a:pt x="8569" y="6923"/>
                  </a:lnTo>
                  <a:lnTo>
                    <a:pt x="8569" y="4920"/>
                  </a:lnTo>
                  <a:lnTo>
                    <a:pt x="8569" y="3954"/>
                  </a:lnTo>
                  <a:cubicBezTo>
                    <a:pt x="8569" y="3417"/>
                    <a:pt x="8354" y="3060"/>
                    <a:pt x="8050" y="2755"/>
                  </a:cubicBezTo>
                  <a:cubicBezTo>
                    <a:pt x="7746" y="2523"/>
                    <a:pt x="7299" y="2308"/>
                    <a:pt x="6780" y="2076"/>
                  </a:cubicBezTo>
                  <a:cubicBezTo>
                    <a:pt x="6780" y="2076"/>
                    <a:pt x="6190" y="1933"/>
                    <a:pt x="5510" y="1629"/>
                  </a:cubicBezTo>
                  <a:cubicBezTo>
                    <a:pt x="4848" y="1414"/>
                    <a:pt x="4025" y="1181"/>
                    <a:pt x="3721" y="1038"/>
                  </a:cubicBezTo>
                  <a:cubicBezTo>
                    <a:pt x="3363" y="895"/>
                    <a:pt x="2755" y="663"/>
                    <a:pt x="2236" y="448"/>
                  </a:cubicBezTo>
                  <a:cubicBezTo>
                    <a:pt x="1718" y="215"/>
                    <a:pt x="1271" y="72"/>
                    <a:pt x="1271" y="7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118;p61"/>
            <p:cNvSpPr/>
            <p:nvPr/>
          </p:nvSpPr>
          <p:spPr>
            <a:xfrm>
              <a:off x="7924050" y="4068850"/>
              <a:ext cx="214675" cy="626100"/>
            </a:xfrm>
            <a:custGeom>
              <a:avLst/>
              <a:gdLst/>
              <a:ahLst/>
              <a:cxnLst/>
              <a:rect l="l" t="t" r="r" b="b"/>
              <a:pathLst>
                <a:path w="8587" h="25044" extrusionOk="0">
                  <a:moveTo>
                    <a:pt x="824" y="233"/>
                  </a:moveTo>
                  <a:cubicBezTo>
                    <a:pt x="824" y="233"/>
                    <a:pt x="1271" y="377"/>
                    <a:pt x="1718" y="591"/>
                  </a:cubicBezTo>
                  <a:cubicBezTo>
                    <a:pt x="2237" y="824"/>
                    <a:pt x="2845" y="1038"/>
                    <a:pt x="3131" y="1199"/>
                  </a:cubicBezTo>
                  <a:cubicBezTo>
                    <a:pt x="3811" y="1414"/>
                    <a:pt x="6047" y="2237"/>
                    <a:pt x="6047" y="2237"/>
                  </a:cubicBezTo>
                  <a:cubicBezTo>
                    <a:pt x="6494" y="2380"/>
                    <a:pt x="6941" y="2612"/>
                    <a:pt x="7156" y="2827"/>
                  </a:cubicBezTo>
                  <a:cubicBezTo>
                    <a:pt x="7460" y="3060"/>
                    <a:pt x="7603" y="3364"/>
                    <a:pt x="7603" y="3811"/>
                  </a:cubicBezTo>
                  <a:lnTo>
                    <a:pt x="7603" y="6709"/>
                  </a:lnTo>
                  <a:lnTo>
                    <a:pt x="7603" y="8497"/>
                  </a:lnTo>
                  <a:cubicBezTo>
                    <a:pt x="7692" y="11699"/>
                    <a:pt x="8050" y="21466"/>
                    <a:pt x="8050" y="21466"/>
                  </a:cubicBezTo>
                  <a:cubicBezTo>
                    <a:pt x="8050" y="21841"/>
                    <a:pt x="8140" y="22289"/>
                    <a:pt x="8211" y="22807"/>
                  </a:cubicBezTo>
                  <a:cubicBezTo>
                    <a:pt x="8283" y="23326"/>
                    <a:pt x="8354" y="23845"/>
                    <a:pt x="8354" y="24220"/>
                  </a:cubicBezTo>
                  <a:lnTo>
                    <a:pt x="8354" y="24739"/>
                  </a:lnTo>
                  <a:cubicBezTo>
                    <a:pt x="8283" y="24739"/>
                    <a:pt x="8283" y="24829"/>
                    <a:pt x="8283" y="24829"/>
                  </a:cubicBezTo>
                  <a:lnTo>
                    <a:pt x="8140" y="24829"/>
                  </a:lnTo>
                  <a:cubicBezTo>
                    <a:pt x="7531" y="24668"/>
                    <a:pt x="6565" y="24006"/>
                    <a:pt x="5600" y="23254"/>
                  </a:cubicBezTo>
                  <a:cubicBezTo>
                    <a:pt x="4705" y="22503"/>
                    <a:pt x="3739" y="21770"/>
                    <a:pt x="3131" y="21323"/>
                  </a:cubicBezTo>
                  <a:cubicBezTo>
                    <a:pt x="1951" y="20500"/>
                    <a:pt x="1342" y="19981"/>
                    <a:pt x="1056" y="19605"/>
                  </a:cubicBezTo>
                  <a:cubicBezTo>
                    <a:pt x="824" y="19462"/>
                    <a:pt x="752" y="19301"/>
                    <a:pt x="752" y="19158"/>
                  </a:cubicBezTo>
                  <a:cubicBezTo>
                    <a:pt x="681" y="19015"/>
                    <a:pt x="681" y="18926"/>
                    <a:pt x="681" y="18783"/>
                  </a:cubicBezTo>
                  <a:lnTo>
                    <a:pt x="681" y="18335"/>
                  </a:lnTo>
                  <a:cubicBezTo>
                    <a:pt x="681" y="18335"/>
                    <a:pt x="681" y="18031"/>
                    <a:pt x="609" y="17584"/>
                  </a:cubicBezTo>
                  <a:cubicBezTo>
                    <a:pt x="537" y="16171"/>
                    <a:pt x="376" y="13112"/>
                    <a:pt x="376" y="11109"/>
                  </a:cubicBezTo>
                  <a:lnTo>
                    <a:pt x="376" y="9839"/>
                  </a:lnTo>
                  <a:cubicBezTo>
                    <a:pt x="448" y="9463"/>
                    <a:pt x="448" y="8945"/>
                    <a:pt x="448" y="8426"/>
                  </a:cubicBezTo>
                  <a:cubicBezTo>
                    <a:pt x="448" y="5886"/>
                    <a:pt x="233" y="1861"/>
                    <a:pt x="233" y="1861"/>
                  </a:cubicBezTo>
                  <a:lnTo>
                    <a:pt x="233" y="1199"/>
                  </a:lnTo>
                  <a:cubicBezTo>
                    <a:pt x="233" y="895"/>
                    <a:pt x="233" y="681"/>
                    <a:pt x="305" y="520"/>
                  </a:cubicBezTo>
                  <a:cubicBezTo>
                    <a:pt x="376" y="377"/>
                    <a:pt x="376" y="377"/>
                    <a:pt x="537" y="305"/>
                  </a:cubicBezTo>
                  <a:cubicBezTo>
                    <a:pt x="609" y="305"/>
                    <a:pt x="681" y="233"/>
                    <a:pt x="824" y="233"/>
                  </a:cubicBezTo>
                  <a:close/>
                  <a:moveTo>
                    <a:pt x="824" y="1"/>
                  </a:moveTo>
                  <a:cubicBezTo>
                    <a:pt x="681" y="1"/>
                    <a:pt x="537" y="1"/>
                    <a:pt x="376" y="72"/>
                  </a:cubicBezTo>
                  <a:cubicBezTo>
                    <a:pt x="233" y="233"/>
                    <a:pt x="90" y="377"/>
                    <a:pt x="1" y="591"/>
                  </a:cubicBezTo>
                  <a:lnTo>
                    <a:pt x="1" y="1199"/>
                  </a:lnTo>
                  <a:lnTo>
                    <a:pt x="1" y="1861"/>
                  </a:lnTo>
                  <a:lnTo>
                    <a:pt x="1" y="2541"/>
                  </a:lnTo>
                  <a:cubicBezTo>
                    <a:pt x="90" y="3811"/>
                    <a:pt x="233" y="6494"/>
                    <a:pt x="233" y="8426"/>
                  </a:cubicBezTo>
                  <a:cubicBezTo>
                    <a:pt x="233" y="8945"/>
                    <a:pt x="233" y="9463"/>
                    <a:pt x="162" y="9839"/>
                  </a:cubicBezTo>
                  <a:lnTo>
                    <a:pt x="162" y="11109"/>
                  </a:lnTo>
                  <a:cubicBezTo>
                    <a:pt x="162" y="13792"/>
                    <a:pt x="448" y="18335"/>
                    <a:pt x="448" y="18335"/>
                  </a:cubicBezTo>
                  <a:lnTo>
                    <a:pt x="448" y="18783"/>
                  </a:lnTo>
                  <a:cubicBezTo>
                    <a:pt x="448" y="18926"/>
                    <a:pt x="448" y="19087"/>
                    <a:pt x="537" y="19230"/>
                  </a:cubicBezTo>
                  <a:cubicBezTo>
                    <a:pt x="609" y="19462"/>
                    <a:pt x="824" y="19749"/>
                    <a:pt x="1199" y="20053"/>
                  </a:cubicBezTo>
                  <a:cubicBezTo>
                    <a:pt x="1575" y="20428"/>
                    <a:pt x="2094" y="20875"/>
                    <a:pt x="2988" y="21466"/>
                  </a:cubicBezTo>
                  <a:cubicBezTo>
                    <a:pt x="3578" y="21913"/>
                    <a:pt x="4562" y="22736"/>
                    <a:pt x="5528" y="23398"/>
                  </a:cubicBezTo>
                  <a:cubicBezTo>
                    <a:pt x="6494" y="24149"/>
                    <a:pt x="7388" y="24829"/>
                    <a:pt x="8050" y="25043"/>
                  </a:cubicBezTo>
                  <a:lnTo>
                    <a:pt x="8211" y="25043"/>
                  </a:lnTo>
                  <a:cubicBezTo>
                    <a:pt x="8283" y="25043"/>
                    <a:pt x="8354" y="25043"/>
                    <a:pt x="8426" y="24972"/>
                  </a:cubicBezTo>
                  <a:cubicBezTo>
                    <a:pt x="8497" y="24900"/>
                    <a:pt x="8497" y="24829"/>
                    <a:pt x="8587" y="24668"/>
                  </a:cubicBezTo>
                  <a:lnTo>
                    <a:pt x="8587" y="24220"/>
                  </a:lnTo>
                  <a:cubicBezTo>
                    <a:pt x="8587" y="23845"/>
                    <a:pt x="8497" y="23254"/>
                    <a:pt x="8426" y="22736"/>
                  </a:cubicBezTo>
                  <a:cubicBezTo>
                    <a:pt x="8354" y="22289"/>
                    <a:pt x="8283" y="21770"/>
                    <a:pt x="8283" y="21466"/>
                  </a:cubicBezTo>
                  <a:cubicBezTo>
                    <a:pt x="8283" y="21466"/>
                    <a:pt x="8283" y="20875"/>
                    <a:pt x="8211" y="19909"/>
                  </a:cubicBezTo>
                  <a:cubicBezTo>
                    <a:pt x="8140" y="16994"/>
                    <a:pt x="7907" y="10876"/>
                    <a:pt x="7835" y="8497"/>
                  </a:cubicBezTo>
                  <a:lnTo>
                    <a:pt x="7835" y="6709"/>
                  </a:lnTo>
                  <a:lnTo>
                    <a:pt x="7835" y="4777"/>
                  </a:lnTo>
                  <a:lnTo>
                    <a:pt x="7835" y="3811"/>
                  </a:lnTo>
                  <a:cubicBezTo>
                    <a:pt x="7835" y="3274"/>
                    <a:pt x="7603" y="2917"/>
                    <a:pt x="7317" y="2684"/>
                  </a:cubicBezTo>
                  <a:cubicBezTo>
                    <a:pt x="7013" y="2380"/>
                    <a:pt x="6637" y="2165"/>
                    <a:pt x="6118" y="2022"/>
                  </a:cubicBezTo>
                  <a:cubicBezTo>
                    <a:pt x="6118" y="2022"/>
                    <a:pt x="5600" y="1790"/>
                    <a:pt x="4920" y="1575"/>
                  </a:cubicBezTo>
                  <a:cubicBezTo>
                    <a:pt x="4330" y="1342"/>
                    <a:pt x="3578" y="1038"/>
                    <a:pt x="3292" y="967"/>
                  </a:cubicBezTo>
                  <a:cubicBezTo>
                    <a:pt x="2612" y="681"/>
                    <a:pt x="895" y="1"/>
                    <a:pt x="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119;p61"/>
            <p:cNvSpPr/>
            <p:nvPr/>
          </p:nvSpPr>
          <p:spPr>
            <a:xfrm>
              <a:off x="7965200" y="4007600"/>
              <a:ext cx="767825" cy="68875"/>
            </a:xfrm>
            <a:custGeom>
              <a:avLst/>
              <a:gdLst/>
              <a:ahLst/>
              <a:cxnLst/>
              <a:rect l="l" t="t" r="r" b="b"/>
              <a:pathLst>
                <a:path w="30713" h="2755" extrusionOk="0">
                  <a:moveTo>
                    <a:pt x="20875" y="215"/>
                  </a:moveTo>
                  <a:cubicBezTo>
                    <a:pt x="21161" y="215"/>
                    <a:pt x="21608" y="287"/>
                    <a:pt x="21912" y="287"/>
                  </a:cubicBezTo>
                  <a:cubicBezTo>
                    <a:pt x="21984" y="287"/>
                    <a:pt x="22055" y="358"/>
                    <a:pt x="22216" y="358"/>
                  </a:cubicBezTo>
                  <a:cubicBezTo>
                    <a:pt x="22288" y="448"/>
                    <a:pt x="22431" y="448"/>
                    <a:pt x="22431" y="448"/>
                  </a:cubicBezTo>
                  <a:lnTo>
                    <a:pt x="29514" y="2004"/>
                  </a:lnTo>
                  <a:cubicBezTo>
                    <a:pt x="29514" y="2004"/>
                    <a:pt x="29586" y="2004"/>
                    <a:pt x="29658" y="2075"/>
                  </a:cubicBezTo>
                  <a:cubicBezTo>
                    <a:pt x="29819" y="2075"/>
                    <a:pt x="30033" y="2147"/>
                    <a:pt x="30266" y="2236"/>
                  </a:cubicBezTo>
                  <a:cubicBezTo>
                    <a:pt x="30337" y="2236"/>
                    <a:pt x="30409" y="2308"/>
                    <a:pt x="30409" y="2308"/>
                  </a:cubicBezTo>
                  <a:cubicBezTo>
                    <a:pt x="30458" y="2357"/>
                    <a:pt x="30473" y="2372"/>
                    <a:pt x="30478" y="2400"/>
                  </a:cubicBezTo>
                  <a:lnTo>
                    <a:pt x="30478" y="2400"/>
                  </a:lnTo>
                  <a:cubicBezTo>
                    <a:pt x="30465" y="2451"/>
                    <a:pt x="30401" y="2451"/>
                    <a:pt x="30337" y="2451"/>
                  </a:cubicBezTo>
                  <a:cubicBezTo>
                    <a:pt x="29962" y="2522"/>
                    <a:pt x="29371" y="2522"/>
                    <a:pt x="28996" y="2522"/>
                  </a:cubicBezTo>
                  <a:lnTo>
                    <a:pt x="28763" y="2522"/>
                  </a:lnTo>
                  <a:lnTo>
                    <a:pt x="7531" y="2451"/>
                  </a:lnTo>
                  <a:lnTo>
                    <a:pt x="7388" y="2451"/>
                  </a:lnTo>
                  <a:cubicBezTo>
                    <a:pt x="7155" y="2451"/>
                    <a:pt x="6637" y="2379"/>
                    <a:pt x="6333" y="2236"/>
                  </a:cubicBezTo>
                  <a:lnTo>
                    <a:pt x="1342" y="895"/>
                  </a:lnTo>
                  <a:cubicBezTo>
                    <a:pt x="1342" y="895"/>
                    <a:pt x="1038" y="805"/>
                    <a:pt x="752" y="734"/>
                  </a:cubicBezTo>
                  <a:cubicBezTo>
                    <a:pt x="659" y="734"/>
                    <a:pt x="573" y="710"/>
                    <a:pt x="489" y="690"/>
                  </a:cubicBezTo>
                  <a:lnTo>
                    <a:pt x="489" y="690"/>
                  </a:lnTo>
                  <a:cubicBezTo>
                    <a:pt x="817" y="657"/>
                    <a:pt x="1135" y="644"/>
                    <a:pt x="1414" y="591"/>
                  </a:cubicBezTo>
                  <a:lnTo>
                    <a:pt x="2022" y="591"/>
                  </a:lnTo>
                  <a:lnTo>
                    <a:pt x="20356" y="215"/>
                  </a:lnTo>
                  <a:close/>
                  <a:moveTo>
                    <a:pt x="20356" y="0"/>
                  </a:moveTo>
                  <a:lnTo>
                    <a:pt x="2022" y="358"/>
                  </a:lnTo>
                  <a:cubicBezTo>
                    <a:pt x="2022" y="358"/>
                    <a:pt x="1038" y="358"/>
                    <a:pt x="72" y="519"/>
                  </a:cubicBezTo>
                  <a:lnTo>
                    <a:pt x="0" y="591"/>
                  </a:lnTo>
                  <a:lnTo>
                    <a:pt x="0" y="662"/>
                  </a:lnTo>
                  <a:lnTo>
                    <a:pt x="0" y="734"/>
                  </a:lnTo>
                  <a:lnTo>
                    <a:pt x="72" y="805"/>
                  </a:lnTo>
                  <a:cubicBezTo>
                    <a:pt x="144" y="805"/>
                    <a:pt x="233" y="805"/>
                    <a:pt x="376" y="895"/>
                  </a:cubicBezTo>
                  <a:cubicBezTo>
                    <a:pt x="752" y="966"/>
                    <a:pt x="1270" y="1109"/>
                    <a:pt x="1270" y="1109"/>
                  </a:cubicBezTo>
                  <a:lnTo>
                    <a:pt x="6261" y="2451"/>
                  </a:lnTo>
                  <a:cubicBezTo>
                    <a:pt x="6637" y="2594"/>
                    <a:pt x="7084" y="2683"/>
                    <a:pt x="7388" y="2683"/>
                  </a:cubicBezTo>
                  <a:lnTo>
                    <a:pt x="7531" y="2683"/>
                  </a:lnTo>
                  <a:lnTo>
                    <a:pt x="28692" y="2755"/>
                  </a:lnTo>
                  <a:lnTo>
                    <a:pt x="30033" y="2755"/>
                  </a:lnTo>
                  <a:cubicBezTo>
                    <a:pt x="30194" y="2755"/>
                    <a:pt x="30337" y="2683"/>
                    <a:pt x="30480" y="2683"/>
                  </a:cubicBezTo>
                  <a:cubicBezTo>
                    <a:pt x="30480" y="2683"/>
                    <a:pt x="30552" y="2594"/>
                    <a:pt x="30641" y="2594"/>
                  </a:cubicBezTo>
                  <a:lnTo>
                    <a:pt x="30713" y="2522"/>
                  </a:lnTo>
                  <a:lnTo>
                    <a:pt x="30713" y="2451"/>
                  </a:lnTo>
                  <a:cubicBezTo>
                    <a:pt x="30713" y="2379"/>
                    <a:pt x="30713" y="2308"/>
                    <a:pt x="30641" y="2236"/>
                  </a:cubicBezTo>
                  <a:cubicBezTo>
                    <a:pt x="30552" y="2147"/>
                    <a:pt x="30480" y="2075"/>
                    <a:pt x="30337" y="2004"/>
                  </a:cubicBezTo>
                  <a:cubicBezTo>
                    <a:pt x="30033" y="1861"/>
                    <a:pt x="29514" y="1789"/>
                    <a:pt x="29514" y="1789"/>
                  </a:cubicBezTo>
                  <a:lnTo>
                    <a:pt x="22503" y="215"/>
                  </a:lnTo>
                  <a:cubicBezTo>
                    <a:pt x="22503" y="215"/>
                    <a:pt x="22360" y="215"/>
                    <a:pt x="22288" y="143"/>
                  </a:cubicBezTo>
                  <a:cubicBezTo>
                    <a:pt x="22145" y="143"/>
                    <a:pt x="21984" y="72"/>
                    <a:pt x="21912" y="72"/>
                  </a:cubicBezTo>
                  <a:cubicBezTo>
                    <a:pt x="21251" y="0"/>
                    <a:pt x="20356" y="0"/>
                    <a:pt x="20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120;p61"/>
            <p:cNvSpPr/>
            <p:nvPr/>
          </p:nvSpPr>
          <p:spPr>
            <a:xfrm>
              <a:off x="7978175" y="4020575"/>
              <a:ext cx="734300" cy="55900"/>
            </a:xfrm>
            <a:custGeom>
              <a:avLst/>
              <a:gdLst/>
              <a:ahLst/>
              <a:cxnLst/>
              <a:rect l="l" t="t" r="r" b="b"/>
              <a:pathLst>
                <a:path w="29372" h="2236" extrusionOk="0">
                  <a:moveTo>
                    <a:pt x="20356" y="215"/>
                  </a:moveTo>
                  <a:cubicBezTo>
                    <a:pt x="20642" y="215"/>
                    <a:pt x="21089" y="215"/>
                    <a:pt x="21393" y="286"/>
                  </a:cubicBezTo>
                  <a:lnTo>
                    <a:pt x="21697" y="286"/>
                  </a:lnTo>
                  <a:cubicBezTo>
                    <a:pt x="21841" y="376"/>
                    <a:pt x="21912" y="376"/>
                    <a:pt x="21912" y="376"/>
                  </a:cubicBezTo>
                  <a:lnTo>
                    <a:pt x="28630" y="1989"/>
                  </a:lnTo>
                  <a:lnTo>
                    <a:pt x="28630" y="1989"/>
                  </a:lnTo>
                  <a:cubicBezTo>
                    <a:pt x="28384" y="2003"/>
                    <a:pt x="28173" y="2003"/>
                    <a:pt x="28173" y="2003"/>
                  </a:cubicBezTo>
                  <a:lnTo>
                    <a:pt x="7012" y="1932"/>
                  </a:lnTo>
                  <a:lnTo>
                    <a:pt x="6869" y="1932"/>
                  </a:lnTo>
                  <a:cubicBezTo>
                    <a:pt x="6636" y="1932"/>
                    <a:pt x="6118" y="1932"/>
                    <a:pt x="5814" y="1789"/>
                  </a:cubicBezTo>
                  <a:lnTo>
                    <a:pt x="2021" y="662"/>
                  </a:lnTo>
                  <a:cubicBezTo>
                    <a:pt x="1745" y="604"/>
                    <a:pt x="1507" y="557"/>
                    <a:pt x="1303" y="518"/>
                  </a:cubicBezTo>
                  <a:lnTo>
                    <a:pt x="1303" y="518"/>
                  </a:lnTo>
                  <a:cubicBezTo>
                    <a:pt x="2207" y="510"/>
                    <a:pt x="3059" y="447"/>
                    <a:pt x="3059" y="447"/>
                  </a:cubicBezTo>
                  <a:lnTo>
                    <a:pt x="19837" y="215"/>
                  </a:lnTo>
                  <a:close/>
                  <a:moveTo>
                    <a:pt x="19837" y="0"/>
                  </a:moveTo>
                  <a:lnTo>
                    <a:pt x="3059" y="215"/>
                  </a:lnTo>
                  <a:lnTo>
                    <a:pt x="2469" y="215"/>
                  </a:lnTo>
                  <a:cubicBezTo>
                    <a:pt x="2093" y="286"/>
                    <a:pt x="1646" y="286"/>
                    <a:pt x="1127" y="286"/>
                  </a:cubicBezTo>
                  <a:cubicBezTo>
                    <a:pt x="895" y="286"/>
                    <a:pt x="680" y="286"/>
                    <a:pt x="447" y="215"/>
                  </a:cubicBezTo>
                  <a:lnTo>
                    <a:pt x="161" y="215"/>
                  </a:lnTo>
                  <a:lnTo>
                    <a:pt x="72" y="286"/>
                  </a:lnTo>
                  <a:cubicBezTo>
                    <a:pt x="72" y="286"/>
                    <a:pt x="0" y="286"/>
                    <a:pt x="0" y="376"/>
                  </a:cubicBezTo>
                  <a:cubicBezTo>
                    <a:pt x="0" y="447"/>
                    <a:pt x="72" y="447"/>
                    <a:pt x="72" y="447"/>
                  </a:cubicBezTo>
                  <a:lnTo>
                    <a:pt x="72" y="519"/>
                  </a:lnTo>
                  <a:lnTo>
                    <a:pt x="304" y="519"/>
                  </a:lnTo>
                  <a:cubicBezTo>
                    <a:pt x="519" y="590"/>
                    <a:pt x="1056" y="662"/>
                    <a:pt x="2021" y="894"/>
                  </a:cubicBezTo>
                  <a:lnTo>
                    <a:pt x="5742" y="2003"/>
                  </a:lnTo>
                  <a:cubicBezTo>
                    <a:pt x="6118" y="2164"/>
                    <a:pt x="6565" y="2164"/>
                    <a:pt x="6869" y="2164"/>
                  </a:cubicBezTo>
                  <a:lnTo>
                    <a:pt x="7012" y="2164"/>
                  </a:lnTo>
                  <a:lnTo>
                    <a:pt x="28244" y="2236"/>
                  </a:lnTo>
                  <a:cubicBezTo>
                    <a:pt x="28244" y="2236"/>
                    <a:pt x="28781" y="2236"/>
                    <a:pt x="29139" y="2164"/>
                  </a:cubicBezTo>
                  <a:lnTo>
                    <a:pt x="29300" y="2164"/>
                  </a:lnTo>
                  <a:cubicBezTo>
                    <a:pt x="29300" y="2075"/>
                    <a:pt x="29371" y="2075"/>
                    <a:pt x="29371" y="2003"/>
                  </a:cubicBezTo>
                  <a:lnTo>
                    <a:pt x="29300" y="1932"/>
                  </a:lnTo>
                  <a:cubicBezTo>
                    <a:pt x="29300" y="1932"/>
                    <a:pt x="29228" y="1932"/>
                    <a:pt x="29228" y="1860"/>
                  </a:cubicBezTo>
                  <a:cubicBezTo>
                    <a:pt x="29139" y="1860"/>
                    <a:pt x="28995" y="1860"/>
                    <a:pt x="28924" y="1789"/>
                  </a:cubicBezTo>
                  <a:lnTo>
                    <a:pt x="28691" y="1789"/>
                  </a:lnTo>
                  <a:lnTo>
                    <a:pt x="21984" y="143"/>
                  </a:lnTo>
                  <a:cubicBezTo>
                    <a:pt x="21984" y="143"/>
                    <a:pt x="21841" y="143"/>
                    <a:pt x="21769" y="72"/>
                  </a:cubicBezTo>
                  <a:lnTo>
                    <a:pt x="21393" y="72"/>
                  </a:lnTo>
                  <a:cubicBezTo>
                    <a:pt x="20732" y="0"/>
                    <a:pt x="19837" y="0"/>
                    <a:pt x="19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121;p61"/>
            <p:cNvSpPr/>
            <p:nvPr/>
          </p:nvSpPr>
          <p:spPr>
            <a:xfrm>
              <a:off x="7488050" y="3331050"/>
              <a:ext cx="755450" cy="718025"/>
            </a:xfrm>
            <a:custGeom>
              <a:avLst/>
              <a:gdLst/>
              <a:ahLst/>
              <a:cxnLst/>
              <a:rect l="l" t="t" r="r" b="b"/>
              <a:pathLst>
                <a:path w="30218" h="28721" extrusionOk="0">
                  <a:moveTo>
                    <a:pt x="27824" y="1"/>
                  </a:moveTo>
                  <a:cubicBezTo>
                    <a:pt x="27517" y="1"/>
                    <a:pt x="27165" y="45"/>
                    <a:pt x="26760" y="142"/>
                  </a:cubicBezTo>
                  <a:lnTo>
                    <a:pt x="18192" y="303"/>
                  </a:lnTo>
                  <a:lnTo>
                    <a:pt x="2093" y="70"/>
                  </a:lnTo>
                  <a:cubicBezTo>
                    <a:pt x="2093" y="70"/>
                    <a:pt x="162" y="589"/>
                    <a:pt x="1" y="2753"/>
                  </a:cubicBezTo>
                  <a:lnTo>
                    <a:pt x="448" y="24451"/>
                  </a:lnTo>
                  <a:cubicBezTo>
                    <a:pt x="448" y="24451"/>
                    <a:pt x="376" y="25345"/>
                    <a:pt x="448" y="26168"/>
                  </a:cubicBezTo>
                  <a:cubicBezTo>
                    <a:pt x="448" y="27420"/>
                    <a:pt x="823" y="28547"/>
                    <a:pt x="2612" y="28547"/>
                  </a:cubicBezTo>
                  <a:cubicBezTo>
                    <a:pt x="2684" y="28547"/>
                    <a:pt x="2845" y="28547"/>
                    <a:pt x="2988" y="28619"/>
                  </a:cubicBezTo>
                  <a:cubicBezTo>
                    <a:pt x="3140" y="28619"/>
                    <a:pt x="3270" y="28636"/>
                    <a:pt x="3399" y="28636"/>
                  </a:cubicBezTo>
                  <a:cubicBezTo>
                    <a:pt x="3529" y="28636"/>
                    <a:pt x="3659" y="28619"/>
                    <a:pt x="3811" y="28547"/>
                  </a:cubicBezTo>
                  <a:lnTo>
                    <a:pt x="10894" y="28243"/>
                  </a:lnTo>
                  <a:lnTo>
                    <a:pt x="26689" y="28619"/>
                  </a:lnTo>
                  <a:cubicBezTo>
                    <a:pt x="26689" y="28619"/>
                    <a:pt x="27080" y="28720"/>
                    <a:pt x="27589" y="28720"/>
                  </a:cubicBezTo>
                  <a:cubicBezTo>
                    <a:pt x="28648" y="28720"/>
                    <a:pt x="30218" y="28279"/>
                    <a:pt x="29819" y="25560"/>
                  </a:cubicBezTo>
                  <a:lnTo>
                    <a:pt x="29604" y="14452"/>
                  </a:lnTo>
                  <a:lnTo>
                    <a:pt x="29676" y="3648"/>
                  </a:lnTo>
                  <a:cubicBezTo>
                    <a:pt x="29676" y="3648"/>
                    <a:pt x="30123" y="2235"/>
                    <a:pt x="29676" y="1269"/>
                  </a:cubicBezTo>
                  <a:cubicBezTo>
                    <a:pt x="29438" y="569"/>
                    <a:pt x="28926" y="1"/>
                    <a:pt x="278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122;p61"/>
            <p:cNvSpPr/>
            <p:nvPr/>
          </p:nvSpPr>
          <p:spPr>
            <a:xfrm>
              <a:off x="7553150" y="3395425"/>
              <a:ext cx="615725" cy="592975"/>
            </a:xfrm>
            <a:custGeom>
              <a:avLst/>
              <a:gdLst/>
              <a:ahLst/>
              <a:cxnLst/>
              <a:rect l="l" t="t" r="r" b="b"/>
              <a:pathLst>
                <a:path w="24629" h="23719" extrusionOk="0">
                  <a:moveTo>
                    <a:pt x="22667" y="0"/>
                  </a:moveTo>
                  <a:cubicBezTo>
                    <a:pt x="22429" y="0"/>
                    <a:pt x="22158" y="33"/>
                    <a:pt x="21849" y="107"/>
                  </a:cubicBezTo>
                  <a:lnTo>
                    <a:pt x="1958" y="178"/>
                  </a:lnTo>
                  <a:cubicBezTo>
                    <a:pt x="1958" y="178"/>
                    <a:pt x="1807" y="140"/>
                    <a:pt x="1592" y="140"/>
                  </a:cubicBezTo>
                  <a:cubicBezTo>
                    <a:pt x="1021" y="140"/>
                    <a:pt x="0" y="413"/>
                    <a:pt x="169" y="2414"/>
                  </a:cubicBezTo>
                  <a:lnTo>
                    <a:pt x="527" y="20159"/>
                  </a:lnTo>
                  <a:cubicBezTo>
                    <a:pt x="527" y="20159"/>
                    <a:pt x="312" y="21268"/>
                    <a:pt x="312" y="21947"/>
                  </a:cubicBezTo>
                  <a:cubicBezTo>
                    <a:pt x="384" y="22913"/>
                    <a:pt x="903" y="23593"/>
                    <a:pt x="2316" y="23593"/>
                  </a:cubicBezTo>
                  <a:lnTo>
                    <a:pt x="2620" y="23593"/>
                  </a:lnTo>
                  <a:cubicBezTo>
                    <a:pt x="2736" y="23629"/>
                    <a:pt x="2848" y="23647"/>
                    <a:pt x="2960" y="23647"/>
                  </a:cubicBezTo>
                  <a:cubicBezTo>
                    <a:pt x="3071" y="23647"/>
                    <a:pt x="3183" y="23629"/>
                    <a:pt x="3299" y="23593"/>
                  </a:cubicBezTo>
                  <a:lnTo>
                    <a:pt x="21920" y="23593"/>
                  </a:lnTo>
                  <a:cubicBezTo>
                    <a:pt x="21920" y="23593"/>
                    <a:pt x="22289" y="23718"/>
                    <a:pt x="22743" y="23718"/>
                  </a:cubicBezTo>
                  <a:cubicBezTo>
                    <a:pt x="23551" y="23718"/>
                    <a:pt x="24629" y="23323"/>
                    <a:pt x="24389" y="21125"/>
                  </a:cubicBezTo>
                  <a:lnTo>
                    <a:pt x="24317" y="3166"/>
                  </a:lnTo>
                  <a:cubicBezTo>
                    <a:pt x="24317" y="3166"/>
                    <a:pt x="24603" y="1967"/>
                    <a:pt x="24317" y="1144"/>
                  </a:cubicBezTo>
                  <a:cubicBezTo>
                    <a:pt x="24073" y="555"/>
                    <a:pt x="23643" y="0"/>
                    <a:pt x="22667" y="0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123;p61"/>
            <p:cNvSpPr/>
            <p:nvPr/>
          </p:nvSpPr>
          <p:spPr>
            <a:xfrm>
              <a:off x="7553350" y="3394500"/>
              <a:ext cx="614900" cy="594350"/>
            </a:xfrm>
            <a:custGeom>
              <a:avLst/>
              <a:gdLst/>
              <a:ahLst/>
              <a:cxnLst/>
              <a:rect l="l" t="t" r="r" b="b"/>
              <a:pathLst>
                <a:path w="24596" h="23774" extrusionOk="0">
                  <a:moveTo>
                    <a:pt x="22592" y="1"/>
                  </a:moveTo>
                  <a:cubicBezTo>
                    <a:pt x="22359" y="1"/>
                    <a:pt x="22145" y="72"/>
                    <a:pt x="21841" y="144"/>
                  </a:cubicBezTo>
                  <a:lnTo>
                    <a:pt x="1950" y="215"/>
                  </a:lnTo>
                  <a:lnTo>
                    <a:pt x="1574" y="215"/>
                  </a:lnTo>
                  <a:cubicBezTo>
                    <a:pt x="966" y="215"/>
                    <a:pt x="0" y="520"/>
                    <a:pt x="161" y="2451"/>
                  </a:cubicBezTo>
                  <a:lnTo>
                    <a:pt x="519" y="17817"/>
                  </a:lnTo>
                  <a:cubicBezTo>
                    <a:pt x="519" y="15938"/>
                    <a:pt x="608" y="13631"/>
                    <a:pt x="608" y="11395"/>
                  </a:cubicBezTo>
                  <a:cubicBezTo>
                    <a:pt x="608" y="7442"/>
                    <a:pt x="519" y="3578"/>
                    <a:pt x="447" y="1933"/>
                  </a:cubicBezTo>
                  <a:cubicBezTo>
                    <a:pt x="447" y="1557"/>
                    <a:pt x="447" y="1181"/>
                    <a:pt x="376" y="1110"/>
                  </a:cubicBezTo>
                  <a:cubicBezTo>
                    <a:pt x="608" y="287"/>
                    <a:pt x="1413" y="287"/>
                    <a:pt x="1413" y="287"/>
                  </a:cubicBezTo>
                  <a:lnTo>
                    <a:pt x="3882" y="287"/>
                  </a:lnTo>
                  <a:cubicBezTo>
                    <a:pt x="8050" y="287"/>
                    <a:pt x="18049" y="215"/>
                    <a:pt x="22735" y="144"/>
                  </a:cubicBezTo>
                  <a:cubicBezTo>
                    <a:pt x="23111" y="144"/>
                    <a:pt x="23933" y="663"/>
                    <a:pt x="24220" y="1038"/>
                  </a:cubicBezTo>
                  <a:cubicBezTo>
                    <a:pt x="24381" y="1342"/>
                    <a:pt x="24381" y="2004"/>
                    <a:pt x="24381" y="2755"/>
                  </a:cubicBezTo>
                  <a:cubicBezTo>
                    <a:pt x="24452" y="2308"/>
                    <a:pt x="24524" y="1718"/>
                    <a:pt x="24309" y="1181"/>
                  </a:cubicBezTo>
                  <a:cubicBezTo>
                    <a:pt x="24077" y="591"/>
                    <a:pt x="23558" y="1"/>
                    <a:pt x="22592" y="1"/>
                  </a:cubicBezTo>
                  <a:close/>
                  <a:moveTo>
                    <a:pt x="447" y="20947"/>
                  </a:moveTo>
                  <a:lnTo>
                    <a:pt x="447" y="20947"/>
                  </a:lnTo>
                  <a:cubicBezTo>
                    <a:pt x="376" y="21233"/>
                    <a:pt x="304" y="21680"/>
                    <a:pt x="304" y="21984"/>
                  </a:cubicBezTo>
                  <a:cubicBezTo>
                    <a:pt x="304" y="22127"/>
                    <a:pt x="376" y="22288"/>
                    <a:pt x="376" y="22360"/>
                  </a:cubicBezTo>
                  <a:lnTo>
                    <a:pt x="376" y="22288"/>
                  </a:lnTo>
                  <a:cubicBezTo>
                    <a:pt x="376" y="22288"/>
                    <a:pt x="376" y="21752"/>
                    <a:pt x="447" y="20947"/>
                  </a:cubicBezTo>
                  <a:close/>
                  <a:moveTo>
                    <a:pt x="24309" y="4687"/>
                  </a:moveTo>
                  <a:cubicBezTo>
                    <a:pt x="24220" y="7746"/>
                    <a:pt x="24148" y="11467"/>
                    <a:pt x="24148" y="11556"/>
                  </a:cubicBezTo>
                  <a:lnTo>
                    <a:pt x="24309" y="22432"/>
                  </a:lnTo>
                  <a:cubicBezTo>
                    <a:pt x="24148" y="23254"/>
                    <a:pt x="23415" y="23469"/>
                    <a:pt x="23254" y="23541"/>
                  </a:cubicBezTo>
                  <a:lnTo>
                    <a:pt x="13344" y="23254"/>
                  </a:lnTo>
                  <a:lnTo>
                    <a:pt x="1342" y="23397"/>
                  </a:lnTo>
                  <a:cubicBezTo>
                    <a:pt x="1199" y="23397"/>
                    <a:pt x="1127" y="23397"/>
                    <a:pt x="966" y="23326"/>
                  </a:cubicBezTo>
                  <a:lnTo>
                    <a:pt x="966" y="23326"/>
                  </a:lnTo>
                  <a:cubicBezTo>
                    <a:pt x="1270" y="23469"/>
                    <a:pt x="1717" y="23630"/>
                    <a:pt x="2236" y="23630"/>
                  </a:cubicBezTo>
                  <a:lnTo>
                    <a:pt x="2612" y="23630"/>
                  </a:lnTo>
                  <a:cubicBezTo>
                    <a:pt x="2755" y="23630"/>
                    <a:pt x="2844" y="23702"/>
                    <a:pt x="2987" y="23702"/>
                  </a:cubicBezTo>
                  <a:cubicBezTo>
                    <a:pt x="3059" y="23702"/>
                    <a:pt x="3202" y="23630"/>
                    <a:pt x="3291" y="23630"/>
                  </a:cubicBezTo>
                  <a:lnTo>
                    <a:pt x="21912" y="23630"/>
                  </a:lnTo>
                  <a:cubicBezTo>
                    <a:pt x="21912" y="23630"/>
                    <a:pt x="22288" y="23773"/>
                    <a:pt x="22735" y="23773"/>
                  </a:cubicBezTo>
                  <a:cubicBezTo>
                    <a:pt x="23558" y="23773"/>
                    <a:pt x="24595" y="23326"/>
                    <a:pt x="24381" y="21162"/>
                  </a:cubicBezTo>
                  <a:lnTo>
                    <a:pt x="24309" y="4687"/>
                  </a:lnTo>
                  <a:close/>
                </a:path>
              </a:pathLst>
            </a:custGeom>
            <a:solidFill>
              <a:srgbClr val="F3A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124;p61"/>
            <p:cNvSpPr/>
            <p:nvPr/>
          </p:nvSpPr>
          <p:spPr>
            <a:xfrm>
              <a:off x="7743900" y="3485275"/>
              <a:ext cx="202550" cy="401550"/>
            </a:xfrm>
            <a:custGeom>
              <a:avLst/>
              <a:gdLst/>
              <a:ahLst/>
              <a:cxnLst/>
              <a:rect l="l" t="t" r="r" b="b"/>
              <a:pathLst>
                <a:path w="8102" h="16062" extrusionOk="0">
                  <a:moveTo>
                    <a:pt x="5657" y="0"/>
                  </a:moveTo>
                  <a:cubicBezTo>
                    <a:pt x="5321" y="0"/>
                    <a:pt x="4970" y="187"/>
                    <a:pt x="4828" y="538"/>
                  </a:cubicBezTo>
                  <a:cubicBezTo>
                    <a:pt x="3790" y="3149"/>
                    <a:pt x="2663" y="6047"/>
                    <a:pt x="588" y="7997"/>
                  </a:cubicBezTo>
                  <a:cubicBezTo>
                    <a:pt x="1" y="8514"/>
                    <a:pt x="606" y="9316"/>
                    <a:pt x="1248" y="9316"/>
                  </a:cubicBezTo>
                  <a:cubicBezTo>
                    <a:pt x="1427" y="9316"/>
                    <a:pt x="1609" y="9254"/>
                    <a:pt x="1769" y="9106"/>
                  </a:cubicBezTo>
                  <a:cubicBezTo>
                    <a:pt x="3111" y="7836"/>
                    <a:pt x="4077" y="6208"/>
                    <a:pt x="4899" y="4491"/>
                  </a:cubicBezTo>
                  <a:cubicBezTo>
                    <a:pt x="4899" y="5975"/>
                    <a:pt x="4971" y="7478"/>
                    <a:pt x="5132" y="8962"/>
                  </a:cubicBezTo>
                  <a:cubicBezTo>
                    <a:pt x="5203" y="10304"/>
                    <a:pt x="5347" y="11717"/>
                    <a:pt x="5579" y="13059"/>
                  </a:cubicBezTo>
                  <a:cubicBezTo>
                    <a:pt x="5722" y="13882"/>
                    <a:pt x="5865" y="14991"/>
                    <a:pt x="6473" y="15670"/>
                  </a:cubicBezTo>
                  <a:cubicBezTo>
                    <a:pt x="6628" y="15889"/>
                    <a:pt x="6902" y="16061"/>
                    <a:pt x="7184" y="16061"/>
                  </a:cubicBezTo>
                  <a:cubicBezTo>
                    <a:pt x="7294" y="16061"/>
                    <a:pt x="7405" y="16035"/>
                    <a:pt x="7511" y="15974"/>
                  </a:cubicBezTo>
                  <a:cubicBezTo>
                    <a:pt x="7887" y="15742"/>
                    <a:pt x="8101" y="15223"/>
                    <a:pt x="7815" y="14847"/>
                  </a:cubicBezTo>
                  <a:cubicBezTo>
                    <a:pt x="7582" y="14543"/>
                    <a:pt x="7582" y="14472"/>
                    <a:pt x="7511" y="14096"/>
                  </a:cubicBezTo>
                  <a:cubicBezTo>
                    <a:pt x="7368" y="13649"/>
                    <a:pt x="7207" y="13130"/>
                    <a:pt x="7135" y="12612"/>
                  </a:cubicBezTo>
                  <a:cubicBezTo>
                    <a:pt x="6921" y="11342"/>
                    <a:pt x="6760" y="10000"/>
                    <a:pt x="6688" y="8658"/>
                  </a:cubicBezTo>
                  <a:cubicBezTo>
                    <a:pt x="6473" y="6047"/>
                    <a:pt x="6402" y="3364"/>
                    <a:pt x="6402" y="770"/>
                  </a:cubicBezTo>
                  <a:cubicBezTo>
                    <a:pt x="6402" y="245"/>
                    <a:pt x="6040" y="0"/>
                    <a:pt x="56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125;p61"/>
            <p:cNvSpPr/>
            <p:nvPr/>
          </p:nvSpPr>
          <p:spPr>
            <a:xfrm>
              <a:off x="7749200" y="3482150"/>
              <a:ext cx="197250" cy="407850"/>
            </a:xfrm>
            <a:custGeom>
              <a:avLst/>
              <a:gdLst/>
              <a:ahLst/>
              <a:cxnLst/>
              <a:rect l="l" t="t" r="r" b="b"/>
              <a:pathLst>
                <a:path w="7890" h="16314" extrusionOk="0">
                  <a:moveTo>
                    <a:pt x="5439" y="215"/>
                  </a:moveTo>
                  <a:cubicBezTo>
                    <a:pt x="5582" y="215"/>
                    <a:pt x="5743" y="287"/>
                    <a:pt x="5886" y="358"/>
                  </a:cubicBezTo>
                  <a:cubicBezTo>
                    <a:pt x="5957" y="519"/>
                    <a:pt x="6029" y="663"/>
                    <a:pt x="6029" y="895"/>
                  </a:cubicBezTo>
                  <a:cubicBezTo>
                    <a:pt x="6029" y="3489"/>
                    <a:pt x="6190" y="6172"/>
                    <a:pt x="6333" y="8783"/>
                  </a:cubicBezTo>
                  <a:cubicBezTo>
                    <a:pt x="6476" y="10125"/>
                    <a:pt x="6548" y="11467"/>
                    <a:pt x="6780" y="12808"/>
                  </a:cubicBezTo>
                  <a:cubicBezTo>
                    <a:pt x="6923" y="13255"/>
                    <a:pt x="6995" y="13774"/>
                    <a:pt x="7156" y="14221"/>
                  </a:cubicBezTo>
                  <a:cubicBezTo>
                    <a:pt x="7227" y="14454"/>
                    <a:pt x="7227" y="14525"/>
                    <a:pt x="7299" y="14668"/>
                  </a:cubicBezTo>
                  <a:cubicBezTo>
                    <a:pt x="7299" y="14758"/>
                    <a:pt x="7370" y="14901"/>
                    <a:pt x="7531" y="15044"/>
                  </a:cubicBezTo>
                  <a:cubicBezTo>
                    <a:pt x="7603" y="15116"/>
                    <a:pt x="7603" y="15277"/>
                    <a:pt x="7603" y="15348"/>
                  </a:cubicBezTo>
                  <a:cubicBezTo>
                    <a:pt x="7603" y="15563"/>
                    <a:pt x="7442" y="15867"/>
                    <a:pt x="7227" y="15938"/>
                  </a:cubicBezTo>
                  <a:cubicBezTo>
                    <a:pt x="7156" y="16010"/>
                    <a:pt x="6995" y="16010"/>
                    <a:pt x="6923" y="16010"/>
                  </a:cubicBezTo>
                  <a:cubicBezTo>
                    <a:pt x="6709" y="16010"/>
                    <a:pt x="6476" y="15938"/>
                    <a:pt x="6333" y="15724"/>
                  </a:cubicBezTo>
                  <a:cubicBezTo>
                    <a:pt x="5814" y="15044"/>
                    <a:pt x="5653" y="14007"/>
                    <a:pt x="5510" y="13184"/>
                  </a:cubicBezTo>
                  <a:cubicBezTo>
                    <a:pt x="5295" y="11842"/>
                    <a:pt x="5135" y="10429"/>
                    <a:pt x="5063" y="9087"/>
                  </a:cubicBezTo>
                  <a:cubicBezTo>
                    <a:pt x="4920" y="7603"/>
                    <a:pt x="4848" y="6100"/>
                    <a:pt x="4759" y="4616"/>
                  </a:cubicBezTo>
                  <a:lnTo>
                    <a:pt x="4759" y="4097"/>
                  </a:lnTo>
                  <a:lnTo>
                    <a:pt x="4544" y="4544"/>
                  </a:lnTo>
                  <a:cubicBezTo>
                    <a:pt x="3721" y="6261"/>
                    <a:pt x="2755" y="7889"/>
                    <a:pt x="1414" y="9159"/>
                  </a:cubicBezTo>
                  <a:cubicBezTo>
                    <a:pt x="1271" y="9302"/>
                    <a:pt x="1110" y="9302"/>
                    <a:pt x="967" y="9302"/>
                  </a:cubicBezTo>
                  <a:cubicBezTo>
                    <a:pt x="824" y="9302"/>
                    <a:pt x="663" y="9231"/>
                    <a:pt x="520" y="9087"/>
                  </a:cubicBezTo>
                  <a:cubicBezTo>
                    <a:pt x="376" y="9016"/>
                    <a:pt x="287" y="8783"/>
                    <a:pt x="287" y="8640"/>
                  </a:cubicBezTo>
                  <a:cubicBezTo>
                    <a:pt x="287" y="8497"/>
                    <a:pt x="376" y="8336"/>
                    <a:pt x="520" y="8193"/>
                  </a:cubicBezTo>
                  <a:cubicBezTo>
                    <a:pt x="2612" y="6172"/>
                    <a:pt x="3650" y="3274"/>
                    <a:pt x="4759" y="734"/>
                  </a:cubicBezTo>
                  <a:cubicBezTo>
                    <a:pt x="4848" y="448"/>
                    <a:pt x="5135" y="215"/>
                    <a:pt x="5439" y="215"/>
                  </a:cubicBezTo>
                  <a:close/>
                  <a:moveTo>
                    <a:pt x="5439" y="1"/>
                  </a:moveTo>
                  <a:cubicBezTo>
                    <a:pt x="5063" y="1"/>
                    <a:pt x="4687" y="215"/>
                    <a:pt x="4473" y="591"/>
                  </a:cubicBezTo>
                  <a:cubicBezTo>
                    <a:pt x="3417" y="3203"/>
                    <a:pt x="2380" y="6100"/>
                    <a:pt x="287" y="7961"/>
                  </a:cubicBezTo>
                  <a:cubicBezTo>
                    <a:pt x="144" y="8193"/>
                    <a:pt x="1" y="8408"/>
                    <a:pt x="1" y="8640"/>
                  </a:cubicBezTo>
                  <a:cubicBezTo>
                    <a:pt x="1" y="8855"/>
                    <a:pt x="144" y="9159"/>
                    <a:pt x="287" y="9302"/>
                  </a:cubicBezTo>
                  <a:cubicBezTo>
                    <a:pt x="520" y="9463"/>
                    <a:pt x="734" y="9606"/>
                    <a:pt x="967" y="9606"/>
                  </a:cubicBezTo>
                  <a:cubicBezTo>
                    <a:pt x="1181" y="9606"/>
                    <a:pt x="1414" y="9535"/>
                    <a:pt x="1629" y="9302"/>
                  </a:cubicBezTo>
                  <a:cubicBezTo>
                    <a:pt x="2865" y="8148"/>
                    <a:pt x="3798" y="6659"/>
                    <a:pt x="4567" y="5088"/>
                  </a:cubicBezTo>
                  <a:lnTo>
                    <a:pt x="4567" y="5088"/>
                  </a:lnTo>
                  <a:cubicBezTo>
                    <a:pt x="4631" y="6418"/>
                    <a:pt x="4695" y="7760"/>
                    <a:pt x="4759" y="9087"/>
                  </a:cubicBezTo>
                  <a:cubicBezTo>
                    <a:pt x="4920" y="10501"/>
                    <a:pt x="5063" y="11842"/>
                    <a:pt x="5295" y="13184"/>
                  </a:cubicBezTo>
                  <a:cubicBezTo>
                    <a:pt x="5439" y="14078"/>
                    <a:pt x="5582" y="15116"/>
                    <a:pt x="6100" y="15867"/>
                  </a:cubicBezTo>
                  <a:cubicBezTo>
                    <a:pt x="6333" y="16099"/>
                    <a:pt x="6637" y="16314"/>
                    <a:pt x="6923" y="16314"/>
                  </a:cubicBezTo>
                  <a:cubicBezTo>
                    <a:pt x="7084" y="16314"/>
                    <a:pt x="7227" y="16242"/>
                    <a:pt x="7370" y="16171"/>
                  </a:cubicBezTo>
                  <a:cubicBezTo>
                    <a:pt x="7675" y="16010"/>
                    <a:pt x="7818" y="15724"/>
                    <a:pt x="7889" y="15348"/>
                  </a:cubicBezTo>
                  <a:cubicBezTo>
                    <a:pt x="7889" y="15205"/>
                    <a:pt x="7818" y="15044"/>
                    <a:pt x="7746" y="14901"/>
                  </a:cubicBezTo>
                  <a:cubicBezTo>
                    <a:pt x="7603" y="14758"/>
                    <a:pt x="7531" y="14668"/>
                    <a:pt x="7531" y="14597"/>
                  </a:cubicBezTo>
                  <a:cubicBezTo>
                    <a:pt x="7442" y="14454"/>
                    <a:pt x="7442" y="14382"/>
                    <a:pt x="7370" y="14150"/>
                  </a:cubicBezTo>
                  <a:cubicBezTo>
                    <a:pt x="7227" y="13702"/>
                    <a:pt x="7156" y="13255"/>
                    <a:pt x="7084" y="12737"/>
                  </a:cubicBezTo>
                  <a:cubicBezTo>
                    <a:pt x="6852" y="11467"/>
                    <a:pt x="6709" y="10125"/>
                    <a:pt x="6637" y="8783"/>
                  </a:cubicBezTo>
                  <a:cubicBezTo>
                    <a:pt x="6405" y="6172"/>
                    <a:pt x="6333" y="3489"/>
                    <a:pt x="6333" y="895"/>
                  </a:cubicBezTo>
                  <a:cubicBezTo>
                    <a:pt x="6333" y="591"/>
                    <a:pt x="6261" y="358"/>
                    <a:pt x="6029" y="215"/>
                  </a:cubicBezTo>
                  <a:cubicBezTo>
                    <a:pt x="5886" y="72"/>
                    <a:pt x="5653" y="1"/>
                    <a:pt x="5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126;p61"/>
            <p:cNvSpPr/>
            <p:nvPr/>
          </p:nvSpPr>
          <p:spPr>
            <a:xfrm>
              <a:off x="7549775" y="3377525"/>
              <a:ext cx="627850" cy="620700"/>
            </a:xfrm>
            <a:custGeom>
              <a:avLst/>
              <a:gdLst/>
              <a:ahLst/>
              <a:cxnLst/>
              <a:rect l="l" t="t" r="r" b="b"/>
              <a:pathLst>
                <a:path w="25114" h="24828" extrusionOk="0">
                  <a:moveTo>
                    <a:pt x="21393" y="304"/>
                  </a:moveTo>
                  <a:cubicBezTo>
                    <a:pt x="22127" y="304"/>
                    <a:pt x="22735" y="304"/>
                    <a:pt x="23111" y="376"/>
                  </a:cubicBezTo>
                  <a:cubicBezTo>
                    <a:pt x="23701" y="519"/>
                    <a:pt x="24148" y="751"/>
                    <a:pt x="24452" y="966"/>
                  </a:cubicBezTo>
                  <a:cubicBezTo>
                    <a:pt x="24738" y="1270"/>
                    <a:pt x="24810" y="1574"/>
                    <a:pt x="24810" y="1950"/>
                  </a:cubicBezTo>
                  <a:cubicBezTo>
                    <a:pt x="24810" y="1950"/>
                    <a:pt x="24667" y="11341"/>
                    <a:pt x="24667" y="15133"/>
                  </a:cubicBezTo>
                  <a:lnTo>
                    <a:pt x="24667" y="15580"/>
                  </a:lnTo>
                  <a:cubicBezTo>
                    <a:pt x="24667" y="17391"/>
                    <a:pt x="24792" y="22552"/>
                    <a:pt x="24808" y="23189"/>
                  </a:cubicBezTo>
                  <a:lnTo>
                    <a:pt x="24808" y="23189"/>
                  </a:lnTo>
                  <a:cubicBezTo>
                    <a:pt x="24736" y="23492"/>
                    <a:pt x="24593" y="23863"/>
                    <a:pt x="24363" y="24076"/>
                  </a:cubicBezTo>
                  <a:cubicBezTo>
                    <a:pt x="24148" y="24381"/>
                    <a:pt x="23844" y="24524"/>
                    <a:pt x="23468" y="24524"/>
                  </a:cubicBezTo>
                  <a:cubicBezTo>
                    <a:pt x="23468" y="24524"/>
                    <a:pt x="17136" y="24309"/>
                    <a:pt x="15133" y="24309"/>
                  </a:cubicBezTo>
                  <a:lnTo>
                    <a:pt x="14525" y="24309"/>
                  </a:lnTo>
                  <a:cubicBezTo>
                    <a:pt x="10732" y="24309"/>
                    <a:pt x="1646" y="24524"/>
                    <a:pt x="1646" y="24524"/>
                  </a:cubicBezTo>
                  <a:cubicBezTo>
                    <a:pt x="1270" y="24524"/>
                    <a:pt x="894" y="24381"/>
                    <a:pt x="662" y="24148"/>
                  </a:cubicBezTo>
                  <a:cubicBezTo>
                    <a:pt x="376" y="23862"/>
                    <a:pt x="215" y="23558"/>
                    <a:pt x="215" y="23182"/>
                  </a:cubicBezTo>
                  <a:lnTo>
                    <a:pt x="519" y="8568"/>
                  </a:lnTo>
                  <a:lnTo>
                    <a:pt x="215" y="1789"/>
                  </a:lnTo>
                  <a:cubicBezTo>
                    <a:pt x="215" y="1503"/>
                    <a:pt x="376" y="1199"/>
                    <a:pt x="662" y="966"/>
                  </a:cubicBezTo>
                  <a:cubicBezTo>
                    <a:pt x="894" y="751"/>
                    <a:pt x="1270" y="608"/>
                    <a:pt x="1646" y="608"/>
                  </a:cubicBezTo>
                  <a:lnTo>
                    <a:pt x="18406" y="376"/>
                  </a:lnTo>
                  <a:lnTo>
                    <a:pt x="19372" y="376"/>
                  </a:lnTo>
                  <a:cubicBezTo>
                    <a:pt x="19980" y="304"/>
                    <a:pt x="20714" y="304"/>
                    <a:pt x="21393" y="304"/>
                  </a:cubicBezTo>
                  <a:close/>
                  <a:moveTo>
                    <a:pt x="21393" y="0"/>
                  </a:moveTo>
                  <a:cubicBezTo>
                    <a:pt x="19980" y="0"/>
                    <a:pt x="18406" y="161"/>
                    <a:pt x="18406" y="161"/>
                  </a:cubicBezTo>
                  <a:lnTo>
                    <a:pt x="1646" y="376"/>
                  </a:lnTo>
                  <a:cubicBezTo>
                    <a:pt x="1199" y="376"/>
                    <a:pt x="751" y="519"/>
                    <a:pt x="447" y="751"/>
                  </a:cubicBezTo>
                  <a:cubicBezTo>
                    <a:pt x="143" y="1055"/>
                    <a:pt x="0" y="1413"/>
                    <a:pt x="0" y="1789"/>
                  </a:cubicBezTo>
                  <a:lnTo>
                    <a:pt x="215" y="8568"/>
                  </a:lnTo>
                  <a:lnTo>
                    <a:pt x="0" y="23182"/>
                  </a:lnTo>
                  <a:cubicBezTo>
                    <a:pt x="0" y="23629"/>
                    <a:pt x="143" y="24005"/>
                    <a:pt x="447" y="24309"/>
                  </a:cubicBezTo>
                  <a:cubicBezTo>
                    <a:pt x="751" y="24595"/>
                    <a:pt x="1199" y="24756"/>
                    <a:pt x="1646" y="24756"/>
                  </a:cubicBezTo>
                  <a:lnTo>
                    <a:pt x="3130" y="24756"/>
                  </a:lnTo>
                  <a:cubicBezTo>
                    <a:pt x="5885" y="24667"/>
                    <a:pt x="11698" y="24524"/>
                    <a:pt x="14525" y="24524"/>
                  </a:cubicBezTo>
                  <a:lnTo>
                    <a:pt x="15133" y="24524"/>
                  </a:lnTo>
                  <a:cubicBezTo>
                    <a:pt x="16099" y="24524"/>
                    <a:pt x="18192" y="24595"/>
                    <a:pt x="20052" y="24667"/>
                  </a:cubicBezTo>
                  <a:cubicBezTo>
                    <a:pt x="20946" y="24667"/>
                    <a:pt x="21769" y="24756"/>
                    <a:pt x="22431" y="24756"/>
                  </a:cubicBezTo>
                  <a:cubicBezTo>
                    <a:pt x="23021" y="24756"/>
                    <a:pt x="23397" y="24828"/>
                    <a:pt x="23397" y="24828"/>
                  </a:cubicBezTo>
                  <a:lnTo>
                    <a:pt x="23468" y="24828"/>
                  </a:lnTo>
                  <a:cubicBezTo>
                    <a:pt x="23915" y="24828"/>
                    <a:pt x="24291" y="24595"/>
                    <a:pt x="24595" y="24309"/>
                  </a:cubicBezTo>
                  <a:cubicBezTo>
                    <a:pt x="24810" y="24005"/>
                    <a:pt x="25042" y="23629"/>
                    <a:pt x="25114" y="23254"/>
                  </a:cubicBezTo>
                  <a:lnTo>
                    <a:pt x="25114" y="23182"/>
                  </a:lnTo>
                  <a:lnTo>
                    <a:pt x="25114" y="22288"/>
                  </a:lnTo>
                  <a:cubicBezTo>
                    <a:pt x="25042" y="20571"/>
                    <a:pt x="24971" y="17065"/>
                    <a:pt x="24899" y="15580"/>
                  </a:cubicBezTo>
                  <a:lnTo>
                    <a:pt x="24899" y="15133"/>
                  </a:lnTo>
                  <a:cubicBezTo>
                    <a:pt x="24899" y="13201"/>
                    <a:pt x="24971" y="9910"/>
                    <a:pt x="25042" y="7083"/>
                  </a:cubicBezTo>
                  <a:cubicBezTo>
                    <a:pt x="25042" y="5670"/>
                    <a:pt x="25042" y="4400"/>
                    <a:pt x="25114" y="3506"/>
                  </a:cubicBezTo>
                  <a:lnTo>
                    <a:pt x="25114" y="1950"/>
                  </a:lnTo>
                  <a:cubicBezTo>
                    <a:pt x="25114" y="1503"/>
                    <a:pt x="24971" y="1127"/>
                    <a:pt x="24595" y="823"/>
                  </a:cubicBezTo>
                  <a:cubicBezTo>
                    <a:pt x="24291" y="519"/>
                    <a:pt x="23772" y="304"/>
                    <a:pt x="23182" y="161"/>
                  </a:cubicBezTo>
                  <a:cubicBezTo>
                    <a:pt x="22735" y="72"/>
                    <a:pt x="22127" y="0"/>
                    <a:pt x="21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127;p61"/>
            <p:cNvSpPr/>
            <p:nvPr/>
          </p:nvSpPr>
          <p:spPr>
            <a:xfrm>
              <a:off x="7559150" y="3394500"/>
              <a:ext cx="607300" cy="592550"/>
            </a:xfrm>
            <a:custGeom>
              <a:avLst/>
              <a:gdLst/>
              <a:ahLst/>
              <a:cxnLst/>
              <a:rect l="l" t="t" r="r" b="b"/>
              <a:pathLst>
                <a:path w="24292" h="23702" extrusionOk="0">
                  <a:moveTo>
                    <a:pt x="18550" y="215"/>
                  </a:moveTo>
                  <a:cubicBezTo>
                    <a:pt x="19677" y="215"/>
                    <a:pt x="21609" y="287"/>
                    <a:pt x="22503" y="376"/>
                  </a:cubicBezTo>
                  <a:cubicBezTo>
                    <a:pt x="22879" y="448"/>
                    <a:pt x="23326" y="591"/>
                    <a:pt x="23540" y="824"/>
                  </a:cubicBezTo>
                  <a:cubicBezTo>
                    <a:pt x="23845" y="1038"/>
                    <a:pt x="24077" y="1342"/>
                    <a:pt x="24077" y="1718"/>
                  </a:cubicBezTo>
                  <a:cubicBezTo>
                    <a:pt x="24077" y="1718"/>
                    <a:pt x="23845" y="10733"/>
                    <a:pt x="23845" y="14382"/>
                  </a:cubicBezTo>
                  <a:lnTo>
                    <a:pt x="23845" y="14829"/>
                  </a:lnTo>
                  <a:cubicBezTo>
                    <a:pt x="23845" y="16690"/>
                    <a:pt x="24077" y="22199"/>
                    <a:pt x="24077" y="22199"/>
                  </a:cubicBezTo>
                  <a:cubicBezTo>
                    <a:pt x="24077" y="22503"/>
                    <a:pt x="23916" y="22879"/>
                    <a:pt x="23630" y="23093"/>
                  </a:cubicBezTo>
                  <a:cubicBezTo>
                    <a:pt x="23409" y="23314"/>
                    <a:pt x="23124" y="23454"/>
                    <a:pt x="22712" y="23468"/>
                  </a:cubicBezTo>
                  <a:lnTo>
                    <a:pt x="22712" y="23468"/>
                  </a:lnTo>
                  <a:cubicBezTo>
                    <a:pt x="22302" y="23449"/>
                    <a:pt x="16549" y="23183"/>
                    <a:pt x="14686" y="23183"/>
                  </a:cubicBezTo>
                  <a:lnTo>
                    <a:pt x="14078" y="23183"/>
                  </a:lnTo>
                  <a:cubicBezTo>
                    <a:pt x="10429" y="23183"/>
                    <a:pt x="1628" y="23397"/>
                    <a:pt x="1628" y="23397"/>
                  </a:cubicBezTo>
                  <a:cubicBezTo>
                    <a:pt x="1271" y="23397"/>
                    <a:pt x="895" y="23254"/>
                    <a:pt x="663" y="23022"/>
                  </a:cubicBezTo>
                  <a:cubicBezTo>
                    <a:pt x="448" y="22807"/>
                    <a:pt x="287" y="22503"/>
                    <a:pt x="287" y="22127"/>
                  </a:cubicBezTo>
                  <a:lnTo>
                    <a:pt x="519" y="8050"/>
                  </a:lnTo>
                  <a:lnTo>
                    <a:pt x="287" y="1485"/>
                  </a:lnTo>
                  <a:cubicBezTo>
                    <a:pt x="287" y="1181"/>
                    <a:pt x="448" y="895"/>
                    <a:pt x="663" y="734"/>
                  </a:cubicBezTo>
                  <a:cubicBezTo>
                    <a:pt x="895" y="520"/>
                    <a:pt x="1271" y="448"/>
                    <a:pt x="1628" y="448"/>
                  </a:cubicBezTo>
                  <a:lnTo>
                    <a:pt x="17817" y="215"/>
                  </a:lnTo>
                  <a:close/>
                  <a:moveTo>
                    <a:pt x="17817" y="1"/>
                  </a:moveTo>
                  <a:lnTo>
                    <a:pt x="1628" y="144"/>
                  </a:lnTo>
                  <a:cubicBezTo>
                    <a:pt x="1181" y="144"/>
                    <a:pt x="824" y="287"/>
                    <a:pt x="519" y="520"/>
                  </a:cubicBezTo>
                  <a:cubicBezTo>
                    <a:pt x="215" y="734"/>
                    <a:pt x="1" y="1110"/>
                    <a:pt x="1" y="1485"/>
                  </a:cubicBezTo>
                  <a:lnTo>
                    <a:pt x="287" y="8050"/>
                  </a:lnTo>
                  <a:lnTo>
                    <a:pt x="1" y="22127"/>
                  </a:lnTo>
                  <a:cubicBezTo>
                    <a:pt x="1" y="22575"/>
                    <a:pt x="215" y="22950"/>
                    <a:pt x="519" y="23254"/>
                  </a:cubicBezTo>
                  <a:cubicBezTo>
                    <a:pt x="824" y="23469"/>
                    <a:pt x="1181" y="23702"/>
                    <a:pt x="1628" y="23702"/>
                  </a:cubicBezTo>
                  <a:cubicBezTo>
                    <a:pt x="1628" y="23702"/>
                    <a:pt x="2237" y="23702"/>
                    <a:pt x="3059" y="23630"/>
                  </a:cubicBezTo>
                  <a:cubicBezTo>
                    <a:pt x="5743" y="23541"/>
                    <a:pt x="11323" y="23469"/>
                    <a:pt x="14078" y="23469"/>
                  </a:cubicBezTo>
                  <a:lnTo>
                    <a:pt x="14686" y="23469"/>
                  </a:lnTo>
                  <a:cubicBezTo>
                    <a:pt x="15652" y="23469"/>
                    <a:pt x="17656" y="23541"/>
                    <a:pt x="19373" y="23541"/>
                  </a:cubicBezTo>
                  <a:cubicBezTo>
                    <a:pt x="20267" y="23630"/>
                    <a:pt x="21090" y="23630"/>
                    <a:pt x="21680" y="23702"/>
                  </a:cubicBezTo>
                  <a:lnTo>
                    <a:pt x="22646" y="23702"/>
                  </a:lnTo>
                  <a:cubicBezTo>
                    <a:pt x="23093" y="23702"/>
                    <a:pt x="23540" y="23541"/>
                    <a:pt x="23845" y="23254"/>
                  </a:cubicBezTo>
                  <a:cubicBezTo>
                    <a:pt x="24149" y="23022"/>
                    <a:pt x="24292" y="22575"/>
                    <a:pt x="24292" y="22199"/>
                  </a:cubicBezTo>
                  <a:lnTo>
                    <a:pt x="24292" y="21305"/>
                  </a:lnTo>
                  <a:cubicBezTo>
                    <a:pt x="24220" y="19677"/>
                    <a:pt x="24149" y="16243"/>
                    <a:pt x="24149" y="14829"/>
                  </a:cubicBezTo>
                  <a:lnTo>
                    <a:pt x="24149" y="14382"/>
                  </a:lnTo>
                  <a:cubicBezTo>
                    <a:pt x="24149" y="12522"/>
                    <a:pt x="24149" y="9392"/>
                    <a:pt x="24220" y="6637"/>
                  </a:cubicBezTo>
                  <a:cubicBezTo>
                    <a:pt x="24220" y="5295"/>
                    <a:pt x="24292" y="4025"/>
                    <a:pt x="24292" y="3131"/>
                  </a:cubicBezTo>
                  <a:lnTo>
                    <a:pt x="24292" y="1718"/>
                  </a:lnTo>
                  <a:cubicBezTo>
                    <a:pt x="24292" y="1271"/>
                    <a:pt x="24077" y="895"/>
                    <a:pt x="23773" y="591"/>
                  </a:cubicBezTo>
                  <a:cubicBezTo>
                    <a:pt x="23397" y="376"/>
                    <a:pt x="22950" y="144"/>
                    <a:pt x="22503" y="144"/>
                  </a:cubicBezTo>
                  <a:cubicBezTo>
                    <a:pt x="21609" y="1"/>
                    <a:pt x="19677" y="1"/>
                    <a:pt x="18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28;p61"/>
            <p:cNvSpPr/>
            <p:nvPr/>
          </p:nvSpPr>
          <p:spPr>
            <a:xfrm>
              <a:off x="7484475" y="3329225"/>
              <a:ext cx="752625" cy="719100"/>
            </a:xfrm>
            <a:custGeom>
              <a:avLst/>
              <a:gdLst/>
              <a:ahLst/>
              <a:cxnLst/>
              <a:rect l="l" t="t" r="r" b="b"/>
              <a:pathLst>
                <a:path w="30105" h="28764" extrusionOk="0">
                  <a:moveTo>
                    <a:pt x="28173" y="304"/>
                  </a:moveTo>
                  <a:cubicBezTo>
                    <a:pt x="28620" y="304"/>
                    <a:pt x="29067" y="519"/>
                    <a:pt x="29372" y="752"/>
                  </a:cubicBezTo>
                  <a:cubicBezTo>
                    <a:pt x="29658" y="1038"/>
                    <a:pt x="29819" y="1485"/>
                    <a:pt x="29819" y="1932"/>
                  </a:cubicBezTo>
                  <a:cubicBezTo>
                    <a:pt x="29819" y="1932"/>
                    <a:pt x="29515" y="9087"/>
                    <a:pt x="29515" y="11484"/>
                  </a:cubicBezTo>
                  <a:lnTo>
                    <a:pt x="29515" y="12074"/>
                  </a:lnTo>
                  <a:cubicBezTo>
                    <a:pt x="29515" y="16403"/>
                    <a:pt x="29819" y="26903"/>
                    <a:pt x="29819" y="26903"/>
                  </a:cubicBezTo>
                  <a:cubicBezTo>
                    <a:pt x="29819" y="27350"/>
                    <a:pt x="29658" y="27726"/>
                    <a:pt x="29372" y="28030"/>
                  </a:cubicBezTo>
                  <a:cubicBezTo>
                    <a:pt x="29067" y="28316"/>
                    <a:pt x="28692" y="28477"/>
                    <a:pt x="28245" y="28477"/>
                  </a:cubicBezTo>
                  <a:lnTo>
                    <a:pt x="10590" y="28173"/>
                  </a:lnTo>
                  <a:lnTo>
                    <a:pt x="2469" y="28477"/>
                  </a:lnTo>
                  <a:cubicBezTo>
                    <a:pt x="2022" y="28477"/>
                    <a:pt x="1646" y="28316"/>
                    <a:pt x="1342" y="28030"/>
                  </a:cubicBezTo>
                  <a:cubicBezTo>
                    <a:pt x="966" y="27726"/>
                    <a:pt x="823" y="27350"/>
                    <a:pt x="823" y="26903"/>
                  </a:cubicBezTo>
                  <a:lnTo>
                    <a:pt x="305" y="7674"/>
                  </a:lnTo>
                  <a:lnTo>
                    <a:pt x="305" y="2308"/>
                  </a:lnTo>
                  <a:cubicBezTo>
                    <a:pt x="591" y="1038"/>
                    <a:pt x="1485" y="304"/>
                    <a:pt x="2380" y="304"/>
                  </a:cubicBezTo>
                  <a:cubicBezTo>
                    <a:pt x="2380" y="304"/>
                    <a:pt x="13792" y="519"/>
                    <a:pt x="18407" y="519"/>
                  </a:cubicBezTo>
                  <a:lnTo>
                    <a:pt x="19015" y="519"/>
                  </a:lnTo>
                  <a:cubicBezTo>
                    <a:pt x="21251" y="519"/>
                    <a:pt x="28173" y="304"/>
                    <a:pt x="28173" y="304"/>
                  </a:cubicBezTo>
                  <a:close/>
                  <a:moveTo>
                    <a:pt x="2380" y="0"/>
                  </a:moveTo>
                  <a:cubicBezTo>
                    <a:pt x="1342" y="0"/>
                    <a:pt x="305" y="895"/>
                    <a:pt x="1" y="2236"/>
                  </a:cubicBezTo>
                  <a:lnTo>
                    <a:pt x="1" y="7674"/>
                  </a:lnTo>
                  <a:lnTo>
                    <a:pt x="519" y="26903"/>
                  </a:lnTo>
                  <a:cubicBezTo>
                    <a:pt x="519" y="27422"/>
                    <a:pt x="752" y="27869"/>
                    <a:pt x="1127" y="28244"/>
                  </a:cubicBezTo>
                  <a:cubicBezTo>
                    <a:pt x="1485" y="28548"/>
                    <a:pt x="1932" y="28763"/>
                    <a:pt x="2469" y="28763"/>
                  </a:cubicBezTo>
                  <a:lnTo>
                    <a:pt x="10590" y="28477"/>
                  </a:lnTo>
                  <a:lnTo>
                    <a:pt x="28245" y="28763"/>
                  </a:lnTo>
                  <a:cubicBezTo>
                    <a:pt x="29300" y="28763"/>
                    <a:pt x="30105" y="27940"/>
                    <a:pt x="30105" y="26903"/>
                  </a:cubicBezTo>
                  <a:lnTo>
                    <a:pt x="30105" y="25186"/>
                  </a:lnTo>
                  <a:cubicBezTo>
                    <a:pt x="29962" y="22055"/>
                    <a:pt x="29819" y="15348"/>
                    <a:pt x="29819" y="12074"/>
                  </a:cubicBezTo>
                  <a:lnTo>
                    <a:pt x="29819" y="11484"/>
                  </a:lnTo>
                  <a:cubicBezTo>
                    <a:pt x="29819" y="10285"/>
                    <a:pt x="29890" y="7906"/>
                    <a:pt x="29962" y="5814"/>
                  </a:cubicBezTo>
                  <a:cubicBezTo>
                    <a:pt x="30033" y="4776"/>
                    <a:pt x="30033" y="3792"/>
                    <a:pt x="30033" y="3059"/>
                  </a:cubicBezTo>
                  <a:cubicBezTo>
                    <a:pt x="30105" y="2379"/>
                    <a:pt x="30105" y="1932"/>
                    <a:pt x="30105" y="1932"/>
                  </a:cubicBezTo>
                  <a:cubicBezTo>
                    <a:pt x="30105" y="895"/>
                    <a:pt x="29211" y="0"/>
                    <a:pt x="28173" y="0"/>
                  </a:cubicBezTo>
                  <a:cubicBezTo>
                    <a:pt x="28173" y="0"/>
                    <a:pt x="27797" y="0"/>
                    <a:pt x="27064" y="72"/>
                  </a:cubicBezTo>
                  <a:cubicBezTo>
                    <a:pt x="25043" y="72"/>
                    <a:pt x="20714" y="215"/>
                    <a:pt x="19015" y="215"/>
                  </a:cubicBezTo>
                  <a:lnTo>
                    <a:pt x="18407" y="215"/>
                  </a:lnTo>
                  <a:cubicBezTo>
                    <a:pt x="16099" y="215"/>
                    <a:pt x="12075" y="143"/>
                    <a:pt x="8640" y="143"/>
                  </a:cubicBezTo>
                  <a:cubicBezTo>
                    <a:pt x="6941" y="72"/>
                    <a:pt x="5367" y="72"/>
                    <a:pt x="4258" y="72"/>
                  </a:cubicBezTo>
                  <a:cubicBezTo>
                    <a:pt x="3131" y="0"/>
                    <a:pt x="2380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958498" y="1823727"/>
            <a:ext cx="410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42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91"/>
    </mc:Choice>
    <mc:Fallback xmlns="">
      <p:transition spd="slow" advTm="10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750979" y="1298328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31308C-4F1D-41C4-BDF8-B0D03081C775}"/>
              </a:ext>
            </a:extLst>
          </p:cNvPr>
          <p:cNvSpPr txBox="1"/>
          <p:nvPr/>
        </p:nvSpPr>
        <p:spPr>
          <a:xfrm>
            <a:off x="1012589" y="3321367"/>
            <a:ext cx="36194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</a:t>
            </a:r>
            <a:r>
              <a:rPr lang="en-US" sz="2400"/>
              <a:t>: 6 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</a:t>
            </a:r>
            <a:r>
              <a:rPr lang="en-US" sz="2400"/>
              <a:t>: 3 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</a:t>
            </a:r>
            <a:r>
              <a:rPr lang="en-US" sz="2400"/>
              <a:t>… bạn?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065" y="2025341"/>
            <a:ext cx="4531057" cy="1673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298497" y="1283255"/>
            <a:ext cx="1030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Có 6 bạn đang chơi bóng rổ, sau đó thêm 3 bạn chạy đến cùng chơi. Hỏi lúc đó có tất cả bao nhiêu bạn chơi bóng rổ?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94033" y="1685105"/>
            <a:ext cx="131763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37048" y="1669342"/>
            <a:ext cx="1690344" cy="13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74276" y="2025341"/>
            <a:ext cx="1135117" cy="13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88" y="3626222"/>
            <a:ext cx="7410450" cy="20764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27022" y="3761621"/>
            <a:ext cx="2019300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4074" y="4281508"/>
            <a:ext cx="6710738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Lú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Ǉất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ố b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ạn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óng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ǟổ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à: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72023" y="4801395"/>
            <a:ext cx="6710738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+ 3 = 9 (bạn)</a:t>
            </a:r>
            <a:r>
              <a:rPr lang="en-US" sz="2800" b="1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824" y="5321282"/>
            <a:ext cx="3929695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9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60368" y="4562559"/>
            <a:ext cx="1061871" cy="47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95195" y="1717709"/>
            <a:ext cx="931827" cy="352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02"/>
    </mc:Choice>
    <mc:Fallback xmlns="">
      <p:transition spd="slow" advTm="16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Vector khung hình với chú thỏ ngày lễ Phục sinh | Thư viện stock vector đẹp  miễn phí">
            <a:extLst>
              <a:ext uri="{FF2B5EF4-FFF2-40B4-BE49-F238E27FC236}">
                <a16:creationId xmlns:a16="http://schemas.microsoft.com/office/drawing/2014/main" xmlns="" id="{C8BA7B90-9D20-478F-8083-4DD110C68A5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31" y="0"/>
            <a:ext cx="12356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E6D11E-B47B-489E-BC0D-873FBCBE26A5}"/>
              </a:ext>
            </a:extLst>
          </p:cNvPr>
          <p:cNvSpPr txBox="1"/>
          <p:nvPr/>
        </p:nvSpPr>
        <p:spPr>
          <a:xfrm>
            <a:off x="988399" y="620643"/>
            <a:ext cx="6837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giải toán lời văn cần ghi nhớ những bước sau: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A9FAAB34-8F8D-4A94-BA4A-F605DB2EF1BB}"/>
              </a:ext>
            </a:extLst>
          </p:cNvPr>
          <p:cNvSpPr txBox="1"/>
          <p:nvPr/>
        </p:nvSpPr>
        <p:spPr>
          <a:xfrm>
            <a:off x="741257" y="1665612"/>
            <a:ext cx="8245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360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 1:</a:t>
            </a:r>
            <a:r>
              <a:rPr lang="vi-VN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Đọc thật kỹ đề toán.</a:t>
            </a:r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 đề bài. (bài toán </a:t>
            </a:r>
            <a:r>
              <a:rPr lang="en-US" sz="3600" i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gì, bài toán </a:t>
            </a:r>
            <a:r>
              <a:rPr lang="en-US" sz="3600" i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 gì</a:t>
            </a:r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vi-VN" sz="3600" i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600" i="0">
                <a:solidFill>
                  <a:srgbClr val="FF0000"/>
                </a:solidFill>
                <a:effectLst/>
                <a:latin typeface="+mj-lt"/>
              </a:rPr>
              <a:t>Bước </a:t>
            </a:r>
            <a:r>
              <a:rPr lang="en-US" sz="3600" i="0" smtClean="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600" i="0" smtClean="0">
                <a:solidFill>
                  <a:srgbClr val="FF0000"/>
                </a:solidFill>
                <a:effectLst/>
                <a:latin typeface="+mj-lt"/>
              </a:rPr>
              <a:t>:</a:t>
            </a:r>
            <a:r>
              <a:rPr lang="vi-VN" sz="3600" i="0" smtClean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vi-VN" sz="3600" i="0">
                <a:solidFill>
                  <a:srgbClr val="202124"/>
                </a:solidFill>
                <a:effectLst/>
                <a:latin typeface="+mj-lt"/>
              </a:rPr>
              <a:t>Tóm tắt.</a:t>
            </a:r>
          </a:p>
          <a:p>
            <a:pPr algn="l"/>
            <a:r>
              <a:rPr lang="vi-VN" sz="3600" i="0">
                <a:solidFill>
                  <a:srgbClr val="FF0000"/>
                </a:solidFill>
                <a:effectLst/>
                <a:latin typeface="+mj-lt"/>
              </a:rPr>
              <a:t>Bước </a:t>
            </a:r>
            <a:r>
              <a:rPr lang="en-US" sz="3600" i="0" smtClean="0">
                <a:solidFill>
                  <a:srgbClr val="FF0000"/>
                </a:solidFill>
                <a:effectLst/>
                <a:latin typeface="+mj-lt"/>
              </a:rPr>
              <a:t>3</a:t>
            </a:r>
            <a:r>
              <a:rPr lang="vi-VN" sz="3600" i="0" smtClean="0">
                <a:solidFill>
                  <a:srgbClr val="FF0000"/>
                </a:solidFill>
                <a:effectLst/>
                <a:latin typeface="+mj-lt"/>
              </a:rPr>
              <a:t>:</a:t>
            </a:r>
            <a:r>
              <a:rPr lang="vi-VN" sz="3600" i="0">
                <a:solidFill>
                  <a:srgbClr val="202124"/>
                </a:solidFill>
                <a:effectLst/>
                <a:latin typeface="+mj-lt"/>
              </a:rPr>
              <a:t> Giải bài toán </a:t>
            </a:r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(lời giải phù </a:t>
            </a:r>
          </a:p>
          <a:p>
            <a:pPr algn="l"/>
            <a:r>
              <a:rPr lang="en-US" sz="3600" i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hợp, phép tính, đáp số)</a:t>
            </a:r>
            <a:endParaRPr lang="vi-VN" sz="3600" i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6329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67879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10086" y="346999"/>
            <a:ext cx="754872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10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10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0875" y="92540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3319" y="1554718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Luyện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tập chung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7112" y="2137806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2: Tóm tắt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7618" y="2747420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Có: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bạn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6592" y="3325502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Thêm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bạn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630" y="3903584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Có tất cả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bạn?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1753" y="4513190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Bài giải</a:t>
            </a:r>
            <a:endParaRPr kumimoji="0" lang="en-US" sz="3000" b="1" i="0" u="none" strike="noStrike" kern="1200" cap="none" spc="0" normalizeH="0" noProof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1706" y="5071249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Lúc đó có tất cả số bạn chơi bóng rổ là:</a:t>
            </a:r>
            <a:endParaRPr kumimoji="0" lang="en-US" sz="3000" b="1" i="0" u="none" strike="noStrike" kern="1200" cap="none" spc="0" normalizeH="0" noProof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3119" y="5652468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.... + .... 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=</a:t>
            </a: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 ...... (bạn)</a:t>
            </a:r>
            <a:endParaRPr kumimoji="0" lang="en-US" sz="3000" b="1" i="0" u="none" strike="noStrike" kern="1200" cap="none" spc="0" normalizeH="0" noProof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18644" y="6279971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Đáp số: ..... bạn</a:t>
            </a:r>
            <a:endParaRPr kumimoji="0" lang="en-US" sz="3000" b="1" i="0" u="none" strike="noStrike" kern="1200" cap="none" spc="0" normalizeH="0" noProof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352946" y="1267381"/>
            <a:ext cx="999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Dưới hồ nước có 15 con cá sấu, sau đó có 3 con lên bờ. Hỏi còn lại bao nhiêu con cá sấu ở dưới hồ nước??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31308C-4F1D-41C4-BDF8-B0D03081C775}"/>
              </a:ext>
            </a:extLst>
          </p:cNvPr>
          <p:cNvSpPr txBox="1"/>
          <p:nvPr/>
        </p:nvSpPr>
        <p:spPr>
          <a:xfrm>
            <a:off x="829726" y="3742999"/>
            <a:ext cx="36194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err="1"/>
              <a:t>Có</a:t>
            </a:r>
            <a:r>
              <a:rPr lang="en-US" sz="2400"/>
              <a:t>       : 15 con cá sấu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/>
              <a:t>Lên bờ: 3 con cá sấu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: </a:t>
            </a:r>
            <a:r>
              <a:rPr lang="en-US" sz="2400"/>
              <a:t>… con cá sấu?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E1C1519-1497-44E9-AE3A-B864F2B105F4}"/>
              </a:ext>
            </a:extLst>
          </p:cNvPr>
          <p:cNvSpPr/>
          <p:nvPr/>
        </p:nvSpPr>
        <p:spPr>
          <a:xfrm>
            <a:off x="829726" y="1267381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4CE4BD7-B909-4F20-B02C-0C655BF6B66D}"/>
              </a:ext>
            </a:extLst>
          </p:cNvPr>
          <p:cNvCxnSpPr>
            <a:cxnSpLocks/>
          </p:cNvCxnSpPr>
          <p:nvPr/>
        </p:nvCxnSpPr>
        <p:spPr>
          <a:xfrm flipV="1">
            <a:off x="1453273" y="1640256"/>
            <a:ext cx="4286345" cy="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CB967-1BC6-4FD4-8A37-87289C316DA1}"/>
              </a:ext>
            </a:extLst>
          </p:cNvPr>
          <p:cNvCxnSpPr>
            <a:cxnSpLocks/>
          </p:cNvCxnSpPr>
          <p:nvPr/>
        </p:nvCxnSpPr>
        <p:spPr>
          <a:xfrm>
            <a:off x="7300492" y="1640675"/>
            <a:ext cx="1695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C6753F0-11C8-4702-B513-5BCB4979D103}"/>
              </a:ext>
            </a:extLst>
          </p:cNvPr>
          <p:cNvCxnSpPr>
            <a:cxnSpLocks/>
          </p:cNvCxnSpPr>
          <p:nvPr/>
        </p:nvCxnSpPr>
        <p:spPr>
          <a:xfrm>
            <a:off x="9741242" y="1668811"/>
            <a:ext cx="979310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357" y="2098378"/>
            <a:ext cx="4373486" cy="184506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49534" y="4924457"/>
            <a:ext cx="1061153" cy="47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837" y="4050776"/>
            <a:ext cx="7098197" cy="20764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75685" y="4203193"/>
            <a:ext cx="1934213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7260" y="4732710"/>
            <a:ext cx="6317724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l-GR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ại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ố c</a:t>
            </a:r>
            <a:r>
              <a:rPr lang="el-GR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Ϊ 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sấ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dư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ới</a:t>
            </a:r>
            <a:r>
              <a:rPr lang="el-GR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à: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4854" y="5201905"/>
                <a:ext cx="6317724" cy="5829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800" b="1">
                    <a:solidFill>
                      <a:srgbClr val="660066"/>
                    </a:solidFill>
                    <a:latin typeface="HP001 4 hàng" panose="020B06030503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b="1">
                    <a:solidFill>
                      <a:srgbClr val="660066"/>
                    </a:solidFill>
                    <a:latin typeface="HP001 4 hàng" panose="020B06030503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= 12 (co</a:t>
                </a:r>
                <a:r>
                  <a:rPr lang="el-GR" sz="2800" b="1">
                    <a:solidFill>
                      <a:srgbClr val="660066"/>
                    </a:solidFill>
                    <a:latin typeface="HP001 4 hàng" panose="020B06030503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Ϊ</a:t>
                </a:r>
                <a:r>
                  <a:rPr lang="en-US" sz="2800" b="1">
                    <a:solidFill>
                      <a:srgbClr val="660066"/>
                    </a:solidFill>
                    <a:latin typeface="HP001 4 hàng" panose="020B06030503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b="1">
                    <a:solidFill>
                      <a:srgbClr val="660066"/>
                    </a:solidFill>
                    <a:effectLst/>
                    <a:latin typeface="HP001 4 hàng" panose="020B06030503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1600">
                  <a:effectLst/>
                  <a:latin typeface="HP001 4 hàng" panose="020B06030503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854" y="5201905"/>
                <a:ext cx="6317724" cy="582930"/>
              </a:xfrm>
              <a:prstGeom prst="rect">
                <a:avLst/>
              </a:prstGeom>
              <a:blipFill>
                <a:blip r:embed="rId7"/>
                <a:stretch>
                  <a:fillRect l="-2027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5739618" y="5754370"/>
            <a:ext cx="4660344" cy="58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12 co</a:t>
            </a:r>
            <a:r>
              <a:rPr lang="el-GR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Ϊ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vi-VN" sz="2800" b="1" dirty="0" err="1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ấu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660066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600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981" y="6482687"/>
            <a:ext cx="1710843" cy="232012"/>
          </a:xfrm>
          <a:prstGeom prst="rect">
            <a:avLst/>
          </a:prstGeom>
          <a:solidFill>
            <a:srgbClr val="516529"/>
          </a:solidFill>
          <a:ln>
            <a:solidFill>
              <a:srgbClr val="516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61608" y="1663786"/>
            <a:ext cx="1585178" cy="4776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9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58"/>
    </mc:Choice>
    <mc:Fallback xmlns="">
      <p:transition spd="slow" advTm="18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  <p:bldP spid="23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-8760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8829" y="234486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10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4173" y="865147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4226" y="1484186"/>
            <a:ext cx="54923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 chung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300" y="2078034"/>
            <a:ext cx="54923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5742" y="2719180"/>
            <a:ext cx="54923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Tóm tắt: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7618" y="3362294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Có: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con cá sấu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6592" y="3956142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Lên bờ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con cá sấu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08630" y="4581522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Còn lại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: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... con cá sấu?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7753" y="5189003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smtClean="0">
                <a:solidFill>
                  <a:schemeClr val="bg1">
                    <a:lumMod val="10000"/>
                  </a:schemeClr>
                </a:solidFill>
                <a:latin typeface="HP001 4 hàng" pitchFamily="34" charset="0"/>
                <a:cs typeface="Times New Roman" pitchFamily="18" charset="0"/>
              </a:rPr>
              <a:t>Bài giải</a:t>
            </a:r>
            <a:endParaRPr kumimoji="0" lang="en-US" sz="3000" b="1" i="0" u="none" strike="noStrike" kern="1200" cap="none" spc="0" normalizeH="0" noProof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2514" y="6499379"/>
            <a:ext cx="1710843" cy="2320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269" y="906028"/>
            <a:ext cx="4730940" cy="5286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4669" y="1030263"/>
            <a:ext cx="957582" cy="957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694" y="1299308"/>
            <a:ext cx="47701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</a:rPr>
              <a:t>BẮT VỊT</a:t>
            </a:r>
          </a:p>
          <a:p>
            <a:pPr algn="just"/>
            <a:r>
              <a:rPr lang="en-US" sz="2400"/>
              <a:t>Cách chơi: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/>
              <a:t>Chơi theo nhóm.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/>
              <a:t>Người chơi bắt đầu từ ô </a:t>
            </a:r>
            <a:r>
              <a:rPr lang="en-US" sz="2400" b="1"/>
              <a:t>xuất phát</a:t>
            </a:r>
            <a:r>
              <a:rPr lang="en-US" sz="2400"/>
              <a:t>. Khi đến lượt, người chơi gieo xúc xắc. Đếm số chấm ở mặt trên xúc xắc rồi di chuyển số ô bằng số chấm đó. Nêu kết quả phép tính tại ô đi đến rồi bắt một con vịt ghi số bằng kết quả đó.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/>
              <a:t>Trò chơi kết thúc khi bắt được 5 con vịt.</a:t>
            </a:r>
          </a:p>
        </p:txBody>
      </p:sp>
      <p:cxnSp>
        <p:nvCxnSpPr>
          <p:cNvPr id="13" name="Curved Connector 12"/>
          <p:cNvCxnSpPr/>
          <p:nvPr/>
        </p:nvCxnSpPr>
        <p:spPr>
          <a:xfrm rot="10800000" flipV="1">
            <a:off x="8058150" y="3479269"/>
            <a:ext cx="2417284" cy="1292232"/>
          </a:xfrm>
          <a:prstGeom prst="curvedConnector3">
            <a:avLst>
              <a:gd name="adj1" fmla="val 229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6200000" flipH="1">
            <a:off x="7937560" y="2423865"/>
            <a:ext cx="2576654" cy="327543"/>
          </a:xfrm>
          <a:prstGeom prst="curvedConnector3">
            <a:avLst>
              <a:gd name="adj1" fmla="val 3305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H="1">
            <a:off x="6543515" y="2258117"/>
            <a:ext cx="1888118" cy="1347573"/>
          </a:xfrm>
          <a:prstGeom prst="curvedConnector3">
            <a:avLst>
              <a:gd name="adj1" fmla="val 4494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6545488" y="3316406"/>
            <a:ext cx="2161784" cy="1583140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flipV="1">
            <a:off x="6545488" y="2185860"/>
            <a:ext cx="2249249" cy="1491756"/>
          </a:xfrm>
          <a:prstGeom prst="curvedConnector3">
            <a:avLst>
              <a:gd name="adj1" fmla="val 85193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6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52"/>
    </mc:Choice>
    <mc:Fallback xmlns="">
      <p:transition spd="slow" advTm="12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5.9|3.4|3.3|3.3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1.8|37.5|4|7.7|13|2.5|2.6|1.8|17.1|24.7|25.1|3.2|1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TIMING" val="|1.6|40|3.4|7.7|20.5|2.3|3|2.9|21.2|1|16.2|30.3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9|13.6|7|6.9|8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5354</TotalTime>
  <Words>480</Words>
  <Application>Microsoft Office PowerPoint</Application>
  <PresentationFormat>Custom</PresentationFormat>
  <Paragraphs>103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135</cp:revision>
  <dcterms:created xsi:type="dcterms:W3CDTF">2021-06-02T01:34:28Z</dcterms:created>
  <dcterms:modified xsi:type="dcterms:W3CDTF">2022-10-08T11:21:26Z</dcterms:modified>
</cp:coreProperties>
</file>