
<file path=[Content_Types].xml><?xml version="1.0" encoding="utf-8"?>
<Types xmlns="http://schemas.openxmlformats.org/package/2006/content-types">
  <Default Extension="png" ContentType="image/png"/>
  <Default Extension="mp3" ContentType="audio/unknown"/>
  <Default Extension="jpeg" ContentType="image/jpeg"/>
  <Default Extension="rels" ContentType="application/vnd.openxmlformats-package.relationships+xml"/>
  <Default Extension="xml" ContentType="application/xml"/>
  <Default Extension="wav" ContentType="audio/x-wav"/>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theme/theme4.xml" ContentType="application/vnd.openxmlformats-officedocument.theme+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theme/theme5.xml" ContentType="application/vnd.openxmlformats-officedocument.theme+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theme/theme6.xml" ContentType="application/vnd.openxmlformats-officedocument.theme+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theme/theme7.xml" ContentType="application/vnd.openxmlformats-officedocument.theme+xml"/>
  <Override PartName="/ppt/theme/theme8.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tags/tag1.xml" ContentType="application/vnd.openxmlformats-officedocument.presentationml.tags+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0" r:id="rId2"/>
    <p:sldMasterId id="2147483672" r:id="rId3"/>
    <p:sldMasterId id="2147483684" r:id="rId4"/>
    <p:sldMasterId id="2147483698" r:id="rId5"/>
    <p:sldMasterId id="2147483710" r:id="rId6"/>
    <p:sldMasterId id="2147483722" r:id="rId7"/>
  </p:sldMasterIdLst>
  <p:notesMasterIdLst>
    <p:notesMasterId r:id="rId28"/>
  </p:notesMasterIdLst>
  <p:sldIdLst>
    <p:sldId id="257" r:id="rId8"/>
    <p:sldId id="258" r:id="rId9"/>
    <p:sldId id="259" r:id="rId10"/>
    <p:sldId id="260" r:id="rId11"/>
    <p:sldId id="261" r:id="rId12"/>
    <p:sldId id="262" r:id="rId13"/>
    <p:sldId id="263" r:id="rId14"/>
    <p:sldId id="264" r:id="rId15"/>
    <p:sldId id="265" r:id="rId16"/>
    <p:sldId id="266" r:id="rId17"/>
    <p:sldId id="267" r:id="rId18"/>
    <p:sldId id="268" r:id="rId19"/>
    <p:sldId id="269" r:id="rId20"/>
    <p:sldId id="270" r:id="rId21"/>
    <p:sldId id="271" r:id="rId22"/>
    <p:sldId id="272" r:id="rId23"/>
    <p:sldId id="273" r:id="rId24"/>
    <p:sldId id="274" r:id="rId25"/>
    <p:sldId id="275" r:id="rId26"/>
    <p:sldId id="276" r:id="rId2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Kim Duyen" initials="KD" lastIdx="2"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981" autoAdjust="0"/>
    <p:restoredTop sz="94660"/>
  </p:normalViewPr>
  <p:slideViewPr>
    <p:cSldViewPr snapToGrid="0">
      <p:cViewPr>
        <p:scale>
          <a:sx n="76" d="100"/>
          <a:sy n="76" d="100"/>
        </p:scale>
        <p:origin x="-462" y="210"/>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1.xml"/><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slide" Target="slides/slide19.xml"/><Relationship Id="rId3" Type="http://schemas.openxmlformats.org/officeDocument/2006/relationships/slideMaster" Target="slideMasters/slideMaster3.xml"/><Relationship Id="rId21" Type="http://schemas.openxmlformats.org/officeDocument/2006/relationships/slide" Target="slides/slide14.xml"/><Relationship Id="rId7" Type="http://schemas.openxmlformats.org/officeDocument/2006/relationships/slideMaster" Target="slideMasters/slideMaster7.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slide" Target="slides/slide18.xml"/><Relationship Id="rId33"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9.xml"/><Relationship Id="rId20" Type="http://schemas.openxmlformats.org/officeDocument/2006/relationships/slide" Target="slides/slide13.xml"/><Relationship Id="rId29" Type="http://schemas.openxmlformats.org/officeDocument/2006/relationships/commentAuthors" Target="commentAuthors.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4.xml"/><Relationship Id="rId24" Type="http://schemas.openxmlformats.org/officeDocument/2006/relationships/slide" Target="slides/slide17.xml"/><Relationship Id="rId32" Type="http://schemas.openxmlformats.org/officeDocument/2006/relationships/theme" Target="theme/theme1.xml"/><Relationship Id="rId5" Type="http://schemas.openxmlformats.org/officeDocument/2006/relationships/slideMaster" Target="slideMasters/slideMaster5.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notesMaster" Target="notesMasters/notesMaster1.xml"/><Relationship Id="rId10" Type="http://schemas.openxmlformats.org/officeDocument/2006/relationships/slide" Target="slides/slide3.xml"/><Relationship Id="rId19" Type="http://schemas.openxmlformats.org/officeDocument/2006/relationships/slide" Target="slides/slide12.xml"/><Relationship Id="rId31" Type="http://schemas.openxmlformats.org/officeDocument/2006/relationships/viewProps" Target="viewProps.xml"/><Relationship Id="rId4" Type="http://schemas.openxmlformats.org/officeDocument/2006/relationships/slideMaster" Target="slideMasters/slideMaster4.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slide" Target="slides/slide20.xml"/><Relationship Id="rId30"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8.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EFD42F7-718C-4B98-AAEC-167E6DDD60A7}" type="datetimeFigureOut">
              <a:rPr lang="en-US" smtClean="0"/>
              <a:t>08/10/2022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1B2AA4F-B828-4D7C-AFD3-893933DAFCB4}" type="slidenum">
              <a:rPr lang="en-US" smtClean="0"/>
              <a:t>‹#›</a:t>
            </a:fld>
            <a:endParaRPr lang="en-US"/>
          </a:p>
        </p:txBody>
      </p:sp>
    </p:spTree>
    <p:extLst>
      <p:ext uri="{BB962C8B-B14F-4D97-AF65-F5344CB8AC3E}">
        <p14:creationId xmlns:p14="http://schemas.microsoft.com/office/powerpoint/2010/main" val="145130815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idx="2"/>
          </p:nvPr>
        </p:nvSpPr>
        <p:spPr/>
      </p:sp>
      <p:sp>
        <p:nvSpPr>
          <p:cNvPr id="3" name="Text Placeholder 2"/>
          <p:cNvSpPr>
            <a:spLocks noGrp="1"/>
          </p:cNvSpPr>
          <p:nvPr>
            <p:ph type="body" idx="3"/>
          </p:nvPr>
        </p:nvSpPr>
        <p:spPr/>
        <p:txBody>
          <a:bodyPr/>
          <a:lstStyle/>
          <a:p>
            <a:r>
              <a:rPr lang="en-US" dirty="0" err="1">
                <a:sym typeface="+mn-ea"/>
              </a:rPr>
              <a:t>Bài</a:t>
            </a:r>
            <a:r>
              <a:rPr lang="en-US" dirty="0">
                <a:sym typeface="+mn-ea"/>
              </a:rPr>
              <a:t> </a:t>
            </a:r>
            <a:r>
              <a:rPr lang="en-US" dirty="0" err="1">
                <a:sym typeface="+mn-ea"/>
              </a:rPr>
              <a:t>giảng</a:t>
            </a:r>
            <a:r>
              <a:rPr lang="en-US" dirty="0">
                <a:sym typeface="+mn-ea"/>
              </a:rPr>
              <a:t> </a:t>
            </a:r>
            <a:r>
              <a:rPr lang="en-US" dirty="0" err="1">
                <a:sym typeface="+mn-ea"/>
              </a:rPr>
              <a:t>thiết</a:t>
            </a:r>
            <a:r>
              <a:rPr lang="en-US" dirty="0">
                <a:sym typeface="+mn-ea"/>
              </a:rPr>
              <a:t> </a:t>
            </a:r>
            <a:r>
              <a:rPr lang="en-US" dirty="0" err="1">
                <a:sym typeface="+mn-ea"/>
              </a:rPr>
              <a:t>kế</a:t>
            </a:r>
            <a:r>
              <a:rPr lang="en-US" dirty="0">
                <a:sym typeface="+mn-ea"/>
              </a:rPr>
              <a:t> </a:t>
            </a:r>
            <a:r>
              <a:rPr lang="en-US" dirty="0" err="1">
                <a:sym typeface="+mn-ea"/>
              </a:rPr>
              <a:t>bởi</a:t>
            </a:r>
            <a:r>
              <a:rPr lang="en-US" dirty="0">
                <a:sym typeface="+mn-ea"/>
              </a:rPr>
              <a:t>: </a:t>
            </a:r>
            <a:r>
              <a:rPr lang="en-US" dirty="0" err="1">
                <a:sym typeface="+mn-ea"/>
              </a:rPr>
              <a:t>Hương</a:t>
            </a:r>
            <a:r>
              <a:rPr lang="en-US" dirty="0">
                <a:sym typeface="+mn-ea"/>
              </a:rPr>
              <a:t> </a:t>
            </a:r>
            <a:r>
              <a:rPr lang="en-US" dirty="0" err="1">
                <a:sym typeface="+mn-ea"/>
              </a:rPr>
              <a:t>Thảo</a:t>
            </a:r>
            <a:r>
              <a:rPr lang="en-US" dirty="0">
                <a:sym typeface="+mn-ea"/>
              </a:rPr>
              <a:t> - tranthao121004@gmail.com</a:t>
            </a:r>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idx="2"/>
          </p:nvPr>
        </p:nvSpPr>
        <p:spPr/>
      </p:sp>
      <p:sp>
        <p:nvSpPr>
          <p:cNvPr id="3" name="Text Placeholder 2"/>
          <p:cNvSpPr>
            <a:spLocks noGrp="1"/>
          </p:cNvSpPr>
          <p:nvPr>
            <p:ph type="body" idx="3"/>
          </p:nvPr>
        </p:nvSpPr>
        <p:spPr/>
        <p:txBody>
          <a:bodyPr/>
          <a:lstStyle/>
          <a:p>
            <a:r>
              <a:rPr lang="en-US" dirty="0" err="1">
                <a:sym typeface="+mn-ea"/>
              </a:rPr>
              <a:t>Bài</a:t>
            </a:r>
            <a:r>
              <a:rPr lang="en-US" dirty="0">
                <a:sym typeface="+mn-ea"/>
              </a:rPr>
              <a:t> </a:t>
            </a:r>
            <a:r>
              <a:rPr lang="en-US" dirty="0" err="1">
                <a:sym typeface="+mn-ea"/>
              </a:rPr>
              <a:t>giảng</a:t>
            </a:r>
            <a:r>
              <a:rPr lang="en-US" dirty="0">
                <a:sym typeface="+mn-ea"/>
              </a:rPr>
              <a:t> </a:t>
            </a:r>
            <a:r>
              <a:rPr lang="en-US" dirty="0" err="1">
                <a:sym typeface="+mn-ea"/>
              </a:rPr>
              <a:t>thiết</a:t>
            </a:r>
            <a:r>
              <a:rPr lang="en-US" dirty="0">
                <a:sym typeface="+mn-ea"/>
              </a:rPr>
              <a:t> </a:t>
            </a:r>
            <a:r>
              <a:rPr lang="en-US" dirty="0" err="1">
                <a:sym typeface="+mn-ea"/>
              </a:rPr>
              <a:t>kế</a:t>
            </a:r>
            <a:r>
              <a:rPr lang="en-US" dirty="0">
                <a:sym typeface="+mn-ea"/>
              </a:rPr>
              <a:t> </a:t>
            </a:r>
            <a:r>
              <a:rPr lang="en-US" dirty="0" err="1">
                <a:sym typeface="+mn-ea"/>
              </a:rPr>
              <a:t>bởi</a:t>
            </a:r>
            <a:r>
              <a:rPr lang="en-US" dirty="0">
                <a:sym typeface="+mn-ea"/>
              </a:rPr>
              <a:t>: </a:t>
            </a:r>
            <a:r>
              <a:rPr lang="en-US" dirty="0" err="1">
                <a:sym typeface="+mn-ea"/>
              </a:rPr>
              <a:t>Hương</a:t>
            </a:r>
            <a:r>
              <a:rPr lang="en-US" dirty="0">
                <a:sym typeface="+mn-ea"/>
              </a:rPr>
              <a:t> </a:t>
            </a:r>
            <a:r>
              <a:rPr lang="en-US" dirty="0" err="1">
                <a:sym typeface="+mn-ea"/>
              </a:rPr>
              <a:t>Thảo</a:t>
            </a:r>
            <a:r>
              <a:rPr lang="en-US" dirty="0">
                <a:sym typeface="+mn-ea"/>
              </a:rPr>
              <a:t> - tranthao121004@gmail.com</a:t>
            </a:r>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idx="2"/>
          </p:nvPr>
        </p:nvSpPr>
        <p:spPr/>
      </p:sp>
      <p:sp>
        <p:nvSpPr>
          <p:cNvPr id="3" name="Text Placeholder 2"/>
          <p:cNvSpPr>
            <a:spLocks noGrp="1"/>
          </p:cNvSpPr>
          <p:nvPr>
            <p:ph type="body" idx="3"/>
          </p:nvPr>
        </p:nvSpPr>
        <p:spPr/>
        <p:txBody>
          <a:bodyPr/>
          <a:lstStyle/>
          <a:p>
            <a:r>
              <a:rPr lang="en-US" dirty="0" err="1">
                <a:sym typeface="+mn-ea"/>
              </a:rPr>
              <a:t>Bài</a:t>
            </a:r>
            <a:r>
              <a:rPr lang="en-US" dirty="0">
                <a:sym typeface="+mn-ea"/>
              </a:rPr>
              <a:t> </a:t>
            </a:r>
            <a:r>
              <a:rPr lang="en-US" dirty="0" err="1">
                <a:sym typeface="+mn-ea"/>
              </a:rPr>
              <a:t>giảng</a:t>
            </a:r>
            <a:r>
              <a:rPr lang="en-US" dirty="0">
                <a:sym typeface="+mn-ea"/>
              </a:rPr>
              <a:t> </a:t>
            </a:r>
            <a:r>
              <a:rPr lang="en-US" dirty="0" err="1">
                <a:sym typeface="+mn-ea"/>
              </a:rPr>
              <a:t>thiết</a:t>
            </a:r>
            <a:r>
              <a:rPr lang="en-US" dirty="0">
                <a:sym typeface="+mn-ea"/>
              </a:rPr>
              <a:t> </a:t>
            </a:r>
            <a:r>
              <a:rPr lang="en-US" dirty="0" err="1">
                <a:sym typeface="+mn-ea"/>
              </a:rPr>
              <a:t>kế</a:t>
            </a:r>
            <a:r>
              <a:rPr lang="en-US" dirty="0">
                <a:sym typeface="+mn-ea"/>
              </a:rPr>
              <a:t> </a:t>
            </a:r>
            <a:r>
              <a:rPr lang="en-US" dirty="0" err="1">
                <a:sym typeface="+mn-ea"/>
              </a:rPr>
              <a:t>bởi</a:t>
            </a:r>
            <a:r>
              <a:rPr lang="en-US" dirty="0">
                <a:sym typeface="+mn-ea"/>
              </a:rPr>
              <a:t>: </a:t>
            </a:r>
            <a:r>
              <a:rPr lang="en-US" dirty="0" err="1">
                <a:sym typeface="+mn-ea"/>
              </a:rPr>
              <a:t>Hương</a:t>
            </a:r>
            <a:r>
              <a:rPr lang="en-US" dirty="0">
                <a:sym typeface="+mn-ea"/>
              </a:rPr>
              <a:t> </a:t>
            </a:r>
            <a:r>
              <a:rPr lang="en-US" dirty="0" err="1">
                <a:sym typeface="+mn-ea"/>
              </a:rPr>
              <a:t>Thảo</a:t>
            </a:r>
            <a:r>
              <a:rPr lang="en-US" dirty="0">
                <a:sym typeface="+mn-ea"/>
              </a:rPr>
              <a:t> - tranthao121004@gmail.com</a:t>
            </a:r>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幻灯片图像占位符 84993"/>
          <p:cNvSpPr>
            <a:spLocks noGrp="1" noRot="1" noChangeAspect="1" noTextEdit="1"/>
          </p:cNvSpPr>
          <p:nvPr>
            <p:ph type="sldImg"/>
          </p:nvPr>
        </p:nvSpPr>
        <p:spPr/>
      </p:sp>
      <p:sp>
        <p:nvSpPr>
          <p:cNvPr id="40963" name="文本占位符 84994"/>
          <p:cNvSpPr>
            <a:spLocks noGrp="1"/>
          </p:cNvSpPr>
          <p:nvPr>
            <p:ph type="body" idx="1"/>
          </p:nvPr>
        </p:nvSpPr>
        <p:spPr/>
        <p:txBody>
          <a:bodyPr wrap="square" lIns="91440" tIns="45720" rIns="91440" bIns="45720" anchor="t" anchorCtr="0"/>
          <a:lstStyle/>
          <a:p>
            <a:pPr marL="0" marR="0" lvl="0" indent="0" algn="l" defTabSz="914400" rtl="0" eaLnBrk="1" fontAlgn="auto" latinLnBrk="0" hangingPunct="1">
              <a:lnSpc>
                <a:spcPct val="100000"/>
              </a:lnSpc>
              <a:spcBef>
                <a:spcPts val="0"/>
              </a:spcBef>
              <a:spcAft>
                <a:spcPts val="0"/>
              </a:spcAft>
              <a:buClrTx/>
              <a:buSzTx/>
              <a:buFontTx/>
              <a:buNone/>
              <a:defRPr/>
            </a:pPr>
            <a:r>
              <a:rPr lang="en-US" dirty="0" err="1">
                <a:sym typeface="+mn-ea"/>
              </a:rPr>
              <a:t>Bài</a:t>
            </a:r>
            <a:r>
              <a:rPr lang="en-US" dirty="0">
                <a:sym typeface="+mn-ea"/>
              </a:rPr>
              <a:t> </a:t>
            </a:r>
            <a:r>
              <a:rPr lang="en-US" dirty="0" err="1">
                <a:sym typeface="+mn-ea"/>
              </a:rPr>
              <a:t>giảng</a:t>
            </a:r>
            <a:r>
              <a:rPr lang="en-US" dirty="0">
                <a:sym typeface="+mn-ea"/>
              </a:rPr>
              <a:t> </a:t>
            </a:r>
            <a:r>
              <a:rPr lang="en-US" dirty="0" err="1">
                <a:sym typeface="+mn-ea"/>
              </a:rPr>
              <a:t>thiết</a:t>
            </a:r>
            <a:r>
              <a:rPr lang="en-US" dirty="0">
                <a:sym typeface="+mn-ea"/>
              </a:rPr>
              <a:t> </a:t>
            </a:r>
            <a:r>
              <a:rPr lang="en-US" dirty="0" err="1">
                <a:sym typeface="+mn-ea"/>
              </a:rPr>
              <a:t>kế</a:t>
            </a:r>
            <a:r>
              <a:rPr lang="en-US" dirty="0">
                <a:sym typeface="+mn-ea"/>
              </a:rPr>
              <a:t> </a:t>
            </a:r>
            <a:r>
              <a:rPr lang="en-US" dirty="0" err="1">
                <a:sym typeface="+mn-ea"/>
              </a:rPr>
              <a:t>bởi</a:t>
            </a:r>
            <a:r>
              <a:rPr lang="en-US" dirty="0">
                <a:sym typeface="+mn-ea"/>
              </a:rPr>
              <a:t>: </a:t>
            </a:r>
            <a:r>
              <a:rPr lang="en-US" dirty="0" err="1">
                <a:sym typeface="+mn-ea"/>
              </a:rPr>
              <a:t>Hương</a:t>
            </a:r>
            <a:r>
              <a:rPr lang="en-US" dirty="0">
                <a:sym typeface="+mn-ea"/>
              </a:rPr>
              <a:t> </a:t>
            </a:r>
            <a:r>
              <a:rPr lang="en-US" dirty="0" err="1">
                <a:sym typeface="+mn-ea"/>
              </a:rPr>
              <a:t>Thảo</a:t>
            </a:r>
            <a:r>
              <a:rPr lang="en-US" dirty="0">
                <a:sym typeface="+mn-ea"/>
              </a:rPr>
              <a:t> - tranthao121004@gmail.com</a:t>
            </a:r>
            <a:endParaRPr lang="en-US" dirty="0"/>
          </a:p>
        </p:txBody>
      </p:sp>
      <p:sp>
        <p:nvSpPr>
          <p:cNvPr id="40964" name="灯片编号占位符 1"/>
          <p:cNvSpPr txBox="1">
            <a:spLocks noGrp="1"/>
          </p:cNvSpPr>
          <p:nvPr/>
        </p:nvSpPr>
        <p:spPr>
          <a:xfrm>
            <a:off x="3884613" y="8685213"/>
            <a:ext cx="2971800" cy="457200"/>
          </a:xfrm>
          <a:prstGeom prst="rect">
            <a:avLst/>
          </a:prstGeom>
          <a:noFill/>
          <a:ln w="9525">
            <a:noFill/>
          </a:ln>
        </p:spPr>
        <p:txBody>
          <a:bodyPr anchor="b" anchorCtr="0"/>
          <a:lstStyle/>
          <a:p>
            <a:pPr marL="0" marR="0" lvl="0" indent="0" algn="r" defTabSz="914400" rtl="0" eaLnBrk="1" fontAlgn="auto" latinLnBrk="0" hangingPunct="1">
              <a:lnSpc>
                <a:spcPct val="100000"/>
              </a:lnSpc>
              <a:spcBef>
                <a:spcPts val="0"/>
              </a:spcBef>
              <a:spcAft>
                <a:spcPts val="0"/>
              </a:spcAft>
              <a:buClrTx/>
              <a:buSzTx/>
              <a:buFontTx/>
              <a:buNone/>
              <a:defRPr/>
            </a:pPr>
            <a:fld id="{9A0DB2DC-4C9A-4742-B13C-FB6460FD3503}" type="slidenum">
              <a:rPr kumimoji="0" lang="en-US" altLang="zh-CN" sz="1200" b="0" i="0" u="none" strike="noStrike" kern="1200" cap="none" spc="0" normalizeH="0" baseline="0" noProof="0" dirty="0">
                <a:ln>
                  <a:noFill/>
                </a:ln>
                <a:solidFill>
                  <a:prstClr val="black"/>
                </a:solidFill>
                <a:effectLst/>
                <a:uLnTx/>
                <a:uFillTx/>
                <a:latin typeface="Calibri" panose="020F0502020204030204"/>
                <a:ea typeface="SimSun" panose="02010600030101010101" pitchFamily="2" charset="-122"/>
                <a:cs typeface="+mn-cs"/>
              </a:rPr>
              <a:t>16</a:t>
            </a:fld>
            <a:endParaRPr kumimoji="0" lang="en-US" altLang="zh-CN" sz="1200" b="0" i="0" u="none" strike="noStrike" kern="1200" cap="none" spc="0" normalizeH="0" baseline="0" noProof="0" dirty="0">
              <a:ln>
                <a:noFill/>
              </a:ln>
              <a:solidFill>
                <a:prstClr val="black"/>
              </a:solidFill>
              <a:effectLst/>
              <a:uLnTx/>
              <a:uFillTx/>
              <a:latin typeface="Calibri" panose="020F0502020204030204"/>
              <a:ea typeface="SimSun" panose="02010600030101010101" pitchFamily="2" charset="-122"/>
              <a:cs typeface="+mn-cs"/>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r>
              <a:rPr lang="en-US" dirty="0" err="1">
                <a:sym typeface="+mn-ea"/>
              </a:rPr>
              <a:t>Bài</a:t>
            </a:r>
            <a:r>
              <a:rPr lang="en-US" dirty="0">
                <a:sym typeface="+mn-ea"/>
              </a:rPr>
              <a:t> </a:t>
            </a:r>
            <a:r>
              <a:rPr lang="en-US" dirty="0" err="1">
                <a:sym typeface="+mn-ea"/>
              </a:rPr>
              <a:t>giảng</a:t>
            </a:r>
            <a:r>
              <a:rPr lang="en-US" dirty="0">
                <a:sym typeface="+mn-ea"/>
              </a:rPr>
              <a:t> </a:t>
            </a:r>
            <a:r>
              <a:rPr lang="en-US" dirty="0" err="1">
                <a:sym typeface="+mn-ea"/>
              </a:rPr>
              <a:t>thiết</a:t>
            </a:r>
            <a:r>
              <a:rPr lang="en-US" dirty="0">
                <a:sym typeface="+mn-ea"/>
              </a:rPr>
              <a:t> </a:t>
            </a:r>
            <a:r>
              <a:rPr lang="en-US" dirty="0" err="1">
                <a:sym typeface="+mn-ea"/>
              </a:rPr>
              <a:t>kế</a:t>
            </a:r>
            <a:r>
              <a:rPr lang="en-US" dirty="0">
                <a:sym typeface="+mn-ea"/>
              </a:rPr>
              <a:t> </a:t>
            </a:r>
            <a:r>
              <a:rPr lang="en-US" dirty="0" err="1">
                <a:sym typeface="+mn-ea"/>
              </a:rPr>
              <a:t>bởi</a:t>
            </a:r>
            <a:r>
              <a:rPr lang="en-US" dirty="0">
                <a:sym typeface="+mn-ea"/>
              </a:rPr>
              <a:t>: </a:t>
            </a:r>
            <a:r>
              <a:rPr lang="en-US" dirty="0" err="1">
                <a:sym typeface="+mn-ea"/>
              </a:rPr>
              <a:t>Hương</a:t>
            </a:r>
            <a:r>
              <a:rPr lang="en-US" dirty="0">
                <a:sym typeface="+mn-ea"/>
              </a:rPr>
              <a:t> </a:t>
            </a:r>
            <a:r>
              <a:rPr lang="en-US" dirty="0" err="1">
                <a:sym typeface="+mn-ea"/>
              </a:rPr>
              <a:t>Thảo</a:t>
            </a:r>
            <a:r>
              <a:rPr lang="en-US" dirty="0">
                <a:sym typeface="+mn-ea"/>
              </a:rPr>
              <a:t> - tranthao121004@gmail.com</a:t>
            </a:r>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A62B162E-F920-4511-832F-006A16C91FE9}"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t>17</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idx="2"/>
          </p:nvPr>
        </p:nvSpPr>
        <p:spPr/>
      </p:sp>
      <p:sp>
        <p:nvSpPr>
          <p:cNvPr id="3" name="Text Placeholder 2"/>
          <p:cNvSpPr>
            <a:spLocks noGrp="1"/>
          </p:cNvSpPr>
          <p:nvPr>
            <p:ph type="body" idx="3"/>
          </p:nvPr>
        </p:nvSpPr>
        <p:spPr/>
        <p:txBody>
          <a:bodyPr/>
          <a:lstStyle/>
          <a:p>
            <a:r>
              <a:rPr lang="en-US" dirty="0" err="1">
                <a:sym typeface="+mn-ea"/>
              </a:rPr>
              <a:t>Bài</a:t>
            </a:r>
            <a:r>
              <a:rPr lang="en-US" dirty="0">
                <a:sym typeface="+mn-ea"/>
              </a:rPr>
              <a:t> </a:t>
            </a:r>
            <a:r>
              <a:rPr lang="en-US" dirty="0" err="1">
                <a:sym typeface="+mn-ea"/>
              </a:rPr>
              <a:t>giảng</a:t>
            </a:r>
            <a:r>
              <a:rPr lang="en-US" dirty="0">
                <a:sym typeface="+mn-ea"/>
              </a:rPr>
              <a:t> </a:t>
            </a:r>
            <a:r>
              <a:rPr lang="en-US" dirty="0" err="1">
                <a:sym typeface="+mn-ea"/>
              </a:rPr>
              <a:t>thiết</a:t>
            </a:r>
            <a:r>
              <a:rPr lang="en-US" dirty="0">
                <a:sym typeface="+mn-ea"/>
              </a:rPr>
              <a:t> </a:t>
            </a:r>
            <a:r>
              <a:rPr lang="en-US" dirty="0" err="1">
                <a:sym typeface="+mn-ea"/>
              </a:rPr>
              <a:t>kế</a:t>
            </a:r>
            <a:r>
              <a:rPr lang="en-US" dirty="0">
                <a:sym typeface="+mn-ea"/>
              </a:rPr>
              <a:t> </a:t>
            </a:r>
            <a:r>
              <a:rPr lang="en-US" dirty="0" err="1">
                <a:sym typeface="+mn-ea"/>
              </a:rPr>
              <a:t>bởi</a:t>
            </a:r>
            <a:r>
              <a:rPr lang="en-US" dirty="0">
                <a:sym typeface="+mn-ea"/>
              </a:rPr>
              <a:t>: </a:t>
            </a:r>
            <a:r>
              <a:rPr lang="en-US" dirty="0" err="1">
                <a:sym typeface="+mn-ea"/>
              </a:rPr>
              <a:t>Hương</a:t>
            </a:r>
            <a:r>
              <a:rPr lang="en-US" dirty="0">
                <a:sym typeface="+mn-ea"/>
              </a:rPr>
              <a:t> </a:t>
            </a:r>
            <a:r>
              <a:rPr lang="en-US" dirty="0" err="1">
                <a:sym typeface="+mn-ea"/>
              </a:rPr>
              <a:t>Thảo</a:t>
            </a:r>
            <a:r>
              <a:rPr lang="en-US" dirty="0">
                <a:sym typeface="+mn-ea"/>
              </a:rPr>
              <a:t> - tranthao121004@gmail.com</a:t>
            </a:r>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r>
              <a:rPr lang="en-US" dirty="0" err="1"/>
              <a:t>Bài</a:t>
            </a:r>
            <a:r>
              <a:rPr lang="en-US" dirty="0"/>
              <a:t> </a:t>
            </a:r>
            <a:r>
              <a:rPr lang="en-US" dirty="0" err="1"/>
              <a:t>giảng</a:t>
            </a:r>
            <a:r>
              <a:rPr lang="en-US" dirty="0"/>
              <a:t> </a:t>
            </a:r>
            <a:r>
              <a:rPr lang="en-US" dirty="0" err="1"/>
              <a:t>được</a:t>
            </a:r>
            <a:r>
              <a:rPr lang="en-US" dirty="0"/>
              <a:t> </a:t>
            </a:r>
            <a:r>
              <a:rPr lang="en-US" dirty="0" err="1"/>
              <a:t>thiết</a:t>
            </a:r>
            <a:r>
              <a:rPr lang="en-US" dirty="0"/>
              <a:t> </a:t>
            </a:r>
            <a:r>
              <a:rPr lang="en-US" dirty="0" err="1"/>
              <a:t>kế</a:t>
            </a:r>
            <a:r>
              <a:rPr lang="en-US" dirty="0"/>
              <a:t> </a:t>
            </a:r>
            <a:r>
              <a:rPr lang="en-US" dirty="0" err="1"/>
              <a:t>bởi</a:t>
            </a:r>
            <a:r>
              <a:rPr lang="en-US" dirty="0"/>
              <a:t>: </a:t>
            </a:r>
            <a:r>
              <a:rPr lang="en-US" dirty="0" err="1"/>
              <a:t>Hương Thảo</a:t>
            </a:r>
            <a:endParaRPr lang="en-US" dirty="0"/>
          </a:p>
        </p:txBody>
      </p:sp>
      <p:sp>
        <p:nvSpPr>
          <p:cNvPr id="4" name="Slide Number Placeholder 3"/>
          <p:cNvSpPr>
            <a:spLocks noGrp="1"/>
          </p:cNvSpPr>
          <p:nvPr>
            <p:ph type="sldNum" sz="quarter" idx="5"/>
          </p:nvPr>
        </p:nvSpPr>
        <p:spPr/>
        <p:txBody>
          <a:bodyPr/>
          <a:lstStyle/>
          <a:p>
            <a:fld id="{9ED2E422-42A8-4A7B-87CD-13A088DD6287}" type="slidenum">
              <a:rPr lang="en-US" smtClean="0"/>
              <a:t>19</a:t>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r>
              <a:rPr lang="en-US" dirty="0" err="1">
                <a:sym typeface="+mn-ea"/>
              </a:rPr>
              <a:t>Bài</a:t>
            </a:r>
            <a:r>
              <a:rPr lang="en-US" dirty="0">
                <a:sym typeface="+mn-ea"/>
              </a:rPr>
              <a:t> </a:t>
            </a:r>
            <a:r>
              <a:rPr lang="en-US" dirty="0" err="1">
                <a:sym typeface="+mn-ea"/>
              </a:rPr>
              <a:t>giảng</a:t>
            </a:r>
            <a:r>
              <a:rPr lang="en-US" dirty="0">
                <a:sym typeface="+mn-ea"/>
              </a:rPr>
              <a:t> </a:t>
            </a:r>
            <a:r>
              <a:rPr lang="en-US" dirty="0" err="1">
                <a:sym typeface="+mn-ea"/>
              </a:rPr>
              <a:t>thiết</a:t>
            </a:r>
            <a:r>
              <a:rPr lang="en-US" dirty="0">
                <a:sym typeface="+mn-ea"/>
              </a:rPr>
              <a:t> </a:t>
            </a:r>
            <a:r>
              <a:rPr lang="en-US" dirty="0" err="1">
                <a:sym typeface="+mn-ea"/>
              </a:rPr>
              <a:t>kế</a:t>
            </a:r>
            <a:r>
              <a:rPr lang="en-US" dirty="0">
                <a:sym typeface="+mn-ea"/>
              </a:rPr>
              <a:t> </a:t>
            </a:r>
            <a:r>
              <a:rPr lang="en-US" dirty="0" err="1">
                <a:sym typeface="+mn-ea"/>
              </a:rPr>
              <a:t>bởi</a:t>
            </a:r>
            <a:r>
              <a:rPr lang="en-US" dirty="0">
                <a:sym typeface="+mn-ea"/>
              </a:rPr>
              <a:t>: </a:t>
            </a:r>
            <a:r>
              <a:rPr lang="en-US" dirty="0" err="1">
                <a:sym typeface="+mn-ea"/>
              </a:rPr>
              <a:t>Hương</a:t>
            </a:r>
            <a:r>
              <a:rPr lang="en-US" dirty="0">
                <a:sym typeface="+mn-ea"/>
              </a:rPr>
              <a:t> </a:t>
            </a:r>
            <a:r>
              <a:rPr lang="en-US" dirty="0" err="1">
                <a:sym typeface="+mn-ea"/>
              </a:rPr>
              <a:t>Thảo</a:t>
            </a:r>
            <a:r>
              <a:rPr lang="en-US" dirty="0">
                <a:sym typeface="+mn-ea"/>
              </a:rPr>
              <a:t> - tranthao121004@gmail.com</a:t>
            </a:r>
            <a:endParaRPr lang="zh-CN" altLang="en-US"/>
          </a:p>
        </p:txBody>
      </p:sp>
      <p:sp>
        <p:nvSpPr>
          <p:cNvPr id="4" name="灯片编号占位符 3"/>
          <p:cNvSpPr>
            <a:spLocks noGrp="1"/>
          </p:cNvSpPr>
          <p:nvPr>
            <p:ph type="sldNum" sz="quarter" idx="5"/>
          </p:nvPr>
        </p:nvSpPr>
        <p:spPr/>
        <p:txBody>
          <a:bodyPr/>
          <a:lstStyle/>
          <a:p>
            <a:pPr>
              <a:defRPr/>
            </a:pPr>
            <a:fld id="{A62B162E-F920-4511-832F-006A16C91FE9}" type="slidenum">
              <a:rPr lang="zh-CN" altLang="en-US" smtClean="0">
                <a:solidFill>
                  <a:prstClr val="black"/>
                </a:solidFill>
                <a:latin typeface="等线" panose="020F0502020204030204"/>
                <a:ea typeface="等线" panose="02010600030101010101" pitchFamily="2" charset="-122"/>
              </a:rPr>
              <a:pPr>
                <a:defRPr/>
              </a:pPr>
              <a:t>20</a:t>
            </a:fld>
            <a:endParaRPr lang="zh-CN" altLang="en-US">
              <a:solidFill>
                <a:prstClr val="black"/>
              </a:solidFill>
              <a:latin typeface="等线" panose="020F0502020204030204"/>
              <a:ea typeface="等线" panose="02010600030101010101" pitchFamily="2" charset="-122"/>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idx="2"/>
          </p:nvPr>
        </p:nvSpPr>
        <p:spPr/>
      </p:sp>
      <p:sp>
        <p:nvSpPr>
          <p:cNvPr id="3" name="Text Placeholder 2"/>
          <p:cNvSpPr>
            <a:spLocks noGrp="1"/>
          </p:cNvSpPr>
          <p:nvPr>
            <p:ph type="body" idx="3"/>
          </p:nvPr>
        </p:nvSpPr>
        <p:spPr/>
        <p:txBody>
          <a:bodyPr/>
          <a:lstStyle/>
          <a:p>
            <a:r>
              <a:rPr lang="en-US" dirty="0" err="1">
                <a:sym typeface="+mn-ea"/>
              </a:rPr>
              <a:t>Bài</a:t>
            </a:r>
            <a:r>
              <a:rPr lang="en-US" dirty="0">
                <a:sym typeface="+mn-ea"/>
              </a:rPr>
              <a:t> </a:t>
            </a:r>
            <a:r>
              <a:rPr lang="en-US" dirty="0" err="1">
                <a:sym typeface="+mn-ea"/>
              </a:rPr>
              <a:t>giảng</a:t>
            </a:r>
            <a:r>
              <a:rPr lang="en-US" dirty="0">
                <a:sym typeface="+mn-ea"/>
              </a:rPr>
              <a:t> </a:t>
            </a:r>
            <a:r>
              <a:rPr lang="en-US" dirty="0" err="1">
                <a:sym typeface="+mn-ea"/>
              </a:rPr>
              <a:t>thiết</a:t>
            </a:r>
            <a:r>
              <a:rPr lang="en-US" dirty="0">
                <a:sym typeface="+mn-ea"/>
              </a:rPr>
              <a:t> </a:t>
            </a:r>
            <a:r>
              <a:rPr lang="en-US" dirty="0" err="1">
                <a:sym typeface="+mn-ea"/>
              </a:rPr>
              <a:t>kế</a:t>
            </a:r>
            <a:r>
              <a:rPr lang="en-US" dirty="0">
                <a:sym typeface="+mn-ea"/>
              </a:rPr>
              <a:t> </a:t>
            </a:r>
            <a:r>
              <a:rPr lang="en-US" dirty="0" err="1">
                <a:sym typeface="+mn-ea"/>
              </a:rPr>
              <a:t>bởi</a:t>
            </a:r>
            <a:r>
              <a:rPr lang="en-US" dirty="0">
                <a:sym typeface="+mn-ea"/>
              </a:rPr>
              <a:t>: </a:t>
            </a:r>
            <a:r>
              <a:rPr lang="en-US" dirty="0" err="1">
                <a:sym typeface="+mn-ea"/>
              </a:rPr>
              <a:t>Hương</a:t>
            </a:r>
            <a:r>
              <a:rPr lang="en-US" dirty="0">
                <a:sym typeface="+mn-ea"/>
              </a:rPr>
              <a:t> </a:t>
            </a:r>
            <a:r>
              <a:rPr lang="en-US" dirty="0" err="1">
                <a:sym typeface="+mn-ea"/>
              </a:rPr>
              <a:t>Thảo</a:t>
            </a:r>
            <a:r>
              <a:rPr lang="en-US" dirty="0">
                <a:sym typeface="+mn-ea"/>
              </a:rPr>
              <a:t> - tranthao121004@gmail.com</a:t>
            </a:r>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幻灯片图像占位符 60417"/>
          <p:cNvSpPr>
            <a:spLocks noGrp="1" noRot="1" noChangeAspect="1" noTextEdit="1"/>
          </p:cNvSpPr>
          <p:nvPr>
            <p:ph type="sldImg"/>
          </p:nvPr>
        </p:nvSpPr>
        <p:spPr/>
      </p:sp>
      <p:sp>
        <p:nvSpPr>
          <p:cNvPr id="10243" name="文本占位符 60418"/>
          <p:cNvSpPr>
            <a:spLocks noGrp="1"/>
          </p:cNvSpPr>
          <p:nvPr>
            <p:ph type="body" idx="1"/>
          </p:nvPr>
        </p:nvSpPr>
        <p:spPr/>
        <p:txBody>
          <a:bodyPr wrap="square" lIns="91440" tIns="45720" rIns="91440" bIns="45720" anchor="t" anchorCtr="0"/>
          <a:lstStyle/>
          <a:p>
            <a:pPr marL="0" marR="0" lvl="0" indent="0" algn="l" defTabSz="914400" rtl="0" eaLnBrk="1" fontAlgn="auto" latinLnBrk="0" hangingPunct="1">
              <a:lnSpc>
                <a:spcPct val="100000"/>
              </a:lnSpc>
              <a:spcBef>
                <a:spcPts val="0"/>
              </a:spcBef>
              <a:spcAft>
                <a:spcPts val="0"/>
              </a:spcAft>
              <a:buClrTx/>
              <a:buSzTx/>
              <a:buFontTx/>
              <a:buNone/>
              <a:defRPr/>
            </a:pPr>
            <a:r>
              <a:rPr lang="en-US" dirty="0" err="1">
                <a:sym typeface="+mn-ea"/>
              </a:rPr>
              <a:t>Bài</a:t>
            </a:r>
            <a:r>
              <a:rPr lang="en-US" dirty="0">
                <a:sym typeface="+mn-ea"/>
              </a:rPr>
              <a:t> </a:t>
            </a:r>
            <a:r>
              <a:rPr lang="en-US" dirty="0" err="1">
                <a:sym typeface="+mn-ea"/>
              </a:rPr>
              <a:t>giảng</a:t>
            </a:r>
            <a:r>
              <a:rPr lang="en-US" dirty="0">
                <a:sym typeface="+mn-ea"/>
              </a:rPr>
              <a:t> </a:t>
            </a:r>
            <a:r>
              <a:rPr lang="en-US" dirty="0" err="1">
                <a:sym typeface="+mn-ea"/>
              </a:rPr>
              <a:t>thiết</a:t>
            </a:r>
            <a:r>
              <a:rPr lang="en-US" dirty="0">
                <a:sym typeface="+mn-ea"/>
              </a:rPr>
              <a:t> </a:t>
            </a:r>
            <a:r>
              <a:rPr lang="en-US" dirty="0" err="1">
                <a:sym typeface="+mn-ea"/>
              </a:rPr>
              <a:t>kế</a:t>
            </a:r>
            <a:r>
              <a:rPr lang="en-US" dirty="0">
                <a:sym typeface="+mn-ea"/>
              </a:rPr>
              <a:t> </a:t>
            </a:r>
            <a:r>
              <a:rPr lang="en-US" dirty="0" err="1">
                <a:sym typeface="+mn-ea"/>
              </a:rPr>
              <a:t>bởi</a:t>
            </a:r>
            <a:r>
              <a:rPr lang="en-US" dirty="0">
                <a:sym typeface="+mn-ea"/>
              </a:rPr>
              <a:t>: </a:t>
            </a:r>
            <a:r>
              <a:rPr lang="en-US" dirty="0" err="1">
                <a:sym typeface="+mn-ea"/>
              </a:rPr>
              <a:t>Hương</a:t>
            </a:r>
            <a:r>
              <a:rPr lang="en-US" dirty="0">
                <a:sym typeface="+mn-ea"/>
              </a:rPr>
              <a:t> </a:t>
            </a:r>
            <a:r>
              <a:rPr lang="en-US" dirty="0" err="1">
                <a:sym typeface="+mn-ea"/>
              </a:rPr>
              <a:t>Thảo</a:t>
            </a:r>
            <a:r>
              <a:rPr lang="en-US" dirty="0">
                <a:sym typeface="+mn-ea"/>
              </a:rPr>
              <a:t> - tranthao121004@gmail.com</a:t>
            </a:r>
            <a:endParaRPr lang="en-US" dirty="0"/>
          </a:p>
        </p:txBody>
      </p:sp>
      <p:sp>
        <p:nvSpPr>
          <p:cNvPr id="10244" name="灯片编号占位符 1"/>
          <p:cNvSpPr txBox="1">
            <a:spLocks noGrp="1"/>
          </p:cNvSpPr>
          <p:nvPr/>
        </p:nvSpPr>
        <p:spPr>
          <a:xfrm>
            <a:off x="3884613" y="8685213"/>
            <a:ext cx="2971800" cy="457200"/>
          </a:xfrm>
          <a:prstGeom prst="rect">
            <a:avLst/>
          </a:prstGeom>
          <a:noFill/>
          <a:ln w="9525">
            <a:noFill/>
          </a:ln>
        </p:spPr>
        <p:txBody>
          <a:bodyPr anchor="b" anchorCtr="0"/>
          <a:lstStyle/>
          <a:p>
            <a:pPr marL="0" marR="0" lvl="0" indent="0" algn="r" defTabSz="914400" rtl="0" eaLnBrk="1" fontAlgn="auto" latinLnBrk="0" hangingPunct="1">
              <a:lnSpc>
                <a:spcPct val="100000"/>
              </a:lnSpc>
              <a:spcBef>
                <a:spcPts val="0"/>
              </a:spcBef>
              <a:spcAft>
                <a:spcPts val="0"/>
              </a:spcAft>
              <a:buClrTx/>
              <a:buSzTx/>
              <a:buFontTx/>
              <a:buNone/>
              <a:defRPr/>
            </a:pPr>
            <a:fld id="{9A0DB2DC-4C9A-4742-B13C-FB6460FD3503}" type="slidenum">
              <a:rPr kumimoji="0" lang="en-US" altLang="zh-CN" sz="1200" b="0" i="0" u="none" strike="noStrike" kern="1200" cap="none" spc="0" normalizeH="0" baseline="0" noProof="0" dirty="0">
                <a:ln>
                  <a:noFill/>
                </a:ln>
                <a:solidFill>
                  <a:prstClr val="black"/>
                </a:solidFill>
                <a:effectLst/>
                <a:uLnTx/>
                <a:uFillTx/>
                <a:latin typeface="Calibri" panose="020F0502020204030204"/>
                <a:ea typeface="SimSun" panose="02010600030101010101" pitchFamily="2" charset="-122"/>
                <a:cs typeface="+mn-cs"/>
              </a:rPr>
              <a:t>7</a:t>
            </a:fld>
            <a:endParaRPr kumimoji="0" lang="en-US" altLang="zh-CN" sz="1200" b="0" i="0" u="none" strike="noStrike" kern="1200" cap="none" spc="0" normalizeH="0" baseline="0" noProof="0" dirty="0">
              <a:ln>
                <a:noFill/>
              </a:ln>
              <a:solidFill>
                <a:prstClr val="black"/>
              </a:solidFill>
              <a:effectLst/>
              <a:uLnTx/>
              <a:uFillTx/>
              <a:latin typeface="Calibri" panose="020F0502020204030204"/>
              <a:ea typeface="SimSun" panose="02010600030101010101" pitchFamily="2" charset="-122"/>
              <a:cs typeface="+mn-cs"/>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dirty="0" err="1">
                <a:sym typeface="+mn-ea"/>
              </a:rPr>
              <a:t>Bài</a:t>
            </a:r>
            <a:r>
              <a:rPr lang="en-US" dirty="0">
                <a:sym typeface="+mn-ea"/>
              </a:rPr>
              <a:t> </a:t>
            </a:r>
            <a:r>
              <a:rPr lang="en-US" dirty="0" err="1">
                <a:sym typeface="+mn-ea"/>
              </a:rPr>
              <a:t>giảng</a:t>
            </a:r>
            <a:r>
              <a:rPr lang="en-US" dirty="0">
                <a:sym typeface="+mn-ea"/>
              </a:rPr>
              <a:t> </a:t>
            </a:r>
            <a:r>
              <a:rPr lang="en-US" dirty="0" err="1">
                <a:sym typeface="+mn-ea"/>
              </a:rPr>
              <a:t>thiết</a:t>
            </a:r>
            <a:r>
              <a:rPr lang="en-US" dirty="0">
                <a:sym typeface="+mn-ea"/>
              </a:rPr>
              <a:t> </a:t>
            </a:r>
            <a:r>
              <a:rPr lang="en-US" dirty="0" err="1">
                <a:sym typeface="+mn-ea"/>
              </a:rPr>
              <a:t>kế</a:t>
            </a:r>
            <a:r>
              <a:rPr lang="en-US" dirty="0">
                <a:sym typeface="+mn-ea"/>
              </a:rPr>
              <a:t> </a:t>
            </a:r>
            <a:r>
              <a:rPr lang="en-US" dirty="0" err="1">
                <a:sym typeface="+mn-ea"/>
              </a:rPr>
              <a:t>bởi</a:t>
            </a:r>
            <a:r>
              <a:rPr lang="en-US" dirty="0">
                <a:sym typeface="+mn-ea"/>
              </a:rPr>
              <a:t>: </a:t>
            </a:r>
            <a:r>
              <a:rPr lang="en-US" dirty="0" err="1">
                <a:sym typeface="+mn-ea"/>
              </a:rPr>
              <a:t>Hương</a:t>
            </a:r>
            <a:r>
              <a:rPr lang="en-US" dirty="0">
                <a:sym typeface="+mn-ea"/>
              </a:rPr>
              <a:t> </a:t>
            </a:r>
            <a:r>
              <a:rPr lang="en-US" dirty="0" err="1">
                <a:sym typeface="+mn-ea"/>
              </a:rPr>
              <a:t>Thảo</a:t>
            </a:r>
            <a:r>
              <a:rPr lang="en-US" dirty="0">
                <a:sym typeface="+mn-ea"/>
              </a:rPr>
              <a:t> - tranthao121004@gmail.com</a:t>
            </a:r>
            <a:endParaRPr lang="zh-CN" altLang="en-US" dirty="0"/>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AB2A0F9D-3357-4A94-85C8-3B842B870DC6}"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SimSun" panose="02010600030101010101" pitchFamily="2" charset="-122"/>
                <a:cs typeface="+mn-cs"/>
              </a:rPr>
              <a:t>8</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SimSun" panose="02010600030101010101" pitchFamily="2" charset="-122"/>
              <a:cs typeface="+mn-cs"/>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r>
              <a:rPr lang="en-US" dirty="0" err="1">
                <a:sym typeface="+mn-ea"/>
              </a:rPr>
              <a:t>Bài</a:t>
            </a:r>
            <a:r>
              <a:rPr lang="en-US" dirty="0">
                <a:sym typeface="+mn-ea"/>
              </a:rPr>
              <a:t> </a:t>
            </a:r>
            <a:r>
              <a:rPr lang="en-US" dirty="0" err="1">
                <a:sym typeface="+mn-ea"/>
              </a:rPr>
              <a:t>giảng</a:t>
            </a:r>
            <a:r>
              <a:rPr lang="en-US" dirty="0">
                <a:sym typeface="+mn-ea"/>
              </a:rPr>
              <a:t> </a:t>
            </a:r>
            <a:r>
              <a:rPr lang="en-US" dirty="0" err="1">
                <a:sym typeface="+mn-ea"/>
              </a:rPr>
              <a:t>thiết</a:t>
            </a:r>
            <a:r>
              <a:rPr lang="en-US" dirty="0">
                <a:sym typeface="+mn-ea"/>
              </a:rPr>
              <a:t> </a:t>
            </a:r>
            <a:r>
              <a:rPr lang="en-US" dirty="0" err="1">
                <a:sym typeface="+mn-ea"/>
              </a:rPr>
              <a:t>kế</a:t>
            </a:r>
            <a:r>
              <a:rPr lang="en-US" dirty="0">
                <a:sym typeface="+mn-ea"/>
              </a:rPr>
              <a:t> </a:t>
            </a:r>
            <a:r>
              <a:rPr lang="en-US" dirty="0" err="1">
                <a:sym typeface="+mn-ea"/>
              </a:rPr>
              <a:t>bởi</a:t>
            </a:r>
            <a:r>
              <a:rPr lang="en-US" dirty="0">
                <a:sym typeface="+mn-ea"/>
              </a:rPr>
              <a:t>: </a:t>
            </a:r>
            <a:r>
              <a:rPr lang="en-US" dirty="0" err="1">
                <a:sym typeface="+mn-ea"/>
              </a:rPr>
              <a:t>Hương</a:t>
            </a:r>
            <a:r>
              <a:rPr lang="en-US" dirty="0">
                <a:sym typeface="+mn-ea"/>
              </a:rPr>
              <a:t> </a:t>
            </a:r>
            <a:r>
              <a:rPr lang="en-US" dirty="0" err="1">
                <a:sym typeface="+mn-ea"/>
              </a:rPr>
              <a:t>Thảo</a:t>
            </a:r>
            <a:r>
              <a:rPr lang="en-US" dirty="0">
                <a:sym typeface="+mn-ea"/>
              </a:rPr>
              <a:t> - tranthao121004@gmail.com</a:t>
            </a:r>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A62B162E-F920-4511-832F-006A16C91FE9}"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t>9</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r>
              <a:rPr lang="en-US" dirty="0" err="1">
                <a:sym typeface="+mn-ea"/>
              </a:rPr>
              <a:t>Bài</a:t>
            </a:r>
            <a:r>
              <a:rPr lang="en-US" dirty="0">
                <a:sym typeface="+mn-ea"/>
              </a:rPr>
              <a:t> </a:t>
            </a:r>
            <a:r>
              <a:rPr lang="en-US" dirty="0" err="1">
                <a:sym typeface="+mn-ea"/>
              </a:rPr>
              <a:t>giảng</a:t>
            </a:r>
            <a:r>
              <a:rPr lang="en-US" dirty="0">
                <a:sym typeface="+mn-ea"/>
              </a:rPr>
              <a:t> </a:t>
            </a:r>
            <a:r>
              <a:rPr lang="en-US" dirty="0" err="1">
                <a:sym typeface="+mn-ea"/>
              </a:rPr>
              <a:t>thiết</a:t>
            </a:r>
            <a:r>
              <a:rPr lang="en-US" dirty="0">
                <a:sym typeface="+mn-ea"/>
              </a:rPr>
              <a:t> </a:t>
            </a:r>
            <a:r>
              <a:rPr lang="en-US" dirty="0" err="1">
                <a:sym typeface="+mn-ea"/>
              </a:rPr>
              <a:t>kế</a:t>
            </a:r>
            <a:r>
              <a:rPr lang="en-US" dirty="0">
                <a:sym typeface="+mn-ea"/>
              </a:rPr>
              <a:t> </a:t>
            </a:r>
            <a:r>
              <a:rPr lang="en-US" dirty="0" err="1">
                <a:sym typeface="+mn-ea"/>
              </a:rPr>
              <a:t>bởi</a:t>
            </a:r>
            <a:r>
              <a:rPr lang="en-US" dirty="0">
                <a:sym typeface="+mn-ea"/>
              </a:rPr>
              <a:t>: </a:t>
            </a:r>
            <a:r>
              <a:rPr lang="en-US" dirty="0" err="1">
                <a:sym typeface="+mn-ea"/>
              </a:rPr>
              <a:t>Hương</a:t>
            </a:r>
            <a:r>
              <a:rPr lang="en-US" dirty="0">
                <a:sym typeface="+mn-ea"/>
              </a:rPr>
              <a:t> </a:t>
            </a:r>
            <a:r>
              <a:rPr lang="en-US" dirty="0" err="1">
                <a:sym typeface="+mn-ea"/>
              </a:rPr>
              <a:t>Thảo</a:t>
            </a:r>
            <a:r>
              <a:rPr lang="en-US" dirty="0">
                <a:sym typeface="+mn-ea"/>
              </a:rPr>
              <a:t> - tranthao121004@gmail.com</a:t>
            </a:r>
            <a:endParaRPr lang="zh-CN" altLang="en-US"/>
          </a:p>
        </p:txBody>
      </p:sp>
      <p:sp>
        <p:nvSpPr>
          <p:cNvPr id="4" name="灯片编号占位符 3"/>
          <p:cNvSpPr>
            <a:spLocks noGrp="1"/>
          </p:cNvSpPr>
          <p:nvPr>
            <p:ph type="sldNum" sz="quarter" idx="10"/>
          </p:nvPr>
        </p:nvSpPr>
        <p:spPr/>
        <p:txBody>
          <a:bodyPr/>
          <a:lstStyle/>
          <a:p>
            <a:fld id="{3A930D33-079D-4CA9-A1E7-7078CAC5F2FE}" type="slidenum">
              <a:rPr lang="zh-CN" altLang="en-US" smtClean="0"/>
              <a:t>10</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r>
              <a:rPr lang="en-US" dirty="0" err="1">
                <a:sym typeface="+mn-ea"/>
              </a:rPr>
              <a:t>Bài</a:t>
            </a:r>
            <a:r>
              <a:rPr lang="en-US" dirty="0">
                <a:sym typeface="+mn-ea"/>
              </a:rPr>
              <a:t> </a:t>
            </a:r>
            <a:r>
              <a:rPr lang="en-US" dirty="0" err="1">
                <a:sym typeface="+mn-ea"/>
              </a:rPr>
              <a:t>giảng</a:t>
            </a:r>
            <a:r>
              <a:rPr lang="en-US" dirty="0">
                <a:sym typeface="+mn-ea"/>
              </a:rPr>
              <a:t> </a:t>
            </a:r>
            <a:r>
              <a:rPr lang="en-US" dirty="0" err="1">
                <a:sym typeface="+mn-ea"/>
              </a:rPr>
              <a:t>thiết</a:t>
            </a:r>
            <a:r>
              <a:rPr lang="en-US" dirty="0">
                <a:sym typeface="+mn-ea"/>
              </a:rPr>
              <a:t> </a:t>
            </a:r>
            <a:r>
              <a:rPr lang="en-US" dirty="0" err="1">
                <a:sym typeface="+mn-ea"/>
              </a:rPr>
              <a:t>kế</a:t>
            </a:r>
            <a:r>
              <a:rPr lang="en-US" dirty="0">
                <a:sym typeface="+mn-ea"/>
              </a:rPr>
              <a:t> </a:t>
            </a:r>
            <a:r>
              <a:rPr lang="en-US" dirty="0" err="1">
                <a:sym typeface="+mn-ea"/>
              </a:rPr>
              <a:t>bởi</a:t>
            </a:r>
            <a:r>
              <a:rPr lang="en-US" dirty="0">
                <a:sym typeface="+mn-ea"/>
              </a:rPr>
              <a:t>: </a:t>
            </a:r>
            <a:r>
              <a:rPr lang="en-US" dirty="0" err="1">
                <a:sym typeface="+mn-ea"/>
              </a:rPr>
              <a:t>Hương</a:t>
            </a:r>
            <a:r>
              <a:rPr lang="en-US" dirty="0">
                <a:sym typeface="+mn-ea"/>
              </a:rPr>
              <a:t> </a:t>
            </a:r>
            <a:r>
              <a:rPr lang="en-US" dirty="0" err="1">
                <a:sym typeface="+mn-ea"/>
              </a:rPr>
              <a:t>Thảo</a:t>
            </a:r>
            <a:r>
              <a:rPr lang="en-US" dirty="0">
                <a:sym typeface="+mn-ea"/>
              </a:rPr>
              <a:t> - tranthao121004@gmail.com</a:t>
            </a:r>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A62B162E-F920-4511-832F-006A16C91FE9}"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t>11</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idx="2"/>
          </p:nvPr>
        </p:nvSpPr>
        <p:spPr/>
      </p:sp>
      <p:sp>
        <p:nvSpPr>
          <p:cNvPr id="3" name="Text Placeholder 2"/>
          <p:cNvSpPr>
            <a:spLocks noGrp="1"/>
          </p:cNvSpPr>
          <p:nvPr>
            <p:ph type="body" idx="3"/>
          </p:nvPr>
        </p:nvSpPr>
        <p:spPr/>
        <p:txBody>
          <a:bodyPr/>
          <a:lstStyle/>
          <a:p>
            <a:r>
              <a:rPr lang="en-US" dirty="0" err="1">
                <a:sym typeface="+mn-ea"/>
              </a:rPr>
              <a:t>Bài</a:t>
            </a:r>
            <a:r>
              <a:rPr lang="en-US" dirty="0">
                <a:sym typeface="+mn-ea"/>
              </a:rPr>
              <a:t> </a:t>
            </a:r>
            <a:r>
              <a:rPr lang="en-US" dirty="0" err="1">
                <a:sym typeface="+mn-ea"/>
              </a:rPr>
              <a:t>giảng</a:t>
            </a:r>
            <a:r>
              <a:rPr lang="en-US" dirty="0">
                <a:sym typeface="+mn-ea"/>
              </a:rPr>
              <a:t> </a:t>
            </a:r>
            <a:r>
              <a:rPr lang="en-US" dirty="0" err="1">
                <a:sym typeface="+mn-ea"/>
              </a:rPr>
              <a:t>thiết</a:t>
            </a:r>
            <a:r>
              <a:rPr lang="en-US" dirty="0">
                <a:sym typeface="+mn-ea"/>
              </a:rPr>
              <a:t> </a:t>
            </a:r>
            <a:r>
              <a:rPr lang="en-US" dirty="0" err="1">
                <a:sym typeface="+mn-ea"/>
              </a:rPr>
              <a:t>kế</a:t>
            </a:r>
            <a:r>
              <a:rPr lang="en-US" dirty="0">
                <a:sym typeface="+mn-ea"/>
              </a:rPr>
              <a:t> </a:t>
            </a:r>
            <a:r>
              <a:rPr lang="en-US" dirty="0" err="1">
                <a:sym typeface="+mn-ea"/>
              </a:rPr>
              <a:t>bởi</a:t>
            </a:r>
            <a:r>
              <a:rPr lang="en-US" dirty="0">
                <a:sym typeface="+mn-ea"/>
              </a:rPr>
              <a:t>: </a:t>
            </a:r>
            <a:r>
              <a:rPr lang="en-US" dirty="0" err="1">
                <a:sym typeface="+mn-ea"/>
              </a:rPr>
              <a:t>Hương</a:t>
            </a:r>
            <a:r>
              <a:rPr lang="en-US" dirty="0">
                <a:sym typeface="+mn-ea"/>
              </a:rPr>
              <a:t> </a:t>
            </a:r>
            <a:r>
              <a:rPr lang="en-US" dirty="0" err="1">
                <a:sym typeface="+mn-ea"/>
              </a:rPr>
              <a:t>Thảo</a:t>
            </a:r>
            <a:r>
              <a:rPr lang="en-US" dirty="0">
                <a:sym typeface="+mn-ea"/>
              </a:rPr>
              <a:t> - tranthao121004@gmail.com</a:t>
            </a:r>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idx="2"/>
          </p:nvPr>
        </p:nvSpPr>
        <p:spPr/>
      </p:sp>
      <p:sp>
        <p:nvSpPr>
          <p:cNvPr id="3" name="Text Placeholder 2"/>
          <p:cNvSpPr>
            <a:spLocks noGrp="1"/>
          </p:cNvSpPr>
          <p:nvPr>
            <p:ph type="body" idx="3"/>
          </p:nvPr>
        </p:nvSpPr>
        <p:spPr/>
        <p:txBody>
          <a:bodyPr/>
          <a:lstStyle/>
          <a:p>
            <a:r>
              <a:rPr lang="en-US" dirty="0" err="1">
                <a:sym typeface="+mn-ea"/>
              </a:rPr>
              <a:t>Bài</a:t>
            </a:r>
            <a:r>
              <a:rPr lang="en-US" dirty="0">
                <a:sym typeface="+mn-ea"/>
              </a:rPr>
              <a:t> </a:t>
            </a:r>
            <a:r>
              <a:rPr lang="en-US" dirty="0" err="1">
                <a:sym typeface="+mn-ea"/>
              </a:rPr>
              <a:t>giảng</a:t>
            </a:r>
            <a:r>
              <a:rPr lang="en-US" dirty="0">
                <a:sym typeface="+mn-ea"/>
              </a:rPr>
              <a:t> </a:t>
            </a:r>
            <a:r>
              <a:rPr lang="en-US" dirty="0" err="1">
                <a:sym typeface="+mn-ea"/>
              </a:rPr>
              <a:t>thiết</a:t>
            </a:r>
            <a:r>
              <a:rPr lang="en-US" dirty="0">
                <a:sym typeface="+mn-ea"/>
              </a:rPr>
              <a:t> </a:t>
            </a:r>
            <a:r>
              <a:rPr lang="en-US" dirty="0" err="1">
                <a:sym typeface="+mn-ea"/>
              </a:rPr>
              <a:t>kế</a:t>
            </a:r>
            <a:r>
              <a:rPr lang="en-US" dirty="0">
                <a:sym typeface="+mn-ea"/>
              </a:rPr>
              <a:t> </a:t>
            </a:r>
            <a:r>
              <a:rPr lang="en-US" dirty="0" err="1">
                <a:sym typeface="+mn-ea"/>
              </a:rPr>
              <a:t>bởi</a:t>
            </a:r>
            <a:r>
              <a:rPr lang="en-US" dirty="0">
                <a:sym typeface="+mn-ea"/>
              </a:rPr>
              <a:t>: </a:t>
            </a:r>
            <a:r>
              <a:rPr lang="en-US" dirty="0" err="1">
                <a:sym typeface="+mn-ea"/>
              </a:rPr>
              <a:t>Hương</a:t>
            </a:r>
            <a:r>
              <a:rPr lang="en-US" dirty="0">
                <a:sym typeface="+mn-ea"/>
              </a:rPr>
              <a:t> </a:t>
            </a:r>
            <a:r>
              <a:rPr lang="en-US" dirty="0" err="1">
                <a:sym typeface="+mn-ea"/>
              </a:rPr>
              <a:t>Thảo</a:t>
            </a:r>
            <a:r>
              <a:rPr lang="en-US" dirty="0">
                <a:sym typeface="+mn-ea"/>
              </a:rPr>
              <a:t> - tranthao121004@gmail.com</a:t>
            </a:r>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1122363"/>
            <a:ext cx="103632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DA7268BB-C1B0-4A07-841E-B140DAEE97CE}" type="datetimeFigureOut">
              <a:rPr lang="en-US" smtClean="0"/>
              <a:t>08/10/2022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EDB716F-5A96-4A9A-BE33-5D9C969214D1}"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A7268BB-C1B0-4A07-841E-B140DAEE97CE}" type="datetimeFigureOut">
              <a:rPr lang="en-US" smtClean="0"/>
              <a:t>08/10/2022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EDB716F-5A96-4A9A-BE33-5D9C969214D1}"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A7268BB-C1B0-4A07-841E-B140DAEE97CE}" type="datetimeFigureOut">
              <a:rPr lang="en-US" smtClean="0"/>
              <a:t>08/10/2022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EDB716F-5A96-4A9A-BE33-5D9C969214D1}" type="slidenum">
              <a:rPr lang="en-US" smtClean="0"/>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0AF8FA92-DCEB-416D-A3AA-345BE494323E}" type="datetimeFigureOut">
              <a:rPr lang="en-US" smtClean="0"/>
              <a:t>08/10/2022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9B7AED0-1251-46AC-8102-BF35D3C7A77D}" type="slidenum">
              <a:rPr lang="en-US" smtClean="0"/>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AF8FA92-DCEB-416D-A3AA-345BE494323E}" type="datetimeFigureOut">
              <a:rPr lang="en-US" smtClean="0"/>
              <a:t>08/10/2022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9B7AED0-1251-46AC-8102-BF35D3C7A77D}" type="slidenum">
              <a:rPr lang="en-US" smtClean="0"/>
              <a:t>‹#›</a:t>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AF8FA92-DCEB-416D-A3AA-345BE494323E}" type="datetimeFigureOut">
              <a:rPr lang="en-US" smtClean="0"/>
              <a:t>08/10/2022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9B7AED0-1251-46AC-8102-BF35D3C7A77D}" type="slidenum">
              <a:rPr lang="en-US" smtClean="0"/>
              <a:t>‹#›</a:t>
            </a:fld>
            <a:endParaRPr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0AF8FA92-DCEB-416D-A3AA-345BE494323E}" type="datetimeFigureOut">
              <a:rPr lang="en-US" smtClean="0"/>
              <a:t>08/10/2022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9B7AED0-1251-46AC-8102-BF35D3C7A77D}" type="slidenum">
              <a:rPr lang="en-US" smtClean="0"/>
              <a:t>‹#›</a:t>
            </a:fld>
            <a:endParaRPr 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0AF8FA92-DCEB-416D-A3AA-345BE494323E}" type="datetimeFigureOut">
              <a:rPr lang="en-US" smtClean="0"/>
              <a:t>08/10/2022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9B7AED0-1251-46AC-8102-BF35D3C7A77D}" type="slidenum">
              <a:rPr lang="en-US" smtClean="0"/>
              <a:t>‹#›</a:t>
            </a:fld>
            <a:endParaRPr 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0AF8FA92-DCEB-416D-A3AA-345BE494323E}" type="datetimeFigureOut">
              <a:rPr lang="en-US" smtClean="0"/>
              <a:t>08/10/2022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9B7AED0-1251-46AC-8102-BF35D3C7A77D}" type="slidenum">
              <a:rPr lang="en-US" smtClean="0"/>
              <a:t>‹#›</a:t>
            </a:fld>
            <a:endParaRPr 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AF8FA92-DCEB-416D-A3AA-345BE494323E}" type="datetimeFigureOut">
              <a:rPr lang="en-US" smtClean="0"/>
              <a:t>08/10/2022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9B7AED0-1251-46AC-8102-BF35D3C7A77D}" type="slidenum">
              <a:rPr lang="en-US" smtClean="0"/>
              <a:t>‹#›</a:t>
            </a:fld>
            <a:endParaRPr 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AF8FA92-DCEB-416D-A3AA-345BE494323E}" type="datetimeFigureOut">
              <a:rPr lang="en-US" smtClean="0"/>
              <a:t>08/10/2022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9B7AED0-1251-46AC-8102-BF35D3C7A77D}"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A7268BB-C1B0-4A07-841E-B140DAEE97CE}" type="datetimeFigureOut">
              <a:rPr lang="en-US" smtClean="0"/>
              <a:t>08/10/2022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EDB716F-5A96-4A9A-BE33-5D9C969214D1}" type="slidenum">
              <a:rPr lang="en-US" smtClean="0"/>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AF8FA92-DCEB-416D-A3AA-345BE494323E}" type="datetimeFigureOut">
              <a:rPr lang="en-US" smtClean="0"/>
              <a:t>08/10/2022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9B7AED0-1251-46AC-8102-BF35D3C7A77D}" type="slidenum">
              <a:rPr lang="en-US" smtClean="0"/>
              <a:t>‹#›</a:t>
            </a:fld>
            <a:endParaRPr lang="en-US"/>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AF8FA92-DCEB-416D-A3AA-345BE494323E}" type="datetimeFigureOut">
              <a:rPr lang="en-US" smtClean="0"/>
              <a:t>08/10/2022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9B7AED0-1251-46AC-8102-BF35D3C7A77D}" type="slidenum">
              <a:rPr lang="en-US" smtClean="0"/>
              <a:t>‹#›</a:t>
            </a:fld>
            <a:endParaRPr lang="en-US"/>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AF8FA92-DCEB-416D-A3AA-345BE494323E}" type="datetimeFigureOut">
              <a:rPr lang="en-US" smtClean="0"/>
              <a:t>08/10/2022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9B7AED0-1251-46AC-8102-BF35D3C7A77D}" type="slidenum">
              <a:rPr lang="en-US" smtClean="0"/>
              <a:t>‹#›</a:t>
            </a:fld>
            <a:endParaRPr lang="en-US"/>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5"/>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609600" indent="0" algn="ctr">
              <a:buNone/>
              <a:defRPr>
                <a:solidFill>
                  <a:schemeClr val="tx1">
                    <a:tint val="75000"/>
                  </a:schemeClr>
                </a:solidFill>
              </a:defRPr>
            </a:lvl2pPr>
            <a:lvl3pPr marL="1219200" indent="0" algn="ctr">
              <a:buNone/>
              <a:defRPr>
                <a:solidFill>
                  <a:schemeClr val="tx1">
                    <a:tint val="75000"/>
                  </a:schemeClr>
                </a:solidFill>
              </a:defRPr>
            </a:lvl3pPr>
            <a:lvl4pPr marL="1828800" indent="0" algn="ctr">
              <a:buNone/>
              <a:defRPr>
                <a:solidFill>
                  <a:schemeClr val="tx1">
                    <a:tint val="75000"/>
                  </a:schemeClr>
                </a:solidFill>
              </a:defRPr>
            </a:lvl4pPr>
            <a:lvl5pPr marL="2438400" indent="0" algn="ctr">
              <a:buNone/>
              <a:defRPr>
                <a:solidFill>
                  <a:schemeClr val="tx1">
                    <a:tint val="75000"/>
                  </a:schemeClr>
                </a:solidFill>
              </a:defRPr>
            </a:lvl5pPr>
            <a:lvl6pPr marL="3048000" indent="0" algn="ctr">
              <a:buNone/>
              <a:defRPr>
                <a:solidFill>
                  <a:schemeClr val="tx1">
                    <a:tint val="75000"/>
                  </a:schemeClr>
                </a:solidFill>
              </a:defRPr>
            </a:lvl6pPr>
            <a:lvl7pPr marL="3657600" indent="0" algn="ctr">
              <a:buNone/>
              <a:defRPr>
                <a:solidFill>
                  <a:schemeClr val="tx1">
                    <a:tint val="75000"/>
                  </a:schemeClr>
                </a:solidFill>
              </a:defRPr>
            </a:lvl7pPr>
            <a:lvl8pPr marL="4267200" indent="0" algn="ctr">
              <a:buNone/>
              <a:defRPr>
                <a:solidFill>
                  <a:schemeClr val="tx1">
                    <a:tint val="75000"/>
                  </a:schemeClr>
                </a:solidFill>
              </a:defRPr>
            </a:lvl8pPr>
            <a:lvl9pPr marL="4876800" indent="0" algn="ctr">
              <a:buNone/>
              <a:defRPr>
                <a:solidFill>
                  <a:schemeClr val="tx1">
                    <a:tint val="75000"/>
                  </a:schemeClr>
                </a:solidFill>
              </a:defRPr>
            </a:lvl9pPr>
          </a:lstStyle>
          <a:p>
            <a:r>
              <a:rPr lang="en-US"/>
              <a:t>Click to edit Master subtitle style</a:t>
            </a:r>
          </a:p>
        </p:txBody>
      </p:sp>
    </p:spTree>
  </p:cSld>
  <p:clrMapOvr>
    <a:masterClrMapping/>
  </p:clrMapOvr>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5335"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665">
                <a:solidFill>
                  <a:schemeClr val="tx1">
                    <a:tint val="75000"/>
                  </a:schemeClr>
                </a:solidFill>
              </a:defRPr>
            </a:lvl1pPr>
            <a:lvl2pPr marL="609600" indent="0">
              <a:buNone/>
              <a:defRPr sz="2400">
                <a:solidFill>
                  <a:schemeClr val="tx1">
                    <a:tint val="75000"/>
                  </a:schemeClr>
                </a:solidFill>
              </a:defRPr>
            </a:lvl2pPr>
            <a:lvl3pPr marL="1219200" indent="0">
              <a:buNone/>
              <a:defRPr sz="2135">
                <a:solidFill>
                  <a:schemeClr val="tx1">
                    <a:tint val="75000"/>
                  </a:schemeClr>
                </a:solidFill>
              </a:defRPr>
            </a:lvl3pPr>
            <a:lvl4pPr marL="1828800" indent="0">
              <a:buNone/>
              <a:defRPr sz="1865">
                <a:solidFill>
                  <a:schemeClr val="tx1">
                    <a:tint val="75000"/>
                  </a:schemeClr>
                </a:solidFill>
              </a:defRPr>
            </a:lvl4pPr>
            <a:lvl5pPr marL="2438400" indent="0">
              <a:buNone/>
              <a:defRPr sz="1865">
                <a:solidFill>
                  <a:schemeClr val="tx1">
                    <a:tint val="75000"/>
                  </a:schemeClr>
                </a:solidFill>
              </a:defRPr>
            </a:lvl5pPr>
            <a:lvl6pPr marL="3048000" indent="0">
              <a:buNone/>
              <a:defRPr sz="1865">
                <a:solidFill>
                  <a:schemeClr val="tx1">
                    <a:tint val="75000"/>
                  </a:schemeClr>
                </a:solidFill>
              </a:defRPr>
            </a:lvl6pPr>
            <a:lvl7pPr marL="3657600" indent="0">
              <a:buNone/>
              <a:defRPr sz="1865">
                <a:solidFill>
                  <a:schemeClr val="tx1">
                    <a:tint val="75000"/>
                  </a:schemeClr>
                </a:solidFill>
              </a:defRPr>
            </a:lvl7pPr>
            <a:lvl8pPr marL="4267200" indent="0">
              <a:buNone/>
              <a:defRPr sz="1865">
                <a:solidFill>
                  <a:schemeClr val="tx1">
                    <a:tint val="75000"/>
                  </a:schemeClr>
                </a:solidFill>
              </a:defRPr>
            </a:lvl8pPr>
            <a:lvl9pPr marL="4876800" indent="0">
              <a:buNone/>
              <a:defRPr sz="1865">
                <a:solidFill>
                  <a:schemeClr val="tx1">
                    <a:tint val="75000"/>
                  </a:schemeClr>
                </a:solidFill>
              </a:defRPr>
            </a:lvl9pPr>
          </a:lstStyle>
          <a:p>
            <a:pPr lvl="0"/>
            <a:r>
              <a:rPr lang="en-US"/>
              <a:t>Click to edit Master text styles</a:t>
            </a:r>
          </a:p>
        </p:txBody>
      </p:sp>
    </p:spTree>
  </p:cSld>
  <p:clrMapOvr>
    <a:masterClrMapping/>
  </p:clrMapOvr>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200151"/>
            <a:ext cx="5384800" cy="3394075"/>
          </a:xfrm>
        </p:spPr>
        <p:txBody>
          <a:bodyPr/>
          <a:lstStyle>
            <a:lvl1pPr>
              <a:defRPr sz="3735"/>
            </a:lvl1pPr>
            <a:lvl2pPr>
              <a:defRPr sz="3200"/>
            </a:lvl2pPr>
            <a:lvl3pPr>
              <a:defRPr sz="2665"/>
            </a:lvl3pPr>
            <a:lvl4pPr>
              <a:defRPr sz="2400"/>
            </a:lvl4pPr>
            <a:lvl5pPr>
              <a:defRPr sz="2400"/>
            </a:lvl5pPr>
            <a:lvl6pPr>
              <a:defRPr sz="2400"/>
            </a:lvl6pPr>
            <a:lvl7pPr>
              <a:defRPr sz="2400"/>
            </a:lvl7pPr>
            <a:lvl8pPr>
              <a:defRPr sz="2400"/>
            </a:lvl8pPr>
            <a:lvl9pPr>
              <a:defRPr sz="2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200151"/>
            <a:ext cx="5384800" cy="3394075"/>
          </a:xfrm>
        </p:spPr>
        <p:txBody>
          <a:bodyPr/>
          <a:lstStyle>
            <a:lvl1pPr>
              <a:defRPr sz="3735"/>
            </a:lvl1pPr>
            <a:lvl2pPr>
              <a:defRPr sz="3200"/>
            </a:lvl2pPr>
            <a:lvl3pPr>
              <a:defRPr sz="2665"/>
            </a:lvl3pPr>
            <a:lvl4pPr>
              <a:defRPr sz="2400"/>
            </a:lvl4pPr>
            <a:lvl5pPr>
              <a:defRPr sz="2400"/>
            </a:lvl5pPr>
            <a:lvl6pPr>
              <a:defRPr sz="2400"/>
            </a:lvl6pPr>
            <a:lvl7pPr>
              <a:defRPr sz="2400"/>
            </a:lvl7pPr>
            <a:lvl8pPr>
              <a:defRPr sz="2400"/>
            </a:lvl8pPr>
            <a:lvl9pPr>
              <a:defRPr sz="2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9"/>
            <a:ext cx="109728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3"/>
          </a:xfrm>
        </p:spPr>
        <p:txBody>
          <a:bodyPr anchor="b"/>
          <a:lstStyle>
            <a:lvl1pPr marL="0" indent="0">
              <a:buNone/>
              <a:defRPr sz="3200" b="1"/>
            </a:lvl1pPr>
            <a:lvl2pPr marL="609600" indent="0">
              <a:buNone/>
              <a:defRPr sz="2665" b="1"/>
            </a:lvl2pPr>
            <a:lvl3pPr marL="1219200" indent="0">
              <a:buNone/>
              <a:defRPr sz="2400" b="1"/>
            </a:lvl3pPr>
            <a:lvl4pPr marL="1828800" indent="0">
              <a:buNone/>
              <a:defRPr sz="2135" b="1"/>
            </a:lvl4pPr>
            <a:lvl5pPr marL="2438400" indent="0">
              <a:buNone/>
              <a:defRPr sz="2135" b="1"/>
            </a:lvl5pPr>
            <a:lvl6pPr marL="3048000" indent="0">
              <a:buNone/>
              <a:defRPr sz="2135" b="1"/>
            </a:lvl6pPr>
            <a:lvl7pPr marL="3657600" indent="0">
              <a:buNone/>
              <a:defRPr sz="2135" b="1"/>
            </a:lvl7pPr>
            <a:lvl8pPr marL="4267200" indent="0">
              <a:buNone/>
              <a:defRPr sz="2135" b="1"/>
            </a:lvl8pPr>
            <a:lvl9pPr marL="4876800" indent="0">
              <a:buNone/>
              <a:defRPr sz="2135"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3200"/>
            </a:lvl1pPr>
            <a:lvl2pPr>
              <a:defRPr sz="2665"/>
            </a:lvl2pPr>
            <a:lvl3pPr>
              <a:defRPr sz="2400"/>
            </a:lvl3pPr>
            <a:lvl4pPr>
              <a:defRPr sz="2135"/>
            </a:lvl4pPr>
            <a:lvl5pPr>
              <a:defRPr sz="2135"/>
            </a:lvl5pPr>
            <a:lvl6pPr>
              <a:defRPr sz="2135"/>
            </a:lvl6pPr>
            <a:lvl7pPr>
              <a:defRPr sz="2135"/>
            </a:lvl7pPr>
            <a:lvl8pPr>
              <a:defRPr sz="2135"/>
            </a:lvl8pPr>
            <a:lvl9pPr>
              <a:defRPr sz="2135"/>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3"/>
          </a:xfrm>
        </p:spPr>
        <p:txBody>
          <a:bodyPr anchor="b"/>
          <a:lstStyle>
            <a:lvl1pPr marL="0" indent="0">
              <a:buNone/>
              <a:defRPr sz="3200" b="1"/>
            </a:lvl1pPr>
            <a:lvl2pPr marL="609600" indent="0">
              <a:buNone/>
              <a:defRPr sz="2665" b="1"/>
            </a:lvl2pPr>
            <a:lvl3pPr marL="1219200" indent="0">
              <a:buNone/>
              <a:defRPr sz="2400" b="1"/>
            </a:lvl3pPr>
            <a:lvl4pPr marL="1828800" indent="0">
              <a:buNone/>
              <a:defRPr sz="2135" b="1"/>
            </a:lvl4pPr>
            <a:lvl5pPr marL="2438400" indent="0">
              <a:buNone/>
              <a:defRPr sz="2135" b="1"/>
            </a:lvl5pPr>
            <a:lvl6pPr marL="3048000" indent="0">
              <a:buNone/>
              <a:defRPr sz="2135" b="1"/>
            </a:lvl6pPr>
            <a:lvl7pPr marL="3657600" indent="0">
              <a:buNone/>
              <a:defRPr sz="2135" b="1"/>
            </a:lvl7pPr>
            <a:lvl8pPr marL="4267200" indent="0">
              <a:buNone/>
              <a:defRPr sz="2135" b="1"/>
            </a:lvl8pPr>
            <a:lvl9pPr marL="4876800" indent="0">
              <a:buNone/>
              <a:defRPr sz="2135"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3200"/>
            </a:lvl1pPr>
            <a:lvl2pPr>
              <a:defRPr sz="2665"/>
            </a:lvl2pPr>
            <a:lvl3pPr>
              <a:defRPr sz="2400"/>
            </a:lvl3pPr>
            <a:lvl4pPr>
              <a:defRPr sz="2135"/>
            </a:lvl4pPr>
            <a:lvl5pPr>
              <a:defRPr sz="2135"/>
            </a:lvl5pPr>
            <a:lvl6pPr>
              <a:defRPr sz="2135"/>
            </a:lvl6pPr>
            <a:lvl7pPr>
              <a:defRPr sz="2135"/>
            </a:lvl7pPr>
            <a:lvl8pPr>
              <a:defRPr sz="2135"/>
            </a:lvl8pPr>
            <a:lvl9pPr>
              <a:defRPr sz="2135"/>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cSld>
  <p:clrMapOvr>
    <a:masterClrMapping/>
  </p:clrMapOvr>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39"/>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1" y="4589464"/>
            <a:ext cx="105156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A7268BB-C1B0-4A07-841E-B140DAEE97CE}" type="datetimeFigureOut">
              <a:rPr lang="en-US" smtClean="0"/>
              <a:t>08/10/2022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EDB716F-5A96-4A9A-BE33-5D9C969214D1}" type="slidenum">
              <a:rPr lang="en-US" smtClean="0"/>
              <a:t>‹#›</a:t>
            </a:fld>
            <a:endParaRPr lang="en-US"/>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49"/>
            <a:ext cx="4011084" cy="1162051"/>
          </a:xfrm>
        </p:spPr>
        <p:txBody>
          <a:bodyPr anchor="b"/>
          <a:lstStyle>
            <a:lvl1pPr algn="l">
              <a:defRPr sz="2665"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4265"/>
            </a:lvl1pPr>
            <a:lvl2pPr>
              <a:defRPr sz="3735"/>
            </a:lvl2pPr>
            <a:lvl3pPr>
              <a:defRPr sz="3200"/>
            </a:lvl3pPr>
            <a:lvl4pPr>
              <a:defRPr sz="2665"/>
            </a:lvl4pPr>
            <a:lvl5pPr>
              <a:defRPr sz="2665"/>
            </a:lvl5pPr>
            <a:lvl6pPr>
              <a:defRPr sz="2665"/>
            </a:lvl6pPr>
            <a:lvl7pPr>
              <a:defRPr sz="2665"/>
            </a:lvl7pPr>
            <a:lvl8pPr>
              <a:defRPr sz="2665"/>
            </a:lvl8pPr>
            <a:lvl9pPr>
              <a:defRPr sz="2665"/>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865"/>
            </a:lvl1pPr>
            <a:lvl2pPr marL="609600" indent="0">
              <a:buNone/>
              <a:defRPr sz="1600"/>
            </a:lvl2pPr>
            <a:lvl3pPr marL="1219200" indent="0">
              <a:buNone/>
              <a:defRPr sz="1335"/>
            </a:lvl3pPr>
            <a:lvl4pPr marL="1828800" indent="0">
              <a:buNone/>
              <a:defRPr sz="1200"/>
            </a:lvl4pPr>
            <a:lvl5pPr marL="2438400" indent="0">
              <a:buNone/>
              <a:defRPr sz="1200"/>
            </a:lvl5pPr>
            <a:lvl6pPr marL="3048000" indent="0">
              <a:buNone/>
              <a:defRPr sz="1200"/>
            </a:lvl6pPr>
            <a:lvl7pPr marL="3657600" indent="0">
              <a:buNone/>
              <a:defRPr sz="1200"/>
            </a:lvl7pPr>
            <a:lvl8pPr marL="4267200" indent="0">
              <a:buNone/>
              <a:defRPr sz="1200"/>
            </a:lvl8pPr>
            <a:lvl9pPr marL="4876800" indent="0">
              <a:buNone/>
              <a:defRPr sz="1200"/>
            </a:lvl9pPr>
          </a:lstStyle>
          <a:p>
            <a:pPr lvl="0"/>
            <a:r>
              <a:rPr lang="en-US"/>
              <a:t>Click to edit Master text styles</a:t>
            </a:r>
          </a:p>
        </p:txBody>
      </p:sp>
    </p:spTree>
  </p:cSld>
  <p:clrMapOvr>
    <a:masterClrMapping/>
  </p:clrMapOvr>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9"/>
          </a:xfrm>
        </p:spPr>
        <p:txBody>
          <a:bodyPr anchor="b"/>
          <a:lstStyle>
            <a:lvl1pPr algn="l">
              <a:defRPr sz="2665"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vert="horz" lIns="91440" tIns="45720" rIns="91440" bIns="45720" rtlCol="0">
            <a:normAutofit/>
          </a:bodyPr>
          <a:lstStyle>
            <a:lvl1pPr marL="0" indent="0">
              <a:buNone/>
              <a:defRPr sz="4265"/>
            </a:lvl1pPr>
            <a:lvl2pPr marL="609600" indent="0">
              <a:buNone/>
              <a:defRPr sz="3735"/>
            </a:lvl2pPr>
            <a:lvl3pPr marL="1219200" indent="0">
              <a:buNone/>
              <a:defRPr sz="3200"/>
            </a:lvl3pPr>
            <a:lvl4pPr marL="1828800" indent="0">
              <a:buNone/>
              <a:defRPr sz="2665"/>
            </a:lvl4pPr>
            <a:lvl5pPr marL="2438400" indent="0">
              <a:buNone/>
              <a:defRPr sz="2665"/>
            </a:lvl5pPr>
            <a:lvl6pPr marL="3048000" indent="0">
              <a:buNone/>
              <a:defRPr sz="2665"/>
            </a:lvl6pPr>
            <a:lvl7pPr marL="3657600" indent="0">
              <a:buNone/>
              <a:defRPr sz="2665"/>
            </a:lvl7pPr>
            <a:lvl8pPr marL="4267200" indent="0">
              <a:buNone/>
              <a:defRPr sz="2665"/>
            </a:lvl8pPr>
            <a:lvl9pPr marL="4876800" indent="0">
              <a:buNone/>
              <a:defRPr sz="2665"/>
            </a:lvl9pPr>
          </a:lstStyle>
          <a:p>
            <a:pPr marL="0" marR="0" lvl="0" indent="0" algn="l" defTabSz="914400" rtl="0" eaLnBrk="0" fontAlgn="base" latinLnBrk="0" hangingPunct="0">
              <a:lnSpc>
                <a:spcPct val="100000"/>
              </a:lnSpc>
              <a:spcBef>
                <a:spcPct val="20000"/>
              </a:spcBef>
              <a:spcAft>
                <a:spcPct val="0"/>
              </a:spcAft>
              <a:buClrTx/>
              <a:buSzTx/>
              <a:buFont typeface="Arial" panose="020B0604020202020204" pitchFamily="34" charset="0"/>
              <a:buNone/>
              <a:defRPr/>
            </a:pPr>
            <a:endParaRPr kumimoji="0" lang="en-US" sz="3200" b="0" i="0" u="none" strike="noStrike" kern="1200" cap="none" spc="0" normalizeH="0" baseline="0" noProof="0">
              <a:ln>
                <a:noFill/>
              </a:ln>
              <a:solidFill>
                <a:schemeClr val="tx1"/>
              </a:solidFill>
              <a:effectLst/>
              <a:uLnTx/>
              <a:uFillTx/>
              <a:latin typeface="+mn-lt"/>
              <a:ea typeface="+mn-ea"/>
              <a:cs typeface="+mn-cs"/>
            </a:endParaRPr>
          </a:p>
        </p:txBody>
      </p:sp>
      <p:sp>
        <p:nvSpPr>
          <p:cNvPr id="4" name="Text Placeholder 3"/>
          <p:cNvSpPr>
            <a:spLocks noGrp="1"/>
          </p:cNvSpPr>
          <p:nvPr>
            <p:ph type="body" sz="half" idx="2"/>
          </p:nvPr>
        </p:nvSpPr>
        <p:spPr>
          <a:xfrm>
            <a:off x="2389717" y="5367337"/>
            <a:ext cx="7315200" cy="804863"/>
          </a:xfrm>
        </p:spPr>
        <p:txBody>
          <a:bodyPr/>
          <a:lstStyle>
            <a:lvl1pPr marL="0" indent="0">
              <a:buNone/>
              <a:defRPr sz="1865"/>
            </a:lvl1pPr>
            <a:lvl2pPr marL="609600" indent="0">
              <a:buNone/>
              <a:defRPr sz="1600"/>
            </a:lvl2pPr>
            <a:lvl3pPr marL="1219200" indent="0">
              <a:buNone/>
              <a:defRPr sz="1335"/>
            </a:lvl3pPr>
            <a:lvl4pPr marL="1828800" indent="0">
              <a:buNone/>
              <a:defRPr sz="1200"/>
            </a:lvl4pPr>
            <a:lvl5pPr marL="2438400" indent="0">
              <a:buNone/>
              <a:defRPr sz="1200"/>
            </a:lvl5pPr>
            <a:lvl6pPr marL="3048000" indent="0">
              <a:buNone/>
              <a:defRPr sz="1200"/>
            </a:lvl6pPr>
            <a:lvl7pPr marL="3657600" indent="0">
              <a:buNone/>
              <a:defRPr sz="1200"/>
            </a:lvl7pPr>
            <a:lvl8pPr marL="4267200" indent="0">
              <a:buNone/>
              <a:defRPr sz="1200"/>
            </a:lvl8pPr>
            <a:lvl9pPr marL="4876800" indent="0">
              <a:buNone/>
              <a:defRPr sz="1200"/>
            </a:lvl9pPr>
          </a:lstStyle>
          <a:p>
            <a:pPr lvl="0"/>
            <a:r>
              <a:rPr lang="en-US"/>
              <a:t>Click to edit Master text styles</a:t>
            </a:r>
          </a:p>
        </p:txBody>
      </p:sp>
    </p:spTree>
  </p:cSld>
  <p:clrMapOvr>
    <a:masterClrMapping/>
  </p:clrMapOvr>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06375"/>
            <a:ext cx="2743200" cy="4387851"/>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06375"/>
            <a:ext cx="8026400" cy="4387851"/>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E5983328-5D9C-4CDA-A4B0-8F0932BA2C1A}" type="datetimeFigureOut">
              <a:rPr lang="en-US" smtClean="0"/>
              <a:t>08/10/2022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CCEE447-4DD9-425C-BEC0-5EA12C7BCFCC}" type="slidenum">
              <a:rPr lang="en-US" smtClean="0"/>
              <a:t>‹#›</a:t>
            </a:fld>
            <a:endParaRPr lang="en-US"/>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5983328-5D9C-4CDA-A4B0-8F0932BA2C1A}" type="datetimeFigureOut">
              <a:rPr lang="en-US" smtClean="0"/>
              <a:t>08/10/2022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CCEE447-4DD9-425C-BEC0-5EA12C7BCFCC}" type="slidenum">
              <a:rPr lang="en-US" smtClean="0"/>
              <a:t>‹#›</a:t>
            </a:fld>
            <a:endParaRPr lang="en-US"/>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E5983328-5D9C-4CDA-A4B0-8F0932BA2C1A}" type="datetimeFigureOut">
              <a:rPr lang="en-US" smtClean="0"/>
              <a:t>08/10/2022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CCEE447-4DD9-425C-BEC0-5EA12C7BCFCC}" type="slidenum">
              <a:rPr lang="en-US" smtClean="0"/>
              <a:t>‹#›</a:t>
            </a:fld>
            <a:endParaRPr lang="en-US"/>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5983328-5D9C-4CDA-A4B0-8F0932BA2C1A}" type="datetimeFigureOut">
              <a:rPr lang="en-US" smtClean="0"/>
              <a:t>08/10/2022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CCEE447-4DD9-425C-BEC0-5EA12C7BCFCC}" type="slidenum">
              <a:rPr lang="en-US" smtClean="0"/>
              <a:t>‹#›</a:t>
            </a:fld>
            <a:endParaRPr lang="en-US"/>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5983328-5D9C-4CDA-A4B0-8F0932BA2C1A}" type="datetimeFigureOut">
              <a:rPr lang="en-US" smtClean="0"/>
              <a:t>08/10/2022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CCEE447-4DD9-425C-BEC0-5EA12C7BCFCC}" type="slidenum">
              <a:rPr lang="en-US" smtClean="0"/>
              <a:t>‹#›</a:t>
            </a:fld>
            <a:endParaRPr lang="en-US"/>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5983328-5D9C-4CDA-A4B0-8F0932BA2C1A}" type="datetimeFigureOut">
              <a:rPr lang="en-US" smtClean="0"/>
              <a:t>08/10/2022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CCEE447-4DD9-425C-BEC0-5EA12C7BCFCC}"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DA7268BB-C1B0-4A07-841E-B140DAEE97CE}" type="datetimeFigureOut">
              <a:rPr lang="en-US" smtClean="0"/>
              <a:t>08/10/2022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EDB716F-5A96-4A9A-BE33-5D9C969214D1}" type="slidenum">
              <a:rPr lang="en-US" smtClean="0"/>
              <a:t>‹#›</a:t>
            </a:fld>
            <a:endParaRPr lang="en-US"/>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5983328-5D9C-4CDA-A4B0-8F0932BA2C1A}" type="datetimeFigureOut">
              <a:rPr lang="en-US" smtClean="0"/>
              <a:t>08/10/2022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CCEE447-4DD9-425C-BEC0-5EA12C7BCFCC}" type="slidenum">
              <a:rPr lang="en-US" smtClean="0"/>
              <a:t>‹#›</a:t>
            </a:fld>
            <a:endParaRPr lang="en-US"/>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E5983328-5D9C-4CDA-A4B0-8F0932BA2C1A}" type="datetimeFigureOut">
              <a:rPr lang="en-US" smtClean="0"/>
              <a:t>08/10/2022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CCEE447-4DD9-425C-BEC0-5EA12C7BCFCC}" type="slidenum">
              <a:rPr lang="en-US" smtClean="0"/>
              <a:t>‹#›</a:t>
            </a:fld>
            <a:endParaRPr lang="en-US"/>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E5983328-5D9C-4CDA-A4B0-8F0932BA2C1A}" type="datetimeFigureOut">
              <a:rPr lang="en-US" smtClean="0"/>
              <a:t>08/10/2022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CCEE447-4DD9-425C-BEC0-5EA12C7BCFCC}" type="slidenum">
              <a:rPr lang="en-US" smtClean="0"/>
              <a:t>‹#›</a:t>
            </a:fld>
            <a:endParaRPr lang="en-US"/>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5983328-5D9C-4CDA-A4B0-8F0932BA2C1A}" type="datetimeFigureOut">
              <a:rPr lang="en-US" smtClean="0"/>
              <a:t>08/10/2022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CCEE447-4DD9-425C-BEC0-5EA12C7BCFCC}" type="slidenum">
              <a:rPr lang="en-US" smtClean="0"/>
              <a:t>‹#›</a:t>
            </a:fld>
            <a:endParaRPr lang="en-US"/>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5983328-5D9C-4CDA-A4B0-8F0932BA2C1A}" type="datetimeFigureOut">
              <a:rPr lang="en-US" smtClean="0"/>
              <a:t>08/10/2022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CCEE447-4DD9-425C-BEC0-5EA12C7BCFCC}" type="slidenum">
              <a:rPr lang="en-US" smtClean="0"/>
              <a:t>‹#›</a:t>
            </a:fld>
            <a:endParaRPr lang="en-US"/>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userDrawn="1">
  <p:cSld name="标题幻灯片">
    <p:spTree>
      <p:nvGrpSpPr>
        <p:cNvPr id="1" name=""/>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spd="slow" p14:dur="1250" advClick="0" advTm="3713">
        <p14:switch dir="r"/>
      </p:transition>
    </mc:Choice>
    <mc:Fallback xmlns="">
      <p:transition spd="slow" advClick="0" advTm="3713">
        <p:fade/>
      </p:transition>
    </mc:Fallback>
  </mc:AlternateContent>
</p:sldLayout>
</file>

<file path=ppt/slideLayouts/slideLayout46.xml><?xml version="1.0" encoding="utf-8"?>
<p:sldLayout xmlns:a="http://schemas.openxmlformats.org/drawingml/2006/main" xmlns:r="http://schemas.openxmlformats.org/officeDocument/2006/relationships" xmlns:p="http://schemas.openxmlformats.org/presentationml/2006/main" userDrawn="1">
  <p:cSld name="标题和内容">
    <p:spTree>
      <p:nvGrpSpPr>
        <p:cNvPr id="1" name=""/>
        <p:cNvGrpSpPr/>
        <p:nvPr/>
      </p:nvGrpSpPr>
      <p:grpSpPr>
        <a:xfrm>
          <a:off x="0" y="0"/>
          <a:ext cx="0" cy="0"/>
          <a:chOff x="0" y="0"/>
          <a:chExt cx="0" cy="0"/>
        </a:xfrm>
      </p:grpSpPr>
      <p:pic>
        <p:nvPicPr>
          <p:cNvPr id="2" name="图片 1"/>
          <p:cNvPicPr>
            <a:picLocks noChangeAspect="1"/>
          </p:cNvPicPr>
          <p:nvPr userDrawn="1"/>
        </p:nvPicPr>
        <p:blipFill rotWithShape="1">
          <a:blip r:embed="rId2" cstate="screen"/>
          <a:srcRect/>
          <a:stretch>
            <a:fillRect/>
          </a:stretch>
        </p:blipFill>
        <p:spPr>
          <a:xfrm>
            <a:off x="82505" y="108235"/>
            <a:ext cx="4097612" cy="1034827"/>
          </a:xfrm>
          <a:prstGeom prst="rect">
            <a:avLst/>
          </a:prstGeom>
        </p:spPr>
      </p:pic>
      <p:pic>
        <p:nvPicPr>
          <p:cNvPr id="8" name="图片 7"/>
          <p:cNvPicPr>
            <a:picLocks noChangeAspect="1"/>
          </p:cNvPicPr>
          <p:nvPr userDrawn="1"/>
        </p:nvPicPr>
        <p:blipFill rotWithShape="1">
          <a:blip r:embed="rId3" cstate="print"/>
          <a:srcRect/>
          <a:stretch>
            <a:fillRect/>
          </a:stretch>
        </p:blipFill>
        <p:spPr>
          <a:xfrm>
            <a:off x="19416" y="6502009"/>
            <a:ext cx="12192000" cy="353756"/>
          </a:xfrm>
          <a:prstGeom prst="rect">
            <a:avLst/>
          </a:prstGeom>
        </p:spPr>
      </p:pic>
      <p:sp>
        <p:nvSpPr>
          <p:cNvPr id="3" name="标题 2"/>
          <p:cNvSpPr>
            <a:spLocks noGrp="1"/>
          </p:cNvSpPr>
          <p:nvPr>
            <p:ph type="title" hasCustomPrompt="1"/>
          </p:nvPr>
        </p:nvSpPr>
        <p:spPr>
          <a:xfrm>
            <a:off x="2131309" y="131270"/>
            <a:ext cx="9552544" cy="757797"/>
          </a:xfrm>
          <a:prstGeom prst="rect">
            <a:avLst/>
          </a:prstGeom>
        </p:spPr>
        <p:txBody>
          <a:bodyPr/>
          <a:lstStyle>
            <a:lvl1pPr>
              <a:defRPr sz="4265" b="1">
                <a:solidFill>
                  <a:schemeClr val="accent1">
                    <a:lumMod val="50000"/>
                  </a:schemeClr>
                </a:solidFill>
                <a:latin typeface="Microsoft YaHei" panose="020B0503020204020204" charset="-122"/>
                <a:ea typeface="Microsoft YaHei" panose="020B0503020204020204" charset="-122"/>
              </a:defRPr>
            </a:lvl1pPr>
          </a:lstStyle>
          <a:p>
            <a:r>
              <a:rPr lang="zh-CN" altLang="en-US" dirty="0"/>
              <a:t>单击此处编辑母版标题</a:t>
            </a:r>
          </a:p>
        </p:txBody>
      </p:sp>
    </p:spTree>
  </p:cSld>
  <p:clrMapOvr>
    <a:masterClrMapping/>
  </p:clrMapOvr>
  <mc:AlternateContent xmlns:mc="http://schemas.openxmlformats.org/markup-compatibility/2006" xmlns:p14="http://schemas.microsoft.com/office/powerpoint/2010/main">
    <mc:Choice Requires="p14">
      <p:transition spd="slow" p14:dur="1250" advClick="0" advTm="3713">
        <p14:switch dir="r"/>
      </p:transition>
    </mc:Choice>
    <mc:Fallback xmlns="">
      <p:transition spd="slow" advClick="0" advTm="3713">
        <p:fade/>
      </p:transition>
    </mc:Fallback>
  </mc:AlternateContent>
</p:sldLayout>
</file>

<file path=ppt/slideLayouts/slideLayout4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1122363"/>
            <a:ext cx="103632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D997B5FA-0921-464F-AAE1-844C04324D75}" type="datetimeFigureOut">
              <a:rPr lang="zh-CN" altLang="en-US" smtClean="0"/>
              <a:t>2022/10/8</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565CE74E-AB26-4998-AD42-012C4C1AD076}"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p14:dur="10">
        <p:random/>
      </p:transition>
    </mc:Choice>
    <mc:Fallback xmlns="">
      <p:transition>
        <p:random/>
      </p:transition>
    </mc:Fallback>
  </mc:AlternateContent>
</p:sldLayout>
</file>

<file path=ppt/slideLayouts/slideLayout4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997B5FA-0921-464F-AAE1-844C04324D75}" type="datetimeFigureOut">
              <a:rPr lang="zh-CN" altLang="en-US" smtClean="0"/>
              <a:t>2022/10/8</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565CE74E-AB26-4998-AD42-012C4C1AD076}"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p14:dur="10">
        <p:random/>
      </p:transition>
    </mc:Choice>
    <mc:Fallback xmlns="">
      <p:transition>
        <p:random/>
      </p:transition>
    </mc:Fallback>
  </mc:AlternateContent>
</p:sldLayout>
</file>

<file path=ppt/slideLayouts/slideLayout4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40"/>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1" y="4589465"/>
            <a:ext cx="105156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D997B5FA-0921-464F-AAE1-844C04324D75}" type="datetimeFigureOut">
              <a:rPr lang="zh-CN" altLang="en-US" smtClean="0"/>
              <a:t>2022/10/8</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565CE74E-AB26-4998-AD42-012C4C1AD076}"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p14:dur="10">
        <p:random/>
      </p:transition>
    </mc:Choice>
    <mc:Fallback xmlns="">
      <p:transition>
        <p:random/>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6"/>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9"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9"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DA7268BB-C1B0-4A07-841E-B140DAEE97CE}" type="datetimeFigureOut">
              <a:rPr lang="en-US" smtClean="0"/>
              <a:t>08/10/2022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EDB716F-5A96-4A9A-BE33-5D9C969214D1}" type="slidenum">
              <a:rPr lang="en-US" smtClean="0"/>
              <a:t>‹#›</a:t>
            </a:fld>
            <a:endParaRPr lang="en-US"/>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D997B5FA-0921-464F-AAE1-844C04324D75}" type="datetimeFigureOut">
              <a:rPr lang="zh-CN" altLang="en-US" smtClean="0"/>
              <a:t>2022/10/8</a:t>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565CE74E-AB26-4998-AD42-012C4C1AD076}"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p14:dur="10">
        <p:random/>
      </p:transition>
    </mc:Choice>
    <mc:Fallback xmlns="">
      <p:transition>
        <p:random/>
      </p:transition>
    </mc:Fallback>
  </mc:AlternateContent>
</p:sldLayout>
</file>

<file path=ppt/slideLayouts/slideLayout5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7"/>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9"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9"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1"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1"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D997B5FA-0921-464F-AAE1-844C04324D75}" type="datetimeFigureOut">
              <a:rPr lang="zh-CN" altLang="en-US" smtClean="0"/>
              <a:t>2022/10/8</a:t>
            </a:fld>
            <a:endParaRPr lang="zh-CN" altLang="en-US"/>
          </a:p>
        </p:txBody>
      </p:sp>
      <p:sp>
        <p:nvSpPr>
          <p:cNvPr id="8" name="Footer Placeholder 7"/>
          <p:cNvSpPr>
            <a:spLocks noGrp="1"/>
          </p:cNvSpPr>
          <p:nvPr>
            <p:ph type="ftr" sz="quarter" idx="11"/>
          </p:nvPr>
        </p:nvSpPr>
        <p:spPr/>
        <p:txBody>
          <a:bodyPr/>
          <a:lstStyle/>
          <a:p>
            <a:endParaRPr lang="zh-CN" altLang="en-US"/>
          </a:p>
        </p:txBody>
      </p:sp>
      <p:sp>
        <p:nvSpPr>
          <p:cNvPr id="9" name="Slide Number Placeholder 8"/>
          <p:cNvSpPr>
            <a:spLocks noGrp="1"/>
          </p:cNvSpPr>
          <p:nvPr>
            <p:ph type="sldNum" sz="quarter" idx="12"/>
          </p:nvPr>
        </p:nvSpPr>
        <p:spPr/>
        <p:txBody>
          <a:bodyPr/>
          <a:lstStyle/>
          <a:p>
            <a:fld id="{565CE74E-AB26-4998-AD42-012C4C1AD076}"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p14:dur="10">
        <p:random/>
      </p:transition>
    </mc:Choice>
    <mc:Fallback xmlns="">
      <p:transition>
        <p:random/>
      </p:transition>
    </mc:Fallback>
  </mc:AlternateContent>
</p:sldLayout>
</file>

<file path=ppt/slideLayouts/slideLayout5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D997B5FA-0921-464F-AAE1-844C04324D75}" type="datetimeFigureOut">
              <a:rPr lang="zh-CN" altLang="en-US" smtClean="0"/>
              <a:t>2022/10/8</a:t>
            </a:fld>
            <a:endParaRPr lang="zh-CN" altLang="en-US"/>
          </a:p>
        </p:txBody>
      </p:sp>
      <p:sp>
        <p:nvSpPr>
          <p:cNvPr id="4" name="Footer Placeholder 3"/>
          <p:cNvSpPr>
            <a:spLocks noGrp="1"/>
          </p:cNvSpPr>
          <p:nvPr>
            <p:ph type="ftr" sz="quarter" idx="11"/>
          </p:nvPr>
        </p:nvSpPr>
        <p:spPr/>
        <p:txBody>
          <a:bodyPr/>
          <a:lstStyle/>
          <a:p>
            <a:endParaRPr lang="zh-CN" altLang="en-US"/>
          </a:p>
        </p:txBody>
      </p:sp>
      <p:sp>
        <p:nvSpPr>
          <p:cNvPr id="5" name="Slide Number Placeholder 4"/>
          <p:cNvSpPr>
            <a:spLocks noGrp="1"/>
          </p:cNvSpPr>
          <p:nvPr>
            <p:ph type="sldNum" sz="quarter" idx="12"/>
          </p:nvPr>
        </p:nvSpPr>
        <p:spPr/>
        <p:txBody>
          <a:bodyPr/>
          <a:lstStyle/>
          <a:p>
            <a:fld id="{565CE74E-AB26-4998-AD42-012C4C1AD076}"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p14:dur="10">
        <p:random/>
      </p:transition>
    </mc:Choice>
    <mc:Fallback xmlns="">
      <p:transition>
        <p:random/>
      </p:transition>
    </mc:Fallback>
  </mc:AlternateContent>
</p:sldLayout>
</file>

<file path=ppt/slideLayouts/slideLayout5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997B5FA-0921-464F-AAE1-844C04324D75}" type="datetimeFigureOut">
              <a:rPr lang="zh-CN" altLang="en-US" smtClean="0"/>
              <a:t>2022/10/8</a:t>
            </a:fld>
            <a:endParaRPr lang="zh-CN" altLang="en-US"/>
          </a:p>
        </p:txBody>
      </p:sp>
      <p:sp>
        <p:nvSpPr>
          <p:cNvPr id="3" name="Footer Placeholder 2"/>
          <p:cNvSpPr>
            <a:spLocks noGrp="1"/>
          </p:cNvSpPr>
          <p:nvPr>
            <p:ph type="ftr" sz="quarter" idx="11"/>
          </p:nvPr>
        </p:nvSpPr>
        <p:spPr/>
        <p:txBody>
          <a:bodyPr/>
          <a:lstStyle/>
          <a:p>
            <a:endParaRPr lang="zh-CN" altLang="en-US"/>
          </a:p>
        </p:txBody>
      </p:sp>
      <p:sp>
        <p:nvSpPr>
          <p:cNvPr id="4" name="Slide Number Placeholder 3"/>
          <p:cNvSpPr>
            <a:spLocks noGrp="1"/>
          </p:cNvSpPr>
          <p:nvPr>
            <p:ph type="sldNum" sz="quarter" idx="12"/>
          </p:nvPr>
        </p:nvSpPr>
        <p:spPr/>
        <p:txBody>
          <a:bodyPr/>
          <a:lstStyle/>
          <a:p>
            <a:fld id="{565CE74E-AB26-4998-AD42-012C4C1AD076}"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p14:dur="10">
        <p:random/>
      </p:transition>
    </mc:Choice>
    <mc:Fallback xmlns="">
      <p:transition>
        <p:random/>
      </p:transition>
    </mc:Fallback>
  </mc:AlternateContent>
</p:sldLayout>
</file>

<file path=ppt/slideLayouts/slideLayout5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7"/>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D997B5FA-0921-464F-AAE1-844C04324D75}" type="datetimeFigureOut">
              <a:rPr lang="zh-CN" altLang="en-US" smtClean="0"/>
              <a:t>2022/10/8</a:t>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565CE74E-AB26-4998-AD42-012C4C1AD076}"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p14:dur="10">
        <p:random/>
      </p:transition>
    </mc:Choice>
    <mc:Fallback xmlns="">
      <p:transition>
        <p:random/>
      </p:transition>
    </mc:Fallback>
  </mc:AlternateContent>
</p:sldLayout>
</file>

<file path=ppt/slideLayouts/slideLayout5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7"/>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D997B5FA-0921-464F-AAE1-844C04324D75}" type="datetimeFigureOut">
              <a:rPr lang="zh-CN" altLang="en-US" smtClean="0"/>
              <a:t>2022/10/8</a:t>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565CE74E-AB26-4998-AD42-012C4C1AD076}"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p14:dur="10">
        <p:random/>
      </p:transition>
    </mc:Choice>
    <mc:Fallback xmlns="">
      <p:transition>
        <p:random/>
      </p:transition>
    </mc:Fallback>
  </mc:AlternateContent>
</p:sldLayout>
</file>

<file path=ppt/slideLayouts/slideLayout5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997B5FA-0921-464F-AAE1-844C04324D75}" type="datetimeFigureOut">
              <a:rPr lang="zh-CN" altLang="en-US" smtClean="0"/>
              <a:t>2022/10/8</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565CE74E-AB26-4998-AD42-012C4C1AD076}"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p14:dur="10">
        <p:random/>
      </p:transition>
    </mc:Choice>
    <mc:Fallback xmlns="">
      <p:transition>
        <p:random/>
      </p:transition>
    </mc:Fallback>
  </mc:AlternateContent>
</p:sldLayout>
</file>

<file path=ppt/slideLayouts/slideLayout5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1"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997B5FA-0921-464F-AAE1-844C04324D75}" type="datetimeFigureOut">
              <a:rPr lang="zh-CN" altLang="en-US" smtClean="0"/>
              <a:t>2022/10/8</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565CE74E-AB26-4998-AD42-012C4C1AD076}"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p14:dur="10">
        <p:random/>
      </p:transition>
    </mc:Choice>
    <mc:Fallback xmlns="">
      <p:transition>
        <p:random/>
      </p:transition>
    </mc:Fallback>
  </mc:AlternateContent>
</p:sldLayout>
</file>

<file path=ppt/slideLayouts/slideLayout5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876555DC-DB59-438D-B55A-36E26D316A4E}" type="datetimeFigureOut">
              <a:rPr lang="en-US" smtClean="0"/>
              <a:t>08/10/2022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11CBEC-4DA8-4B79-99D0-37DDF6BCFAE6}" type="slidenum">
              <a:rPr lang="en-US" smtClean="0"/>
              <a:t>‹#›</a:t>
            </a:fld>
            <a:endParaRPr lang="en-US"/>
          </a:p>
        </p:txBody>
      </p:sp>
      <p:pic>
        <p:nvPicPr>
          <p:cNvPr id="8" name="图片 1"/>
          <p:cNvPicPr>
            <a:picLocks noChangeAspect="1"/>
          </p:cNvPicPr>
          <p:nvPr userDrawn="1"/>
        </p:nvPicPr>
        <p:blipFill>
          <a:blip r:embed="rId2" cstate="email"/>
          <a:stretch>
            <a:fillRect/>
          </a:stretch>
        </p:blipFill>
        <p:spPr>
          <a:xfrm flipH="1">
            <a:off x="-1" y="-1"/>
            <a:ext cx="4355558" cy="2651501"/>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2000"/>
                                        <p:tgtEl>
                                          <p:spTgt spid="8"/>
                                        </p:tgtEl>
                                      </p:cBhvr>
                                    </p:animEffect>
                                    <p:anim calcmode="lin" valueType="num">
                                      <p:cBhvr>
                                        <p:cTn id="8" dur="2000" fill="hold"/>
                                        <p:tgtEl>
                                          <p:spTgt spid="8"/>
                                        </p:tgtEl>
                                        <p:attrNameLst>
                                          <p:attrName>ppt_x</p:attrName>
                                        </p:attrNameLst>
                                      </p:cBhvr>
                                      <p:tavLst>
                                        <p:tav tm="0">
                                          <p:val>
                                            <p:strVal val="#ppt_x"/>
                                          </p:val>
                                        </p:tav>
                                        <p:tav tm="100000">
                                          <p:val>
                                            <p:strVal val="#ppt_x"/>
                                          </p:val>
                                        </p:tav>
                                      </p:tavLst>
                                    </p:anim>
                                    <p:anim calcmode="lin" valueType="num">
                                      <p:cBhvr>
                                        <p:cTn id="9" dur="2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5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76555DC-DB59-438D-B55A-36E26D316A4E}" type="datetimeFigureOut">
              <a:rPr lang="en-US" smtClean="0"/>
              <a:t>08/10/2022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11CBEC-4DA8-4B79-99D0-37DDF6BCFAE6}"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DA7268BB-C1B0-4A07-841E-B140DAEE97CE}" type="datetimeFigureOut">
              <a:rPr lang="en-US" smtClean="0"/>
              <a:t>08/10/2022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EDB716F-5A96-4A9A-BE33-5D9C969214D1}" type="slidenum">
              <a:rPr lang="en-US" smtClean="0"/>
              <a:t>‹#›</a:t>
            </a:fld>
            <a:endParaRPr lang="en-US"/>
          </a:p>
        </p:txBody>
      </p:sp>
    </p:spTree>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76555DC-DB59-438D-B55A-36E26D316A4E}" type="datetimeFigureOut">
              <a:rPr lang="en-US" smtClean="0"/>
              <a:t>08/10/2022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11CBEC-4DA8-4B79-99D0-37DDF6BCFAE6}" type="slidenum">
              <a:rPr lang="en-US" smtClean="0"/>
              <a:t>‹#›</a:t>
            </a:fld>
            <a:endParaRPr lang="en-US"/>
          </a:p>
        </p:txBody>
      </p:sp>
    </p:spTree>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876555DC-DB59-438D-B55A-36E26D316A4E}" type="datetimeFigureOut">
              <a:rPr lang="en-US" smtClean="0"/>
              <a:t>08/10/2022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11CBEC-4DA8-4B79-99D0-37DDF6BCFAE6}" type="slidenum">
              <a:rPr lang="en-US" smtClean="0"/>
              <a:t>‹#›</a:t>
            </a:fld>
            <a:endParaRPr lang="en-US"/>
          </a:p>
        </p:txBody>
      </p:sp>
    </p:spTree>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876555DC-DB59-438D-B55A-36E26D316A4E}" type="datetimeFigureOut">
              <a:rPr lang="en-US" smtClean="0"/>
              <a:t>08/10/2022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211CBEC-4DA8-4B79-99D0-37DDF6BCFAE6}" type="slidenum">
              <a:rPr lang="en-US" smtClean="0"/>
              <a:t>‹#›</a:t>
            </a:fld>
            <a:endParaRPr lang="en-US"/>
          </a:p>
        </p:txBody>
      </p:sp>
    </p:spTree>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876555DC-DB59-438D-B55A-36E26D316A4E}" type="datetimeFigureOut">
              <a:rPr lang="en-US" smtClean="0"/>
              <a:t>08/10/2022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11CBEC-4DA8-4B79-99D0-37DDF6BCFAE6}" type="slidenum">
              <a:rPr lang="en-US" smtClean="0"/>
              <a:t>‹#›</a:t>
            </a:fld>
            <a:endParaRPr lang="en-US"/>
          </a:p>
        </p:txBody>
      </p:sp>
    </p:spTree>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76555DC-DB59-438D-B55A-36E26D316A4E}" type="datetimeFigureOut">
              <a:rPr lang="en-US" smtClean="0"/>
              <a:t>08/10/2022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211CBEC-4DA8-4B79-99D0-37DDF6BCFAE6}" type="slidenum">
              <a:rPr lang="en-US" smtClean="0"/>
              <a:t>‹#›</a:t>
            </a:fld>
            <a:endParaRPr lang="en-US"/>
          </a:p>
        </p:txBody>
      </p:sp>
    </p:spTree>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76555DC-DB59-438D-B55A-36E26D316A4E}" type="datetimeFigureOut">
              <a:rPr lang="en-US" smtClean="0"/>
              <a:t>08/10/2022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11CBEC-4DA8-4B79-99D0-37DDF6BCFAE6}" type="slidenum">
              <a:rPr lang="en-US" smtClean="0"/>
              <a:t>‹#›</a:t>
            </a:fld>
            <a:endParaRPr lang="en-US"/>
          </a:p>
        </p:txBody>
      </p:sp>
    </p:spTree>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76555DC-DB59-438D-B55A-36E26D316A4E}" type="datetimeFigureOut">
              <a:rPr lang="en-US" smtClean="0"/>
              <a:t>08/10/2022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11CBEC-4DA8-4B79-99D0-37DDF6BCFAE6}" type="slidenum">
              <a:rPr lang="en-US" smtClean="0"/>
              <a:t>‹#›</a:t>
            </a:fld>
            <a:endParaRPr lang="en-US"/>
          </a:p>
        </p:txBody>
      </p:sp>
    </p:spTree>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76555DC-DB59-438D-B55A-36E26D316A4E}" type="datetimeFigureOut">
              <a:rPr lang="en-US" smtClean="0"/>
              <a:t>08/10/2022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11CBEC-4DA8-4B79-99D0-37DDF6BCFAE6}" type="slidenum">
              <a:rPr lang="en-US" smtClean="0"/>
              <a:t>‹#›</a:t>
            </a:fld>
            <a:endParaRPr lang="en-US"/>
          </a:p>
        </p:txBody>
      </p:sp>
    </p:spTree>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76555DC-DB59-438D-B55A-36E26D316A4E}" type="datetimeFigureOut">
              <a:rPr lang="en-US" smtClean="0"/>
              <a:t>08/10/2022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11CBEC-4DA8-4B79-99D0-37DDF6BCFAE6}" type="slidenum">
              <a:rPr lang="en-US" smtClean="0"/>
              <a:t>‹#›</a:t>
            </a:fld>
            <a:endParaRPr lang="en-US"/>
          </a:p>
        </p:txBody>
      </p:sp>
    </p:spTree>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1122363"/>
            <a:ext cx="103632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D997B5FA-0921-464F-AAE1-844C04324D75}" type="datetimeFigureOut">
              <a:rPr lang="zh-CN" altLang="en-US" smtClean="0">
                <a:solidFill>
                  <a:prstClr val="black">
                    <a:tint val="75000"/>
                  </a:prstClr>
                </a:solidFill>
              </a:rPr>
              <a:pPr/>
              <a:t>2022/10/8</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65CE74E-AB26-4998-AD42-012C4C1AD076}"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3247438522"/>
      </p:ext>
    </p:extLst>
  </p:cSld>
  <p:clrMapOvr>
    <a:masterClrMapping/>
  </p:clrMapOvr>
  <mc:AlternateContent xmlns:mc="http://schemas.openxmlformats.org/markup-compatibility/2006" xmlns:p14="http://schemas.microsoft.com/office/powerpoint/2010/main">
    <mc:Choice Requires="p14">
      <p:transition p14:dur="10">
        <p:random/>
      </p:transition>
    </mc:Choice>
    <mc:Fallback xmlns="">
      <p:transition>
        <p:random/>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A7268BB-C1B0-4A07-841E-B140DAEE97CE}" type="datetimeFigureOut">
              <a:rPr lang="en-US" smtClean="0"/>
              <a:t>08/10/2022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EDB716F-5A96-4A9A-BE33-5D9C969214D1}" type="slidenum">
              <a:rPr lang="en-US" smtClean="0"/>
              <a:t>‹#›</a:t>
            </a:fld>
            <a:endParaRPr lang="en-US"/>
          </a:p>
        </p:txBody>
      </p:sp>
    </p:spTree>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997B5FA-0921-464F-AAE1-844C04324D75}" type="datetimeFigureOut">
              <a:rPr lang="zh-CN" altLang="en-US" smtClean="0">
                <a:solidFill>
                  <a:prstClr val="black">
                    <a:tint val="75000"/>
                  </a:prstClr>
                </a:solidFill>
              </a:rPr>
              <a:pPr/>
              <a:t>2022/10/8</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65CE74E-AB26-4998-AD42-012C4C1AD076}"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1145503512"/>
      </p:ext>
    </p:extLst>
  </p:cSld>
  <p:clrMapOvr>
    <a:masterClrMapping/>
  </p:clrMapOvr>
  <mc:AlternateContent xmlns:mc="http://schemas.openxmlformats.org/markup-compatibility/2006" xmlns:p14="http://schemas.microsoft.com/office/powerpoint/2010/main">
    <mc:Choice Requires="p14">
      <p:transition p14:dur="10">
        <p:random/>
      </p:transition>
    </mc:Choice>
    <mc:Fallback xmlns="">
      <p:transition>
        <p:random/>
      </p:transition>
    </mc:Fallback>
  </mc:AlternateContent>
</p:sldLayout>
</file>

<file path=ppt/slideLayouts/slideLayout7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40"/>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1" y="4589465"/>
            <a:ext cx="105156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D997B5FA-0921-464F-AAE1-844C04324D75}" type="datetimeFigureOut">
              <a:rPr lang="zh-CN" altLang="en-US" smtClean="0">
                <a:solidFill>
                  <a:prstClr val="black">
                    <a:tint val="75000"/>
                  </a:prstClr>
                </a:solidFill>
              </a:rPr>
              <a:pPr/>
              <a:t>2022/10/8</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65CE74E-AB26-4998-AD42-012C4C1AD076}"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947123833"/>
      </p:ext>
    </p:extLst>
  </p:cSld>
  <p:clrMapOvr>
    <a:masterClrMapping/>
  </p:clrMapOvr>
  <mc:AlternateContent xmlns:mc="http://schemas.openxmlformats.org/markup-compatibility/2006" xmlns:p14="http://schemas.microsoft.com/office/powerpoint/2010/main">
    <mc:Choice Requires="p14">
      <p:transition p14:dur="10">
        <p:random/>
      </p:transition>
    </mc:Choice>
    <mc:Fallback xmlns="">
      <p:transition>
        <p:random/>
      </p:transition>
    </mc:Fallback>
  </mc:AlternateContent>
</p:sldLayout>
</file>

<file path=ppt/slideLayouts/slideLayout7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D997B5FA-0921-464F-AAE1-844C04324D75}" type="datetimeFigureOut">
              <a:rPr lang="zh-CN" altLang="en-US" smtClean="0">
                <a:solidFill>
                  <a:prstClr val="black">
                    <a:tint val="75000"/>
                  </a:prstClr>
                </a:solidFill>
              </a:rPr>
              <a:pPr/>
              <a:t>2022/10/8</a:t>
            </a:fld>
            <a:endParaRPr lang="zh-CN" alt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zh-CN"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565CE74E-AB26-4998-AD42-012C4C1AD076}"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3658306877"/>
      </p:ext>
    </p:extLst>
  </p:cSld>
  <p:clrMapOvr>
    <a:masterClrMapping/>
  </p:clrMapOvr>
  <mc:AlternateContent xmlns:mc="http://schemas.openxmlformats.org/markup-compatibility/2006" xmlns:p14="http://schemas.microsoft.com/office/powerpoint/2010/main">
    <mc:Choice Requires="p14">
      <p:transition p14:dur="10">
        <p:random/>
      </p:transition>
    </mc:Choice>
    <mc:Fallback xmlns="">
      <p:transition>
        <p:random/>
      </p:transition>
    </mc:Fallback>
  </mc:AlternateContent>
</p:sldLayout>
</file>

<file path=ppt/slideLayouts/slideLayout7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7"/>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9"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9"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1"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1"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D997B5FA-0921-464F-AAE1-844C04324D75}" type="datetimeFigureOut">
              <a:rPr lang="zh-CN" altLang="en-US" smtClean="0">
                <a:solidFill>
                  <a:prstClr val="black">
                    <a:tint val="75000"/>
                  </a:prstClr>
                </a:solidFill>
              </a:rPr>
              <a:pPr/>
              <a:t>2022/10/8</a:t>
            </a:fld>
            <a:endParaRPr lang="zh-CN" alt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zh-CN" alt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565CE74E-AB26-4998-AD42-012C4C1AD076}"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1160798551"/>
      </p:ext>
    </p:extLst>
  </p:cSld>
  <p:clrMapOvr>
    <a:masterClrMapping/>
  </p:clrMapOvr>
  <mc:AlternateContent xmlns:mc="http://schemas.openxmlformats.org/markup-compatibility/2006" xmlns:p14="http://schemas.microsoft.com/office/powerpoint/2010/main">
    <mc:Choice Requires="p14">
      <p:transition p14:dur="10">
        <p:random/>
      </p:transition>
    </mc:Choice>
    <mc:Fallback xmlns="">
      <p:transition>
        <p:random/>
      </p:transition>
    </mc:Fallback>
  </mc:AlternateContent>
</p:sldLayout>
</file>

<file path=ppt/slideLayouts/slideLayout7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D997B5FA-0921-464F-AAE1-844C04324D75}" type="datetimeFigureOut">
              <a:rPr lang="zh-CN" altLang="en-US" smtClean="0">
                <a:solidFill>
                  <a:prstClr val="black">
                    <a:tint val="75000"/>
                  </a:prstClr>
                </a:solidFill>
              </a:rPr>
              <a:pPr/>
              <a:t>2022/10/8</a:t>
            </a:fld>
            <a:endParaRPr lang="zh-CN" alt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zh-CN" alt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565CE74E-AB26-4998-AD42-012C4C1AD076}"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2445663444"/>
      </p:ext>
    </p:extLst>
  </p:cSld>
  <p:clrMapOvr>
    <a:masterClrMapping/>
  </p:clrMapOvr>
  <mc:AlternateContent xmlns:mc="http://schemas.openxmlformats.org/markup-compatibility/2006" xmlns:p14="http://schemas.microsoft.com/office/powerpoint/2010/main">
    <mc:Choice Requires="p14">
      <p:transition p14:dur="10">
        <p:random/>
      </p:transition>
    </mc:Choice>
    <mc:Fallback xmlns="">
      <p:transition>
        <p:random/>
      </p:transition>
    </mc:Fallback>
  </mc:AlternateContent>
</p:sldLayout>
</file>

<file path=ppt/slideLayouts/slideLayout7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997B5FA-0921-464F-AAE1-844C04324D75}" type="datetimeFigureOut">
              <a:rPr lang="zh-CN" altLang="en-US" smtClean="0">
                <a:solidFill>
                  <a:prstClr val="black">
                    <a:tint val="75000"/>
                  </a:prstClr>
                </a:solidFill>
              </a:rPr>
              <a:pPr/>
              <a:t>2022/10/8</a:t>
            </a:fld>
            <a:endParaRPr lang="zh-CN" alt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zh-CN" alt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565CE74E-AB26-4998-AD42-012C4C1AD076}"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3198877827"/>
      </p:ext>
    </p:extLst>
  </p:cSld>
  <p:clrMapOvr>
    <a:masterClrMapping/>
  </p:clrMapOvr>
  <mc:AlternateContent xmlns:mc="http://schemas.openxmlformats.org/markup-compatibility/2006" xmlns:p14="http://schemas.microsoft.com/office/powerpoint/2010/main">
    <mc:Choice Requires="p14">
      <p:transition p14:dur="10">
        <p:random/>
      </p:transition>
    </mc:Choice>
    <mc:Fallback xmlns="">
      <p:transition>
        <p:random/>
      </p:transition>
    </mc:Fallback>
  </mc:AlternateContent>
</p:sldLayout>
</file>

<file path=ppt/slideLayouts/slideLayout7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7"/>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D997B5FA-0921-464F-AAE1-844C04324D75}" type="datetimeFigureOut">
              <a:rPr lang="zh-CN" altLang="en-US" smtClean="0">
                <a:solidFill>
                  <a:prstClr val="black">
                    <a:tint val="75000"/>
                  </a:prstClr>
                </a:solidFill>
              </a:rPr>
              <a:pPr/>
              <a:t>2022/10/8</a:t>
            </a:fld>
            <a:endParaRPr lang="zh-CN" alt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zh-CN"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565CE74E-AB26-4998-AD42-012C4C1AD076}"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2493612220"/>
      </p:ext>
    </p:extLst>
  </p:cSld>
  <p:clrMapOvr>
    <a:masterClrMapping/>
  </p:clrMapOvr>
  <mc:AlternateContent xmlns:mc="http://schemas.openxmlformats.org/markup-compatibility/2006" xmlns:p14="http://schemas.microsoft.com/office/powerpoint/2010/main">
    <mc:Choice Requires="p14">
      <p:transition p14:dur="10">
        <p:random/>
      </p:transition>
    </mc:Choice>
    <mc:Fallback xmlns="">
      <p:transition>
        <p:random/>
      </p:transition>
    </mc:Fallback>
  </mc:AlternateContent>
</p:sldLayout>
</file>

<file path=ppt/slideLayouts/slideLayout7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7"/>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D997B5FA-0921-464F-AAE1-844C04324D75}" type="datetimeFigureOut">
              <a:rPr lang="zh-CN" altLang="en-US" smtClean="0">
                <a:solidFill>
                  <a:prstClr val="black">
                    <a:tint val="75000"/>
                  </a:prstClr>
                </a:solidFill>
              </a:rPr>
              <a:pPr/>
              <a:t>2022/10/8</a:t>
            </a:fld>
            <a:endParaRPr lang="zh-CN" alt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zh-CN"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565CE74E-AB26-4998-AD42-012C4C1AD076}"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2874620449"/>
      </p:ext>
    </p:extLst>
  </p:cSld>
  <p:clrMapOvr>
    <a:masterClrMapping/>
  </p:clrMapOvr>
  <mc:AlternateContent xmlns:mc="http://schemas.openxmlformats.org/markup-compatibility/2006" xmlns:p14="http://schemas.microsoft.com/office/powerpoint/2010/main">
    <mc:Choice Requires="p14">
      <p:transition p14:dur="10">
        <p:random/>
      </p:transition>
    </mc:Choice>
    <mc:Fallback xmlns="">
      <p:transition>
        <p:random/>
      </p:transition>
    </mc:Fallback>
  </mc:AlternateContent>
</p:sldLayout>
</file>

<file path=ppt/slideLayouts/slideLayout7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997B5FA-0921-464F-AAE1-844C04324D75}" type="datetimeFigureOut">
              <a:rPr lang="zh-CN" altLang="en-US" smtClean="0">
                <a:solidFill>
                  <a:prstClr val="black">
                    <a:tint val="75000"/>
                  </a:prstClr>
                </a:solidFill>
              </a:rPr>
              <a:pPr/>
              <a:t>2022/10/8</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65CE74E-AB26-4998-AD42-012C4C1AD076}"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3032560450"/>
      </p:ext>
    </p:extLst>
  </p:cSld>
  <p:clrMapOvr>
    <a:masterClrMapping/>
  </p:clrMapOvr>
  <mc:AlternateContent xmlns:mc="http://schemas.openxmlformats.org/markup-compatibility/2006" xmlns:p14="http://schemas.microsoft.com/office/powerpoint/2010/main">
    <mc:Choice Requires="p14">
      <p:transition p14:dur="10">
        <p:random/>
      </p:transition>
    </mc:Choice>
    <mc:Fallback xmlns="">
      <p:transition>
        <p:random/>
      </p:transition>
    </mc:Fallback>
  </mc:AlternateContent>
</p:sldLayout>
</file>

<file path=ppt/slideLayouts/slideLayout7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1"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997B5FA-0921-464F-AAE1-844C04324D75}" type="datetimeFigureOut">
              <a:rPr lang="zh-CN" altLang="en-US" smtClean="0">
                <a:solidFill>
                  <a:prstClr val="black">
                    <a:tint val="75000"/>
                  </a:prstClr>
                </a:solidFill>
              </a:rPr>
              <a:pPr/>
              <a:t>2022/10/8</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65CE74E-AB26-4998-AD42-012C4C1AD076}"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236132307"/>
      </p:ext>
    </p:extLst>
  </p:cSld>
  <p:clrMapOvr>
    <a:masterClrMapping/>
  </p:clrMapOvr>
  <mc:AlternateContent xmlns:mc="http://schemas.openxmlformats.org/markup-compatibility/2006" xmlns:p14="http://schemas.microsoft.com/office/powerpoint/2010/main">
    <mc:Choice Requires="p14">
      <p:transition p14:dur="10">
        <p:random/>
      </p:transition>
    </mc:Choice>
    <mc:Fallback xmlns="">
      <p:transition>
        <p:random/>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6"/>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DA7268BB-C1B0-4A07-841E-B140DAEE97CE}" type="datetimeFigureOut">
              <a:rPr lang="en-US" smtClean="0"/>
              <a:t>08/10/2022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EDB716F-5A96-4A9A-BE33-5D9C969214D1}"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6"/>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DA7268BB-C1B0-4A07-841E-B140DAEE97CE}" type="datetimeFigureOut">
              <a:rPr lang="en-US" smtClean="0"/>
              <a:t>08/10/2022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EDB716F-5A96-4A9A-BE33-5D9C969214D1}"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1.jpe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13" Type="http://schemas.openxmlformats.org/officeDocument/2006/relationships/slideLayout" Target="../slideLayouts/slideLayout46.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slideLayout" Target="../slideLayouts/slideLayout45.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 Id="rId14" Type="http://schemas.openxmlformats.org/officeDocument/2006/relationships/theme" Target="../theme/theme4.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4.xml"/><Relationship Id="rId13" Type="http://schemas.openxmlformats.org/officeDocument/2006/relationships/image" Target="../media/image4.jpeg"/><Relationship Id="rId3" Type="http://schemas.openxmlformats.org/officeDocument/2006/relationships/slideLayout" Target="../slideLayouts/slideLayout49.xml"/><Relationship Id="rId7" Type="http://schemas.openxmlformats.org/officeDocument/2006/relationships/slideLayout" Target="../slideLayouts/slideLayout53.xml"/><Relationship Id="rId12" Type="http://schemas.openxmlformats.org/officeDocument/2006/relationships/theme" Target="../theme/theme5.xml"/><Relationship Id="rId2" Type="http://schemas.openxmlformats.org/officeDocument/2006/relationships/slideLayout" Target="../slideLayouts/slideLayout48.xml"/><Relationship Id="rId1" Type="http://schemas.openxmlformats.org/officeDocument/2006/relationships/slideLayout" Target="../slideLayouts/slideLayout47.xml"/><Relationship Id="rId6" Type="http://schemas.openxmlformats.org/officeDocument/2006/relationships/slideLayout" Target="../slideLayouts/slideLayout52.xml"/><Relationship Id="rId11" Type="http://schemas.openxmlformats.org/officeDocument/2006/relationships/slideLayout" Target="../slideLayouts/slideLayout57.xml"/><Relationship Id="rId5" Type="http://schemas.openxmlformats.org/officeDocument/2006/relationships/slideLayout" Target="../slideLayouts/slideLayout51.xml"/><Relationship Id="rId10" Type="http://schemas.openxmlformats.org/officeDocument/2006/relationships/slideLayout" Target="../slideLayouts/slideLayout56.xml"/><Relationship Id="rId4" Type="http://schemas.openxmlformats.org/officeDocument/2006/relationships/slideLayout" Target="../slideLayouts/slideLayout50.xml"/><Relationship Id="rId9" Type="http://schemas.openxmlformats.org/officeDocument/2006/relationships/slideLayout" Target="../slideLayouts/slideLayout55.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5.xml"/><Relationship Id="rId13" Type="http://schemas.openxmlformats.org/officeDocument/2006/relationships/image" Target="../media/image5.png"/><Relationship Id="rId3" Type="http://schemas.openxmlformats.org/officeDocument/2006/relationships/slideLayout" Target="../slideLayouts/slideLayout60.xml"/><Relationship Id="rId7" Type="http://schemas.openxmlformats.org/officeDocument/2006/relationships/slideLayout" Target="../slideLayouts/slideLayout64.xml"/><Relationship Id="rId12" Type="http://schemas.openxmlformats.org/officeDocument/2006/relationships/theme" Target="../theme/theme6.xml"/><Relationship Id="rId2" Type="http://schemas.openxmlformats.org/officeDocument/2006/relationships/slideLayout" Target="../slideLayouts/slideLayout59.xml"/><Relationship Id="rId1" Type="http://schemas.openxmlformats.org/officeDocument/2006/relationships/slideLayout" Target="../slideLayouts/slideLayout58.xml"/><Relationship Id="rId6" Type="http://schemas.openxmlformats.org/officeDocument/2006/relationships/slideLayout" Target="../slideLayouts/slideLayout63.xml"/><Relationship Id="rId11" Type="http://schemas.openxmlformats.org/officeDocument/2006/relationships/slideLayout" Target="../slideLayouts/slideLayout68.xml"/><Relationship Id="rId5" Type="http://schemas.openxmlformats.org/officeDocument/2006/relationships/slideLayout" Target="../slideLayouts/slideLayout62.xml"/><Relationship Id="rId10" Type="http://schemas.openxmlformats.org/officeDocument/2006/relationships/slideLayout" Target="../slideLayouts/slideLayout67.xml"/><Relationship Id="rId4" Type="http://schemas.openxmlformats.org/officeDocument/2006/relationships/slideLayout" Target="../slideLayouts/slideLayout61.xml"/><Relationship Id="rId9" Type="http://schemas.openxmlformats.org/officeDocument/2006/relationships/slideLayout" Target="../slideLayouts/slideLayout66.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6.xml"/><Relationship Id="rId13" Type="http://schemas.openxmlformats.org/officeDocument/2006/relationships/image" Target="../media/image4.jpeg"/><Relationship Id="rId3" Type="http://schemas.openxmlformats.org/officeDocument/2006/relationships/slideLayout" Target="../slideLayouts/slideLayout71.xml"/><Relationship Id="rId7" Type="http://schemas.openxmlformats.org/officeDocument/2006/relationships/slideLayout" Target="../slideLayouts/slideLayout75.xml"/><Relationship Id="rId12" Type="http://schemas.openxmlformats.org/officeDocument/2006/relationships/theme" Target="../theme/theme7.xml"/><Relationship Id="rId2" Type="http://schemas.openxmlformats.org/officeDocument/2006/relationships/slideLayout" Target="../slideLayouts/slideLayout70.xml"/><Relationship Id="rId1" Type="http://schemas.openxmlformats.org/officeDocument/2006/relationships/slideLayout" Target="../slideLayouts/slideLayout69.xml"/><Relationship Id="rId6" Type="http://schemas.openxmlformats.org/officeDocument/2006/relationships/slideLayout" Target="../slideLayouts/slideLayout74.xml"/><Relationship Id="rId11" Type="http://schemas.openxmlformats.org/officeDocument/2006/relationships/slideLayout" Target="../slideLayouts/slideLayout79.xml"/><Relationship Id="rId5" Type="http://schemas.openxmlformats.org/officeDocument/2006/relationships/slideLayout" Target="../slideLayouts/slideLayout73.xml"/><Relationship Id="rId10" Type="http://schemas.openxmlformats.org/officeDocument/2006/relationships/slideLayout" Target="../slideLayouts/slideLayout78.xml"/><Relationship Id="rId4" Type="http://schemas.openxmlformats.org/officeDocument/2006/relationships/slideLayout" Target="../slideLayouts/slideLayout72.xml"/><Relationship Id="rId9" Type="http://schemas.openxmlformats.org/officeDocument/2006/relationships/slideLayout" Target="../slideLayouts/slideLayout7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6"/>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1"/>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A7268BB-C1B0-4A07-841E-B140DAEE97CE}" type="datetimeFigureOut">
              <a:rPr lang="en-US" smtClean="0"/>
              <a:t>08/10/2022</a:t>
            </a:fld>
            <a:endParaRPr lang="en-US"/>
          </a:p>
        </p:txBody>
      </p:sp>
      <p:sp>
        <p:nvSpPr>
          <p:cNvPr id="5" name="Footer Placeholder 4"/>
          <p:cNvSpPr>
            <a:spLocks noGrp="1"/>
          </p:cNvSpPr>
          <p:nvPr>
            <p:ph type="ftr" sz="quarter" idx="3"/>
          </p:nvPr>
        </p:nvSpPr>
        <p:spPr>
          <a:xfrm>
            <a:off x="4038600" y="6356351"/>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1"/>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EDB716F-5A96-4A9A-BE33-5D9C969214D1}"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AF8FA92-DCEB-416D-A3AA-345BE494323E}" type="datetimeFigureOut">
              <a:rPr lang="en-US" smtClean="0"/>
              <a:t>08/10/2022</a:t>
            </a:fld>
            <a:endParaRPr lang="en-US"/>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9B7AED0-1251-46AC-8102-BF35D3C7A77D}"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026" name="Picture 7" descr="100+ Hình nền Slide đẹp 2020"/>
          <p:cNvPicPr>
            <a:picLocks noChangeAspect="1"/>
          </p:cNvPicPr>
          <p:nvPr userDrawn="1"/>
        </p:nvPicPr>
        <p:blipFill>
          <a:blip r:embed="rId13"/>
          <a:stretch>
            <a:fillRect/>
          </a:stretch>
        </p:blipFill>
        <p:spPr>
          <a:xfrm>
            <a:off x="0" y="0"/>
            <a:ext cx="12192000" cy="6858000"/>
          </a:xfrm>
          <a:prstGeom prst="rect">
            <a:avLst/>
          </a:prstGeom>
          <a:noFill/>
          <a:ln w="9525">
            <a:noFill/>
          </a:ln>
        </p:spPr>
      </p:pic>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ransition/>
  <p:hf sldNum="0" hdr="0" ftr="0" dt="0"/>
  <p:txStyles>
    <p:titleStyle>
      <a:lvl1pPr algn="ctr" rtl="0" eaLnBrk="0" fontAlgn="base" hangingPunct="0">
        <a:spcBef>
          <a:spcPct val="0"/>
        </a:spcBef>
        <a:spcAft>
          <a:spcPct val="0"/>
        </a:spcAft>
        <a:defRPr sz="5865"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anose="020F0502020204030204" charset="0"/>
        </a:defRPr>
      </a:lvl2pPr>
      <a:lvl3pPr algn="ctr" rtl="0" eaLnBrk="0" fontAlgn="base" hangingPunct="0">
        <a:spcBef>
          <a:spcPct val="0"/>
        </a:spcBef>
        <a:spcAft>
          <a:spcPct val="0"/>
        </a:spcAft>
        <a:defRPr sz="4400">
          <a:solidFill>
            <a:schemeClr val="tx1"/>
          </a:solidFill>
          <a:latin typeface="Calibri" panose="020F0502020204030204" charset="0"/>
        </a:defRPr>
      </a:lvl3pPr>
      <a:lvl4pPr algn="ctr" rtl="0" eaLnBrk="0" fontAlgn="base" hangingPunct="0">
        <a:spcBef>
          <a:spcPct val="0"/>
        </a:spcBef>
        <a:spcAft>
          <a:spcPct val="0"/>
        </a:spcAft>
        <a:defRPr sz="4400">
          <a:solidFill>
            <a:schemeClr val="tx1"/>
          </a:solidFill>
          <a:latin typeface="Calibri" panose="020F0502020204030204" charset="0"/>
        </a:defRPr>
      </a:lvl4pPr>
      <a:lvl5pPr algn="ctr" rtl="0" eaLnBrk="0" fontAlgn="base" hangingPunct="0">
        <a:spcBef>
          <a:spcPct val="0"/>
        </a:spcBef>
        <a:spcAft>
          <a:spcPct val="0"/>
        </a:spcAft>
        <a:defRPr sz="4400">
          <a:solidFill>
            <a:schemeClr val="tx1"/>
          </a:solidFill>
          <a:latin typeface="Calibri" panose="020F0502020204030204" charset="0"/>
        </a:defRPr>
      </a:lvl5pPr>
      <a:lvl6pPr marL="457200" algn="ctr" rtl="0" fontAlgn="base">
        <a:spcBef>
          <a:spcPct val="0"/>
        </a:spcBef>
        <a:spcAft>
          <a:spcPct val="0"/>
        </a:spcAft>
        <a:defRPr sz="4400">
          <a:solidFill>
            <a:schemeClr val="tx1"/>
          </a:solidFill>
          <a:latin typeface="Calibri" panose="020F0502020204030204" charset="0"/>
        </a:defRPr>
      </a:lvl6pPr>
      <a:lvl7pPr marL="914400" algn="ctr" rtl="0" fontAlgn="base">
        <a:spcBef>
          <a:spcPct val="0"/>
        </a:spcBef>
        <a:spcAft>
          <a:spcPct val="0"/>
        </a:spcAft>
        <a:defRPr sz="4400">
          <a:solidFill>
            <a:schemeClr val="tx1"/>
          </a:solidFill>
          <a:latin typeface="Calibri" panose="020F0502020204030204" charset="0"/>
        </a:defRPr>
      </a:lvl7pPr>
      <a:lvl8pPr marL="1371600" algn="ctr" rtl="0" fontAlgn="base">
        <a:spcBef>
          <a:spcPct val="0"/>
        </a:spcBef>
        <a:spcAft>
          <a:spcPct val="0"/>
        </a:spcAft>
        <a:defRPr sz="4400">
          <a:solidFill>
            <a:schemeClr val="tx1"/>
          </a:solidFill>
          <a:latin typeface="Calibri" panose="020F0502020204030204" charset="0"/>
        </a:defRPr>
      </a:lvl8pPr>
      <a:lvl9pPr marL="1828800" algn="ctr" rtl="0" fontAlgn="base">
        <a:spcBef>
          <a:spcPct val="0"/>
        </a:spcBef>
        <a:spcAft>
          <a:spcPct val="0"/>
        </a:spcAft>
        <a:defRPr sz="4400">
          <a:solidFill>
            <a:schemeClr val="tx1"/>
          </a:solidFill>
          <a:latin typeface="Calibri" panose="020F0502020204030204" charset="0"/>
        </a:defRPr>
      </a:lvl9pPr>
    </p:titleStyle>
    <p:bodyStyle>
      <a:lvl1pPr marL="457200" indent="-457200" algn="l" rtl="0" eaLnBrk="0" fontAlgn="base" hangingPunct="0">
        <a:spcBef>
          <a:spcPts val="130"/>
        </a:spcBef>
        <a:spcAft>
          <a:spcPct val="0"/>
        </a:spcAft>
        <a:buFont typeface="Arial" panose="020B0604020202020204" pitchFamily="34" charset="0"/>
        <a:buChar char="•"/>
        <a:defRPr sz="4265" kern="1200">
          <a:solidFill>
            <a:schemeClr val="tx1"/>
          </a:solidFill>
          <a:latin typeface="+mn-lt"/>
          <a:ea typeface="+mn-ea"/>
          <a:cs typeface="+mn-cs"/>
        </a:defRPr>
      </a:lvl1pPr>
      <a:lvl2pPr marL="990600" indent="-381000" algn="l" rtl="0" eaLnBrk="0" fontAlgn="base" hangingPunct="0">
        <a:spcBef>
          <a:spcPts val="130"/>
        </a:spcBef>
        <a:spcAft>
          <a:spcPct val="0"/>
        </a:spcAft>
        <a:buFont typeface="Arial" panose="020B0604020202020204" pitchFamily="34" charset="0"/>
        <a:buChar char="–"/>
        <a:defRPr sz="3735" kern="1200">
          <a:solidFill>
            <a:schemeClr val="tx1"/>
          </a:solidFill>
          <a:latin typeface="+mn-lt"/>
          <a:ea typeface="+mn-ea"/>
          <a:cs typeface="+mn-cs"/>
        </a:defRPr>
      </a:lvl2pPr>
      <a:lvl3pPr marL="1524000" indent="-304800" algn="l" rtl="0" eaLnBrk="0" fontAlgn="base" hangingPunct="0">
        <a:spcBef>
          <a:spcPts val="130"/>
        </a:spcBef>
        <a:spcAft>
          <a:spcPct val="0"/>
        </a:spcAft>
        <a:buFont typeface="Arial" panose="020B0604020202020204" pitchFamily="34" charset="0"/>
        <a:buChar char="•"/>
        <a:defRPr sz="3200" kern="1200">
          <a:solidFill>
            <a:schemeClr val="tx1"/>
          </a:solidFill>
          <a:latin typeface="+mn-lt"/>
          <a:ea typeface="+mn-ea"/>
          <a:cs typeface="+mn-cs"/>
        </a:defRPr>
      </a:lvl3pPr>
      <a:lvl4pPr marL="2133600" indent="-304800" algn="l" rtl="0" eaLnBrk="0" fontAlgn="base" hangingPunct="0">
        <a:spcBef>
          <a:spcPts val="130"/>
        </a:spcBef>
        <a:spcAft>
          <a:spcPct val="0"/>
        </a:spcAft>
        <a:buFont typeface="Arial" panose="020B0604020202020204" pitchFamily="34" charset="0"/>
        <a:buChar char="–"/>
        <a:defRPr sz="2665" kern="1200">
          <a:solidFill>
            <a:schemeClr val="tx1"/>
          </a:solidFill>
          <a:latin typeface="+mn-lt"/>
          <a:ea typeface="+mn-ea"/>
          <a:cs typeface="+mn-cs"/>
        </a:defRPr>
      </a:lvl4pPr>
      <a:lvl5pPr marL="2743200" indent="-304800" algn="l" rtl="0" eaLnBrk="0" fontAlgn="base" hangingPunct="0">
        <a:spcBef>
          <a:spcPts val="130"/>
        </a:spcBef>
        <a:spcAft>
          <a:spcPct val="0"/>
        </a:spcAft>
        <a:buFont typeface="Arial" panose="020B0604020202020204" pitchFamily="34" charset="0"/>
        <a:buChar char="»"/>
        <a:defRPr sz="2665" kern="1200">
          <a:solidFill>
            <a:schemeClr val="tx1"/>
          </a:solidFill>
          <a:latin typeface="+mn-lt"/>
          <a:ea typeface="+mn-ea"/>
          <a:cs typeface="+mn-cs"/>
        </a:defRPr>
      </a:lvl5pPr>
      <a:lvl6pPr marL="3352800" indent="-304800" algn="l" defTabSz="1219200" rtl="0" eaLnBrk="1" latinLnBrk="0" hangingPunct="1">
        <a:spcBef>
          <a:spcPts val="130"/>
        </a:spcBef>
        <a:buFont typeface="Arial" panose="020B0604020202020204" pitchFamily="34" charset="0"/>
        <a:buChar char="•"/>
        <a:defRPr sz="2665" kern="1200">
          <a:solidFill>
            <a:schemeClr val="tx1"/>
          </a:solidFill>
          <a:latin typeface="+mn-lt"/>
          <a:ea typeface="+mn-ea"/>
          <a:cs typeface="+mn-cs"/>
        </a:defRPr>
      </a:lvl6pPr>
      <a:lvl7pPr marL="3962400" indent="-304800" algn="l" defTabSz="1219200" rtl="0" eaLnBrk="1" latinLnBrk="0" hangingPunct="1">
        <a:spcBef>
          <a:spcPts val="130"/>
        </a:spcBef>
        <a:buFont typeface="Arial" panose="020B0604020202020204" pitchFamily="34" charset="0"/>
        <a:buChar char="•"/>
        <a:defRPr sz="2665" kern="1200">
          <a:solidFill>
            <a:schemeClr val="tx1"/>
          </a:solidFill>
          <a:latin typeface="+mn-lt"/>
          <a:ea typeface="+mn-ea"/>
          <a:cs typeface="+mn-cs"/>
        </a:defRPr>
      </a:lvl7pPr>
      <a:lvl8pPr marL="4572000" indent="-304800" algn="l" defTabSz="1219200" rtl="0" eaLnBrk="1" latinLnBrk="0" hangingPunct="1">
        <a:spcBef>
          <a:spcPts val="130"/>
        </a:spcBef>
        <a:buFont typeface="Arial" panose="020B0604020202020204" pitchFamily="34" charset="0"/>
        <a:buChar char="•"/>
        <a:defRPr sz="2665" kern="1200">
          <a:solidFill>
            <a:schemeClr val="tx1"/>
          </a:solidFill>
          <a:latin typeface="+mn-lt"/>
          <a:ea typeface="+mn-ea"/>
          <a:cs typeface="+mn-cs"/>
        </a:defRPr>
      </a:lvl8pPr>
      <a:lvl9pPr marL="5181600" indent="-304800" algn="l" defTabSz="1219200" rtl="0" eaLnBrk="1" latinLnBrk="0" hangingPunct="1">
        <a:spcBef>
          <a:spcPts val="130"/>
        </a:spcBef>
        <a:buFont typeface="Arial" panose="020B0604020202020204" pitchFamily="34" charset="0"/>
        <a:buChar char="•"/>
        <a:defRPr sz="2665" kern="1200">
          <a:solidFill>
            <a:schemeClr val="tx1"/>
          </a:solidFill>
          <a:latin typeface="+mn-lt"/>
          <a:ea typeface="+mn-ea"/>
          <a:cs typeface="+mn-cs"/>
        </a:defRPr>
      </a:lvl9pPr>
    </p:bodyStyle>
    <p:otherStyle>
      <a:defPPr>
        <a:defRPr lang="en-US"/>
      </a:defPPr>
      <a:lvl1pPr marL="0" algn="l" defTabSz="1219200" rtl="0" eaLnBrk="1" latinLnBrk="0" hangingPunct="1">
        <a:defRPr sz="2400" kern="1200">
          <a:solidFill>
            <a:schemeClr val="tx1"/>
          </a:solidFill>
          <a:latin typeface="+mn-lt"/>
          <a:ea typeface="+mn-ea"/>
          <a:cs typeface="+mn-cs"/>
        </a:defRPr>
      </a:lvl1pPr>
      <a:lvl2pPr marL="609600" algn="l" defTabSz="1219200" rtl="0" eaLnBrk="1" latinLnBrk="0" hangingPunct="1">
        <a:defRPr sz="2400" kern="1200">
          <a:solidFill>
            <a:schemeClr val="tx1"/>
          </a:solidFill>
          <a:latin typeface="+mn-lt"/>
          <a:ea typeface="+mn-ea"/>
          <a:cs typeface="+mn-cs"/>
        </a:defRPr>
      </a:lvl2pPr>
      <a:lvl3pPr marL="1219200" algn="l" defTabSz="1219200" rtl="0" eaLnBrk="1" latinLnBrk="0" hangingPunct="1">
        <a:defRPr sz="2400" kern="1200">
          <a:solidFill>
            <a:schemeClr val="tx1"/>
          </a:solidFill>
          <a:latin typeface="+mn-lt"/>
          <a:ea typeface="+mn-ea"/>
          <a:cs typeface="+mn-cs"/>
        </a:defRPr>
      </a:lvl3pPr>
      <a:lvl4pPr marL="1828800" algn="l" defTabSz="1219200" rtl="0" eaLnBrk="1" latinLnBrk="0" hangingPunct="1">
        <a:defRPr sz="2400" kern="1200">
          <a:solidFill>
            <a:schemeClr val="tx1"/>
          </a:solidFill>
          <a:latin typeface="+mn-lt"/>
          <a:ea typeface="+mn-ea"/>
          <a:cs typeface="+mn-cs"/>
        </a:defRPr>
      </a:lvl4pPr>
      <a:lvl5pPr marL="2438400" algn="l" defTabSz="1219200" rtl="0" eaLnBrk="1" latinLnBrk="0" hangingPunct="1">
        <a:defRPr sz="2400" kern="1200">
          <a:solidFill>
            <a:schemeClr val="tx1"/>
          </a:solidFill>
          <a:latin typeface="+mn-lt"/>
          <a:ea typeface="+mn-ea"/>
          <a:cs typeface="+mn-cs"/>
        </a:defRPr>
      </a:lvl5pPr>
      <a:lvl6pPr marL="3048000" algn="l" defTabSz="1219200" rtl="0" eaLnBrk="1" latinLnBrk="0" hangingPunct="1">
        <a:defRPr sz="2400" kern="1200">
          <a:solidFill>
            <a:schemeClr val="tx1"/>
          </a:solidFill>
          <a:latin typeface="+mn-lt"/>
          <a:ea typeface="+mn-ea"/>
          <a:cs typeface="+mn-cs"/>
        </a:defRPr>
      </a:lvl6pPr>
      <a:lvl7pPr marL="3657600" algn="l" defTabSz="1219200" rtl="0" eaLnBrk="1" latinLnBrk="0" hangingPunct="1">
        <a:defRPr sz="2400" kern="1200">
          <a:solidFill>
            <a:schemeClr val="tx1"/>
          </a:solidFill>
          <a:latin typeface="+mn-lt"/>
          <a:ea typeface="+mn-ea"/>
          <a:cs typeface="+mn-cs"/>
        </a:defRPr>
      </a:lvl7pPr>
      <a:lvl8pPr marL="4267200" algn="l" defTabSz="1219200" rtl="0" eaLnBrk="1" latinLnBrk="0" hangingPunct="1">
        <a:defRPr sz="2400" kern="1200">
          <a:solidFill>
            <a:schemeClr val="tx1"/>
          </a:solidFill>
          <a:latin typeface="+mn-lt"/>
          <a:ea typeface="+mn-ea"/>
          <a:cs typeface="+mn-cs"/>
        </a:defRPr>
      </a:lvl8pPr>
      <a:lvl9pPr marL="4876800" algn="l" defTabSz="1219200" rtl="0" eaLnBrk="1" latinLnBrk="0" hangingPunct="1">
        <a:defRPr sz="24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5983328-5D9C-4CDA-A4B0-8F0932BA2C1A}" type="datetimeFigureOut">
              <a:rPr lang="en-US" smtClean="0"/>
              <a:t>08/10/2022</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CCEE447-4DD9-425C-BEC0-5EA12C7BCFCC}"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 id="2147483696" r:id="rId12"/>
    <p:sldLayoutId id="2147483697" r:id="rId1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7"/>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2"/>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6D54D79-588C-414F-9935-D85D26666345}" type="datetimeFigureOut">
              <a:rPr lang="zh-CN" altLang="en-US" smtClean="0"/>
              <a:t>2022/10/8</a:t>
            </a:fld>
            <a:endParaRPr lang="zh-CN" altLang="en-US"/>
          </a:p>
        </p:txBody>
      </p:sp>
      <p:sp>
        <p:nvSpPr>
          <p:cNvPr id="5" name="Footer Placeholder 4"/>
          <p:cNvSpPr>
            <a:spLocks noGrp="1"/>
          </p:cNvSpPr>
          <p:nvPr>
            <p:ph type="ftr" sz="quarter" idx="3"/>
          </p:nvPr>
        </p:nvSpPr>
        <p:spPr>
          <a:xfrm>
            <a:off x="4038600" y="6356352"/>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Slide Number Placeholder 5"/>
          <p:cNvSpPr>
            <a:spLocks noGrp="1"/>
          </p:cNvSpPr>
          <p:nvPr>
            <p:ph type="sldNum" sz="quarter" idx="4"/>
          </p:nvPr>
        </p:nvSpPr>
        <p:spPr>
          <a:xfrm>
            <a:off x="8610600" y="6356352"/>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D4EC328-9116-4993-92C0-623125586BFE}" type="slidenum">
              <a:rPr lang="zh-CN" altLang="en-US" smtClean="0"/>
              <a:t>‹#›</a:t>
            </a:fld>
            <a:endParaRPr lang="zh-CN" altLang="en-US"/>
          </a:p>
        </p:txBody>
      </p:sp>
      <p:pic>
        <p:nvPicPr>
          <p:cNvPr id="7" name="图片 7" descr="444"/>
          <p:cNvPicPr>
            <a:picLocks noChangeAspect="1"/>
          </p:cNvPicPr>
          <p:nvPr userDrawn="1"/>
        </p:nvPicPr>
        <p:blipFill>
          <a:blip r:embed="rId13"/>
          <a:stretch>
            <a:fillRect/>
          </a:stretch>
        </p:blipFill>
        <p:spPr>
          <a:xfrm>
            <a:off x="-8256" y="3810"/>
            <a:ext cx="12208511" cy="6851015"/>
          </a:xfrm>
          <a:prstGeom prst="rect">
            <a:avLst/>
          </a:prstGeom>
        </p:spPr>
      </p:pic>
    </p:spTree>
  </p:cSld>
  <p:clrMap bg1="lt1" tx1="dk1" bg2="lt2" tx2="dk2" accent1="accent1" accent2="accent2" accent3="accent3" accent4="accent4" accent5="accent5" accent6="accent6" hlink="hlink" folHlink="folHlink"/>
  <p:sldLayoutIdLst>
    <p:sldLayoutId id="2147483699" r:id="rId1"/>
    <p:sldLayoutId id="2147483700" r:id="rId2"/>
    <p:sldLayoutId id="2147483701" r:id="rId3"/>
    <p:sldLayoutId id="2147483702" r:id="rId4"/>
    <p:sldLayoutId id="2147483703" r:id="rId5"/>
    <p:sldLayoutId id="2147483704" r:id="rId6"/>
    <p:sldLayoutId id="2147483705" r:id="rId7"/>
    <p:sldLayoutId id="2147483706" r:id="rId8"/>
    <p:sldLayoutId id="2147483707" r:id="rId9"/>
    <p:sldLayoutId id="2147483708" r:id="rId10"/>
    <p:sldLayoutId id="2147483709" r:id="rId11"/>
  </p:sldLayoutIdLst>
  <mc:AlternateContent xmlns:mc="http://schemas.openxmlformats.org/markup-compatibility/2006" xmlns:p14="http://schemas.microsoft.com/office/powerpoint/2010/main">
    <mc:Choice Requires="p14">
      <p:transition p14:dur="10">
        <p:random/>
      </p:transition>
    </mc:Choice>
    <mc:Fallback xmlns="">
      <p:transition>
        <p:random/>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t="-1000" r="-1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76555DC-DB59-438D-B55A-36E26D316A4E}" type="datetimeFigureOut">
              <a:rPr lang="en-US" smtClean="0"/>
              <a:t>08/10/2022</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211CBEC-4DA8-4B79-99D0-37DDF6BCFAE6}"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711" r:id="rId1"/>
    <p:sldLayoutId id="2147483712" r:id="rId2"/>
    <p:sldLayoutId id="2147483713" r:id="rId3"/>
    <p:sldLayoutId id="2147483714" r:id="rId4"/>
    <p:sldLayoutId id="2147483715" r:id="rId5"/>
    <p:sldLayoutId id="2147483716" r:id="rId6"/>
    <p:sldLayoutId id="2147483717" r:id="rId7"/>
    <p:sldLayoutId id="2147483718" r:id="rId8"/>
    <p:sldLayoutId id="2147483719" r:id="rId9"/>
    <p:sldLayoutId id="2147483720" r:id="rId10"/>
    <p:sldLayoutId id="214748372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7"/>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2"/>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6D54D79-588C-414F-9935-D85D26666345}" type="datetimeFigureOut">
              <a:rPr lang="zh-CN" altLang="en-US" smtClean="0">
                <a:solidFill>
                  <a:prstClr val="black">
                    <a:tint val="75000"/>
                  </a:prstClr>
                </a:solidFill>
              </a:rPr>
              <a:pPr/>
              <a:t>2022/10/8</a:t>
            </a:fld>
            <a:endParaRPr lang="zh-CN" altLang="en-US">
              <a:solidFill>
                <a:prstClr val="black">
                  <a:tint val="75000"/>
                </a:prstClr>
              </a:solidFill>
            </a:endParaRPr>
          </a:p>
        </p:txBody>
      </p:sp>
      <p:sp>
        <p:nvSpPr>
          <p:cNvPr id="5" name="Footer Placeholder 4"/>
          <p:cNvSpPr>
            <a:spLocks noGrp="1"/>
          </p:cNvSpPr>
          <p:nvPr>
            <p:ph type="ftr" sz="quarter" idx="3"/>
          </p:nvPr>
        </p:nvSpPr>
        <p:spPr>
          <a:xfrm>
            <a:off x="4038600" y="6356352"/>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solidFill>
                <a:prstClr val="black">
                  <a:tint val="75000"/>
                </a:prstClr>
              </a:solidFill>
            </a:endParaRPr>
          </a:p>
        </p:txBody>
      </p:sp>
      <p:sp>
        <p:nvSpPr>
          <p:cNvPr id="6" name="Slide Number Placeholder 5"/>
          <p:cNvSpPr>
            <a:spLocks noGrp="1"/>
          </p:cNvSpPr>
          <p:nvPr>
            <p:ph type="sldNum" sz="quarter" idx="4"/>
          </p:nvPr>
        </p:nvSpPr>
        <p:spPr>
          <a:xfrm>
            <a:off x="8610600" y="6356352"/>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D4EC328-9116-4993-92C0-623125586BFE}" type="slidenum">
              <a:rPr lang="zh-CN" altLang="en-US" smtClean="0">
                <a:solidFill>
                  <a:prstClr val="black">
                    <a:tint val="75000"/>
                  </a:prstClr>
                </a:solidFill>
              </a:rPr>
              <a:pPr/>
              <a:t>‹#›</a:t>
            </a:fld>
            <a:endParaRPr lang="zh-CN" altLang="en-US">
              <a:solidFill>
                <a:prstClr val="black">
                  <a:tint val="75000"/>
                </a:prstClr>
              </a:solidFill>
            </a:endParaRPr>
          </a:p>
        </p:txBody>
      </p:sp>
      <p:pic>
        <p:nvPicPr>
          <p:cNvPr id="7" name="图片 7" descr="444"/>
          <p:cNvPicPr>
            <a:picLocks noChangeAspect="1"/>
          </p:cNvPicPr>
          <p:nvPr userDrawn="1"/>
        </p:nvPicPr>
        <p:blipFill>
          <a:blip r:embed="rId13"/>
          <a:stretch>
            <a:fillRect/>
          </a:stretch>
        </p:blipFill>
        <p:spPr>
          <a:xfrm>
            <a:off x="-8256" y="3810"/>
            <a:ext cx="12208511" cy="6851015"/>
          </a:xfrm>
          <a:prstGeom prst="rect">
            <a:avLst/>
          </a:prstGeom>
        </p:spPr>
      </p:pic>
    </p:spTree>
    <p:extLst>
      <p:ext uri="{BB962C8B-B14F-4D97-AF65-F5344CB8AC3E}">
        <p14:creationId xmlns:p14="http://schemas.microsoft.com/office/powerpoint/2010/main" val="4241325714"/>
      </p:ext>
    </p:extLst>
  </p:cSld>
  <p:clrMap bg1="lt1" tx1="dk1" bg2="lt2" tx2="dk2" accent1="accent1" accent2="accent2" accent3="accent3" accent4="accent4" accent5="accent5" accent6="accent6" hlink="hlink" folHlink="folHlink"/>
  <p:sldLayoutIdLst>
    <p:sldLayoutId id="2147483723" r:id="rId1"/>
    <p:sldLayoutId id="2147483724" r:id="rId2"/>
    <p:sldLayoutId id="2147483725" r:id="rId3"/>
    <p:sldLayoutId id="2147483726" r:id="rId4"/>
    <p:sldLayoutId id="2147483727" r:id="rId5"/>
    <p:sldLayoutId id="2147483728" r:id="rId6"/>
    <p:sldLayoutId id="2147483729" r:id="rId7"/>
    <p:sldLayoutId id="2147483730" r:id="rId8"/>
    <p:sldLayoutId id="2147483731" r:id="rId9"/>
    <p:sldLayoutId id="2147483732" r:id="rId10"/>
    <p:sldLayoutId id="2147483733" r:id="rId11"/>
  </p:sldLayoutIdLst>
  <mc:AlternateContent xmlns:mc="http://schemas.openxmlformats.org/markup-compatibility/2006" xmlns:p14="http://schemas.microsoft.com/office/powerpoint/2010/main">
    <mc:Choice Requires="p14">
      <p:transition p14:dur="10">
        <p:random/>
      </p:transition>
    </mc:Choice>
    <mc:Fallback xmlns="">
      <p:transition>
        <p:random/>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8.png"/></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37.xml"/><Relationship Id="rId1" Type="http://schemas.openxmlformats.org/officeDocument/2006/relationships/tags" Target="../tags/tag1.xml"/><Relationship Id="rId5" Type="http://schemas.openxmlformats.org/officeDocument/2006/relationships/image" Target="../media/image28.jpeg"/><Relationship Id="rId4" Type="http://schemas.openxmlformats.org/officeDocument/2006/relationships/image" Target="../media/image27.png"/></Relationships>
</file>

<file path=ppt/slides/_rels/slide11.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7.xml"/><Relationship Id="rId1" Type="http://schemas.openxmlformats.org/officeDocument/2006/relationships/slideLayout" Target="../slideLayouts/slideLayout50.xml"/></Relationships>
</file>

<file path=ppt/slides/_rels/slide12.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8.xml"/><Relationship Id="rId1" Type="http://schemas.openxmlformats.org/officeDocument/2006/relationships/slideLayout" Target="../slideLayouts/slideLayout48.xml"/></Relationships>
</file>

<file path=ppt/slides/_rels/slide13.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9.xml"/><Relationship Id="rId1" Type="http://schemas.openxmlformats.org/officeDocument/2006/relationships/slideLayout" Target="../slideLayouts/slideLayout48.xml"/></Relationships>
</file>

<file path=ppt/slides/_rels/slide14.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0.xml"/><Relationship Id="rId1" Type="http://schemas.openxmlformats.org/officeDocument/2006/relationships/slideLayout" Target="../slideLayouts/slideLayout50.xml"/><Relationship Id="rId5" Type="http://schemas.openxmlformats.org/officeDocument/2006/relationships/image" Target="../media/image32.png"/><Relationship Id="rId4" Type="http://schemas.openxmlformats.org/officeDocument/2006/relationships/image" Target="../media/image31.png"/></Relationships>
</file>

<file path=ppt/slides/_rels/slide15.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11.xml"/><Relationship Id="rId1" Type="http://schemas.openxmlformats.org/officeDocument/2006/relationships/slideLayout" Target="../slideLayouts/slideLayout50.xml"/><Relationship Id="rId6" Type="http://schemas.openxmlformats.org/officeDocument/2006/relationships/image" Target="../media/image30.png"/><Relationship Id="rId5" Type="http://schemas.openxmlformats.org/officeDocument/2006/relationships/image" Target="../media/image35.png"/><Relationship Id="rId4" Type="http://schemas.openxmlformats.org/officeDocument/2006/relationships/image" Target="../media/image34.png"/></Relationships>
</file>

<file path=ppt/slides/_rels/slide16.xml.rels><?xml version="1.0" encoding="UTF-8" standalone="yes"?>
<Relationships xmlns="http://schemas.openxmlformats.org/package/2006/relationships"><Relationship Id="rId3" Type="http://schemas.openxmlformats.org/officeDocument/2006/relationships/audio" Target="../media/audio2.wav"/><Relationship Id="rId2" Type="http://schemas.openxmlformats.org/officeDocument/2006/relationships/notesSlide" Target="../notesSlides/notesSlide12.xml"/><Relationship Id="rId1" Type="http://schemas.openxmlformats.org/officeDocument/2006/relationships/slideLayout" Target="../slideLayouts/slideLayout29.xml"/><Relationship Id="rId4" Type="http://schemas.openxmlformats.org/officeDocument/2006/relationships/image" Target="../media/image36.png"/></Relationships>
</file>

<file path=ppt/slides/_rels/slide17.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3.xml"/><Relationship Id="rId1" Type="http://schemas.openxmlformats.org/officeDocument/2006/relationships/slideLayout" Target="../slideLayouts/slideLayout50.xml"/></Relationships>
</file>

<file path=ppt/slides/_rels/slide18.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14.xml"/><Relationship Id="rId1" Type="http://schemas.openxmlformats.org/officeDocument/2006/relationships/slideLayout" Target="../slideLayouts/slideLayout48.xml"/></Relationships>
</file>

<file path=ppt/slides/_rels/slide19.xml.rels><?xml version="1.0" encoding="UTF-8" standalone="yes"?>
<Relationships xmlns="http://schemas.openxmlformats.org/package/2006/relationships"><Relationship Id="rId8" Type="http://schemas.openxmlformats.org/officeDocument/2006/relationships/image" Target="../media/image43.png"/><Relationship Id="rId13" Type="http://schemas.openxmlformats.org/officeDocument/2006/relationships/image" Target="../media/image48.png"/><Relationship Id="rId18" Type="http://schemas.openxmlformats.org/officeDocument/2006/relationships/image" Target="../media/image53.png"/><Relationship Id="rId3" Type="http://schemas.openxmlformats.org/officeDocument/2006/relationships/image" Target="../media/image38.png"/><Relationship Id="rId7" Type="http://schemas.openxmlformats.org/officeDocument/2006/relationships/image" Target="../media/image42.png"/><Relationship Id="rId12" Type="http://schemas.openxmlformats.org/officeDocument/2006/relationships/image" Target="../media/image47.png"/><Relationship Id="rId17" Type="http://schemas.openxmlformats.org/officeDocument/2006/relationships/image" Target="../media/image52.png"/><Relationship Id="rId2" Type="http://schemas.openxmlformats.org/officeDocument/2006/relationships/notesSlide" Target="../notesSlides/notesSlide15.xml"/><Relationship Id="rId16" Type="http://schemas.openxmlformats.org/officeDocument/2006/relationships/image" Target="../media/image51.png"/><Relationship Id="rId20" Type="http://schemas.openxmlformats.org/officeDocument/2006/relationships/image" Target="../media/image6.png"/><Relationship Id="rId1" Type="http://schemas.openxmlformats.org/officeDocument/2006/relationships/slideLayout" Target="../slideLayouts/slideLayout64.xml"/><Relationship Id="rId6" Type="http://schemas.openxmlformats.org/officeDocument/2006/relationships/image" Target="../media/image41.png"/><Relationship Id="rId11" Type="http://schemas.openxmlformats.org/officeDocument/2006/relationships/image" Target="../media/image46.png"/><Relationship Id="rId5" Type="http://schemas.openxmlformats.org/officeDocument/2006/relationships/image" Target="../media/image40.png"/><Relationship Id="rId15" Type="http://schemas.openxmlformats.org/officeDocument/2006/relationships/image" Target="../media/image50.png"/><Relationship Id="rId10" Type="http://schemas.openxmlformats.org/officeDocument/2006/relationships/image" Target="../media/image45.png"/><Relationship Id="rId19" Type="http://schemas.openxmlformats.org/officeDocument/2006/relationships/image" Target="../media/image54.png"/><Relationship Id="rId4" Type="http://schemas.openxmlformats.org/officeDocument/2006/relationships/image" Target="../media/image39.png"/><Relationship Id="rId9" Type="http://schemas.openxmlformats.org/officeDocument/2006/relationships/image" Target="../media/image44.png"/><Relationship Id="rId14" Type="http://schemas.openxmlformats.org/officeDocument/2006/relationships/image" Target="../media/image49.png"/></Relationships>
</file>

<file path=ppt/slides/_rels/slide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jpeg"/><Relationship Id="rId1" Type="http://schemas.openxmlformats.org/officeDocument/2006/relationships/slideLayout" Target="../slideLayouts/slideLayout13.xml"/><Relationship Id="rId5" Type="http://schemas.microsoft.com/office/2007/relationships/hdphoto" Target="../media/hdphoto1.wdp"/><Relationship Id="rId4" Type="http://schemas.openxmlformats.org/officeDocument/2006/relationships/image" Target="../media/image11.png"/></Relationships>
</file>

<file path=ppt/slides/_rels/slide20.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6.xml"/><Relationship Id="rId1" Type="http://schemas.openxmlformats.org/officeDocument/2006/relationships/slideLayout" Target="../slideLayouts/slideLayout72.xml"/></Relationships>
</file>

<file path=ppt/slides/_rels/slide3.xml.rels><?xml version="1.0" encoding="UTF-8" standalone="yes"?>
<Relationships xmlns="http://schemas.openxmlformats.org/package/2006/relationships"><Relationship Id="rId8" Type="http://schemas.openxmlformats.org/officeDocument/2006/relationships/audio" Target="../media/media4.mp3"/><Relationship Id="rId13" Type="http://schemas.openxmlformats.org/officeDocument/2006/relationships/image" Target="../media/image9.jpeg"/><Relationship Id="rId3" Type="http://schemas.microsoft.com/office/2007/relationships/media" Target="../media/media2.mp3"/><Relationship Id="rId7" Type="http://schemas.microsoft.com/office/2007/relationships/media" Target="../media/media4.mp3"/><Relationship Id="rId12" Type="http://schemas.openxmlformats.org/officeDocument/2006/relationships/image" Target="../media/image14.png"/><Relationship Id="rId17" Type="http://schemas.microsoft.com/office/2007/relationships/hdphoto" Target="../media/hdphoto1.wdp"/><Relationship Id="rId2" Type="http://schemas.openxmlformats.org/officeDocument/2006/relationships/audio" Target="../media/media1.mp3"/><Relationship Id="rId16" Type="http://schemas.openxmlformats.org/officeDocument/2006/relationships/image" Target="../media/image11.png"/><Relationship Id="rId1" Type="http://schemas.microsoft.com/office/2007/relationships/media" Target="../media/media1.mp3"/><Relationship Id="rId6" Type="http://schemas.microsoft.com/office/2007/relationships/media" Target="../media/media3.mp3"/><Relationship Id="rId11" Type="http://schemas.openxmlformats.org/officeDocument/2006/relationships/image" Target="../media/image13.png"/><Relationship Id="rId5" Type="http://schemas.openxmlformats.org/officeDocument/2006/relationships/audio" Target="NULL" TargetMode="External"/><Relationship Id="rId15" Type="http://schemas.microsoft.com/office/2007/relationships/hdphoto" Target="../media/hdphoto2.wdp"/><Relationship Id="rId10" Type="http://schemas.openxmlformats.org/officeDocument/2006/relationships/image" Target="../media/image12.png"/><Relationship Id="rId4" Type="http://schemas.openxmlformats.org/officeDocument/2006/relationships/audio" Target="../media/media2.mp3"/><Relationship Id="rId9" Type="http://schemas.openxmlformats.org/officeDocument/2006/relationships/slideLayout" Target="../slideLayouts/slideLayout13.xml"/><Relationship Id="rId14" Type="http://schemas.openxmlformats.org/officeDocument/2006/relationships/image" Target="../media/image15.png"/></Relationships>
</file>

<file path=ppt/slides/_rels/slide4.xml.rels><?xml version="1.0" encoding="UTF-8" standalone="yes"?>
<Relationships xmlns="http://schemas.openxmlformats.org/package/2006/relationships"><Relationship Id="rId8" Type="http://schemas.openxmlformats.org/officeDocument/2006/relationships/audio" Target="../media/media4.mp3"/><Relationship Id="rId13" Type="http://schemas.openxmlformats.org/officeDocument/2006/relationships/image" Target="../media/image11.png"/><Relationship Id="rId3" Type="http://schemas.microsoft.com/office/2007/relationships/media" Target="../media/media2.mp3"/><Relationship Id="rId7" Type="http://schemas.microsoft.com/office/2007/relationships/media" Target="../media/media4.mp3"/><Relationship Id="rId12" Type="http://schemas.microsoft.com/office/2007/relationships/hdphoto" Target="../media/hdphoto3.wdp"/><Relationship Id="rId2" Type="http://schemas.openxmlformats.org/officeDocument/2006/relationships/audio" Target="../media/media1.mp3"/><Relationship Id="rId16" Type="http://schemas.openxmlformats.org/officeDocument/2006/relationships/image" Target="../media/image14.png"/><Relationship Id="rId1" Type="http://schemas.microsoft.com/office/2007/relationships/media" Target="../media/media1.mp3"/><Relationship Id="rId6" Type="http://schemas.microsoft.com/office/2007/relationships/media" Target="../media/media3.mp3"/><Relationship Id="rId11" Type="http://schemas.openxmlformats.org/officeDocument/2006/relationships/image" Target="../media/image17.png"/><Relationship Id="rId5" Type="http://schemas.openxmlformats.org/officeDocument/2006/relationships/audio" Target="NULL" TargetMode="External"/><Relationship Id="rId15" Type="http://schemas.openxmlformats.org/officeDocument/2006/relationships/image" Target="../media/image13.png"/><Relationship Id="rId10" Type="http://schemas.openxmlformats.org/officeDocument/2006/relationships/image" Target="../media/image16.png"/><Relationship Id="rId4" Type="http://schemas.openxmlformats.org/officeDocument/2006/relationships/audio" Target="../media/media2.mp3"/><Relationship Id="rId9" Type="http://schemas.openxmlformats.org/officeDocument/2006/relationships/slideLayout" Target="../slideLayouts/slideLayout13.xml"/><Relationship Id="rId14" Type="http://schemas.microsoft.com/office/2007/relationships/hdphoto" Target="../media/hdphoto1.wdp"/></Relationships>
</file>

<file path=ppt/slides/_rels/slide5.xml.rels><?xml version="1.0" encoding="UTF-8" standalone="yes"?>
<Relationships xmlns="http://schemas.openxmlformats.org/package/2006/relationships"><Relationship Id="rId8" Type="http://schemas.openxmlformats.org/officeDocument/2006/relationships/audio" Target="../media/media4.mp3"/><Relationship Id="rId13" Type="http://schemas.openxmlformats.org/officeDocument/2006/relationships/image" Target="../media/image14.png"/><Relationship Id="rId18" Type="http://schemas.microsoft.com/office/2007/relationships/hdphoto" Target="../media/hdphoto1.wdp"/><Relationship Id="rId3" Type="http://schemas.microsoft.com/office/2007/relationships/media" Target="../media/media2.mp3"/><Relationship Id="rId7" Type="http://schemas.microsoft.com/office/2007/relationships/media" Target="../media/media4.mp3"/><Relationship Id="rId12" Type="http://schemas.openxmlformats.org/officeDocument/2006/relationships/image" Target="../media/image13.png"/><Relationship Id="rId17" Type="http://schemas.openxmlformats.org/officeDocument/2006/relationships/image" Target="../media/image11.png"/><Relationship Id="rId2" Type="http://schemas.openxmlformats.org/officeDocument/2006/relationships/audio" Target="../media/media1.mp3"/><Relationship Id="rId16" Type="http://schemas.microsoft.com/office/2007/relationships/hdphoto" Target="../media/hdphoto4.wdp"/><Relationship Id="rId1" Type="http://schemas.microsoft.com/office/2007/relationships/media" Target="../media/media1.mp3"/><Relationship Id="rId6" Type="http://schemas.microsoft.com/office/2007/relationships/media" Target="../media/media3.mp3"/><Relationship Id="rId11" Type="http://schemas.openxmlformats.org/officeDocument/2006/relationships/image" Target="../media/image18.png"/><Relationship Id="rId5" Type="http://schemas.openxmlformats.org/officeDocument/2006/relationships/audio" Target="NULL" TargetMode="External"/><Relationship Id="rId15" Type="http://schemas.openxmlformats.org/officeDocument/2006/relationships/image" Target="../media/image19.png"/><Relationship Id="rId10" Type="http://schemas.openxmlformats.org/officeDocument/2006/relationships/notesSlide" Target="../notesSlides/notesSlide2.xml"/><Relationship Id="rId4" Type="http://schemas.openxmlformats.org/officeDocument/2006/relationships/audio" Target="../media/media2.mp3"/><Relationship Id="rId9" Type="http://schemas.openxmlformats.org/officeDocument/2006/relationships/slideLayout" Target="../slideLayouts/slideLayout13.xml"/><Relationship Id="rId14" Type="http://schemas.openxmlformats.org/officeDocument/2006/relationships/image" Target="../media/image9.jpeg"/></Relationships>
</file>

<file path=ppt/slides/_rels/slide6.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audio" Target="NULL" TargetMode="External"/><Relationship Id="rId7" Type="http://schemas.openxmlformats.org/officeDocument/2006/relationships/image" Target="../media/image14.png"/><Relationship Id="rId2" Type="http://schemas.openxmlformats.org/officeDocument/2006/relationships/audio" Target="../media/media2.mp3"/><Relationship Id="rId1" Type="http://schemas.microsoft.com/office/2007/relationships/media" Target="../media/media2.mp3"/><Relationship Id="rId6" Type="http://schemas.openxmlformats.org/officeDocument/2006/relationships/image" Target="../media/image9.jpeg"/><Relationship Id="rId5" Type="http://schemas.openxmlformats.org/officeDocument/2006/relationships/slideLayout" Target="../slideLayouts/slideLayout13.xml"/><Relationship Id="rId10" Type="http://schemas.microsoft.com/office/2007/relationships/hdphoto" Target="../media/hdphoto1.wdp"/><Relationship Id="rId4" Type="http://schemas.microsoft.com/office/2007/relationships/media" Target="../media/media3.mp3"/><Relationship Id="rId9" Type="http://schemas.openxmlformats.org/officeDocument/2006/relationships/image" Target="../media/image11.png"/></Relationships>
</file>

<file path=ppt/slides/_rels/slide7.xml.rels><?xml version="1.0" encoding="UTF-8" standalone="yes"?>
<Relationships xmlns="http://schemas.openxmlformats.org/package/2006/relationships"><Relationship Id="rId3" Type="http://schemas.openxmlformats.org/officeDocument/2006/relationships/audio" Target="../media/audio1.wav"/><Relationship Id="rId7" Type="http://schemas.openxmlformats.org/officeDocument/2006/relationships/image" Target="../media/image23.png"/><Relationship Id="rId2" Type="http://schemas.openxmlformats.org/officeDocument/2006/relationships/notesSlide" Target="../notesSlides/notesSlide3.xml"/><Relationship Id="rId1" Type="http://schemas.openxmlformats.org/officeDocument/2006/relationships/slideLayout" Target="../slideLayouts/slideLayout29.xml"/><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image" Target="../media/image20.png"/></Relationships>
</file>

<file path=ppt/slides/_rels/slide8.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4.xml"/><Relationship Id="rId1" Type="http://schemas.openxmlformats.org/officeDocument/2006/relationships/slideLayout" Target="../slideLayouts/slideLayout45.xml"/><Relationship Id="rId4" Type="http://schemas.openxmlformats.org/officeDocument/2006/relationships/image" Target="../media/image25.png"/></Relationships>
</file>

<file path=ppt/slides/_rels/slide9.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5.xml"/><Relationship Id="rId1" Type="http://schemas.openxmlformats.org/officeDocument/2006/relationships/slideLayout" Target="../slideLayouts/slideLayout5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3">
            <a:extLst>
              <a:ext uri="{28A0092B-C50C-407E-A947-70E740481C1C}">
                <a14:useLocalDpi xmlns:a14="http://schemas.microsoft.com/office/drawing/2010/main" val="0"/>
              </a:ext>
            </a:extLst>
          </a:blip>
          <a:srcRect b="9974"/>
          <a:stretch>
            <a:fillRect/>
          </a:stretch>
        </p:blipFill>
        <p:spPr>
          <a:xfrm>
            <a:off x="0" y="0"/>
            <a:ext cx="12192000" cy="6858000"/>
          </a:xfrm>
          <a:prstGeom prst="rect">
            <a:avLst/>
          </a:prstGeom>
        </p:spPr>
      </p:pic>
      <p:sp>
        <p:nvSpPr>
          <p:cNvPr id="2" name="Title 1"/>
          <p:cNvSpPr>
            <a:spLocks noGrp="1"/>
          </p:cNvSpPr>
          <p:nvPr>
            <p:ph type="ctrTitle"/>
          </p:nvPr>
        </p:nvSpPr>
        <p:spPr>
          <a:xfrm>
            <a:off x="2405470" y="1337218"/>
            <a:ext cx="7381060" cy="1445623"/>
          </a:xfrm>
        </p:spPr>
        <p:txBody>
          <a:bodyPr>
            <a:normAutofit/>
          </a:bodyPr>
          <a:lstStyle/>
          <a:p>
            <a:r>
              <a:rPr lang="en-US" sz="4800" b="1" dirty="0" err="1">
                <a:solidFill>
                  <a:srgbClr val="0070C0"/>
                </a:solidFill>
                <a:latin typeface="Times New Roman" pitchFamily="18" charset="0"/>
                <a:cs typeface="Times New Roman" pitchFamily="18" charset="0"/>
                <a:sym typeface="+mn-ea"/>
              </a:rPr>
              <a:t>Chào</a:t>
            </a:r>
            <a:r>
              <a:rPr lang="en-US" sz="4800" b="1" dirty="0">
                <a:solidFill>
                  <a:srgbClr val="0070C0"/>
                </a:solidFill>
                <a:latin typeface="Times New Roman" pitchFamily="18" charset="0"/>
                <a:cs typeface="Times New Roman" pitchFamily="18" charset="0"/>
                <a:sym typeface="+mn-ea"/>
              </a:rPr>
              <a:t> </a:t>
            </a:r>
            <a:r>
              <a:rPr lang="en-US" sz="4800" b="1" dirty="0" err="1">
                <a:solidFill>
                  <a:srgbClr val="0070C0"/>
                </a:solidFill>
                <a:latin typeface="Times New Roman" pitchFamily="18" charset="0"/>
                <a:cs typeface="Times New Roman" pitchFamily="18" charset="0"/>
                <a:sym typeface="+mn-ea"/>
              </a:rPr>
              <a:t>mừng</a:t>
            </a:r>
            <a:r>
              <a:rPr lang="en-US" sz="4800" b="1" dirty="0">
                <a:solidFill>
                  <a:srgbClr val="0070C0"/>
                </a:solidFill>
                <a:latin typeface="Times New Roman" pitchFamily="18" charset="0"/>
                <a:cs typeface="Times New Roman" pitchFamily="18" charset="0"/>
                <a:sym typeface="+mn-ea"/>
              </a:rPr>
              <a:t> </a:t>
            </a:r>
            <a:r>
              <a:rPr lang="en-US" sz="4800" b="1" dirty="0" err="1">
                <a:solidFill>
                  <a:srgbClr val="0070C0"/>
                </a:solidFill>
                <a:latin typeface="Times New Roman" pitchFamily="18" charset="0"/>
                <a:cs typeface="Times New Roman" pitchFamily="18" charset="0"/>
                <a:sym typeface="+mn-ea"/>
              </a:rPr>
              <a:t>các</a:t>
            </a:r>
            <a:r>
              <a:rPr lang="en-US" sz="4800" b="1" dirty="0">
                <a:solidFill>
                  <a:srgbClr val="0070C0"/>
                </a:solidFill>
                <a:latin typeface="Times New Roman" pitchFamily="18" charset="0"/>
                <a:cs typeface="Times New Roman" pitchFamily="18" charset="0"/>
                <a:sym typeface="+mn-ea"/>
              </a:rPr>
              <a:t> em </a:t>
            </a:r>
            <a:r>
              <a:rPr lang="en-US" sz="4800" b="1" dirty="0" err="1">
                <a:solidFill>
                  <a:srgbClr val="0070C0"/>
                </a:solidFill>
                <a:latin typeface="Times New Roman" pitchFamily="18" charset="0"/>
                <a:cs typeface="Times New Roman" pitchFamily="18" charset="0"/>
                <a:sym typeface="+mn-ea"/>
              </a:rPr>
              <a:t>đến</a:t>
            </a:r>
            <a:r>
              <a:rPr lang="en-US" sz="4800" b="1" dirty="0">
                <a:solidFill>
                  <a:srgbClr val="0070C0"/>
                </a:solidFill>
                <a:latin typeface="Times New Roman" pitchFamily="18" charset="0"/>
                <a:cs typeface="Times New Roman" pitchFamily="18" charset="0"/>
                <a:sym typeface="+mn-ea"/>
              </a:rPr>
              <a:t> </a:t>
            </a:r>
            <a:r>
              <a:rPr lang="en-US" sz="4800" b="1" dirty="0" err="1">
                <a:solidFill>
                  <a:srgbClr val="0070C0"/>
                </a:solidFill>
                <a:latin typeface="Times New Roman" pitchFamily="18" charset="0"/>
                <a:cs typeface="Times New Roman" pitchFamily="18" charset="0"/>
                <a:sym typeface="+mn-ea"/>
              </a:rPr>
              <a:t>với</a:t>
            </a:r>
            <a:r>
              <a:rPr lang="en-US" sz="4800" b="1" dirty="0">
                <a:solidFill>
                  <a:srgbClr val="0070C0"/>
                </a:solidFill>
                <a:latin typeface="Times New Roman" pitchFamily="18" charset="0"/>
                <a:cs typeface="Times New Roman" pitchFamily="18" charset="0"/>
                <a:sym typeface="+mn-ea"/>
              </a:rPr>
              <a:t> </a:t>
            </a:r>
            <a:r>
              <a:rPr lang="vi-VN" sz="4800" b="1" dirty="0">
                <a:solidFill>
                  <a:srgbClr val="0070C0"/>
                </a:solidFill>
                <a:latin typeface="Times New Roman" pitchFamily="18" charset="0"/>
                <a:cs typeface="Times New Roman" pitchFamily="18" charset="0"/>
                <a:sym typeface="+mn-ea"/>
              </a:rPr>
              <a:t>tiết</a:t>
            </a:r>
            <a:r>
              <a:rPr lang="en-US" altLang="vi-VN" sz="4800" b="1" dirty="0">
                <a:solidFill>
                  <a:srgbClr val="0070C0"/>
                </a:solidFill>
                <a:latin typeface="Times New Roman" pitchFamily="18" charset="0"/>
                <a:cs typeface="Times New Roman" pitchFamily="18" charset="0"/>
                <a:sym typeface="+mn-ea"/>
              </a:rPr>
              <a:t> Tự nhiên xã hội - Lớp 2</a:t>
            </a:r>
          </a:p>
        </p:txBody>
      </p:sp>
      <p:pic>
        <p:nvPicPr>
          <p:cNvPr id="20" name="Content Placeholder 19"/>
          <p:cNvPicPr>
            <a:picLocks noGrp="1" noChangeAspect="1"/>
          </p:cNvPicPr>
          <p:nvPr>
            <p:ph sz="half" idx="1"/>
          </p:nvPr>
        </p:nvPicPr>
        <p:blipFill>
          <a:blip r:embed="rId4"/>
          <a:stretch>
            <a:fillRect/>
          </a:stretch>
        </p:blipFill>
        <p:spPr>
          <a:xfrm>
            <a:off x="4963160" y="3044190"/>
            <a:ext cx="1945005" cy="2733675"/>
          </a:xfrm>
          <a:prstGeom prst="rect">
            <a:avLst/>
          </a:prstGeom>
        </p:spPr>
      </p:pic>
    </p:spTree>
  </p:cSld>
  <p:clrMapOvr>
    <a:masterClrMapping/>
  </p:clrMapOvr>
  <p:transition>
    <p:wedg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20"/>
                                        </p:tgtEl>
                                        <p:attrNameLst>
                                          <p:attrName>style.visibility</p:attrName>
                                        </p:attrNameLst>
                                      </p:cBhvr>
                                      <p:to>
                                        <p:strVal val="visible"/>
                                      </p:to>
                                    </p:set>
                                    <p:animEffect transition="in" filter="barn(inVertical)">
                                      <p:cBhvr>
                                        <p:cTn id="12"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endParaRPr lang="en-US"/>
          </a:p>
        </p:txBody>
      </p:sp>
      <p:pic>
        <p:nvPicPr>
          <p:cNvPr id="14" name="Content Placeholder 13" descr="logohtchuan"/>
          <p:cNvPicPr>
            <a:picLocks noGrp="1" noChangeAspect="1"/>
          </p:cNvPicPr>
          <p:nvPr>
            <p:ph sz="half" idx="1"/>
          </p:nvPr>
        </p:nvPicPr>
        <p:blipFill>
          <a:blip r:embed="rId4"/>
          <a:stretch>
            <a:fillRect/>
          </a:stretch>
        </p:blipFill>
        <p:spPr>
          <a:xfrm>
            <a:off x="4833620" y="2321560"/>
            <a:ext cx="2990215" cy="2990215"/>
          </a:xfrm>
          <a:prstGeom prst="rect">
            <a:avLst/>
          </a:prstGeom>
        </p:spPr>
      </p:pic>
      <p:sp>
        <p:nvSpPr>
          <p:cNvPr id="6" name="Rounded Rectangle 5"/>
          <p:cNvSpPr/>
          <p:nvPr/>
        </p:nvSpPr>
        <p:spPr>
          <a:xfrm>
            <a:off x="2033270" y="76200"/>
            <a:ext cx="8591550" cy="1038225"/>
          </a:xfrm>
          <a:prstGeom prst="roundRect">
            <a:avLst/>
          </a:prstGeom>
        </p:spPr>
        <p:style>
          <a:lnRef idx="1">
            <a:schemeClr val="accent5"/>
          </a:lnRef>
          <a:fillRef idx="3">
            <a:schemeClr val="accent5"/>
          </a:fillRef>
          <a:effectRef idx="2">
            <a:schemeClr val="accent5"/>
          </a:effectRef>
          <a:fontRef idx="minor">
            <a:schemeClr val="lt1"/>
          </a:fontRef>
        </p:style>
        <p:txBody>
          <a:bodyPr rtlCol="0" anchor="ctr"/>
          <a:lstStyle/>
          <a:p>
            <a:pPr algn="ctr"/>
            <a:r>
              <a:rPr lang="en-US" sz="3200" dirty="0" err="1">
                <a:latin typeface="Times New Roman" pitchFamily="18" charset="0"/>
                <a:cs typeface="Times New Roman" pitchFamily="18" charset="0"/>
              </a:rPr>
              <a:t>Ngày</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khai</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giảng</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diễn</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ra</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khi</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nào</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Em</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nhớ</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nhất</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hoạt</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động</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nào</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trong</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ngày</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đó</a:t>
            </a:r>
            <a:r>
              <a:rPr lang="en-US" sz="3200" dirty="0">
                <a:latin typeface="Times New Roman" pitchFamily="18" charset="0"/>
                <a:cs typeface="Times New Roman" pitchFamily="18" charset="0"/>
              </a:rPr>
              <a:t>? </a:t>
            </a:r>
          </a:p>
        </p:txBody>
      </p:sp>
      <p:pic>
        <p:nvPicPr>
          <p:cNvPr id="3" name="Content Placeholder 2" descr="ngay-khai-giang"/>
          <p:cNvPicPr>
            <a:picLocks noGrp="1" noChangeAspect="1"/>
          </p:cNvPicPr>
          <p:nvPr>
            <p:ph sz="half" idx="2"/>
          </p:nvPr>
        </p:nvPicPr>
        <p:blipFill>
          <a:blip r:embed="rId5"/>
          <a:stretch>
            <a:fillRect/>
          </a:stretch>
        </p:blipFill>
        <p:spPr>
          <a:xfrm>
            <a:off x="2637155" y="1579245"/>
            <a:ext cx="7534275" cy="4672330"/>
          </a:xfrm>
          <a:prstGeom prst="rect">
            <a:avLst/>
          </a:prstGeom>
        </p:spPr>
      </p:pic>
    </p:spTree>
    <p:custDataLst>
      <p:tags r:id="rId1"/>
    </p:custDataLst>
  </p:cSld>
  <p:clrMapOvr>
    <a:masterClrMapping/>
  </p:clrMapOvr>
  <p:transition spd="slow" advClick="0" advTm="3713">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linds(horizont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barn(inVertical)">
                                      <p:cBhvr>
                                        <p:cTn id="1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ldLvl="0" animBg="1"/>
      <p:bldP spid="6" grpId="1"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p:txBody>
          <a:bodyPr/>
          <a:lstStyle/>
          <a:p>
            <a:endParaRPr lang="en-US"/>
          </a:p>
        </p:txBody>
      </p:sp>
      <p:pic>
        <p:nvPicPr>
          <p:cNvPr id="12" name="Content Placeholder 11"/>
          <p:cNvPicPr>
            <a:picLocks noGrp="1" noChangeAspect="1"/>
          </p:cNvPicPr>
          <p:nvPr>
            <p:ph sz="half" idx="2"/>
          </p:nvPr>
        </p:nvPicPr>
        <p:blipFill>
          <a:blip r:embed="rId3"/>
          <a:stretch>
            <a:fillRect/>
          </a:stretch>
        </p:blipFill>
        <p:spPr>
          <a:xfrm>
            <a:off x="-84455" y="-91440"/>
            <a:ext cx="12277090" cy="7084695"/>
          </a:xfrm>
          <a:prstGeom prst="rect">
            <a:avLst/>
          </a:prstGeom>
        </p:spPr>
      </p:pic>
      <p:sp>
        <p:nvSpPr>
          <p:cNvPr id="14" name="Content Placeholder 13"/>
          <p:cNvSpPr>
            <a:spLocks noGrp="1"/>
          </p:cNvSpPr>
          <p:nvPr>
            <p:ph sz="half" idx="1"/>
          </p:nvPr>
        </p:nvSpPr>
        <p:spPr/>
        <p:txBody>
          <a:bodyPr/>
          <a:lstStyle/>
          <a:p>
            <a:endParaRPr lang="en-US"/>
          </a:p>
        </p:txBody>
      </p:sp>
      <p:grpSp>
        <p:nvGrpSpPr>
          <p:cNvPr id="52" name="Group 4"/>
          <p:cNvGrpSpPr>
            <a:grpSpLocks noChangeAspect="1"/>
          </p:cNvGrpSpPr>
          <p:nvPr/>
        </p:nvGrpSpPr>
        <p:grpSpPr bwMode="auto">
          <a:xfrm flipV="1">
            <a:off x="1562735" y="-35558"/>
            <a:ext cx="2540000" cy="2620645"/>
            <a:chOff x="1308" y="1009"/>
            <a:chExt cx="1001" cy="1033"/>
          </a:xfrm>
        </p:grpSpPr>
        <p:sp>
          <p:nvSpPr>
            <p:cNvPr id="53" name="Freeform 5"/>
            <p:cNvSpPr/>
            <p:nvPr/>
          </p:nvSpPr>
          <p:spPr bwMode="auto">
            <a:xfrm>
              <a:off x="1533" y="1009"/>
              <a:ext cx="571" cy="830"/>
            </a:xfrm>
            <a:custGeom>
              <a:avLst/>
              <a:gdLst>
                <a:gd name="T0" fmla="*/ 404 w 439"/>
                <a:gd name="T1" fmla="*/ 298 h 638"/>
                <a:gd name="T2" fmla="*/ 321 w 439"/>
                <a:gd name="T3" fmla="*/ 223 h 638"/>
                <a:gd name="T4" fmla="*/ 321 w 439"/>
                <a:gd name="T5" fmla="*/ 50 h 638"/>
                <a:gd name="T6" fmla="*/ 318 w 439"/>
                <a:gd name="T7" fmla="*/ 41 h 638"/>
                <a:gd name="T8" fmla="*/ 221 w 439"/>
                <a:gd name="T9" fmla="*/ 0 h 638"/>
                <a:gd name="T10" fmla="*/ 118 w 439"/>
                <a:gd name="T11" fmla="*/ 40 h 638"/>
                <a:gd name="T12" fmla="*/ 114 w 439"/>
                <a:gd name="T13" fmla="*/ 50 h 638"/>
                <a:gd name="T14" fmla="*/ 114 w 439"/>
                <a:gd name="T15" fmla="*/ 225 h 638"/>
                <a:gd name="T16" fmla="*/ 34 w 439"/>
                <a:gd name="T17" fmla="*/ 300 h 638"/>
                <a:gd name="T18" fmla="*/ 0 w 439"/>
                <a:gd name="T19" fmla="*/ 418 h 638"/>
                <a:gd name="T20" fmla="*/ 220 w 439"/>
                <a:gd name="T21" fmla="*/ 638 h 638"/>
                <a:gd name="T22" fmla="*/ 439 w 439"/>
                <a:gd name="T23" fmla="*/ 418 h 638"/>
                <a:gd name="T24" fmla="*/ 404 w 439"/>
                <a:gd name="T25" fmla="*/ 298 h 6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39" h="638">
                  <a:moveTo>
                    <a:pt x="404" y="298"/>
                  </a:moveTo>
                  <a:cubicBezTo>
                    <a:pt x="383" y="267"/>
                    <a:pt x="355" y="241"/>
                    <a:pt x="321" y="223"/>
                  </a:cubicBezTo>
                  <a:cubicBezTo>
                    <a:pt x="321" y="222"/>
                    <a:pt x="321" y="50"/>
                    <a:pt x="321" y="50"/>
                  </a:cubicBezTo>
                  <a:cubicBezTo>
                    <a:pt x="321" y="47"/>
                    <a:pt x="320" y="44"/>
                    <a:pt x="318" y="41"/>
                  </a:cubicBezTo>
                  <a:cubicBezTo>
                    <a:pt x="316" y="39"/>
                    <a:pt x="282" y="0"/>
                    <a:pt x="221" y="0"/>
                  </a:cubicBezTo>
                  <a:cubicBezTo>
                    <a:pt x="162" y="0"/>
                    <a:pt x="120" y="38"/>
                    <a:pt x="118" y="40"/>
                  </a:cubicBezTo>
                  <a:cubicBezTo>
                    <a:pt x="116" y="43"/>
                    <a:pt x="114" y="46"/>
                    <a:pt x="114" y="50"/>
                  </a:cubicBezTo>
                  <a:cubicBezTo>
                    <a:pt x="114" y="50"/>
                    <a:pt x="114" y="223"/>
                    <a:pt x="114" y="225"/>
                  </a:cubicBezTo>
                  <a:cubicBezTo>
                    <a:pt x="81" y="243"/>
                    <a:pt x="54" y="269"/>
                    <a:pt x="34" y="300"/>
                  </a:cubicBezTo>
                  <a:cubicBezTo>
                    <a:pt x="11" y="335"/>
                    <a:pt x="0" y="376"/>
                    <a:pt x="0" y="418"/>
                  </a:cubicBezTo>
                  <a:cubicBezTo>
                    <a:pt x="0" y="539"/>
                    <a:pt x="98" y="638"/>
                    <a:pt x="220" y="638"/>
                  </a:cubicBezTo>
                  <a:cubicBezTo>
                    <a:pt x="341" y="638"/>
                    <a:pt x="439" y="539"/>
                    <a:pt x="439" y="418"/>
                  </a:cubicBezTo>
                  <a:cubicBezTo>
                    <a:pt x="439" y="375"/>
                    <a:pt x="427" y="334"/>
                    <a:pt x="404" y="298"/>
                  </a:cubicBezTo>
                  <a:close/>
                </a:path>
              </a:pathLst>
            </a:custGeom>
            <a:noFill/>
            <a:ln>
              <a:solidFill>
                <a:srgbClr val="FFFF00"/>
              </a:solidFill>
            </a:ln>
          </p:spPr>
          <p:txBody>
            <a:bodyPr vert="horz" wrap="square" lIns="121920" tIns="60960" rIns="121920" bIns="6096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srgbClr val="FFFF00"/>
                </a:solidFill>
                <a:effectLst/>
                <a:uLnTx/>
                <a:uFillTx/>
                <a:latin typeface="字魂59号-创粗黑" panose="00000500000000000000" pitchFamily="2" charset="-122"/>
                <a:ea typeface="字魂59号-创粗黑" panose="00000500000000000000" pitchFamily="2" charset="-122"/>
                <a:cs typeface="+mn-ea"/>
                <a:sym typeface="字魂59号-创粗黑" panose="00000500000000000000" pitchFamily="2" charset="-122"/>
              </a:endParaRPr>
            </a:p>
          </p:txBody>
        </p:sp>
        <p:sp>
          <p:nvSpPr>
            <p:cNvPr id="54" name="Freeform 6"/>
            <p:cNvSpPr>
              <a:spLocks noEditPoints="1"/>
            </p:cNvSpPr>
            <p:nvPr/>
          </p:nvSpPr>
          <p:spPr bwMode="auto">
            <a:xfrm>
              <a:off x="1526" y="1009"/>
              <a:ext cx="573" cy="830"/>
            </a:xfrm>
            <a:custGeom>
              <a:avLst/>
              <a:gdLst>
                <a:gd name="T0" fmla="*/ 440 w 440"/>
                <a:gd name="T1" fmla="*/ 418 h 638"/>
                <a:gd name="T2" fmla="*/ 322 w 440"/>
                <a:gd name="T3" fmla="*/ 223 h 638"/>
                <a:gd name="T4" fmla="*/ 319 w 440"/>
                <a:gd name="T5" fmla="*/ 41 h 638"/>
                <a:gd name="T6" fmla="*/ 119 w 440"/>
                <a:gd name="T7" fmla="*/ 40 h 638"/>
                <a:gd name="T8" fmla="*/ 114 w 440"/>
                <a:gd name="T9" fmla="*/ 225 h 638"/>
                <a:gd name="T10" fmla="*/ 0 w 440"/>
                <a:gd name="T11" fmla="*/ 418 h 638"/>
                <a:gd name="T12" fmla="*/ 143 w 440"/>
                <a:gd name="T13" fmla="*/ 75 h 638"/>
                <a:gd name="T14" fmla="*/ 294 w 440"/>
                <a:gd name="T15" fmla="*/ 134 h 638"/>
                <a:gd name="T16" fmla="*/ 143 w 440"/>
                <a:gd name="T17" fmla="*/ 75 h 638"/>
                <a:gd name="T18" fmla="*/ 294 w 440"/>
                <a:gd name="T19" fmla="*/ 162 h 638"/>
                <a:gd name="T20" fmla="*/ 294 w 440"/>
                <a:gd name="T21" fmla="*/ 189 h 638"/>
                <a:gd name="T22" fmla="*/ 143 w 440"/>
                <a:gd name="T23" fmla="*/ 134 h 638"/>
                <a:gd name="T24" fmla="*/ 213 w 440"/>
                <a:gd name="T25" fmla="*/ 411 h 638"/>
                <a:gd name="T26" fmla="*/ 184 w 440"/>
                <a:gd name="T27" fmla="*/ 400 h 638"/>
                <a:gd name="T28" fmla="*/ 196 w 440"/>
                <a:gd name="T29" fmla="*/ 200 h 638"/>
                <a:gd name="T30" fmla="*/ 230 w 440"/>
                <a:gd name="T31" fmla="*/ 228 h 638"/>
                <a:gd name="T32" fmla="*/ 218 w 440"/>
                <a:gd name="T33" fmla="*/ 408 h 638"/>
                <a:gd name="T34" fmla="*/ 213 w 440"/>
                <a:gd name="T35" fmla="*/ 459 h 638"/>
                <a:gd name="T36" fmla="*/ 213 w 440"/>
                <a:gd name="T37" fmla="*/ 435 h 638"/>
                <a:gd name="T38" fmla="*/ 136 w 440"/>
                <a:gd name="T39" fmla="*/ 245 h 638"/>
                <a:gd name="T40" fmla="*/ 143 w 440"/>
                <a:gd name="T41" fmla="*/ 191 h 638"/>
                <a:gd name="T42" fmla="*/ 183 w 440"/>
                <a:gd name="T43" fmla="*/ 228 h 638"/>
                <a:gd name="T44" fmla="*/ 146 w 440"/>
                <a:gd name="T45" fmla="*/ 411 h 638"/>
                <a:gd name="T46" fmla="*/ 139 w 440"/>
                <a:gd name="T47" fmla="*/ 470 h 638"/>
                <a:gd name="T48" fmla="*/ 181 w 440"/>
                <a:gd name="T49" fmla="*/ 421 h 638"/>
                <a:gd name="T50" fmla="*/ 188 w 440"/>
                <a:gd name="T51" fmla="*/ 450 h 638"/>
                <a:gd name="T52" fmla="*/ 237 w 440"/>
                <a:gd name="T53" fmla="*/ 450 h 638"/>
                <a:gd name="T54" fmla="*/ 245 w 440"/>
                <a:gd name="T55" fmla="*/ 421 h 638"/>
                <a:gd name="T56" fmla="*/ 286 w 440"/>
                <a:gd name="T57" fmla="*/ 470 h 638"/>
                <a:gd name="T58" fmla="*/ 279 w 440"/>
                <a:gd name="T59" fmla="*/ 411 h 638"/>
                <a:gd name="T60" fmla="*/ 243 w 440"/>
                <a:gd name="T61" fmla="*/ 228 h 638"/>
                <a:gd name="T62" fmla="*/ 294 w 440"/>
                <a:gd name="T63" fmla="*/ 217 h 638"/>
                <a:gd name="T64" fmla="*/ 302 w 440"/>
                <a:gd name="T65" fmla="*/ 244 h 638"/>
                <a:gd name="T66" fmla="*/ 220 w 440"/>
                <a:gd name="T67" fmla="*/ 610 h 638"/>
                <a:gd name="T68" fmla="*/ 136 w 440"/>
                <a:gd name="T69" fmla="*/ 245 h 638"/>
                <a:gd name="T70" fmla="*/ 160 w 440"/>
                <a:gd name="T71" fmla="*/ 443 h 638"/>
                <a:gd name="T72" fmla="*/ 143 w 440"/>
                <a:gd name="T73" fmla="*/ 447 h 638"/>
                <a:gd name="T74" fmla="*/ 168 w 440"/>
                <a:gd name="T75" fmla="*/ 422 h 638"/>
                <a:gd name="T76" fmla="*/ 273 w 440"/>
                <a:gd name="T77" fmla="*/ 429 h 638"/>
                <a:gd name="T78" fmla="*/ 280 w 440"/>
                <a:gd name="T79" fmla="*/ 452 h 638"/>
                <a:gd name="T80" fmla="*/ 258 w 440"/>
                <a:gd name="T81" fmla="*/ 422 h 6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40" h="638">
                  <a:moveTo>
                    <a:pt x="220" y="638"/>
                  </a:moveTo>
                  <a:cubicBezTo>
                    <a:pt x="342" y="638"/>
                    <a:pt x="440" y="539"/>
                    <a:pt x="440" y="418"/>
                  </a:cubicBezTo>
                  <a:cubicBezTo>
                    <a:pt x="440" y="375"/>
                    <a:pt x="428" y="334"/>
                    <a:pt x="405" y="298"/>
                  </a:cubicBezTo>
                  <a:cubicBezTo>
                    <a:pt x="384" y="267"/>
                    <a:pt x="356" y="241"/>
                    <a:pt x="322" y="223"/>
                  </a:cubicBezTo>
                  <a:cubicBezTo>
                    <a:pt x="322" y="222"/>
                    <a:pt x="322" y="50"/>
                    <a:pt x="322" y="50"/>
                  </a:cubicBezTo>
                  <a:cubicBezTo>
                    <a:pt x="322" y="47"/>
                    <a:pt x="321" y="44"/>
                    <a:pt x="319" y="41"/>
                  </a:cubicBezTo>
                  <a:cubicBezTo>
                    <a:pt x="317" y="39"/>
                    <a:pt x="283" y="0"/>
                    <a:pt x="222" y="0"/>
                  </a:cubicBezTo>
                  <a:cubicBezTo>
                    <a:pt x="162" y="0"/>
                    <a:pt x="121" y="38"/>
                    <a:pt x="119" y="40"/>
                  </a:cubicBezTo>
                  <a:cubicBezTo>
                    <a:pt x="117" y="43"/>
                    <a:pt x="115" y="46"/>
                    <a:pt x="115" y="50"/>
                  </a:cubicBezTo>
                  <a:cubicBezTo>
                    <a:pt x="115" y="50"/>
                    <a:pt x="115" y="223"/>
                    <a:pt x="114" y="225"/>
                  </a:cubicBezTo>
                  <a:cubicBezTo>
                    <a:pt x="82" y="243"/>
                    <a:pt x="55" y="269"/>
                    <a:pt x="35" y="300"/>
                  </a:cubicBezTo>
                  <a:cubicBezTo>
                    <a:pt x="12" y="335"/>
                    <a:pt x="0" y="376"/>
                    <a:pt x="0" y="418"/>
                  </a:cubicBezTo>
                  <a:cubicBezTo>
                    <a:pt x="0" y="539"/>
                    <a:pt x="99" y="638"/>
                    <a:pt x="220" y="638"/>
                  </a:cubicBezTo>
                  <a:close/>
                  <a:moveTo>
                    <a:pt x="143" y="75"/>
                  </a:moveTo>
                  <a:cubicBezTo>
                    <a:pt x="294" y="102"/>
                    <a:pt x="294" y="102"/>
                    <a:pt x="294" y="102"/>
                  </a:cubicBezTo>
                  <a:cubicBezTo>
                    <a:pt x="294" y="134"/>
                    <a:pt x="294" y="134"/>
                    <a:pt x="294" y="134"/>
                  </a:cubicBezTo>
                  <a:cubicBezTo>
                    <a:pt x="143" y="106"/>
                    <a:pt x="143" y="106"/>
                    <a:pt x="143" y="106"/>
                  </a:cubicBezTo>
                  <a:lnTo>
                    <a:pt x="143" y="75"/>
                  </a:lnTo>
                  <a:close/>
                  <a:moveTo>
                    <a:pt x="143" y="134"/>
                  </a:moveTo>
                  <a:cubicBezTo>
                    <a:pt x="294" y="162"/>
                    <a:pt x="294" y="162"/>
                    <a:pt x="294" y="162"/>
                  </a:cubicBezTo>
                  <a:cubicBezTo>
                    <a:pt x="294" y="180"/>
                    <a:pt x="294" y="180"/>
                    <a:pt x="294" y="180"/>
                  </a:cubicBezTo>
                  <a:cubicBezTo>
                    <a:pt x="294" y="189"/>
                    <a:pt x="294" y="189"/>
                    <a:pt x="294" y="189"/>
                  </a:cubicBezTo>
                  <a:cubicBezTo>
                    <a:pt x="143" y="163"/>
                    <a:pt x="143" y="163"/>
                    <a:pt x="143" y="163"/>
                  </a:cubicBezTo>
                  <a:lnTo>
                    <a:pt x="143" y="134"/>
                  </a:lnTo>
                  <a:close/>
                  <a:moveTo>
                    <a:pt x="218" y="408"/>
                  </a:moveTo>
                  <a:cubicBezTo>
                    <a:pt x="216" y="409"/>
                    <a:pt x="214" y="410"/>
                    <a:pt x="213" y="411"/>
                  </a:cubicBezTo>
                  <a:cubicBezTo>
                    <a:pt x="211" y="410"/>
                    <a:pt x="209" y="409"/>
                    <a:pt x="207" y="408"/>
                  </a:cubicBezTo>
                  <a:cubicBezTo>
                    <a:pt x="201" y="404"/>
                    <a:pt x="193" y="402"/>
                    <a:pt x="184" y="400"/>
                  </a:cubicBezTo>
                  <a:cubicBezTo>
                    <a:pt x="191" y="354"/>
                    <a:pt x="194" y="273"/>
                    <a:pt x="195" y="228"/>
                  </a:cubicBezTo>
                  <a:cubicBezTo>
                    <a:pt x="195" y="215"/>
                    <a:pt x="196" y="205"/>
                    <a:pt x="196" y="200"/>
                  </a:cubicBezTo>
                  <a:cubicBezTo>
                    <a:pt x="230" y="206"/>
                    <a:pt x="230" y="206"/>
                    <a:pt x="230" y="206"/>
                  </a:cubicBezTo>
                  <a:cubicBezTo>
                    <a:pt x="230" y="211"/>
                    <a:pt x="230" y="219"/>
                    <a:pt x="230" y="228"/>
                  </a:cubicBezTo>
                  <a:cubicBezTo>
                    <a:pt x="231" y="273"/>
                    <a:pt x="234" y="354"/>
                    <a:pt x="241" y="400"/>
                  </a:cubicBezTo>
                  <a:cubicBezTo>
                    <a:pt x="233" y="402"/>
                    <a:pt x="225" y="404"/>
                    <a:pt x="218" y="408"/>
                  </a:cubicBezTo>
                  <a:close/>
                  <a:moveTo>
                    <a:pt x="225" y="448"/>
                  </a:moveTo>
                  <a:cubicBezTo>
                    <a:pt x="224" y="452"/>
                    <a:pt x="218" y="459"/>
                    <a:pt x="213" y="459"/>
                  </a:cubicBezTo>
                  <a:cubicBezTo>
                    <a:pt x="208" y="459"/>
                    <a:pt x="201" y="452"/>
                    <a:pt x="201" y="448"/>
                  </a:cubicBezTo>
                  <a:cubicBezTo>
                    <a:pt x="201" y="445"/>
                    <a:pt x="204" y="439"/>
                    <a:pt x="213" y="435"/>
                  </a:cubicBezTo>
                  <a:cubicBezTo>
                    <a:pt x="221" y="439"/>
                    <a:pt x="225" y="445"/>
                    <a:pt x="225" y="448"/>
                  </a:cubicBezTo>
                  <a:close/>
                  <a:moveTo>
                    <a:pt x="136" y="245"/>
                  </a:moveTo>
                  <a:cubicBezTo>
                    <a:pt x="144" y="242"/>
                    <a:pt x="144" y="242"/>
                    <a:pt x="144" y="242"/>
                  </a:cubicBezTo>
                  <a:cubicBezTo>
                    <a:pt x="143" y="191"/>
                    <a:pt x="143" y="191"/>
                    <a:pt x="143" y="191"/>
                  </a:cubicBezTo>
                  <a:cubicBezTo>
                    <a:pt x="183" y="198"/>
                    <a:pt x="183" y="198"/>
                    <a:pt x="183" y="198"/>
                  </a:cubicBezTo>
                  <a:cubicBezTo>
                    <a:pt x="183" y="205"/>
                    <a:pt x="183" y="215"/>
                    <a:pt x="183" y="228"/>
                  </a:cubicBezTo>
                  <a:cubicBezTo>
                    <a:pt x="181" y="278"/>
                    <a:pt x="178" y="360"/>
                    <a:pt x="172" y="400"/>
                  </a:cubicBezTo>
                  <a:cubicBezTo>
                    <a:pt x="162" y="401"/>
                    <a:pt x="153" y="404"/>
                    <a:pt x="146" y="411"/>
                  </a:cubicBezTo>
                  <a:cubicBezTo>
                    <a:pt x="138" y="418"/>
                    <a:pt x="133" y="429"/>
                    <a:pt x="131" y="441"/>
                  </a:cubicBezTo>
                  <a:cubicBezTo>
                    <a:pt x="129" y="453"/>
                    <a:pt x="132" y="464"/>
                    <a:pt x="139" y="470"/>
                  </a:cubicBezTo>
                  <a:cubicBezTo>
                    <a:pt x="146" y="477"/>
                    <a:pt x="158" y="477"/>
                    <a:pt x="170" y="457"/>
                  </a:cubicBezTo>
                  <a:cubicBezTo>
                    <a:pt x="174" y="449"/>
                    <a:pt x="178" y="436"/>
                    <a:pt x="181" y="421"/>
                  </a:cubicBezTo>
                  <a:cubicBezTo>
                    <a:pt x="186" y="421"/>
                    <a:pt x="192" y="423"/>
                    <a:pt x="197" y="425"/>
                  </a:cubicBezTo>
                  <a:cubicBezTo>
                    <a:pt x="189" y="434"/>
                    <a:pt x="188" y="444"/>
                    <a:pt x="188" y="450"/>
                  </a:cubicBezTo>
                  <a:cubicBezTo>
                    <a:pt x="189" y="464"/>
                    <a:pt x="200" y="480"/>
                    <a:pt x="213" y="480"/>
                  </a:cubicBezTo>
                  <a:cubicBezTo>
                    <a:pt x="225" y="480"/>
                    <a:pt x="236" y="464"/>
                    <a:pt x="237" y="450"/>
                  </a:cubicBezTo>
                  <a:cubicBezTo>
                    <a:pt x="237" y="444"/>
                    <a:pt x="236" y="434"/>
                    <a:pt x="229" y="425"/>
                  </a:cubicBezTo>
                  <a:cubicBezTo>
                    <a:pt x="234" y="423"/>
                    <a:pt x="239" y="421"/>
                    <a:pt x="245" y="421"/>
                  </a:cubicBezTo>
                  <a:cubicBezTo>
                    <a:pt x="248" y="436"/>
                    <a:pt x="251" y="449"/>
                    <a:pt x="256" y="457"/>
                  </a:cubicBezTo>
                  <a:cubicBezTo>
                    <a:pt x="267" y="477"/>
                    <a:pt x="279" y="477"/>
                    <a:pt x="286" y="470"/>
                  </a:cubicBezTo>
                  <a:cubicBezTo>
                    <a:pt x="293" y="464"/>
                    <a:pt x="296" y="453"/>
                    <a:pt x="294" y="441"/>
                  </a:cubicBezTo>
                  <a:cubicBezTo>
                    <a:pt x="292" y="429"/>
                    <a:pt x="287" y="418"/>
                    <a:pt x="279" y="411"/>
                  </a:cubicBezTo>
                  <a:cubicBezTo>
                    <a:pt x="272" y="404"/>
                    <a:pt x="263" y="401"/>
                    <a:pt x="254" y="400"/>
                  </a:cubicBezTo>
                  <a:cubicBezTo>
                    <a:pt x="247" y="360"/>
                    <a:pt x="244" y="278"/>
                    <a:pt x="243" y="228"/>
                  </a:cubicBezTo>
                  <a:cubicBezTo>
                    <a:pt x="243" y="220"/>
                    <a:pt x="242" y="214"/>
                    <a:pt x="242" y="208"/>
                  </a:cubicBezTo>
                  <a:cubicBezTo>
                    <a:pt x="294" y="217"/>
                    <a:pt x="294" y="217"/>
                    <a:pt x="294" y="217"/>
                  </a:cubicBezTo>
                  <a:cubicBezTo>
                    <a:pt x="294" y="240"/>
                    <a:pt x="294" y="240"/>
                    <a:pt x="294" y="240"/>
                  </a:cubicBezTo>
                  <a:cubicBezTo>
                    <a:pt x="302" y="244"/>
                    <a:pt x="302" y="244"/>
                    <a:pt x="302" y="244"/>
                  </a:cubicBezTo>
                  <a:cubicBezTo>
                    <a:pt x="369" y="275"/>
                    <a:pt x="413" y="344"/>
                    <a:pt x="413" y="418"/>
                  </a:cubicBezTo>
                  <a:cubicBezTo>
                    <a:pt x="413" y="524"/>
                    <a:pt x="326" y="610"/>
                    <a:pt x="220" y="610"/>
                  </a:cubicBezTo>
                  <a:cubicBezTo>
                    <a:pt x="114" y="610"/>
                    <a:pt x="28" y="524"/>
                    <a:pt x="28" y="418"/>
                  </a:cubicBezTo>
                  <a:cubicBezTo>
                    <a:pt x="28" y="344"/>
                    <a:pt x="70" y="278"/>
                    <a:pt x="136" y="245"/>
                  </a:cubicBezTo>
                  <a:close/>
                  <a:moveTo>
                    <a:pt x="168" y="422"/>
                  </a:moveTo>
                  <a:cubicBezTo>
                    <a:pt x="165" y="431"/>
                    <a:pt x="163" y="438"/>
                    <a:pt x="160" y="443"/>
                  </a:cubicBezTo>
                  <a:cubicBezTo>
                    <a:pt x="154" y="454"/>
                    <a:pt x="148" y="455"/>
                    <a:pt x="145" y="452"/>
                  </a:cubicBezTo>
                  <a:cubicBezTo>
                    <a:pt x="144" y="451"/>
                    <a:pt x="143" y="449"/>
                    <a:pt x="143" y="447"/>
                  </a:cubicBezTo>
                  <a:cubicBezTo>
                    <a:pt x="144" y="439"/>
                    <a:pt x="147" y="434"/>
                    <a:pt x="152" y="429"/>
                  </a:cubicBezTo>
                  <a:cubicBezTo>
                    <a:pt x="156" y="425"/>
                    <a:pt x="162" y="423"/>
                    <a:pt x="168" y="422"/>
                  </a:cubicBezTo>
                  <a:close/>
                  <a:moveTo>
                    <a:pt x="258" y="422"/>
                  </a:moveTo>
                  <a:cubicBezTo>
                    <a:pt x="264" y="423"/>
                    <a:pt x="269" y="425"/>
                    <a:pt x="273" y="429"/>
                  </a:cubicBezTo>
                  <a:cubicBezTo>
                    <a:pt x="278" y="434"/>
                    <a:pt x="281" y="439"/>
                    <a:pt x="282" y="447"/>
                  </a:cubicBezTo>
                  <a:cubicBezTo>
                    <a:pt x="283" y="449"/>
                    <a:pt x="282" y="451"/>
                    <a:pt x="280" y="452"/>
                  </a:cubicBezTo>
                  <a:cubicBezTo>
                    <a:pt x="277" y="455"/>
                    <a:pt x="271" y="454"/>
                    <a:pt x="265" y="443"/>
                  </a:cubicBezTo>
                  <a:cubicBezTo>
                    <a:pt x="262" y="438"/>
                    <a:pt x="260" y="431"/>
                    <a:pt x="258" y="422"/>
                  </a:cubicBezTo>
                  <a:close/>
                </a:path>
              </a:pathLst>
            </a:custGeom>
            <a:solidFill>
              <a:srgbClr val="FFFF00"/>
            </a:solidFill>
            <a:ln>
              <a:solidFill>
                <a:srgbClr val="FFFF00"/>
              </a:solidFill>
            </a:ln>
          </p:spPr>
          <p:txBody>
            <a:bodyPr vert="horz" wrap="square" lIns="121920" tIns="60960" rIns="121920" bIns="6096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srgbClr val="FFFF00"/>
                </a:solidFill>
                <a:effectLst/>
                <a:uLnTx/>
                <a:uFillTx/>
                <a:latin typeface="字魂59号-创粗黑" panose="00000500000000000000" pitchFamily="2" charset="-122"/>
                <a:ea typeface="字魂59号-创粗黑" panose="00000500000000000000" pitchFamily="2" charset="-122"/>
                <a:cs typeface="+mn-ea"/>
                <a:sym typeface="字魂59号-创粗黑" panose="00000500000000000000" pitchFamily="2" charset="-122"/>
              </a:endParaRPr>
            </a:p>
          </p:txBody>
        </p:sp>
        <p:sp>
          <p:nvSpPr>
            <p:cNvPr id="55" name="Freeform 7"/>
            <p:cNvSpPr/>
            <p:nvPr/>
          </p:nvSpPr>
          <p:spPr bwMode="auto">
            <a:xfrm>
              <a:off x="2145" y="1578"/>
              <a:ext cx="164" cy="42"/>
            </a:xfrm>
            <a:custGeom>
              <a:avLst/>
              <a:gdLst>
                <a:gd name="T0" fmla="*/ 0 w 126"/>
                <a:gd name="T1" fmla="*/ 16 h 33"/>
                <a:gd name="T2" fmla="*/ 17 w 126"/>
                <a:gd name="T3" fmla="*/ 33 h 33"/>
                <a:gd name="T4" fmla="*/ 109 w 126"/>
                <a:gd name="T5" fmla="*/ 33 h 33"/>
                <a:gd name="T6" fmla="*/ 126 w 126"/>
                <a:gd name="T7" fmla="*/ 16 h 33"/>
                <a:gd name="T8" fmla="*/ 109 w 126"/>
                <a:gd name="T9" fmla="*/ 0 h 33"/>
                <a:gd name="T10" fmla="*/ 17 w 126"/>
                <a:gd name="T11" fmla="*/ 0 h 33"/>
                <a:gd name="T12" fmla="*/ 0 w 126"/>
                <a:gd name="T13" fmla="*/ 16 h 33"/>
              </a:gdLst>
              <a:ahLst/>
              <a:cxnLst>
                <a:cxn ang="0">
                  <a:pos x="T0" y="T1"/>
                </a:cxn>
                <a:cxn ang="0">
                  <a:pos x="T2" y="T3"/>
                </a:cxn>
                <a:cxn ang="0">
                  <a:pos x="T4" y="T5"/>
                </a:cxn>
                <a:cxn ang="0">
                  <a:pos x="T6" y="T7"/>
                </a:cxn>
                <a:cxn ang="0">
                  <a:pos x="T8" y="T9"/>
                </a:cxn>
                <a:cxn ang="0">
                  <a:pos x="T10" y="T11"/>
                </a:cxn>
                <a:cxn ang="0">
                  <a:pos x="T12" y="T13"/>
                </a:cxn>
              </a:cxnLst>
              <a:rect l="0" t="0" r="r" b="b"/>
              <a:pathLst>
                <a:path w="126" h="33">
                  <a:moveTo>
                    <a:pt x="0" y="16"/>
                  </a:moveTo>
                  <a:cubicBezTo>
                    <a:pt x="0" y="25"/>
                    <a:pt x="7" y="33"/>
                    <a:pt x="17" y="33"/>
                  </a:cubicBezTo>
                  <a:cubicBezTo>
                    <a:pt x="109" y="33"/>
                    <a:pt x="109" y="33"/>
                    <a:pt x="109" y="33"/>
                  </a:cubicBezTo>
                  <a:cubicBezTo>
                    <a:pt x="118" y="33"/>
                    <a:pt x="126" y="25"/>
                    <a:pt x="126" y="16"/>
                  </a:cubicBezTo>
                  <a:cubicBezTo>
                    <a:pt x="126" y="7"/>
                    <a:pt x="118" y="0"/>
                    <a:pt x="109" y="0"/>
                  </a:cubicBezTo>
                  <a:cubicBezTo>
                    <a:pt x="17" y="0"/>
                    <a:pt x="17" y="0"/>
                    <a:pt x="17" y="0"/>
                  </a:cubicBezTo>
                  <a:cubicBezTo>
                    <a:pt x="7" y="0"/>
                    <a:pt x="0" y="7"/>
                    <a:pt x="0" y="16"/>
                  </a:cubicBezTo>
                  <a:close/>
                </a:path>
              </a:pathLst>
            </a:custGeom>
            <a:solidFill>
              <a:srgbClr val="FFFF00"/>
            </a:solidFill>
            <a:ln>
              <a:solidFill>
                <a:srgbClr val="FFFF00"/>
              </a:solidFill>
            </a:ln>
          </p:spPr>
          <p:txBody>
            <a:bodyPr vert="horz" wrap="square" lIns="121920" tIns="60960" rIns="121920" bIns="6096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srgbClr val="FFFF00"/>
                </a:solidFill>
                <a:effectLst/>
                <a:uLnTx/>
                <a:uFillTx/>
                <a:latin typeface="字魂59号-创粗黑" panose="00000500000000000000" pitchFamily="2" charset="-122"/>
                <a:ea typeface="字魂59号-创粗黑" panose="00000500000000000000" pitchFamily="2" charset="-122"/>
                <a:cs typeface="+mn-ea"/>
                <a:sym typeface="字魂59号-创粗黑" panose="00000500000000000000" pitchFamily="2" charset="-122"/>
              </a:endParaRPr>
            </a:p>
          </p:txBody>
        </p:sp>
        <p:sp>
          <p:nvSpPr>
            <p:cNvPr id="56" name="Freeform 8"/>
            <p:cNvSpPr/>
            <p:nvPr/>
          </p:nvSpPr>
          <p:spPr bwMode="auto">
            <a:xfrm>
              <a:off x="1763" y="1882"/>
              <a:ext cx="44" cy="160"/>
            </a:xfrm>
            <a:custGeom>
              <a:avLst/>
              <a:gdLst>
                <a:gd name="T0" fmla="*/ 17 w 34"/>
                <a:gd name="T1" fmla="*/ 0 h 123"/>
                <a:gd name="T2" fmla="*/ 0 w 34"/>
                <a:gd name="T3" fmla="*/ 16 h 123"/>
                <a:gd name="T4" fmla="*/ 0 w 34"/>
                <a:gd name="T5" fmla="*/ 106 h 123"/>
                <a:gd name="T6" fmla="*/ 17 w 34"/>
                <a:gd name="T7" fmla="*/ 123 h 123"/>
                <a:gd name="T8" fmla="*/ 34 w 34"/>
                <a:gd name="T9" fmla="*/ 106 h 123"/>
                <a:gd name="T10" fmla="*/ 34 w 34"/>
                <a:gd name="T11" fmla="*/ 16 h 123"/>
                <a:gd name="T12" fmla="*/ 17 w 34"/>
                <a:gd name="T13" fmla="*/ 0 h 123"/>
              </a:gdLst>
              <a:ahLst/>
              <a:cxnLst>
                <a:cxn ang="0">
                  <a:pos x="T0" y="T1"/>
                </a:cxn>
                <a:cxn ang="0">
                  <a:pos x="T2" y="T3"/>
                </a:cxn>
                <a:cxn ang="0">
                  <a:pos x="T4" y="T5"/>
                </a:cxn>
                <a:cxn ang="0">
                  <a:pos x="T6" y="T7"/>
                </a:cxn>
                <a:cxn ang="0">
                  <a:pos x="T8" y="T9"/>
                </a:cxn>
                <a:cxn ang="0">
                  <a:pos x="T10" y="T11"/>
                </a:cxn>
                <a:cxn ang="0">
                  <a:pos x="T12" y="T13"/>
                </a:cxn>
              </a:cxnLst>
              <a:rect l="0" t="0" r="r" b="b"/>
              <a:pathLst>
                <a:path w="34" h="123">
                  <a:moveTo>
                    <a:pt x="17" y="0"/>
                  </a:moveTo>
                  <a:cubicBezTo>
                    <a:pt x="7" y="0"/>
                    <a:pt x="0" y="7"/>
                    <a:pt x="0" y="16"/>
                  </a:cubicBezTo>
                  <a:cubicBezTo>
                    <a:pt x="0" y="106"/>
                    <a:pt x="0" y="106"/>
                    <a:pt x="0" y="106"/>
                  </a:cubicBezTo>
                  <a:cubicBezTo>
                    <a:pt x="0" y="115"/>
                    <a:pt x="7" y="123"/>
                    <a:pt x="17" y="123"/>
                  </a:cubicBezTo>
                  <a:cubicBezTo>
                    <a:pt x="26" y="123"/>
                    <a:pt x="34" y="115"/>
                    <a:pt x="34" y="106"/>
                  </a:cubicBezTo>
                  <a:cubicBezTo>
                    <a:pt x="34" y="16"/>
                    <a:pt x="34" y="16"/>
                    <a:pt x="34" y="16"/>
                  </a:cubicBezTo>
                  <a:cubicBezTo>
                    <a:pt x="34" y="7"/>
                    <a:pt x="26" y="0"/>
                    <a:pt x="17" y="0"/>
                  </a:cubicBezTo>
                  <a:close/>
                </a:path>
              </a:pathLst>
            </a:custGeom>
            <a:solidFill>
              <a:srgbClr val="FFFF00"/>
            </a:solidFill>
            <a:ln>
              <a:solidFill>
                <a:srgbClr val="FFFF00"/>
              </a:solidFill>
            </a:ln>
          </p:spPr>
          <p:txBody>
            <a:bodyPr vert="horz" wrap="square" lIns="121920" tIns="60960" rIns="121920" bIns="6096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srgbClr val="FFFF00"/>
                </a:solidFill>
                <a:effectLst/>
                <a:uLnTx/>
                <a:uFillTx/>
                <a:latin typeface="字魂59号-创粗黑" panose="00000500000000000000" pitchFamily="2" charset="-122"/>
                <a:ea typeface="字魂59号-创粗黑" panose="00000500000000000000" pitchFamily="2" charset="-122"/>
                <a:cs typeface="+mn-ea"/>
                <a:sym typeface="字魂59号-创粗黑" panose="00000500000000000000" pitchFamily="2" charset="-122"/>
              </a:endParaRPr>
            </a:p>
          </p:txBody>
        </p:sp>
        <p:sp>
          <p:nvSpPr>
            <p:cNvPr id="57" name="Freeform 9"/>
            <p:cNvSpPr/>
            <p:nvPr/>
          </p:nvSpPr>
          <p:spPr bwMode="auto">
            <a:xfrm>
              <a:off x="1308" y="1557"/>
              <a:ext cx="165" cy="44"/>
            </a:xfrm>
            <a:custGeom>
              <a:avLst/>
              <a:gdLst>
                <a:gd name="T0" fmla="*/ 17 w 127"/>
                <a:gd name="T1" fmla="*/ 34 h 34"/>
                <a:gd name="T2" fmla="*/ 110 w 127"/>
                <a:gd name="T3" fmla="*/ 34 h 34"/>
                <a:gd name="T4" fmla="*/ 127 w 127"/>
                <a:gd name="T5" fmla="*/ 17 h 34"/>
                <a:gd name="T6" fmla="*/ 110 w 127"/>
                <a:gd name="T7" fmla="*/ 0 h 34"/>
                <a:gd name="T8" fmla="*/ 17 w 127"/>
                <a:gd name="T9" fmla="*/ 0 h 34"/>
                <a:gd name="T10" fmla="*/ 0 w 127"/>
                <a:gd name="T11" fmla="*/ 17 h 34"/>
                <a:gd name="T12" fmla="*/ 17 w 127"/>
                <a:gd name="T13" fmla="*/ 34 h 34"/>
              </a:gdLst>
              <a:ahLst/>
              <a:cxnLst>
                <a:cxn ang="0">
                  <a:pos x="T0" y="T1"/>
                </a:cxn>
                <a:cxn ang="0">
                  <a:pos x="T2" y="T3"/>
                </a:cxn>
                <a:cxn ang="0">
                  <a:pos x="T4" y="T5"/>
                </a:cxn>
                <a:cxn ang="0">
                  <a:pos x="T6" y="T7"/>
                </a:cxn>
                <a:cxn ang="0">
                  <a:pos x="T8" y="T9"/>
                </a:cxn>
                <a:cxn ang="0">
                  <a:pos x="T10" y="T11"/>
                </a:cxn>
                <a:cxn ang="0">
                  <a:pos x="T12" y="T13"/>
                </a:cxn>
              </a:cxnLst>
              <a:rect l="0" t="0" r="r" b="b"/>
              <a:pathLst>
                <a:path w="127" h="34">
                  <a:moveTo>
                    <a:pt x="17" y="34"/>
                  </a:moveTo>
                  <a:cubicBezTo>
                    <a:pt x="110" y="34"/>
                    <a:pt x="110" y="34"/>
                    <a:pt x="110" y="34"/>
                  </a:cubicBezTo>
                  <a:cubicBezTo>
                    <a:pt x="119" y="34"/>
                    <a:pt x="127" y="26"/>
                    <a:pt x="127" y="17"/>
                  </a:cubicBezTo>
                  <a:cubicBezTo>
                    <a:pt x="127" y="8"/>
                    <a:pt x="119" y="0"/>
                    <a:pt x="110" y="0"/>
                  </a:cubicBezTo>
                  <a:cubicBezTo>
                    <a:pt x="17" y="0"/>
                    <a:pt x="17" y="0"/>
                    <a:pt x="17" y="0"/>
                  </a:cubicBezTo>
                  <a:cubicBezTo>
                    <a:pt x="8" y="0"/>
                    <a:pt x="0" y="8"/>
                    <a:pt x="0" y="17"/>
                  </a:cubicBezTo>
                  <a:cubicBezTo>
                    <a:pt x="0" y="26"/>
                    <a:pt x="8" y="34"/>
                    <a:pt x="17" y="34"/>
                  </a:cubicBezTo>
                  <a:close/>
                </a:path>
              </a:pathLst>
            </a:custGeom>
            <a:solidFill>
              <a:srgbClr val="FFFF00"/>
            </a:solidFill>
            <a:ln>
              <a:solidFill>
                <a:srgbClr val="FFFF00"/>
              </a:solidFill>
            </a:ln>
          </p:spPr>
          <p:txBody>
            <a:bodyPr vert="horz" wrap="square" lIns="121920" tIns="60960" rIns="121920" bIns="6096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srgbClr val="FFFF00"/>
                </a:solidFill>
                <a:effectLst/>
                <a:uLnTx/>
                <a:uFillTx/>
                <a:latin typeface="字魂59号-创粗黑" panose="00000500000000000000" pitchFamily="2" charset="-122"/>
                <a:ea typeface="字魂59号-创粗黑" panose="00000500000000000000" pitchFamily="2" charset="-122"/>
                <a:cs typeface="+mn-ea"/>
                <a:sym typeface="字魂59号-创粗黑" panose="00000500000000000000" pitchFamily="2" charset="-122"/>
              </a:endParaRPr>
            </a:p>
          </p:txBody>
        </p:sp>
        <p:sp>
          <p:nvSpPr>
            <p:cNvPr id="58" name="Freeform 10"/>
            <p:cNvSpPr/>
            <p:nvPr/>
          </p:nvSpPr>
          <p:spPr bwMode="auto">
            <a:xfrm>
              <a:off x="1403" y="1231"/>
              <a:ext cx="145" cy="117"/>
            </a:xfrm>
            <a:custGeom>
              <a:avLst/>
              <a:gdLst>
                <a:gd name="T0" fmla="*/ 9 w 112"/>
                <a:gd name="T1" fmla="*/ 30 h 90"/>
                <a:gd name="T2" fmla="*/ 83 w 112"/>
                <a:gd name="T3" fmla="*/ 84 h 90"/>
                <a:gd name="T4" fmla="*/ 107 w 112"/>
                <a:gd name="T5" fmla="*/ 81 h 90"/>
                <a:gd name="T6" fmla="*/ 103 w 112"/>
                <a:gd name="T7" fmla="*/ 58 h 90"/>
                <a:gd name="T8" fmla="*/ 30 w 112"/>
                <a:gd name="T9" fmla="*/ 3 h 90"/>
                <a:gd name="T10" fmla="*/ 20 w 112"/>
                <a:gd name="T11" fmla="*/ 0 h 90"/>
                <a:gd name="T12" fmla="*/ 6 w 112"/>
                <a:gd name="T13" fmla="*/ 7 h 90"/>
                <a:gd name="T14" fmla="*/ 9 w 112"/>
                <a:gd name="T15" fmla="*/ 30 h 9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2" h="90">
                  <a:moveTo>
                    <a:pt x="9" y="30"/>
                  </a:moveTo>
                  <a:cubicBezTo>
                    <a:pt x="83" y="84"/>
                    <a:pt x="83" y="84"/>
                    <a:pt x="83" y="84"/>
                  </a:cubicBezTo>
                  <a:cubicBezTo>
                    <a:pt x="90" y="90"/>
                    <a:pt x="101" y="88"/>
                    <a:pt x="107" y="81"/>
                  </a:cubicBezTo>
                  <a:cubicBezTo>
                    <a:pt x="112" y="74"/>
                    <a:pt x="111" y="63"/>
                    <a:pt x="103" y="58"/>
                  </a:cubicBezTo>
                  <a:cubicBezTo>
                    <a:pt x="30" y="3"/>
                    <a:pt x="30" y="3"/>
                    <a:pt x="30" y="3"/>
                  </a:cubicBezTo>
                  <a:cubicBezTo>
                    <a:pt x="27" y="1"/>
                    <a:pt x="23" y="0"/>
                    <a:pt x="20" y="0"/>
                  </a:cubicBezTo>
                  <a:cubicBezTo>
                    <a:pt x="14" y="0"/>
                    <a:pt x="9" y="2"/>
                    <a:pt x="6" y="7"/>
                  </a:cubicBezTo>
                  <a:cubicBezTo>
                    <a:pt x="0" y="14"/>
                    <a:pt x="2" y="24"/>
                    <a:pt x="9" y="30"/>
                  </a:cubicBezTo>
                  <a:close/>
                </a:path>
              </a:pathLst>
            </a:custGeom>
            <a:solidFill>
              <a:srgbClr val="FFFF00"/>
            </a:solidFill>
            <a:ln>
              <a:solidFill>
                <a:srgbClr val="FFFF00"/>
              </a:solidFill>
            </a:ln>
          </p:spPr>
          <p:txBody>
            <a:bodyPr vert="horz" wrap="square" lIns="121920" tIns="60960" rIns="121920" bIns="6096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srgbClr val="FFFF00"/>
                </a:solidFill>
                <a:effectLst/>
                <a:uLnTx/>
                <a:uFillTx/>
                <a:latin typeface="字魂59号-创粗黑" panose="00000500000000000000" pitchFamily="2" charset="-122"/>
                <a:ea typeface="字魂59号-创粗黑" panose="00000500000000000000" pitchFamily="2" charset="-122"/>
                <a:cs typeface="+mn-ea"/>
                <a:sym typeface="字魂59号-创粗黑" panose="00000500000000000000" pitchFamily="2" charset="-122"/>
              </a:endParaRPr>
            </a:p>
          </p:txBody>
        </p:sp>
        <p:sp>
          <p:nvSpPr>
            <p:cNvPr id="59" name="Freeform 11"/>
            <p:cNvSpPr/>
            <p:nvPr/>
          </p:nvSpPr>
          <p:spPr bwMode="auto">
            <a:xfrm>
              <a:off x="2073" y="1231"/>
              <a:ext cx="145" cy="117"/>
            </a:xfrm>
            <a:custGeom>
              <a:avLst/>
              <a:gdLst>
                <a:gd name="T0" fmla="*/ 29 w 112"/>
                <a:gd name="T1" fmla="*/ 84 h 90"/>
                <a:gd name="T2" fmla="*/ 103 w 112"/>
                <a:gd name="T3" fmla="*/ 30 h 90"/>
                <a:gd name="T4" fmla="*/ 106 w 112"/>
                <a:gd name="T5" fmla="*/ 7 h 90"/>
                <a:gd name="T6" fmla="*/ 92 w 112"/>
                <a:gd name="T7" fmla="*/ 0 h 90"/>
                <a:gd name="T8" fmla="*/ 82 w 112"/>
                <a:gd name="T9" fmla="*/ 3 h 90"/>
                <a:gd name="T10" fmla="*/ 9 w 112"/>
                <a:gd name="T11" fmla="*/ 58 h 90"/>
                <a:gd name="T12" fmla="*/ 5 w 112"/>
                <a:gd name="T13" fmla="*/ 81 h 90"/>
                <a:gd name="T14" fmla="*/ 29 w 112"/>
                <a:gd name="T15" fmla="*/ 84 h 9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2" h="90">
                  <a:moveTo>
                    <a:pt x="29" y="84"/>
                  </a:moveTo>
                  <a:cubicBezTo>
                    <a:pt x="103" y="30"/>
                    <a:pt x="103" y="30"/>
                    <a:pt x="103" y="30"/>
                  </a:cubicBezTo>
                  <a:cubicBezTo>
                    <a:pt x="110" y="24"/>
                    <a:pt x="112" y="14"/>
                    <a:pt x="106" y="7"/>
                  </a:cubicBezTo>
                  <a:cubicBezTo>
                    <a:pt x="103" y="2"/>
                    <a:pt x="98" y="0"/>
                    <a:pt x="92" y="0"/>
                  </a:cubicBezTo>
                  <a:cubicBezTo>
                    <a:pt x="89" y="0"/>
                    <a:pt x="85" y="1"/>
                    <a:pt x="82" y="3"/>
                  </a:cubicBezTo>
                  <a:cubicBezTo>
                    <a:pt x="9" y="58"/>
                    <a:pt x="9" y="58"/>
                    <a:pt x="9" y="58"/>
                  </a:cubicBezTo>
                  <a:cubicBezTo>
                    <a:pt x="1" y="63"/>
                    <a:pt x="0" y="74"/>
                    <a:pt x="5" y="81"/>
                  </a:cubicBezTo>
                  <a:cubicBezTo>
                    <a:pt x="11" y="88"/>
                    <a:pt x="22" y="90"/>
                    <a:pt x="29" y="84"/>
                  </a:cubicBezTo>
                  <a:close/>
                </a:path>
              </a:pathLst>
            </a:custGeom>
            <a:solidFill>
              <a:srgbClr val="FFFF00"/>
            </a:solidFill>
            <a:ln>
              <a:solidFill>
                <a:srgbClr val="FFFF00"/>
              </a:solidFill>
            </a:ln>
          </p:spPr>
          <p:txBody>
            <a:bodyPr vert="horz" wrap="square" lIns="121920" tIns="60960" rIns="121920" bIns="6096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srgbClr val="FFFF00"/>
                </a:solidFill>
                <a:effectLst/>
                <a:uLnTx/>
                <a:uFillTx/>
                <a:latin typeface="字魂59号-创粗黑" panose="00000500000000000000" pitchFamily="2" charset="-122"/>
                <a:ea typeface="字魂59号-创粗黑" panose="00000500000000000000" pitchFamily="2" charset="-122"/>
                <a:cs typeface="+mn-ea"/>
                <a:sym typeface="字魂59号-创粗黑" panose="00000500000000000000" pitchFamily="2" charset="-122"/>
              </a:endParaRPr>
            </a:p>
          </p:txBody>
        </p:sp>
        <p:sp>
          <p:nvSpPr>
            <p:cNvPr id="60" name="Freeform 12"/>
            <p:cNvSpPr/>
            <p:nvPr/>
          </p:nvSpPr>
          <p:spPr bwMode="auto">
            <a:xfrm>
              <a:off x="1431" y="1813"/>
              <a:ext cx="134" cy="128"/>
            </a:xfrm>
            <a:custGeom>
              <a:avLst/>
              <a:gdLst>
                <a:gd name="T0" fmla="*/ 84 w 103"/>
                <a:gd name="T1" fmla="*/ 0 h 98"/>
                <a:gd name="T2" fmla="*/ 72 w 103"/>
                <a:gd name="T3" fmla="*/ 4 h 98"/>
                <a:gd name="T4" fmla="*/ 7 w 103"/>
                <a:gd name="T5" fmla="*/ 68 h 98"/>
                <a:gd name="T6" fmla="*/ 7 w 103"/>
                <a:gd name="T7" fmla="*/ 91 h 98"/>
                <a:gd name="T8" fmla="*/ 31 w 103"/>
                <a:gd name="T9" fmla="*/ 91 h 98"/>
                <a:gd name="T10" fmla="*/ 96 w 103"/>
                <a:gd name="T11" fmla="*/ 28 h 98"/>
                <a:gd name="T12" fmla="*/ 96 w 103"/>
                <a:gd name="T13" fmla="*/ 4 h 98"/>
                <a:gd name="T14" fmla="*/ 84 w 103"/>
                <a:gd name="T15" fmla="*/ 0 h 9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3" h="98">
                  <a:moveTo>
                    <a:pt x="84" y="0"/>
                  </a:moveTo>
                  <a:cubicBezTo>
                    <a:pt x="80" y="0"/>
                    <a:pt x="75" y="1"/>
                    <a:pt x="72" y="4"/>
                  </a:cubicBezTo>
                  <a:cubicBezTo>
                    <a:pt x="7" y="68"/>
                    <a:pt x="7" y="68"/>
                    <a:pt x="7" y="68"/>
                  </a:cubicBezTo>
                  <a:cubicBezTo>
                    <a:pt x="0" y="74"/>
                    <a:pt x="0" y="85"/>
                    <a:pt x="7" y="91"/>
                  </a:cubicBezTo>
                  <a:cubicBezTo>
                    <a:pt x="13" y="98"/>
                    <a:pt x="24" y="98"/>
                    <a:pt x="31" y="91"/>
                  </a:cubicBezTo>
                  <a:cubicBezTo>
                    <a:pt x="96" y="28"/>
                    <a:pt x="96" y="28"/>
                    <a:pt x="96" y="28"/>
                  </a:cubicBezTo>
                  <a:cubicBezTo>
                    <a:pt x="103" y="21"/>
                    <a:pt x="103" y="11"/>
                    <a:pt x="96" y="4"/>
                  </a:cubicBezTo>
                  <a:cubicBezTo>
                    <a:pt x="93" y="1"/>
                    <a:pt x="88" y="0"/>
                    <a:pt x="84" y="0"/>
                  </a:cubicBezTo>
                  <a:close/>
                </a:path>
              </a:pathLst>
            </a:custGeom>
            <a:solidFill>
              <a:srgbClr val="FFFF00"/>
            </a:solidFill>
            <a:ln>
              <a:solidFill>
                <a:srgbClr val="FFFF00"/>
              </a:solidFill>
            </a:ln>
          </p:spPr>
          <p:txBody>
            <a:bodyPr vert="horz" wrap="square" lIns="121920" tIns="60960" rIns="121920" bIns="6096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srgbClr val="FFFF00"/>
                </a:solidFill>
                <a:effectLst/>
                <a:uLnTx/>
                <a:uFillTx/>
                <a:latin typeface="字魂59号-创粗黑" panose="00000500000000000000" pitchFamily="2" charset="-122"/>
                <a:ea typeface="字魂59号-创粗黑" panose="00000500000000000000" pitchFamily="2" charset="-122"/>
                <a:cs typeface="+mn-ea"/>
                <a:sym typeface="字魂59号-创粗黑" panose="00000500000000000000" pitchFamily="2" charset="-122"/>
              </a:endParaRPr>
            </a:p>
          </p:txBody>
        </p:sp>
        <p:sp>
          <p:nvSpPr>
            <p:cNvPr id="61" name="Freeform 13"/>
            <p:cNvSpPr/>
            <p:nvPr/>
          </p:nvSpPr>
          <p:spPr bwMode="auto">
            <a:xfrm>
              <a:off x="2043" y="1813"/>
              <a:ext cx="132" cy="128"/>
            </a:xfrm>
            <a:custGeom>
              <a:avLst/>
              <a:gdLst>
                <a:gd name="T0" fmla="*/ 31 w 102"/>
                <a:gd name="T1" fmla="*/ 4 h 98"/>
                <a:gd name="T2" fmla="*/ 19 w 102"/>
                <a:gd name="T3" fmla="*/ 0 h 98"/>
                <a:gd name="T4" fmla="*/ 7 w 102"/>
                <a:gd name="T5" fmla="*/ 4 h 98"/>
                <a:gd name="T6" fmla="*/ 7 w 102"/>
                <a:gd name="T7" fmla="*/ 28 h 98"/>
                <a:gd name="T8" fmla="*/ 72 w 102"/>
                <a:gd name="T9" fmla="*/ 91 h 98"/>
                <a:gd name="T10" fmla="*/ 96 w 102"/>
                <a:gd name="T11" fmla="*/ 91 h 98"/>
                <a:gd name="T12" fmla="*/ 96 w 102"/>
                <a:gd name="T13" fmla="*/ 68 h 98"/>
                <a:gd name="T14" fmla="*/ 31 w 102"/>
                <a:gd name="T15" fmla="*/ 4 h 9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2" h="98">
                  <a:moveTo>
                    <a:pt x="31" y="4"/>
                  </a:moveTo>
                  <a:cubicBezTo>
                    <a:pt x="27" y="1"/>
                    <a:pt x="23" y="0"/>
                    <a:pt x="19" y="0"/>
                  </a:cubicBezTo>
                  <a:cubicBezTo>
                    <a:pt x="14" y="0"/>
                    <a:pt x="10" y="1"/>
                    <a:pt x="7" y="4"/>
                  </a:cubicBezTo>
                  <a:cubicBezTo>
                    <a:pt x="0" y="11"/>
                    <a:pt x="0" y="21"/>
                    <a:pt x="7" y="28"/>
                  </a:cubicBezTo>
                  <a:cubicBezTo>
                    <a:pt x="72" y="91"/>
                    <a:pt x="72" y="91"/>
                    <a:pt x="72" y="91"/>
                  </a:cubicBezTo>
                  <a:cubicBezTo>
                    <a:pt x="78" y="98"/>
                    <a:pt x="89" y="98"/>
                    <a:pt x="96" y="91"/>
                  </a:cubicBezTo>
                  <a:cubicBezTo>
                    <a:pt x="102" y="85"/>
                    <a:pt x="102" y="74"/>
                    <a:pt x="96" y="68"/>
                  </a:cubicBezTo>
                  <a:lnTo>
                    <a:pt x="31" y="4"/>
                  </a:lnTo>
                  <a:close/>
                </a:path>
              </a:pathLst>
            </a:custGeom>
            <a:solidFill>
              <a:srgbClr val="FFFF00"/>
            </a:solidFill>
            <a:ln>
              <a:solidFill>
                <a:srgbClr val="FFFF00"/>
              </a:solidFill>
            </a:ln>
          </p:spPr>
          <p:txBody>
            <a:bodyPr vert="horz" wrap="square" lIns="121920" tIns="60960" rIns="121920" bIns="6096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srgbClr val="FFFF00"/>
                </a:solidFill>
                <a:effectLst/>
                <a:uLnTx/>
                <a:uFillTx/>
                <a:latin typeface="字魂59号-创粗黑" panose="00000500000000000000" pitchFamily="2" charset="-122"/>
                <a:ea typeface="字魂59号-创粗黑" panose="00000500000000000000" pitchFamily="2" charset="-122"/>
                <a:cs typeface="+mn-ea"/>
                <a:sym typeface="字魂59号-创粗黑" panose="00000500000000000000" pitchFamily="2" charset="-122"/>
              </a:endParaRPr>
            </a:p>
          </p:txBody>
        </p:sp>
      </p:grpSp>
      <p:grpSp>
        <p:nvGrpSpPr>
          <p:cNvPr id="4" name="组合 3"/>
          <p:cNvGrpSpPr/>
          <p:nvPr/>
        </p:nvGrpSpPr>
        <p:grpSpPr>
          <a:xfrm>
            <a:off x="1981161" y="3084088"/>
            <a:ext cx="8736458" cy="993356"/>
            <a:chOff x="7019" y="6310"/>
            <a:chExt cx="6358" cy="666"/>
          </a:xfrm>
        </p:grpSpPr>
        <p:sp>
          <p:nvSpPr>
            <p:cNvPr id="19" name="任意多边形 18"/>
            <p:cNvSpPr/>
            <p:nvPr/>
          </p:nvSpPr>
          <p:spPr>
            <a:xfrm>
              <a:off x="7117" y="6476"/>
              <a:ext cx="6260" cy="500"/>
            </a:xfrm>
            <a:custGeom>
              <a:avLst/>
              <a:gdLst>
                <a:gd name="connsiteX0" fmla="*/ 0 w 6766560"/>
                <a:gd name="connsiteY0" fmla="*/ 39809 h 361457"/>
                <a:gd name="connsiteX1" fmla="*/ 4411980 w 6766560"/>
                <a:gd name="connsiteY1" fmla="*/ 28379 h 361457"/>
                <a:gd name="connsiteX2" fmla="*/ 4023360 w 6766560"/>
                <a:gd name="connsiteY2" fmla="*/ 359849 h 361457"/>
                <a:gd name="connsiteX3" fmla="*/ 6766560 w 6766560"/>
                <a:gd name="connsiteY3" fmla="*/ 131249 h 361457"/>
                <a:gd name="connsiteX0-1" fmla="*/ 0 w 6766560"/>
                <a:gd name="connsiteY0-2" fmla="*/ 75291 h 398381"/>
                <a:gd name="connsiteX1-3" fmla="*/ 4369154 w 6766560"/>
                <a:gd name="connsiteY1-4" fmla="*/ 18141 h 398381"/>
                <a:gd name="connsiteX2-5" fmla="*/ 4023360 w 6766560"/>
                <a:gd name="connsiteY2-6" fmla="*/ 395331 h 398381"/>
                <a:gd name="connsiteX3-7" fmla="*/ 6766560 w 6766560"/>
                <a:gd name="connsiteY3-8" fmla="*/ 166731 h 398381"/>
                <a:gd name="connsiteX0-9" fmla="*/ 0 w 6766560"/>
                <a:gd name="connsiteY0-10" fmla="*/ 71354 h 339035"/>
                <a:gd name="connsiteX1-11" fmla="*/ 4369154 w 6766560"/>
                <a:gd name="connsiteY1-12" fmla="*/ 14204 h 339035"/>
                <a:gd name="connsiteX2-13" fmla="*/ 4351696 w 6766560"/>
                <a:gd name="connsiteY2-14" fmla="*/ 334244 h 339035"/>
                <a:gd name="connsiteX3-15" fmla="*/ 6766560 w 6766560"/>
                <a:gd name="connsiteY3-16" fmla="*/ 162794 h 339035"/>
                <a:gd name="connsiteX0-17" fmla="*/ 0 w 7194823"/>
                <a:gd name="connsiteY0-18" fmla="*/ 71354 h 334304"/>
                <a:gd name="connsiteX1-19" fmla="*/ 4369154 w 7194823"/>
                <a:gd name="connsiteY1-20" fmla="*/ 14204 h 334304"/>
                <a:gd name="connsiteX2-21" fmla="*/ 4351696 w 7194823"/>
                <a:gd name="connsiteY2-22" fmla="*/ 334244 h 334304"/>
                <a:gd name="connsiteX3-23" fmla="*/ 7194823 w 7194823"/>
                <a:gd name="connsiteY3-24" fmla="*/ 37064 h 334304"/>
                <a:gd name="connsiteX0-25" fmla="*/ 0 w 7194823"/>
                <a:gd name="connsiteY0-26" fmla="*/ 72918 h 358721"/>
                <a:gd name="connsiteX1-27" fmla="*/ 4369154 w 7194823"/>
                <a:gd name="connsiteY1-28" fmla="*/ 15768 h 358721"/>
                <a:gd name="connsiteX2-29" fmla="*/ 4051911 w 7194823"/>
                <a:gd name="connsiteY2-30" fmla="*/ 358668 h 358721"/>
                <a:gd name="connsiteX3-31" fmla="*/ 7194823 w 7194823"/>
                <a:gd name="connsiteY3-32" fmla="*/ 38628 h 358721"/>
                <a:gd name="connsiteX0-33" fmla="*/ 0 w 6454042"/>
                <a:gd name="connsiteY0-34" fmla="*/ 72918 h 359955"/>
                <a:gd name="connsiteX1-35" fmla="*/ 4369154 w 6454042"/>
                <a:gd name="connsiteY1-36" fmla="*/ 15768 h 359955"/>
                <a:gd name="connsiteX2-37" fmla="*/ 4051911 w 6454042"/>
                <a:gd name="connsiteY2-38" fmla="*/ 358668 h 359955"/>
                <a:gd name="connsiteX3-39" fmla="*/ 6454042 w 6454042"/>
                <a:gd name="connsiteY3-40" fmla="*/ 112769 h 359955"/>
                <a:gd name="connsiteX0-41" fmla="*/ 0 w 6454042"/>
                <a:gd name="connsiteY0-42" fmla="*/ 62493 h 349247"/>
                <a:gd name="connsiteX1-43" fmla="*/ 4122228 w 6454042"/>
                <a:gd name="connsiteY1-44" fmla="*/ 17700 h 349247"/>
                <a:gd name="connsiteX2-45" fmla="*/ 4051911 w 6454042"/>
                <a:gd name="connsiteY2-46" fmla="*/ 348243 h 349247"/>
                <a:gd name="connsiteX3-47" fmla="*/ 6454042 w 6454042"/>
                <a:gd name="connsiteY3-48" fmla="*/ 102344 h 349247"/>
                <a:gd name="connsiteX0-49" fmla="*/ 0 w 4341830"/>
                <a:gd name="connsiteY0-50" fmla="*/ 62493 h 348243"/>
                <a:gd name="connsiteX1-51" fmla="*/ 4122228 w 4341830"/>
                <a:gd name="connsiteY1-52" fmla="*/ 17700 h 348243"/>
                <a:gd name="connsiteX2-53" fmla="*/ 4051911 w 4341830"/>
                <a:gd name="connsiteY2-54" fmla="*/ 348243 h 348243"/>
                <a:gd name="connsiteX0-55" fmla="*/ 0 w 4122228"/>
                <a:gd name="connsiteY0-56" fmla="*/ 62493 h 62493"/>
                <a:gd name="connsiteX1-57" fmla="*/ 4122228 w 4122228"/>
                <a:gd name="connsiteY1-58" fmla="*/ 17700 h 62493"/>
                <a:gd name="connsiteX0-59" fmla="*/ 0 w 4122228"/>
                <a:gd name="connsiteY0-60" fmla="*/ 44793 h 66159"/>
                <a:gd name="connsiteX1-61" fmla="*/ 4122228 w 4122228"/>
                <a:gd name="connsiteY1-62" fmla="*/ 0 h 66159"/>
                <a:gd name="connsiteX0-63" fmla="*/ 0 w 4245691"/>
                <a:gd name="connsiteY0-64" fmla="*/ 156004 h 156004"/>
                <a:gd name="connsiteX1-65" fmla="*/ 4245691 w 4245691"/>
                <a:gd name="connsiteY1-66" fmla="*/ 0 h 156004"/>
                <a:gd name="connsiteX0-67" fmla="*/ 0 w 4245691"/>
                <a:gd name="connsiteY0-68" fmla="*/ 156004 h 163985"/>
                <a:gd name="connsiteX1-69" fmla="*/ 4245691 w 4245691"/>
                <a:gd name="connsiteY1-70" fmla="*/ 0 h 163985"/>
                <a:gd name="connsiteX0-71" fmla="*/ 0 w 5449458"/>
                <a:gd name="connsiteY0-72" fmla="*/ 143648 h 143648"/>
                <a:gd name="connsiteX1-73" fmla="*/ 5449458 w 5449458"/>
                <a:gd name="connsiteY1-74" fmla="*/ 0 h 143648"/>
                <a:gd name="connsiteX0-75" fmla="*/ 0 w 5449458"/>
                <a:gd name="connsiteY0-76" fmla="*/ 143648 h 260913"/>
                <a:gd name="connsiteX1-77" fmla="*/ 1990356 w 5449458"/>
                <a:gd name="connsiteY1-78" fmla="*/ 260339 h 260913"/>
                <a:gd name="connsiteX2-79" fmla="*/ 5449458 w 5449458"/>
                <a:gd name="connsiteY2-80" fmla="*/ 0 h 260913"/>
                <a:gd name="connsiteX0-81" fmla="*/ 0 w 4693246"/>
                <a:gd name="connsiteY0-82" fmla="*/ 169 h 463018"/>
                <a:gd name="connsiteX1-83" fmla="*/ 1234144 w 4693246"/>
                <a:gd name="connsiteY1-84" fmla="*/ 462849 h 463018"/>
                <a:gd name="connsiteX2-85" fmla="*/ 4693246 w 4693246"/>
                <a:gd name="connsiteY2-86" fmla="*/ 202510 h 463018"/>
                <a:gd name="connsiteX0-87" fmla="*/ 153395 w 4846641"/>
                <a:gd name="connsiteY0-88" fmla="*/ 0 h 462988"/>
                <a:gd name="connsiteX1-89" fmla="*/ 1387539 w 4846641"/>
                <a:gd name="connsiteY1-90" fmla="*/ 462680 h 462988"/>
                <a:gd name="connsiteX2-91" fmla="*/ 4846641 w 4846641"/>
                <a:gd name="connsiteY2-92" fmla="*/ 202341 h 462988"/>
                <a:gd name="connsiteX0-93" fmla="*/ 212160 w 4457851"/>
                <a:gd name="connsiteY0-94" fmla="*/ 0 h 462988"/>
                <a:gd name="connsiteX1-95" fmla="*/ 998749 w 4457851"/>
                <a:gd name="connsiteY1-96" fmla="*/ 462680 h 462988"/>
                <a:gd name="connsiteX2-97" fmla="*/ 4457851 w 4457851"/>
                <a:gd name="connsiteY2-98" fmla="*/ 202341 h 462988"/>
                <a:gd name="connsiteX0-99" fmla="*/ 238795 w 4484486"/>
                <a:gd name="connsiteY0-100" fmla="*/ 0 h 462868"/>
                <a:gd name="connsiteX1-101" fmla="*/ 1025384 w 4484486"/>
                <a:gd name="connsiteY1-102" fmla="*/ 462680 h 462868"/>
                <a:gd name="connsiteX2-103" fmla="*/ 4484486 w 4484486"/>
                <a:gd name="connsiteY2-104" fmla="*/ 202341 h 462868"/>
                <a:gd name="connsiteX0-105" fmla="*/ 410770 w 4656461"/>
                <a:gd name="connsiteY0-106" fmla="*/ 0 h 425815"/>
                <a:gd name="connsiteX1-107" fmla="*/ 595476 w 4656461"/>
                <a:gd name="connsiteY1-108" fmla="*/ 425610 h 425815"/>
                <a:gd name="connsiteX2-109" fmla="*/ 4656461 w 4656461"/>
                <a:gd name="connsiteY2-110" fmla="*/ 202341 h 425815"/>
                <a:gd name="connsiteX0-111" fmla="*/ 410770 w 4656461"/>
                <a:gd name="connsiteY0-112" fmla="*/ 0 h 364069"/>
                <a:gd name="connsiteX1-113" fmla="*/ 595476 w 4656461"/>
                <a:gd name="connsiteY1-114" fmla="*/ 363827 h 364069"/>
                <a:gd name="connsiteX2-115" fmla="*/ 4656461 w 4656461"/>
                <a:gd name="connsiteY2-116" fmla="*/ 202341 h 364069"/>
                <a:gd name="connsiteX0-117" fmla="*/ 558636 w 4511100"/>
                <a:gd name="connsiteY0-118" fmla="*/ 0 h 388767"/>
                <a:gd name="connsiteX1-119" fmla="*/ 450115 w 4511100"/>
                <a:gd name="connsiteY1-120" fmla="*/ 388541 h 388767"/>
                <a:gd name="connsiteX2-121" fmla="*/ 4511100 w 4511100"/>
                <a:gd name="connsiteY2-122" fmla="*/ 227055 h 388767"/>
                <a:gd name="connsiteX0-123" fmla="*/ 445007 w 4613533"/>
                <a:gd name="connsiteY0-124" fmla="*/ 0 h 413467"/>
                <a:gd name="connsiteX1-125" fmla="*/ 552548 w 4613533"/>
                <a:gd name="connsiteY1-126" fmla="*/ 413255 h 413467"/>
                <a:gd name="connsiteX2-127" fmla="*/ 4613533 w 4613533"/>
                <a:gd name="connsiteY2-128" fmla="*/ 251769 h 413467"/>
                <a:gd name="connsiteX0-129" fmla="*/ 437894 w 4606420"/>
                <a:gd name="connsiteY0-130" fmla="*/ 0 h 351722"/>
                <a:gd name="connsiteX1-131" fmla="*/ 560868 w 4606420"/>
                <a:gd name="connsiteY1-132" fmla="*/ 351471 h 351722"/>
                <a:gd name="connsiteX2-133" fmla="*/ 4606420 w 4606420"/>
                <a:gd name="connsiteY2-134" fmla="*/ 251769 h 351722"/>
                <a:gd name="connsiteX0-135" fmla="*/ 424068 w 4592594"/>
                <a:gd name="connsiteY0-136" fmla="*/ 0 h 401116"/>
                <a:gd name="connsiteX1-137" fmla="*/ 577907 w 4592594"/>
                <a:gd name="connsiteY1-138" fmla="*/ 400898 h 401116"/>
                <a:gd name="connsiteX2-139" fmla="*/ 4592594 w 4592594"/>
                <a:gd name="connsiteY2-140" fmla="*/ 251769 h 401116"/>
                <a:gd name="connsiteX0-141" fmla="*/ 424068 w 4592594"/>
                <a:gd name="connsiteY0-142" fmla="*/ 0 h 401116"/>
                <a:gd name="connsiteX1-143" fmla="*/ 577907 w 4592594"/>
                <a:gd name="connsiteY1-144" fmla="*/ 400898 h 401116"/>
                <a:gd name="connsiteX2-145" fmla="*/ 4592594 w 4592594"/>
                <a:gd name="connsiteY2-146" fmla="*/ 338266 h 401116"/>
                <a:gd name="connsiteX0-147" fmla="*/ 391353 w 4638179"/>
                <a:gd name="connsiteY0-148" fmla="*/ 0 h 401116"/>
                <a:gd name="connsiteX1-149" fmla="*/ 623492 w 4638179"/>
                <a:gd name="connsiteY1-150" fmla="*/ 400898 h 401116"/>
                <a:gd name="connsiteX2-151" fmla="*/ 4638179 w 4638179"/>
                <a:gd name="connsiteY2-152" fmla="*/ 338266 h 401116"/>
                <a:gd name="connsiteX0-153" fmla="*/ 391353 w 4904398"/>
                <a:gd name="connsiteY0-154" fmla="*/ 0 h 401116"/>
                <a:gd name="connsiteX1-155" fmla="*/ 623492 w 4904398"/>
                <a:gd name="connsiteY1-156" fmla="*/ 400898 h 401116"/>
                <a:gd name="connsiteX2-157" fmla="*/ 4904398 w 4904398"/>
                <a:gd name="connsiteY2-158" fmla="*/ 322224 h 401116"/>
              </a:gdLst>
              <a:ahLst/>
              <a:cxnLst>
                <a:cxn ang="0">
                  <a:pos x="connsiteX0-1" y="connsiteY0-2"/>
                </a:cxn>
                <a:cxn ang="0">
                  <a:pos x="connsiteX1-3" y="connsiteY1-4"/>
                </a:cxn>
                <a:cxn ang="0">
                  <a:pos x="connsiteX2-5" y="connsiteY2-6"/>
                </a:cxn>
              </a:cxnLst>
              <a:rect l="l" t="t" r="r" b="b"/>
              <a:pathLst>
                <a:path w="4904398" h="401116">
                  <a:moveTo>
                    <a:pt x="391353" y="0"/>
                  </a:moveTo>
                  <a:cubicBezTo>
                    <a:pt x="-226127" y="38897"/>
                    <a:pt x="-86259" y="411428"/>
                    <a:pt x="623492" y="400898"/>
                  </a:cubicBezTo>
                  <a:lnTo>
                    <a:pt x="4904398" y="322224"/>
                  </a:lnTo>
                </a:path>
              </a:pathLst>
            </a:custGeom>
            <a:noFill/>
            <a:ln w="25400" cap="rnd">
              <a:solidFill>
                <a:schemeClr val="tx1">
                  <a:lumMod val="85000"/>
                  <a:lumOff val="15000"/>
                </a:schemeClr>
              </a:solidFill>
              <a:prstDash val="dash"/>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00"/>
                </a:solidFill>
                <a:effectLst>
                  <a:outerShdw blurRad="38100" dist="38100" dir="2700000" algn="tl">
                    <a:srgbClr val="000000">
                      <a:alpha val="43137"/>
                    </a:srgbClr>
                  </a:outerShdw>
                </a:effectLst>
                <a:uLnTx/>
                <a:uFillTx/>
                <a:latin typeface="字魂59号-创粗黑" panose="00000500000000000000" pitchFamily="2" charset="-122"/>
                <a:ea typeface="字魂59号-创粗黑" panose="00000500000000000000" pitchFamily="2" charset="-122"/>
                <a:cs typeface="+mn-ea"/>
                <a:sym typeface="字魂59号-创粗黑" panose="00000500000000000000" pitchFamily="2" charset="-122"/>
              </a:endParaRPr>
            </a:p>
          </p:txBody>
        </p:sp>
        <p:sp>
          <p:nvSpPr>
            <p:cNvPr id="20" name="文本框 19"/>
            <p:cNvSpPr txBox="1"/>
            <p:nvPr/>
          </p:nvSpPr>
          <p:spPr>
            <a:xfrm>
              <a:off x="7019" y="6310"/>
              <a:ext cx="6260" cy="618"/>
            </a:xfrm>
            <a:prstGeom prst="rect">
              <a:avLst/>
            </a:prstGeom>
            <a:solidFill>
              <a:srgbClr val="FFDB40"/>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5400" b="0" i="0" u="none" strike="noStrike" kern="1200" cap="none" spc="0" normalizeH="0" baseline="0" noProof="0" dirty="0" err="1">
                  <a:ln>
                    <a:noFill/>
                  </a:ln>
                  <a:solidFill>
                    <a:prstClr val="white"/>
                  </a:solidFill>
                  <a:effectLst>
                    <a:outerShdw blurRad="38100" dist="38100" dir="2700000" algn="tl">
                      <a:srgbClr val="000000">
                        <a:alpha val="43137"/>
                      </a:srgbClr>
                    </a:outerShdw>
                  </a:effectLst>
                  <a:uLnTx/>
                  <a:uFillTx/>
                  <a:latin typeface="Times New Roman" panose="02020603050405020304" pitchFamily="18" charset="0"/>
                  <a:ea typeface="字魂59号-创粗黑" panose="00000500000000000000" pitchFamily="2" charset="-122"/>
                  <a:cs typeface="Times New Roman" panose="02020603050405020304" pitchFamily="18" charset="0"/>
                  <a:sym typeface="字魂59号-创粗黑" panose="00000500000000000000" pitchFamily="2" charset="-122"/>
                </a:rPr>
                <a:t>Hoạt</a:t>
              </a:r>
              <a:r>
                <a:rPr kumimoji="0" lang="en-US" altLang="zh-CN" sz="5400" b="0"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Times New Roman" panose="02020603050405020304" pitchFamily="18" charset="0"/>
                  <a:ea typeface="字魂59号-创粗黑" panose="00000500000000000000" pitchFamily="2" charset="-122"/>
                  <a:cs typeface="Times New Roman" panose="02020603050405020304" pitchFamily="18" charset="0"/>
                  <a:sym typeface="字魂59号-创粗黑" panose="00000500000000000000" pitchFamily="2" charset="-122"/>
                </a:rPr>
                <a:t> </a:t>
              </a:r>
              <a:r>
                <a:rPr kumimoji="0" lang="en-US" altLang="zh-CN" sz="5400" b="0" i="0" u="none" strike="noStrike" kern="1200" cap="none" spc="0" normalizeH="0" baseline="0" noProof="0" dirty="0" err="1">
                  <a:ln>
                    <a:noFill/>
                  </a:ln>
                  <a:solidFill>
                    <a:prstClr val="white"/>
                  </a:solidFill>
                  <a:effectLst>
                    <a:outerShdw blurRad="38100" dist="38100" dir="2700000" algn="tl">
                      <a:srgbClr val="000000">
                        <a:alpha val="43137"/>
                      </a:srgbClr>
                    </a:outerShdw>
                  </a:effectLst>
                  <a:uLnTx/>
                  <a:uFillTx/>
                  <a:latin typeface="Times New Roman" panose="02020603050405020304" pitchFamily="18" charset="0"/>
                  <a:ea typeface="字魂59号-创粗黑" panose="00000500000000000000" pitchFamily="2" charset="-122"/>
                  <a:cs typeface="Times New Roman" panose="02020603050405020304" pitchFamily="18" charset="0"/>
                  <a:sym typeface="字魂59号-创粗黑" panose="00000500000000000000" pitchFamily="2" charset="-122"/>
                </a:rPr>
                <a:t>động</a:t>
              </a:r>
              <a:r>
                <a:rPr kumimoji="0" lang="en-US" altLang="zh-CN" sz="5400" b="0"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Times New Roman" panose="02020603050405020304" pitchFamily="18" charset="0"/>
                  <a:ea typeface="字魂59号-创粗黑" panose="00000500000000000000" pitchFamily="2" charset="-122"/>
                  <a:cs typeface="Times New Roman" panose="02020603050405020304" pitchFamily="18" charset="0"/>
                  <a:sym typeface="字魂59号-创粗黑" panose="00000500000000000000" pitchFamily="2" charset="-122"/>
                </a:rPr>
                <a:t> khám phá</a:t>
              </a:r>
              <a:endParaRPr kumimoji="0" lang="zh-CN" altLang="en-US" sz="5400" b="0"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Times New Roman" panose="02020603050405020304" pitchFamily="18" charset="0"/>
                <a:ea typeface="字魂59号-创粗黑" panose="00000500000000000000" pitchFamily="2" charset="-122"/>
                <a:cs typeface="Times New Roman" panose="02020603050405020304" pitchFamily="18" charset="0"/>
                <a:sym typeface="字魂59号-创粗黑" panose="00000500000000000000" pitchFamily="2" charset="-122"/>
              </a:endParaRPr>
            </a:p>
          </p:txBody>
        </p:sp>
      </p:grpSp>
    </p:spTree>
  </p:cSld>
  <p:clrMapOvr>
    <a:masterClrMapping/>
  </p:clrMapOvr>
  <mc:AlternateContent xmlns:mc="http://schemas.openxmlformats.org/markup-compatibility/2006" xmlns:p14="http://schemas.microsoft.com/office/powerpoint/2010/main">
    <mc:Choice Requires="p14">
      <p:transition p14:dur="10">
        <p:random/>
      </p:transition>
    </mc:Choice>
    <mc:Fallback xmlns="">
      <p:transition>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fade">
                                      <p:cBhvr>
                                        <p:cTn id="7" dur="500"/>
                                        <p:tgtEl>
                                          <p:spTgt spid="52"/>
                                        </p:tgtEl>
                                      </p:cBhvr>
                                    </p:animEffect>
                                  </p:childTnLst>
                                </p:cTn>
                              </p:par>
                            </p:childTnLst>
                          </p:cTn>
                        </p:par>
                        <p:par>
                          <p:cTn id="8" fill="hold">
                            <p:stCondLst>
                              <p:cond delay="500"/>
                            </p:stCondLst>
                            <p:childTnLst>
                              <p:par>
                                <p:cTn id="9" presetID="22" presetClass="entr" presetSubtype="4"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wipe(down)">
                                      <p:cBhvr>
                                        <p:cTn id="11" dur="75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endParaRPr lang="en-US"/>
          </a:p>
        </p:txBody>
      </p:sp>
      <p:pic>
        <p:nvPicPr>
          <p:cNvPr id="6" name="Content Placeholder 5"/>
          <p:cNvPicPr>
            <a:picLocks noGrp="1" noChangeAspect="1"/>
          </p:cNvPicPr>
          <p:nvPr>
            <p:ph idx="1"/>
          </p:nvPr>
        </p:nvPicPr>
        <p:blipFill>
          <a:blip r:embed="rId3"/>
          <a:stretch>
            <a:fillRect/>
          </a:stretch>
        </p:blipFill>
        <p:spPr>
          <a:xfrm>
            <a:off x="2397125" y="1186180"/>
            <a:ext cx="8047355" cy="4757420"/>
          </a:xfrm>
          <a:prstGeom prst="rect">
            <a:avLst/>
          </a:prstGeom>
        </p:spPr>
      </p:pic>
      <p:sp>
        <p:nvSpPr>
          <p:cNvPr id="20" name="文本框 19"/>
          <p:cNvSpPr txBox="1"/>
          <p:nvPr/>
        </p:nvSpPr>
        <p:spPr>
          <a:xfrm>
            <a:off x="1779905" y="236855"/>
            <a:ext cx="9159240" cy="629920"/>
          </a:xfrm>
          <a:prstGeom prst="rect">
            <a:avLst/>
          </a:prstGeom>
          <a:solidFill>
            <a:srgbClr val="FFDB40"/>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3500" b="0" i="0" u="none" strike="noStrike" kern="1200" cap="none" spc="0" normalizeH="0" baseline="0" noProof="0" dirty="0" err="1">
                <a:ln>
                  <a:noFill/>
                </a:ln>
                <a:solidFill>
                  <a:prstClr val="white"/>
                </a:solidFill>
                <a:effectLst>
                  <a:outerShdw blurRad="38100" dist="38100" dir="2700000" algn="tl">
                    <a:srgbClr val="000000">
                      <a:alpha val="43137"/>
                    </a:srgbClr>
                  </a:outerShdw>
                </a:effectLst>
                <a:uLnTx/>
                <a:uFillTx/>
                <a:latin typeface="Times New Roman" panose="02020603050405020304" pitchFamily="18" charset="0"/>
                <a:ea typeface="字魂59号-创粗黑" panose="00000500000000000000" pitchFamily="2" charset="-122"/>
                <a:cs typeface="Times New Roman" panose="02020603050405020304" pitchFamily="18" charset="0"/>
                <a:sym typeface="字魂59号-创粗黑" panose="00000500000000000000" pitchFamily="2" charset="-122"/>
              </a:rPr>
              <a:t>Kể các hoạt động diễn ra trong ngày khai giảng</a:t>
            </a:r>
            <a:endParaRPr kumimoji="0" lang="zh-CN" altLang="en-US" sz="3500" b="0"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Times New Roman" panose="02020603050405020304" pitchFamily="18" charset="0"/>
              <a:ea typeface="字魂59号-创粗黑" panose="00000500000000000000" pitchFamily="2" charset="-122"/>
              <a:cs typeface="Times New Roman" panose="02020603050405020304" pitchFamily="18" charset="0"/>
              <a:sym typeface="字魂59号-创粗黑" panose="00000500000000000000" pitchFamily="2" charset="-122"/>
            </a:endParaRPr>
          </a:p>
        </p:txBody>
      </p:sp>
      <p:sp>
        <p:nvSpPr>
          <p:cNvPr id="10" name="文本框 19"/>
          <p:cNvSpPr txBox="1"/>
          <p:nvPr/>
        </p:nvSpPr>
        <p:spPr>
          <a:xfrm>
            <a:off x="4213860" y="6126480"/>
            <a:ext cx="5629275" cy="629920"/>
          </a:xfrm>
          <a:prstGeom prst="rect">
            <a:avLst/>
          </a:prstGeom>
          <a:solidFill>
            <a:srgbClr val="FFDB40"/>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3500" b="0" i="0" u="none" strike="noStrike" kern="1200" cap="none" spc="0" normalizeH="0" baseline="0" noProof="0" dirty="0" err="1">
                <a:ln>
                  <a:noFill/>
                </a:ln>
                <a:solidFill>
                  <a:prstClr val="white"/>
                </a:solidFill>
                <a:effectLst>
                  <a:outerShdw blurRad="38100" dist="38100" dir="2700000" algn="tl">
                    <a:srgbClr val="000000">
                      <a:alpha val="43137"/>
                    </a:srgbClr>
                  </a:outerShdw>
                </a:effectLst>
                <a:uLnTx/>
                <a:uFillTx/>
                <a:latin typeface="Times New Roman" panose="02020603050405020304" pitchFamily="18" charset="0"/>
                <a:ea typeface="字魂59号-创粗黑" panose="00000500000000000000" pitchFamily="2" charset="-122"/>
                <a:cs typeface="Times New Roman" panose="02020603050405020304" pitchFamily="18" charset="0"/>
                <a:sym typeface="字魂59号-创粗黑" panose="00000500000000000000" pitchFamily="2" charset="-122"/>
              </a:rPr>
              <a:t>Tập trung toàn trường</a:t>
            </a:r>
            <a:endParaRPr kumimoji="0" lang="zh-CN" altLang="en-US" sz="3500" b="0"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Times New Roman" panose="02020603050405020304" pitchFamily="18" charset="0"/>
              <a:ea typeface="字魂59号-创粗黑" panose="00000500000000000000" pitchFamily="2" charset="-122"/>
              <a:cs typeface="Times New Roman" panose="02020603050405020304" pitchFamily="18" charset="0"/>
              <a:sym typeface="字魂59号-创粗黑" panose="00000500000000000000" pitchFamily="2" charset="-122"/>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barn(inVertical)">
                                      <p:cBhvr>
                                        <p:cTn id="7" dur="500"/>
                                        <p:tgtEl>
                                          <p:spTgt spid="20"/>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1000"/>
                                        <p:tgtEl>
                                          <p:spTgt spid="6"/>
                                        </p:tgtEl>
                                      </p:cBhvr>
                                    </p:animEffect>
                                    <p:anim calcmode="lin" valueType="num">
                                      <p:cBhvr>
                                        <p:cTn id="13" dur="1000" fill="hold"/>
                                        <p:tgtEl>
                                          <p:spTgt spid="6"/>
                                        </p:tgtEl>
                                        <p:attrNameLst>
                                          <p:attrName>ppt_x</p:attrName>
                                        </p:attrNameLst>
                                      </p:cBhvr>
                                      <p:tavLst>
                                        <p:tav tm="0">
                                          <p:val>
                                            <p:strVal val="#ppt_x"/>
                                          </p:val>
                                        </p:tav>
                                        <p:tav tm="100000">
                                          <p:val>
                                            <p:strVal val="#ppt_x"/>
                                          </p:val>
                                        </p:tav>
                                      </p:tavLst>
                                    </p:anim>
                                    <p:anim calcmode="lin" valueType="num">
                                      <p:cBhvr>
                                        <p:cTn id="14"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barn(inVertical)">
                                      <p:cBhvr>
                                        <p:cTn id="19"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bldLvl="0" animBg="1"/>
      <p:bldP spid="20" grpId="1" animBg="1"/>
      <p:bldP spid="10" grpId="0" bldLvl="0" animBg="1"/>
      <p:bldP spid="10" grpId="1"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endParaRPr lang="en-US"/>
          </a:p>
        </p:txBody>
      </p:sp>
      <p:pic>
        <p:nvPicPr>
          <p:cNvPr id="6" name="Content Placeholder 5"/>
          <p:cNvPicPr>
            <a:picLocks noGrp="1" noChangeAspect="1"/>
          </p:cNvPicPr>
          <p:nvPr>
            <p:ph idx="1"/>
          </p:nvPr>
        </p:nvPicPr>
        <p:blipFill>
          <a:blip r:embed="rId3"/>
          <a:stretch>
            <a:fillRect/>
          </a:stretch>
        </p:blipFill>
        <p:spPr>
          <a:xfrm>
            <a:off x="2397125" y="1186180"/>
            <a:ext cx="8047355" cy="4757420"/>
          </a:xfrm>
          <a:prstGeom prst="rect">
            <a:avLst/>
          </a:prstGeom>
        </p:spPr>
      </p:pic>
      <p:sp>
        <p:nvSpPr>
          <p:cNvPr id="20" name="文本框 19"/>
          <p:cNvSpPr txBox="1"/>
          <p:nvPr/>
        </p:nvSpPr>
        <p:spPr>
          <a:xfrm>
            <a:off x="1779905" y="236855"/>
            <a:ext cx="9159240" cy="629920"/>
          </a:xfrm>
          <a:prstGeom prst="rect">
            <a:avLst/>
          </a:prstGeom>
          <a:solidFill>
            <a:srgbClr val="FFDB40"/>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3500" b="0" i="0" u="none" strike="noStrike" kern="1200" cap="none" spc="0" normalizeH="0" baseline="0" noProof="0" dirty="0" err="1">
                <a:ln>
                  <a:noFill/>
                </a:ln>
                <a:solidFill>
                  <a:prstClr val="white"/>
                </a:solidFill>
                <a:effectLst>
                  <a:outerShdw blurRad="38100" dist="38100" dir="2700000" algn="tl">
                    <a:srgbClr val="000000">
                      <a:alpha val="43137"/>
                    </a:srgbClr>
                  </a:outerShdw>
                </a:effectLst>
                <a:uLnTx/>
                <a:uFillTx/>
                <a:latin typeface="Times New Roman" panose="02020603050405020304" pitchFamily="18" charset="0"/>
                <a:ea typeface="字魂59号-创粗黑" panose="00000500000000000000" pitchFamily="2" charset="-122"/>
                <a:cs typeface="Times New Roman" panose="02020603050405020304" pitchFamily="18" charset="0"/>
                <a:sym typeface="字魂59号-创粗黑" panose="00000500000000000000" pitchFamily="2" charset="-122"/>
              </a:rPr>
              <a:t>Kể các hoạt động diễn ra trong ngày khai giảng</a:t>
            </a:r>
            <a:endParaRPr kumimoji="0" lang="zh-CN" altLang="en-US" sz="3500" b="0"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Times New Roman" panose="02020603050405020304" pitchFamily="18" charset="0"/>
              <a:ea typeface="字魂59号-创粗黑" panose="00000500000000000000" pitchFamily="2" charset="-122"/>
              <a:cs typeface="Times New Roman" panose="02020603050405020304" pitchFamily="18" charset="0"/>
              <a:sym typeface="字魂59号-创粗黑" panose="00000500000000000000" pitchFamily="2" charset="-122"/>
            </a:endParaRPr>
          </a:p>
        </p:txBody>
      </p:sp>
      <p:sp>
        <p:nvSpPr>
          <p:cNvPr id="10" name="文本框 19"/>
          <p:cNvSpPr txBox="1"/>
          <p:nvPr/>
        </p:nvSpPr>
        <p:spPr>
          <a:xfrm>
            <a:off x="4213860" y="6126480"/>
            <a:ext cx="5629275" cy="629920"/>
          </a:xfrm>
          <a:prstGeom prst="rect">
            <a:avLst/>
          </a:prstGeom>
          <a:solidFill>
            <a:srgbClr val="FFDB40"/>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3500" b="0" i="0" u="none" strike="noStrike" kern="1200" cap="none" spc="0" normalizeH="0" baseline="0" noProof="0" dirty="0" err="1">
                <a:ln>
                  <a:noFill/>
                </a:ln>
                <a:solidFill>
                  <a:prstClr val="white"/>
                </a:solidFill>
                <a:effectLst>
                  <a:outerShdw blurRad="38100" dist="38100" dir="2700000" algn="tl">
                    <a:srgbClr val="000000">
                      <a:alpha val="43137"/>
                    </a:srgbClr>
                  </a:outerShdw>
                </a:effectLst>
                <a:uLnTx/>
                <a:uFillTx/>
                <a:latin typeface="Times New Roman" panose="02020603050405020304" pitchFamily="18" charset="0"/>
                <a:ea typeface="字魂59号-创粗黑" panose="00000500000000000000" pitchFamily="2" charset="-122"/>
                <a:cs typeface="Times New Roman" panose="02020603050405020304" pitchFamily="18" charset="0"/>
                <a:sym typeface="字魂59号-创粗黑" panose="00000500000000000000" pitchFamily="2" charset="-122"/>
              </a:rPr>
              <a:t>Lễ khai giảng</a:t>
            </a:r>
            <a:endParaRPr kumimoji="0" lang="zh-CN" altLang="en-US" sz="3500" b="0"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Times New Roman" panose="02020603050405020304" pitchFamily="18" charset="0"/>
              <a:ea typeface="字魂59号-创粗黑" panose="00000500000000000000" pitchFamily="2" charset="-122"/>
              <a:cs typeface="Times New Roman" panose="02020603050405020304" pitchFamily="18" charset="0"/>
              <a:sym typeface="字魂59号-创粗黑" panose="00000500000000000000" pitchFamily="2" charset="-122"/>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barn(inVertical)">
                                      <p:cBhvr>
                                        <p:cTn id="7" dur="500"/>
                                        <p:tgtEl>
                                          <p:spTgt spid="20"/>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1000"/>
                                        <p:tgtEl>
                                          <p:spTgt spid="6"/>
                                        </p:tgtEl>
                                      </p:cBhvr>
                                    </p:animEffect>
                                    <p:anim calcmode="lin" valueType="num">
                                      <p:cBhvr>
                                        <p:cTn id="13" dur="1000" fill="hold"/>
                                        <p:tgtEl>
                                          <p:spTgt spid="6"/>
                                        </p:tgtEl>
                                        <p:attrNameLst>
                                          <p:attrName>ppt_x</p:attrName>
                                        </p:attrNameLst>
                                      </p:cBhvr>
                                      <p:tavLst>
                                        <p:tav tm="0">
                                          <p:val>
                                            <p:strVal val="#ppt_x"/>
                                          </p:val>
                                        </p:tav>
                                        <p:tav tm="100000">
                                          <p:val>
                                            <p:strVal val="#ppt_x"/>
                                          </p:val>
                                        </p:tav>
                                      </p:tavLst>
                                    </p:anim>
                                    <p:anim calcmode="lin" valueType="num">
                                      <p:cBhvr>
                                        <p:cTn id="14"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barn(inVertical)">
                                      <p:cBhvr>
                                        <p:cTn id="19"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bldLvl="0" animBg="1"/>
      <p:bldP spid="20" grpId="1" animBg="1"/>
      <p:bldP spid="10" grpId="0" bldLvl="0" animBg="1"/>
      <p:bldP spid="10" grpId="1"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 name="Content Placeholder 20" descr="123"/>
          <p:cNvPicPr>
            <a:picLocks noGrp="1" noChangeAspect="1"/>
          </p:cNvPicPr>
          <p:nvPr>
            <p:ph sz="half" idx="2"/>
          </p:nvPr>
        </p:nvPicPr>
        <p:blipFill>
          <a:blip r:embed="rId3"/>
          <a:stretch>
            <a:fillRect/>
          </a:stretch>
        </p:blipFill>
        <p:spPr>
          <a:xfrm>
            <a:off x="10546080" y="76200"/>
            <a:ext cx="1221105" cy="1221105"/>
          </a:xfrm>
          <a:prstGeom prst="rect">
            <a:avLst/>
          </a:prstGeom>
        </p:spPr>
      </p:pic>
      <p:pic>
        <p:nvPicPr>
          <p:cNvPr id="4" name="Content Placeholder 3"/>
          <p:cNvPicPr>
            <a:picLocks noGrp="1" noChangeAspect="1"/>
          </p:cNvPicPr>
          <p:nvPr>
            <p:ph sz="half" idx="1"/>
          </p:nvPr>
        </p:nvPicPr>
        <p:blipFill>
          <a:blip r:embed="rId4"/>
          <a:stretch>
            <a:fillRect/>
          </a:stretch>
        </p:blipFill>
        <p:spPr>
          <a:xfrm>
            <a:off x="793115" y="466725"/>
            <a:ext cx="4001135" cy="4737100"/>
          </a:xfrm>
          <a:prstGeom prst="rect">
            <a:avLst/>
          </a:prstGeom>
        </p:spPr>
      </p:pic>
      <p:sp>
        <p:nvSpPr>
          <p:cNvPr id="11" name="文本框 19"/>
          <p:cNvSpPr txBox="1"/>
          <p:nvPr/>
        </p:nvSpPr>
        <p:spPr>
          <a:xfrm>
            <a:off x="1008380" y="5578475"/>
            <a:ext cx="3570605" cy="629920"/>
          </a:xfrm>
          <a:prstGeom prst="rect">
            <a:avLst/>
          </a:prstGeom>
          <a:solidFill>
            <a:srgbClr val="FFDB40"/>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3500" b="0" i="0" u="none" strike="noStrike" kern="1200" cap="none" spc="0" normalizeH="0" baseline="0" noProof="0" dirty="0" err="1">
                <a:ln>
                  <a:noFill/>
                </a:ln>
                <a:solidFill>
                  <a:prstClr val="white"/>
                </a:solidFill>
                <a:effectLst>
                  <a:outerShdw blurRad="38100" dist="38100" dir="2700000" algn="tl">
                    <a:srgbClr val="000000">
                      <a:alpha val="43137"/>
                    </a:srgbClr>
                  </a:outerShdw>
                </a:effectLst>
                <a:uLnTx/>
                <a:uFillTx/>
                <a:latin typeface="Times New Roman" panose="02020603050405020304" pitchFamily="18" charset="0"/>
                <a:ea typeface="字魂59号-创粗黑" panose="00000500000000000000" pitchFamily="2" charset="-122"/>
                <a:cs typeface="Times New Roman" panose="02020603050405020304" pitchFamily="18" charset="0"/>
                <a:sym typeface="字魂59号-创粗黑" panose="00000500000000000000" pitchFamily="2" charset="-122"/>
              </a:rPr>
              <a:t>Chào cờ</a:t>
            </a:r>
            <a:endParaRPr kumimoji="0" lang="zh-CN" altLang="en-US" sz="3500" b="0"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Times New Roman" panose="02020603050405020304" pitchFamily="18" charset="0"/>
              <a:ea typeface="字魂59号-创粗黑" panose="00000500000000000000" pitchFamily="2" charset="-122"/>
              <a:cs typeface="Times New Roman" panose="02020603050405020304" pitchFamily="18" charset="0"/>
              <a:sym typeface="字魂59号-创粗黑" panose="00000500000000000000" pitchFamily="2" charset="-122"/>
            </a:endParaRPr>
          </a:p>
        </p:txBody>
      </p:sp>
      <p:pic>
        <p:nvPicPr>
          <p:cNvPr id="12" name="Picture 11"/>
          <p:cNvPicPr>
            <a:picLocks noChangeAspect="1"/>
          </p:cNvPicPr>
          <p:nvPr/>
        </p:nvPicPr>
        <p:blipFill>
          <a:blip r:embed="rId5"/>
          <a:stretch>
            <a:fillRect/>
          </a:stretch>
        </p:blipFill>
        <p:spPr>
          <a:xfrm>
            <a:off x="5959475" y="1366520"/>
            <a:ext cx="3772535" cy="3251835"/>
          </a:xfrm>
          <a:prstGeom prst="rect">
            <a:avLst/>
          </a:prstGeom>
        </p:spPr>
      </p:pic>
      <p:sp>
        <p:nvSpPr>
          <p:cNvPr id="13" name="文本框 19"/>
          <p:cNvSpPr txBox="1"/>
          <p:nvPr/>
        </p:nvSpPr>
        <p:spPr>
          <a:xfrm>
            <a:off x="6060440" y="5487035"/>
            <a:ext cx="3914775" cy="629920"/>
          </a:xfrm>
          <a:prstGeom prst="rect">
            <a:avLst/>
          </a:prstGeom>
          <a:solidFill>
            <a:srgbClr val="FFDB40"/>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3500" b="0"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Times New Roman" panose="02020603050405020304" pitchFamily="18" charset="0"/>
                <a:ea typeface="字魂59号-创粗黑" panose="00000500000000000000" pitchFamily="2" charset="-122"/>
                <a:cs typeface="Times New Roman" panose="02020603050405020304" pitchFamily="18" charset="0"/>
                <a:sym typeface="字魂59号-创粗黑" panose="00000500000000000000" pitchFamily="2" charset="-122"/>
              </a:rPr>
              <a:t>Đón học sinh lớp 1</a:t>
            </a:r>
          </a:p>
        </p:txBody>
      </p:sp>
    </p:spTree>
  </p:cSld>
  <p:clrMapOvr>
    <a:masterClrMapping/>
  </p:clrMapOvr>
  <mc:AlternateContent xmlns:mc="http://schemas.openxmlformats.org/markup-compatibility/2006" xmlns:p14="http://schemas.microsoft.com/office/powerpoint/2010/main">
    <mc:Choice Requires="p14">
      <p:transition p14:dur="10">
        <p:random/>
      </p:transition>
    </mc:Choice>
    <mc:Fallback xmlns="">
      <p:transition>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1000"/>
                                        <p:tgtEl>
                                          <p:spTgt spid="11"/>
                                        </p:tgtEl>
                                      </p:cBhvr>
                                    </p:animEffect>
                                    <p:anim calcmode="lin" valueType="num">
                                      <p:cBhvr>
                                        <p:cTn id="13" dur="1000" fill="hold"/>
                                        <p:tgtEl>
                                          <p:spTgt spid="11"/>
                                        </p:tgtEl>
                                        <p:attrNameLst>
                                          <p:attrName>ppt_x</p:attrName>
                                        </p:attrNameLst>
                                      </p:cBhvr>
                                      <p:tavLst>
                                        <p:tav tm="0">
                                          <p:val>
                                            <p:strVal val="#ppt_x"/>
                                          </p:val>
                                        </p:tav>
                                        <p:tav tm="100000">
                                          <p:val>
                                            <p:strVal val="#ppt_x"/>
                                          </p:val>
                                        </p:tav>
                                      </p:tavLst>
                                    </p:anim>
                                    <p:anim calcmode="lin" valueType="num">
                                      <p:cBhvr>
                                        <p:cTn id="14"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nodeType="click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barn(inVertical)">
                                      <p:cBhvr>
                                        <p:cTn id="19" dur="500"/>
                                        <p:tgtEl>
                                          <p:spTgt spid="12"/>
                                        </p:tgtEl>
                                      </p:cBhvr>
                                    </p:animEffect>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grpId="0" nodeType="clickEffect">
                                  <p:stCondLst>
                                    <p:cond delay="0"/>
                                  </p:stCondLst>
                                  <p:childTnLst>
                                    <p:set>
                                      <p:cBhvr>
                                        <p:cTn id="23" dur="1" fill="hold">
                                          <p:stCondLst>
                                            <p:cond delay="0"/>
                                          </p:stCondLst>
                                        </p:cTn>
                                        <p:tgtEl>
                                          <p:spTgt spid="13"/>
                                        </p:tgtEl>
                                        <p:attrNameLst>
                                          <p:attrName>style.visibility</p:attrName>
                                        </p:attrNameLst>
                                      </p:cBhvr>
                                      <p:to>
                                        <p:strVal val="visible"/>
                                      </p:to>
                                    </p:set>
                                    <p:animEffect transition="in" filter="fade">
                                      <p:cBhvr>
                                        <p:cTn id="24" dur="1000"/>
                                        <p:tgtEl>
                                          <p:spTgt spid="13"/>
                                        </p:tgtEl>
                                      </p:cBhvr>
                                    </p:animEffect>
                                    <p:anim calcmode="lin" valueType="num">
                                      <p:cBhvr>
                                        <p:cTn id="25" dur="1000" fill="hold"/>
                                        <p:tgtEl>
                                          <p:spTgt spid="13"/>
                                        </p:tgtEl>
                                        <p:attrNameLst>
                                          <p:attrName>ppt_x</p:attrName>
                                        </p:attrNameLst>
                                      </p:cBhvr>
                                      <p:tavLst>
                                        <p:tav tm="0">
                                          <p:val>
                                            <p:strVal val="#ppt_x"/>
                                          </p:val>
                                        </p:tav>
                                        <p:tav tm="100000">
                                          <p:val>
                                            <p:strVal val="#ppt_x"/>
                                          </p:val>
                                        </p:tav>
                                      </p:tavLst>
                                    </p:anim>
                                    <p:anim calcmode="lin" valueType="num">
                                      <p:cBhvr>
                                        <p:cTn id="26"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bldLvl="0" animBg="1"/>
      <p:bldP spid="11" grpId="1" animBg="1"/>
      <p:bldP spid="13" grpId="0" bldLvl="0" animBg="1"/>
      <p:bldP spid="13" grpId="1"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5" name="Content Placeholder 4"/>
          <p:cNvPicPr>
            <a:picLocks noGrp="1" noChangeAspect="1"/>
          </p:cNvPicPr>
          <p:nvPr>
            <p:ph sz="half" idx="1"/>
          </p:nvPr>
        </p:nvPicPr>
        <p:blipFill>
          <a:blip r:embed="rId3"/>
          <a:stretch>
            <a:fillRect/>
          </a:stretch>
        </p:blipFill>
        <p:spPr>
          <a:xfrm>
            <a:off x="358775" y="1520825"/>
            <a:ext cx="3766185" cy="3162300"/>
          </a:xfrm>
          <a:prstGeom prst="rect">
            <a:avLst/>
          </a:prstGeom>
        </p:spPr>
      </p:pic>
      <p:sp>
        <p:nvSpPr>
          <p:cNvPr id="11" name="文本框 19"/>
          <p:cNvSpPr txBox="1"/>
          <p:nvPr/>
        </p:nvSpPr>
        <p:spPr>
          <a:xfrm>
            <a:off x="0" y="4939665"/>
            <a:ext cx="4324985" cy="629920"/>
          </a:xfrm>
          <a:prstGeom prst="rect">
            <a:avLst/>
          </a:prstGeom>
          <a:solidFill>
            <a:srgbClr val="FFDB40"/>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3500" b="0"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Times New Roman" panose="02020603050405020304" pitchFamily="18" charset="0"/>
                <a:ea typeface="字魂59号-创粗黑" panose="00000500000000000000" pitchFamily="2" charset="-122"/>
                <a:cs typeface="Times New Roman" panose="02020603050405020304" pitchFamily="18" charset="0"/>
                <a:sym typeface="字魂59号-创粗黑" panose="00000500000000000000" pitchFamily="2" charset="-122"/>
              </a:rPr>
              <a:t>Đánh trống khai giảng</a:t>
            </a:r>
          </a:p>
        </p:txBody>
      </p:sp>
      <p:pic>
        <p:nvPicPr>
          <p:cNvPr id="6" name="Content Placeholder 5"/>
          <p:cNvPicPr>
            <a:picLocks noGrp="1" noChangeAspect="1"/>
          </p:cNvPicPr>
          <p:nvPr>
            <p:ph sz="half" idx="2"/>
          </p:nvPr>
        </p:nvPicPr>
        <p:blipFill>
          <a:blip r:embed="rId4"/>
          <a:stretch>
            <a:fillRect/>
          </a:stretch>
        </p:blipFill>
        <p:spPr>
          <a:xfrm>
            <a:off x="4648200" y="1520825"/>
            <a:ext cx="3555365" cy="3162300"/>
          </a:xfrm>
          <a:prstGeom prst="rect">
            <a:avLst/>
          </a:prstGeom>
        </p:spPr>
      </p:pic>
      <p:sp>
        <p:nvSpPr>
          <p:cNvPr id="7" name="文本框 19"/>
          <p:cNvSpPr txBox="1"/>
          <p:nvPr/>
        </p:nvSpPr>
        <p:spPr>
          <a:xfrm>
            <a:off x="4481195" y="4939665"/>
            <a:ext cx="3889375" cy="629920"/>
          </a:xfrm>
          <a:prstGeom prst="rect">
            <a:avLst/>
          </a:prstGeom>
          <a:solidFill>
            <a:srgbClr val="FFDB40"/>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3500" b="0"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Times New Roman" panose="02020603050405020304" pitchFamily="18" charset="0"/>
                <a:ea typeface="字魂59号-创粗黑" panose="00000500000000000000" pitchFamily="2" charset="-122"/>
                <a:cs typeface="Times New Roman" panose="02020603050405020304" pitchFamily="18" charset="0"/>
                <a:sym typeface="字魂59号-创粗黑" panose="00000500000000000000" pitchFamily="2" charset="-122"/>
              </a:rPr>
              <a:t>Học sinh phát biểu</a:t>
            </a:r>
          </a:p>
        </p:txBody>
      </p:sp>
      <p:pic>
        <p:nvPicPr>
          <p:cNvPr id="8" name="Picture 7"/>
          <p:cNvPicPr>
            <a:picLocks noChangeAspect="1"/>
          </p:cNvPicPr>
          <p:nvPr/>
        </p:nvPicPr>
        <p:blipFill>
          <a:blip r:embed="rId5"/>
          <a:stretch>
            <a:fillRect/>
          </a:stretch>
        </p:blipFill>
        <p:spPr>
          <a:xfrm>
            <a:off x="8508365" y="1520825"/>
            <a:ext cx="3684270" cy="3162300"/>
          </a:xfrm>
          <a:prstGeom prst="rect">
            <a:avLst/>
          </a:prstGeom>
        </p:spPr>
      </p:pic>
      <p:sp>
        <p:nvSpPr>
          <p:cNvPr id="9" name="文本框 19"/>
          <p:cNvSpPr txBox="1"/>
          <p:nvPr/>
        </p:nvSpPr>
        <p:spPr>
          <a:xfrm>
            <a:off x="8508365" y="4939665"/>
            <a:ext cx="3716655" cy="629920"/>
          </a:xfrm>
          <a:prstGeom prst="rect">
            <a:avLst/>
          </a:prstGeom>
          <a:solidFill>
            <a:srgbClr val="FFDB40"/>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3500" b="0"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Times New Roman" panose="02020603050405020304" pitchFamily="18" charset="0"/>
                <a:ea typeface="字魂59号-创粗黑" panose="00000500000000000000" pitchFamily="2" charset="-122"/>
                <a:cs typeface="Times New Roman" panose="02020603050405020304" pitchFamily="18" charset="0"/>
                <a:sym typeface="字魂59号-创粗黑" panose="00000500000000000000" pitchFamily="2" charset="-122"/>
              </a:rPr>
              <a:t>Biểu diễn văn nghệ</a:t>
            </a:r>
          </a:p>
        </p:txBody>
      </p:sp>
      <p:pic>
        <p:nvPicPr>
          <p:cNvPr id="21" name="Content Placeholder 20" descr="123"/>
          <p:cNvPicPr>
            <a:picLocks noChangeAspect="1"/>
          </p:cNvPicPr>
          <p:nvPr/>
        </p:nvPicPr>
        <p:blipFill>
          <a:blip r:embed="rId6"/>
          <a:stretch>
            <a:fillRect/>
          </a:stretch>
        </p:blipFill>
        <p:spPr>
          <a:xfrm>
            <a:off x="10546080" y="76200"/>
            <a:ext cx="1221105" cy="1221105"/>
          </a:xfrm>
          <a:prstGeom prst="rect">
            <a:avLst/>
          </a:prstGeom>
        </p:spPr>
      </p:pic>
    </p:spTree>
  </p:cSld>
  <p:clrMapOvr>
    <a:masterClrMapping/>
  </p:clrMapOvr>
  <mc:AlternateContent xmlns:mc="http://schemas.openxmlformats.org/markup-compatibility/2006" xmlns:p14="http://schemas.microsoft.com/office/powerpoint/2010/main">
    <mc:Choice Requires="p14">
      <p:transition p14:dur="10">
        <p:random/>
      </p:transition>
    </mc:Choice>
    <mc:Fallback xmlns="">
      <p:transition>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1000"/>
                                        <p:tgtEl>
                                          <p:spTgt spid="11"/>
                                        </p:tgtEl>
                                      </p:cBhvr>
                                    </p:animEffect>
                                    <p:anim calcmode="lin" valueType="num">
                                      <p:cBhvr>
                                        <p:cTn id="13" dur="1000" fill="hold"/>
                                        <p:tgtEl>
                                          <p:spTgt spid="11"/>
                                        </p:tgtEl>
                                        <p:attrNameLst>
                                          <p:attrName>ppt_x</p:attrName>
                                        </p:attrNameLst>
                                      </p:cBhvr>
                                      <p:tavLst>
                                        <p:tav tm="0">
                                          <p:val>
                                            <p:strVal val="#ppt_x"/>
                                          </p:val>
                                        </p:tav>
                                        <p:tav tm="100000">
                                          <p:val>
                                            <p:strVal val="#ppt_x"/>
                                          </p:val>
                                        </p:tav>
                                      </p:tavLst>
                                    </p:anim>
                                    <p:anim calcmode="lin" valueType="num">
                                      <p:cBhvr>
                                        <p:cTn id="14"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nodeType="click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barn(inVertical)">
                                      <p:cBhvr>
                                        <p:cTn id="19" dur="500"/>
                                        <p:tgtEl>
                                          <p:spTgt spid="6"/>
                                        </p:tgtEl>
                                      </p:cBhvr>
                                    </p:animEffect>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grpId="0" nodeType="clickEffect">
                                  <p:stCondLst>
                                    <p:cond delay="0"/>
                                  </p:stCondLst>
                                  <p:childTnLst>
                                    <p:set>
                                      <p:cBhvr>
                                        <p:cTn id="23" dur="1" fill="hold">
                                          <p:stCondLst>
                                            <p:cond delay="0"/>
                                          </p:stCondLst>
                                        </p:cTn>
                                        <p:tgtEl>
                                          <p:spTgt spid="7"/>
                                        </p:tgtEl>
                                        <p:attrNameLst>
                                          <p:attrName>style.visibility</p:attrName>
                                        </p:attrNameLst>
                                      </p:cBhvr>
                                      <p:to>
                                        <p:strVal val="visible"/>
                                      </p:to>
                                    </p:set>
                                    <p:animEffect transition="in" filter="fade">
                                      <p:cBhvr>
                                        <p:cTn id="24" dur="1000"/>
                                        <p:tgtEl>
                                          <p:spTgt spid="7"/>
                                        </p:tgtEl>
                                      </p:cBhvr>
                                    </p:animEffect>
                                    <p:anim calcmode="lin" valueType="num">
                                      <p:cBhvr>
                                        <p:cTn id="25" dur="1000" fill="hold"/>
                                        <p:tgtEl>
                                          <p:spTgt spid="7"/>
                                        </p:tgtEl>
                                        <p:attrNameLst>
                                          <p:attrName>ppt_x</p:attrName>
                                        </p:attrNameLst>
                                      </p:cBhvr>
                                      <p:tavLst>
                                        <p:tav tm="0">
                                          <p:val>
                                            <p:strVal val="#ppt_x"/>
                                          </p:val>
                                        </p:tav>
                                        <p:tav tm="100000">
                                          <p:val>
                                            <p:strVal val="#ppt_x"/>
                                          </p:val>
                                        </p:tav>
                                      </p:tavLst>
                                    </p:anim>
                                    <p:anim calcmode="lin" valueType="num">
                                      <p:cBhvr>
                                        <p:cTn id="26"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16" presetClass="entr" presetSubtype="21" fill="hold" nodeType="clickEffect">
                                  <p:stCondLst>
                                    <p:cond delay="0"/>
                                  </p:stCondLst>
                                  <p:childTnLst>
                                    <p:set>
                                      <p:cBhvr>
                                        <p:cTn id="30" dur="1" fill="hold">
                                          <p:stCondLst>
                                            <p:cond delay="0"/>
                                          </p:stCondLst>
                                        </p:cTn>
                                        <p:tgtEl>
                                          <p:spTgt spid="8"/>
                                        </p:tgtEl>
                                        <p:attrNameLst>
                                          <p:attrName>style.visibility</p:attrName>
                                        </p:attrNameLst>
                                      </p:cBhvr>
                                      <p:to>
                                        <p:strVal val="visible"/>
                                      </p:to>
                                    </p:set>
                                    <p:animEffect transition="in" filter="barn(inVertical)">
                                      <p:cBhvr>
                                        <p:cTn id="31" dur="500"/>
                                        <p:tgtEl>
                                          <p:spTgt spid="8"/>
                                        </p:tgtEl>
                                      </p:cBhvr>
                                    </p:animEffect>
                                  </p:childTnLst>
                                </p:cTn>
                              </p:par>
                            </p:childTnLst>
                          </p:cTn>
                        </p:par>
                      </p:childTnLst>
                    </p:cTn>
                  </p:par>
                  <p:par>
                    <p:cTn id="32" fill="hold">
                      <p:stCondLst>
                        <p:cond delay="indefinite"/>
                      </p:stCondLst>
                      <p:childTnLst>
                        <p:par>
                          <p:cTn id="33" fill="hold">
                            <p:stCondLst>
                              <p:cond delay="0"/>
                            </p:stCondLst>
                            <p:childTnLst>
                              <p:par>
                                <p:cTn id="34" presetID="42" presetClass="entr" presetSubtype="0" fill="hold" grpId="0" nodeType="clickEffect">
                                  <p:stCondLst>
                                    <p:cond delay="0"/>
                                  </p:stCondLst>
                                  <p:childTnLst>
                                    <p:set>
                                      <p:cBhvr>
                                        <p:cTn id="35" dur="1" fill="hold">
                                          <p:stCondLst>
                                            <p:cond delay="0"/>
                                          </p:stCondLst>
                                        </p:cTn>
                                        <p:tgtEl>
                                          <p:spTgt spid="9"/>
                                        </p:tgtEl>
                                        <p:attrNameLst>
                                          <p:attrName>style.visibility</p:attrName>
                                        </p:attrNameLst>
                                      </p:cBhvr>
                                      <p:to>
                                        <p:strVal val="visible"/>
                                      </p:to>
                                    </p:set>
                                    <p:animEffect transition="in" filter="fade">
                                      <p:cBhvr>
                                        <p:cTn id="36" dur="1000"/>
                                        <p:tgtEl>
                                          <p:spTgt spid="9"/>
                                        </p:tgtEl>
                                      </p:cBhvr>
                                    </p:animEffect>
                                    <p:anim calcmode="lin" valueType="num">
                                      <p:cBhvr>
                                        <p:cTn id="37" dur="1000" fill="hold"/>
                                        <p:tgtEl>
                                          <p:spTgt spid="9"/>
                                        </p:tgtEl>
                                        <p:attrNameLst>
                                          <p:attrName>ppt_x</p:attrName>
                                        </p:attrNameLst>
                                      </p:cBhvr>
                                      <p:tavLst>
                                        <p:tav tm="0">
                                          <p:val>
                                            <p:strVal val="#ppt_x"/>
                                          </p:val>
                                        </p:tav>
                                        <p:tav tm="100000">
                                          <p:val>
                                            <p:strVal val="#ppt_x"/>
                                          </p:val>
                                        </p:tav>
                                      </p:tavLst>
                                    </p:anim>
                                    <p:anim calcmode="lin" valueType="num">
                                      <p:cBhvr>
                                        <p:cTn id="38"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bldLvl="0" animBg="1"/>
      <p:bldP spid="11" grpId="1" animBg="1"/>
      <p:bldP spid="7" grpId="0" bldLvl="0" animBg="1"/>
      <p:bldP spid="7" grpId="1" animBg="1"/>
      <p:bldP spid="9" grpId="0" bldLvl="0" animBg="1"/>
      <p:bldP spid="9" grpId="1"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6804" name="图片 76803" descr="PPT素材-03"/>
          <p:cNvPicPr>
            <a:picLocks noChangeAspect="1"/>
          </p:cNvPicPr>
          <p:nvPr/>
        </p:nvPicPr>
        <p:blipFill>
          <a:blip r:embed="rId4"/>
          <a:stretch>
            <a:fillRect/>
          </a:stretch>
        </p:blipFill>
        <p:spPr>
          <a:xfrm>
            <a:off x="-101600" y="-450849"/>
            <a:ext cx="12187767" cy="6849533"/>
          </a:xfrm>
          <a:prstGeom prst="rect">
            <a:avLst/>
          </a:prstGeom>
          <a:noFill/>
          <a:ln w="9525">
            <a:noFill/>
          </a:ln>
        </p:spPr>
      </p:pic>
      <p:sp>
        <p:nvSpPr>
          <p:cNvPr id="53252" name="Rectangle 4"/>
          <p:cNvSpPr/>
          <p:nvPr/>
        </p:nvSpPr>
        <p:spPr>
          <a:xfrm>
            <a:off x="1360805" y="2061845"/>
            <a:ext cx="9525635" cy="2306955"/>
          </a:xfrm>
          <a:prstGeom prst="rect">
            <a:avLst/>
          </a:prstGeom>
          <a:noFill/>
          <a:ln w="9525">
            <a:noFill/>
          </a:ln>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sz="3600" b="0" i="0" strike="noStrike" kern="1200" cap="none" spc="0" normalizeH="0" baseline="0" noProof="0" dirty="0">
                <a:solidFill>
                  <a:schemeClr val="accent1"/>
                </a:solidFill>
                <a:effectLst>
                  <a:outerShdw blurRad="38100" dist="25400" dir="5400000" algn="ctr" rotWithShape="0">
                    <a:srgbClr val="6E747A">
                      <a:alpha val="43000"/>
                    </a:srgbClr>
                  </a:outerShdw>
                </a:effectLst>
                <a:uLnTx/>
                <a:uFillTx/>
                <a:latin typeface="Times New Roman" pitchFamily="18" charset="0"/>
                <a:cs typeface="Times New Roman" pitchFamily="18" charset="0"/>
              </a:rPr>
              <a:t>Lễ khai giảng là dịp để đón chào năm học mới, HS toàn trường được nghe thầy cô giáo truyền đạt những nhiệm vụ trọng tâm trong năm học và hướng phấn đấu để thực hiện tốt mục tiêu này. </a:t>
            </a:r>
          </a:p>
        </p:txBody>
      </p:sp>
      <p:sp>
        <p:nvSpPr>
          <p:cNvPr id="53254" name="Text Box 6"/>
          <p:cNvSpPr txBox="1"/>
          <p:nvPr/>
        </p:nvSpPr>
        <p:spPr>
          <a:xfrm>
            <a:off x="1361017" y="3530600"/>
            <a:ext cx="9448800" cy="666115"/>
          </a:xfrm>
          <a:prstGeom prst="rect">
            <a:avLst/>
          </a:prstGeom>
          <a:noFill/>
          <a:ln w="9525">
            <a:noFill/>
          </a:ln>
        </p:spPr>
        <p:txBody>
          <a:bodyPr>
            <a:spAutoFit/>
          </a:bodyPr>
          <a:lstStyle/>
          <a:p>
            <a:pPr marL="0" marR="0" lvl="0" indent="0" algn="l" defTabSz="914400" rtl="0" eaLnBrk="1" fontAlgn="auto" latinLnBrk="0" hangingPunct="1">
              <a:lnSpc>
                <a:spcPct val="100000"/>
              </a:lnSpc>
              <a:spcBef>
                <a:spcPct val="50000"/>
              </a:spcBef>
              <a:spcAft>
                <a:spcPts val="0"/>
              </a:spcAft>
              <a:buClrTx/>
              <a:buSzTx/>
              <a:buFontTx/>
              <a:buNone/>
              <a:defRPr/>
            </a:pPr>
            <a:endParaRPr kumimoji="0" sz="3735" b="0" i="0" u="none" strike="noStrike" kern="1200" cap="none" spc="0" normalizeH="0" baseline="0" noProof="0" dirty="0">
              <a:ln>
                <a:noFill/>
              </a:ln>
              <a:solidFill>
                <a:prstClr val="black"/>
              </a:solidFill>
              <a:effectLst/>
              <a:uLnTx/>
              <a:uFillTx/>
              <a:latin typeface=".VnAvant" panose="020B7200000000000000" pitchFamily="34" charset="0"/>
              <a:ea typeface="+mn-ea"/>
              <a:cs typeface="+mn-cs"/>
            </a:endParaRPr>
          </a:p>
        </p:txBody>
      </p:sp>
      <p:sp>
        <p:nvSpPr>
          <p:cNvPr id="2" name="Text Box 1"/>
          <p:cNvSpPr txBox="1"/>
          <p:nvPr/>
        </p:nvSpPr>
        <p:spPr>
          <a:xfrm>
            <a:off x="4017645" y="1007110"/>
            <a:ext cx="6400165" cy="1445260"/>
          </a:xfrm>
          <a:prstGeom prst="rect">
            <a:avLst/>
          </a:prstGeom>
          <a:noFill/>
        </p:spPr>
        <p:txBody>
          <a:bodyPr wrap="square" rtlCol="0">
            <a:spAutoFit/>
          </a:bodyPr>
          <a:lstStyle/>
          <a:p>
            <a:r>
              <a:rPr lang="en-US" sz="4400" u="sng" noProof="0" dirty="0">
                <a:ln w="22225">
                  <a:solidFill>
                    <a:schemeClr val="accent2"/>
                  </a:solidFill>
                  <a:prstDash val="solid"/>
                </a:ln>
                <a:solidFill>
                  <a:schemeClr val="accent2">
                    <a:lumMod val="40000"/>
                    <a:lumOff val="60000"/>
                  </a:schemeClr>
                </a:solidFill>
                <a:effectLst/>
                <a:uLnTx/>
                <a:uFillTx/>
                <a:latin typeface="Calibri" panose="020F0502020204030204"/>
                <a:sym typeface="+mn-ea"/>
              </a:rPr>
              <a:t>Ý nghĩa lễ khai giảng:</a:t>
            </a:r>
            <a:endParaRPr kumimoji="0" lang="en-US" sz="4400" b="0" i="0" u="sng" strike="noStrike" kern="1200" cap="none" spc="0" normalizeH="0" baseline="0" noProof="0" dirty="0">
              <a:ln w="22225">
                <a:solidFill>
                  <a:schemeClr val="accent2"/>
                </a:solidFill>
                <a:prstDash val="solid"/>
              </a:ln>
              <a:solidFill>
                <a:schemeClr val="accent2">
                  <a:lumMod val="40000"/>
                  <a:lumOff val="60000"/>
                </a:schemeClr>
              </a:solidFill>
              <a:effectLst/>
              <a:uLnTx/>
              <a:uFillTx/>
              <a:latin typeface="Calibri" panose="020F0502020204030204"/>
              <a:ea typeface="+mn-ea"/>
              <a:cs typeface="+mn-cs"/>
            </a:endParaRPr>
          </a:p>
          <a:p>
            <a:endParaRPr lang="en-US" sz="4400"/>
          </a:p>
        </p:txBody>
      </p:sp>
      <p:sp>
        <p:nvSpPr>
          <p:cNvPr id="6" name="Text Box 5">
            <a:extLst>
              <a:ext uri="{FF2B5EF4-FFF2-40B4-BE49-F238E27FC236}">
                <a16:creationId xmlns="" xmlns:a16="http://schemas.microsoft.com/office/drawing/2014/main" id="{E1A1951B-5D1D-46D4-955A-6456E00B592C}"/>
              </a:ext>
            </a:extLst>
          </p:cNvPr>
          <p:cNvSpPr txBox="1"/>
          <p:nvPr/>
        </p:nvSpPr>
        <p:spPr>
          <a:xfrm>
            <a:off x="571663" y="6398684"/>
            <a:ext cx="12571730" cy="36830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lang="en-US" noProof="0" dirty="0" err="1">
                <a:ln w="0"/>
                <a:solidFill>
                  <a:srgbClr val="FF0000"/>
                </a:solidFill>
                <a:effectLst>
                  <a:outerShdw blurRad="38100" dist="25400" dir="5400000" algn="ctr" rotWithShape="0">
                    <a:srgbClr val="6E747A">
                      <a:alpha val="43000"/>
                    </a:srgbClr>
                  </a:outerShdw>
                </a:effectLst>
                <a:uLnTx/>
                <a:uFillTx/>
                <a:latin typeface="Calibri" panose="020F0502020204030204"/>
                <a:sym typeface="+mn-ea"/>
              </a:rPr>
              <a:t>Bản</a:t>
            </a:r>
            <a:r>
              <a:rPr lang="en-US" noProof="0" dirty="0">
                <a:ln w="0"/>
                <a:solidFill>
                  <a:srgbClr val="FF0000"/>
                </a:solidFill>
                <a:effectLst>
                  <a:outerShdw blurRad="38100" dist="25400" dir="5400000" algn="ctr" rotWithShape="0">
                    <a:srgbClr val="6E747A">
                      <a:alpha val="43000"/>
                    </a:srgbClr>
                  </a:outerShdw>
                </a:effectLst>
                <a:uLnTx/>
                <a:uFillTx/>
                <a:latin typeface="Calibri" panose="020F0502020204030204"/>
                <a:sym typeface="+mn-ea"/>
              </a:rPr>
              <a:t> </a:t>
            </a:r>
            <a:r>
              <a:rPr lang="en-US" noProof="0" dirty="0" err="1">
                <a:ln w="0"/>
                <a:solidFill>
                  <a:srgbClr val="FF0000"/>
                </a:solidFill>
                <a:effectLst>
                  <a:outerShdw blurRad="38100" dist="25400" dir="5400000" algn="ctr" rotWithShape="0">
                    <a:srgbClr val="6E747A">
                      <a:alpha val="43000"/>
                    </a:srgbClr>
                  </a:outerShdw>
                </a:effectLst>
                <a:uLnTx/>
                <a:uFillTx/>
                <a:latin typeface="Calibri" panose="020F0502020204030204"/>
                <a:sym typeface="+mn-ea"/>
              </a:rPr>
              <a:t>quyền</a:t>
            </a:r>
            <a:r>
              <a:rPr lang="en-US" noProof="0" dirty="0">
                <a:ln w="0"/>
                <a:solidFill>
                  <a:srgbClr val="FF0000"/>
                </a:solidFill>
                <a:effectLst>
                  <a:outerShdw blurRad="38100" dist="25400" dir="5400000" algn="ctr" rotWithShape="0">
                    <a:srgbClr val="6E747A">
                      <a:alpha val="43000"/>
                    </a:srgbClr>
                  </a:outerShdw>
                </a:effectLst>
                <a:uLnTx/>
                <a:uFillTx/>
                <a:latin typeface="Calibri" panose="020F0502020204030204"/>
                <a:sym typeface="+mn-ea"/>
              </a:rPr>
              <a:t> </a:t>
            </a:r>
            <a:r>
              <a:rPr lang="en-US" noProof="0" dirty="0" err="1">
                <a:ln w="0"/>
                <a:solidFill>
                  <a:srgbClr val="FF0000"/>
                </a:solidFill>
                <a:effectLst>
                  <a:outerShdw blurRad="38100" dist="25400" dir="5400000" algn="ctr" rotWithShape="0">
                    <a:srgbClr val="6E747A">
                      <a:alpha val="43000"/>
                    </a:srgbClr>
                  </a:outerShdw>
                </a:effectLst>
                <a:uLnTx/>
                <a:uFillTx/>
                <a:latin typeface="Calibri" panose="020F0502020204030204"/>
                <a:sym typeface="+mn-ea"/>
              </a:rPr>
              <a:t>thuộc</a:t>
            </a:r>
            <a:r>
              <a:rPr lang="en-US" noProof="0" dirty="0">
                <a:ln w="0"/>
                <a:solidFill>
                  <a:srgbClr val="FF0000"/>
                </a:solidFill>
                <a:effectLst>
                  <a:outerShdw blurRad="38100" dist="25400" dir="5400000" algn="ctr" rotWithShape="0">
                    <a:srgbClr val="6E747A">
                      <a:alpha val="43000"/>
                    </a:srgbClr>
                  </a:outerShdw>
                </a:effectLst>
                <a:uLnTx/>
                <a:uFillTx/>
                <a:latin typeface="Calibri" panose="020F0502020204030204"/>
                <a:sym typeface="+mn-ea"/>
              </a:rPr>
              <a:t> </a:t>
            </a:r>
            <a:r>
              <a:rPr lang="en-US" noProof="0" dirty="0" err="1">
                <a:ln w="0"/>
                <a:solidFill>
                  <a:srgbClr val="FF0000"/>
                </a:solidFill>
                <a:effectLst>
                  <a:outerShdw blurRad="38100" dist="25400" dir="5400000" algn="ctr" rotWithShape="0">
                    <a:srgbClr val="6E747A">
                      <a:alpha val="43000"/>
                    </a:srgbClr>
                  </a:outerShdw>
                </a:effectLst>
                <a:uLnTx/>
                <a:uFillTx/>
                <a:latin typeface="Calibri" panose="020F0502020204030204"/>
                <a:sym typeface="+mn-ea"/>
              </a:rPr>
              <a:t>về</a:t>
            </a:r>
            <a:r>
              <a:rPr lang="en-US" noProof="0" dirty="0">
                <a:ln w="0"/>
                <a:solidFill>
                  <a:srgbClr val="FF0000"/>
                </a:solidFill>
                <a:effectLst>
                  <a:outerShdw blurRad="38100" dist="25400" dir="5400000" algn="ctr" rotWithShape="0">
                    <a:srgbClr val="6E747A">
                      <a:alpha val="43000"/>
                    </a:srgbClr>
                  </a:outerShdw>
                </a:effectLst>
                <a:uLnTx/>
                <a:uFillTx/>
                <a:latin typeface="Calibri" panose="020F0502020204030204"/>
                <a:sym typeface="+mn-ea"/>
              </a:rPr>
              <a:t>: FB </a:t>
            </a:r>
            <a:r>
              <a:rPr lang="en-US" noProof="0" dirty="0" err="1">
                <a:ln w="0"/>
                <a:solidFill>
                  <a:srgbClr val="FF0000"/>
                </a:solidFill>
                <a:effectLst>
                  <a:outerShdw blurRad="38100" dist="25400" dir="5400000" algn="ctr" rotWithShape="0">
                    <a:srgbClr val="6E747A">
                      <a:alpha val="43000"/>
                    </a:srgbClr>
                  </a:outerShdw>
                </a:effectLst>
                <a:uLnTx/>
                <a:uFillTx/>
                <a:latin typeface="Calibri" panose="020F0502020204030204"/>
                <a:sym typeface="+mn-ea"/>
              </a:rPr>
              <a:t>Hương</a:t>
            </a:r>
            <a:r>
              <a:rPr lang="en-US" noProof="0" dirty="0">
                <a:ln w="0"/>
                <a:solidFill>
                  <a:srgbClr val="FF0000"/>
                </a:solidFill>
                <a:effectLst>
                  <a:outerShdw blurRad="38100" dist="25400" dir="5400000" algn="ctr" rotWithShape="0">
                    <a:srgbClr val="6E747A">
                      <a:alpha val="43000"/>
                    </a:srgbClr>
                  </a:outerShdw>
                </a:effectLst>
                <a:uLnTx/>
                <a:uFillTx/>
                <a:latin typeface="Calibri" panose="020F0502020204030204"/>
                <a:sym typeface="+mn-ea"/>
              </a:rPr>
              <a:t> </a:t>
            </a:r>
            <a:r>
              <a:rPr lang="en-US" noProof="0" dirty="0" err="1">
                <a:ln w="0"/>
                <a:solidFill>
                  <a:srgbClr val="FF0000"/>
                </a:solidFill>
                <a:effectLst>
                  <a:outerShdw blurRad="38100" dist="25400" dir="5400000" algn="ctr" rotWithShape="0">
                    <a:srgbClr val="6E747A">
                      <a:alpha val="43000"/>
                    </a:srgbClr>
                  </a:outerShdw>
                </a:effectLst>
                <a:uLnTx/>
                <a:uFillTx/>
                <a:latin typeface="Calibri" panose="020F0502020204030204"/>
                <a:sym typeface="+mn-ea"/>
              </a:rPr>
              <a:t>Thảo</a:t>
            </a:r>
            <a:r>
              <a:rPr lang="en-US" noProof="0" dirty="0">
                <a:ln w="0"/>
                <a:solidFill>
                  <a:srgbClr val="FF0000"/>
                </a:solidFill>
                <a:effectLst>
                  <a:outerShdw blurRad="38100" dist="25400" dir="5400000" algn="ctr" rotWithShape="0">
                    <a:srgbClr val="6E747A">
                      <a:alpha val="43000"/>
                    </a:srgbClr>
                  </a:outerShdw>
                </a:effectLst>
                <a:uLnTx/>
                <a:uFillTx/>
                <a:latin typeface="Calibri" panose="020F0502020204030204"/>
                <a:sym typeface="+mn-ea"/>
              </a:rPr>
              <a:t> - https://www.facebook.com/huongthaoGADT/</a:t>
            </a:r>
            <a:endParaRPr lang="en-US" dirty="0">
              <a:solidFill>
                <a:srgbClr val="FF0000"/>
              </a:solidFill>
              <a:effectLst>
                <a:outerShdw blurRad="38100" dist="19050" dir="2700000" algn="tl" rotWithShape="0">
                  <a:schemeClr val="dk1">
                    <a:alpha val="40000"/>
                  </a:schemeClr>
                </a:outerShdw>
              </a:effectLst>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nodeType="withEffect">
                                  <p:stCondLst>
                                    <p:cond delay="0"/>
                                  </p:stCondLst>
                                  <p:childTnLst>
                                    <p:set>
                                      <p:cBhvr>
                                        <p:cTn id="6" dur="1" fill="hold">
                                          <p:stCondLst>
                                            <p:cond delay="0"/>
                                          </p:stCondLst>
                                        </p:cTn>
                                        <p:tgtEl>
                                          <p:spTgt spid="76804"/>
                                        </p:tgtEl>
                                        <p:attrNameLst>
                                          <p:attrName>style.visibility</p:attrName>
                                        </p:attrNameLst>
                                      </p:cBhvr>
                                      <p:to>
                                        <p:strVal val="visible"/>
                                      </p:to>
                                    </p:set>
                                    <p:animEffect transition="in" filter="barn(outVertical)">
                                      <p:cBhvr>
                                        <p:cTn id="7" dur="500"/>
                                        <p:tgtEl>
                                          <p:spTgt spid="76804"/>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53254"/>
                                        </p:tgtEl>
                                        <p:attrNameLst>
                                          <p:attrName>style.visibility</p:attrName>
                                        </p:attrNameLst>
                                      </p:cBhvr>
                                      <p:to>
                                        <p:strVal val="visible"/>
                                      </p:to>
                                    </p:set>
                                    <p:animEffect transition="in" filter="blinds(horizontal)">
                                      <p:cBhvr>
                                        <p:cTn id="12" dur="500"/>
                                        <p:tgtEl>
                                          <p:spTgt spid="53254"/>
                                        </p:tgtEl>
                                      </p:cBhvr>
                                    </p:animEffect>
                                  </p:childTnLst>
                                  <p:subTnLst>
                                    <p:audio>
                                      <p:cMediaNode>
                                        <p:cTn display="0" masterRel="sameClick">
                                          <p:stCondLst>
                                            <p:cond evt="begin" delay="0">
                                              <p:tn val="10"/>
                                            </p:cond>
                                          </p:stCondLst>
                                          <p:endCondLst>
                                            <p:cond evt="onStopAudio" delay="0">
                                              <p:tgtEl>
                                                <p:sldTgt/>
                                              </p:tgtEl>
                                            </p:cond>
                                          </p:endCondLst>
                                        </p:cTn>
                                        <p:tgtEl>
                                          <p:sndTgt r:embed="rId3" name="cashreg.wav"/>
                                        </p:tgtEl>
                                      </p:cMediaNode>
                                    </p:audio>
                                  </p:sub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barn(inVertical)">
                                      <p:cBhvr>
                                        <p:cTn id="17" dur="500"/>
                                        <p:tgtEl>
                                          <p:spTgt spid="2"/>
                                        </p:tgtEl>
                                      </p:cBhvr>
                                    </p:animEffect>
                                  </p:childTnLst>
                                </p:cTn>
                              </p:par>
                            </p:childTnLst>
                          </p:cTn>
                        </p:par>
                      </p:childTnLst>
                    </p:cTn>
                  </p:par>
                  <p:par>
                    <p:cTn id="18" fill="hold">
                      <p:stCondLst>
                        <p:cond delay="indefinite"/>
                      </p:stCondLst>
                      <p:childTnLst>
                        <p:par>
                          <p:cTn id="19" fill="hold">
                            <p:stCondLst>
                              <p:cond delay="0"/>
                            </p:stCondLst>
                            <p:childTnLst>
                              <p:par>
                                <p:cTn id="20" presetID="2" presetClass="entr" presetSubtype="4" fill="hold" grpId="0" nodeType="clickEffect">
                                  <p:stCondLst>
                                    <p:cond delay="0"/>
                                  </p:stCondLst>
                                  <p:childTnLst>
                                    <p:set>
                                      <p:cBhvr>
                                        <p:cTn id="21" dur="1" fill="hold">
                                          <p:stCondLst>
                                            <p:cond delay="0"/>
                                          </p:stCondLst>
                                        </p:cTn>
                                        <p:tgtEl>
                                          <p:spTgt spid="53252"/>
                                        </p:tgtEl>
                                        <p:attrNameLst>
                                          <p:attrName>style.visibility</p:attrName>
                                        </p:attrNameLst>
                                      </p:cBhvr>
                                      <p:to>
                                        <p:strVal val="visible"/>
                                      </p:to>
                                    </p:set>
                                    <p:anim calcmode="lin" valueType="num">
                                      <p:cBhvr additive="base">
                                        <p:cTn id="22" dur="500" fill="hold"/>
                                        <p:tgtEl>
                                          <p:spTgt spid="53252"/>
                                        </p:tgtEl>
                                        <p:attrNameLst>
                                          <p:attrName>ppt_x</p:attrName>
                                        </p:attrNameLst>
                                      </p:cBhvr>
                                      <p:tavLst>
                                        <p:tav tm="0">
                                          <p:val>
                                            <p:strVal val="#ppt_x"/>
                                          </p:val>
                                        </p:tav>
                                        <p:tav tm="100000">
                                          <p:val>
                                            <p:strVal val="#ppt_x"/>
                                          </p:val>
                                        </p:tav>
                                      </p:tavLst>
                                    </p:anim>
                                    <p:anim calcmode="lin" valueType="num">
                                      <p:cBhvr additive="base">
                                        <p:cTn id="23" dur="500" fill="hold"/>
                                        <p:tgtEl>
                                          <p:spTgt spid="5325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252" grpId="0"/>
      <p:bldP spid="53252" grpId="1"/>
      <p:bldP spid="53254" grpId="0"/>
      <p:bldP spid="2" grpId="0"/>
      <p:bldP spid="2" grpId="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p:txBody>
          <a:bodyPr/>
          <a:lstStyle/>
          <a:p>
            <a:endParaRPr lang="en-US"/>
          </a:p>
        </p:txBody>
      </p:sp>
      <p:pic>
        <p:nvPicPr>
          <p:cNvPr id="12" name="Content Placeholder 11"/>
          <p:cNvPicPr>
            <a:picLocks noGrp="1" noChangeAspect="1"/>
          </p:cNvPicPr>
          <p:nvPr>
            <p:ph sz="half" idx="2"/>
          </p:nvPr>
        </p:nvPicPr>
        <p:blipFill>
          <a:blip r:embed="rId3"/>
          <a:stretch>
            <a:fillRect/>
          </a:stretch>
        </p:blipFill>
        <p:spPr>
          <a:xfrm>
            <a:off x="-84455" y="-91440"/>
            <a:ext cx="12277090" cy="7084695"/>
          </a:xfrm>
          <a:prstGeom prst="rect">
            <a:avLst/>
          </a:prstGeom>
        </p:spPr>
      </p:pic>
      <p:sp>
        <p:nvSpPr>
          <p:cNvPr id="14" name="Content Placeholder 13"/>
          <p:cNvSpPr>
            <a:spLocks noGrp="1"/>
          </p:cNvSpPr>
          <p:nvPr>
            <p:ph sz="half" idx="1"/>
          </p:nvPr>
        </p:nvSpPr>
        <p:spPr/>
        <p:txBody>
          <a:bodyPr/>
          <a:lstStyle/>
          <a:p>
            <a:endParaRPr lang="en-US"/>
          </a:p>
        </p:txBody>
      </p:sp>
      <p:grpSp>
        <p:nvGrpSpPr>
          <p:cNvPr id="52" name="Group 4"/>
          <p:cNvGrpSpPr>
            <a:grpSpLocks noChangeAspect="1"/>
          </p:cNvGrpSpPr>
          <p:nvPr/>
        </p:nvGrpSpPr>
        <p:grpSpPr bwMode="auto">
          <a:xfrm flipV="1">
            <a:off x="1562735" y="-35558"/>
            <a:ext cx="2540000" cy="2620645"/>
            <a:chOff x="1308" y="1009"/>
            <a:chExt cx="1001" cy="1033"/>
          </a:xfrm>
        </p:grpSpPr>
        <p:sp>
          <p:nvSpPr>
            <p:cNvPr id="53" name="Freeform 5"/>
            <p:cNvSpPr/>
            <p:nvPr/>
          </p:nvSpPr>
          <p:spPr bwMode="auto">
            <a:xfrm>
              <a:off x="1533" y="1009"/>
              <a:ext cx="571" cy="830"/>
            </a:xfrm>
            <a:custGeom>
              <a:avLst/>
              <a:gdLst>
                <a:gd name="T0" fmla="*/ 404 w 439"/>
                <a:gd name="T1" fmla="*/ 298 h 638"/>
                <a:gd name="T2" fmla="*/ 321 w 439"/>
                <a:gd name="T3" fmla="*/ 223 h 638"/>
                <a:gd name="T4" fmla="*/ 321 w 439"/>
                <a:gd name="T5" fmla="*/ 50 h 638"/>
                <a:gd name="T6" fmla="*/ 318 w 439"/>
                <a:gd name="T7" fmla="*/ 41 h 638"/>
                <a:gd name="T8" fmla="*/ 221 w 439"/>
                <a:gd name="T9" fmla="*/ 0 h 638"/>
                <a:gd name="T10" fmla="*/ 118 w 439"/>
                <a:gd name="T11" fmla="*/ 40 h 638"/>
                <a:gd name="T12" fmla="*/ 114 w 439"/>
                <a:gd name="T13" fmla="*/ 50 h 638"/>
                <a:gd name="T14" fmla="*/ 114 w 439"/>
                <a:gd name="T15" fmla="*/ 225 h 638"/>
                <a:gd name="T16" fmla="*/ 34 w 439"/>
                <a:gd name="T17" fmla="*/ 300 h 638"/>
                <a:gd name="T18" fmla="*/ 0 w 439"/>
                <a:gd name="T19" fmla="*/ 418 h 638"/>
                <a:gd name="T20" fmla="*/ 220 w 439"/>
                <a:gd name="T21" fmla="*/ 638 h 638"/>
                <a:gd name="T22" fmla="*/ 439 w 439"/>
                <a:gd name="T23" fmla="*/ 418 h 638"/>
                <a:gd name="T24" fmla="*/ 404 w 439"/>
                <a:gd name="T25" fmla="*/ 298 h 6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39" h="638">
                  <a:moveTo>
                    <a:pt x="404" y="298"/>
                  </a:moveTo>
                  <a:cubicBezTo>
                    <a:pt x="383" y="267"/>
                    <a:pt x="355" y="241"/>
                    <a:pt x="321" y="223"/>
                  </a:cubicBezTo>
                  <a:cubicBezTo>
                    <a:pt x="321" y="222"/>
                    <a:pt x="321" y="50"/>
                    <a:pt x="321" y="50"/>
                  </a:cubicBezTo>
                  <a:cubicBezTo>
                    <a:pt x="321" y="47"/>
                    <a:pt x="320" y="44"/>
                    <a:pt x="318" y="41"/>
                  </a:cubicBezTo>
                  <a:cubicBezTo>
                    <a:pt x="316" y="39"/>
                    <a:pt x="282" y="0"/>
                    <a:pt x="221" y="0"/>
                  </a:cubicBezTo>
                  <a:cubicBezTo>
                    <a:pt x="162" y="0"/>
                    <a:pt x="120" y="38"/>
                    <a:pt x="118" y="40"/>
                  </a:cubicBezTo>
                  <a:cubicBezTo>
                    <a:pt x="116" y="43"/>
                    <a:pt x="114" y="46"/>
                    <a:pt x="114" y="50"/>
                  </a:cubicBezTo>
                  <a:cubicBezTo>
                    <a:pt x="114" y="50"/>
                    <a:pt x="114" y="223"/>
                    <a:pt x="114" y="225"/>
                  </a:cubicBezTo>
                  <a:cubicBezTo>
                    <a:pt x="81" y="243"/>
                    <a:pt x="54" y="269"/>
                    <a:pt x="34" y="300"/>
                  </a:cubicBezTo>
                  <a:cubicBezTo>
                    <a:pt x="11" y="335"/>
                    <a:pt x="0" y="376"/>
                    <a:pt x="0" y="418"/>
                  </a:cubicBezTo>
                  <a:cubicBezTo>
                    <a:pt x="0" y="539"/>
                    <a:pt x="98" y="638"/>
                    <a:pt x="220" y="638"/>
                  </a:cubicBezTo>
                  <a:cubicBezTo>
                    <a:pt x="341" y="638"/>
                    <a:pt x="439" y="539"/>
                    <a:pt x="439" y="418"/>
                  </a:cubicBezTo>
                  <a:cubicBezTo>
                    <a:pt x="439" y="375"/>
                    <a:pt x="427" y="334"/>
                    <a:pt x="404" y="298"/>
                  </a:cubicBezTo>
                  <a:close/>
                </a:path>
              </a:pathLst>
            </a:custGeom>
            <a:noFill/>
            <a:ln>
              <a:solidFill>
                <a:srgbClr val="FFFF00"/>
              </a:solidFill>
            </a:ln>
          </p:spPr>
          <p:txBody>
            <a:bodyPr vert="horz" wrap="square" lIns="121920" tIns="60960" rIns="121920" bIns="6096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srgbClr val="FFFF00"/>
                </a:solidFill>
                <a:effectLst/>
                <a:uLnTx/>
                <a:uFillTx/>
                <a:latin typeface="字魂59号-创粗黑" panose="00000500000000000000" pitchFamily="2" charset="-122"/>
                <a:ea typeface="字魂59号-创粗黑" panose="00000500000000000000" pitchFamily="2" charset="-122"/>
                <a:cs typeface="+mn-ea"/>
                <a:sym typeface="字魂59号-创粗黑" panose="00000500000000000000" pitchFamily="2" charset="-122"/>
              </a:endParaRPr>
            </a:p>
          </p:txBody>
        </p:sp>
        <p:sp>
          <p:nvSpPr>
            <p:cNvPr id="54" name="Freeform 6"/>
            <p:cNvSpPr>
              <a:spLocks noEditPoints="1"/>
            </p:cNvSpPr>
            <p:nvPr/>
          </p:nvSpPr>
          <p:spPr bwMode="auto">
            <a:xfrm>
              <a:off x="1526" y="1009"/>
              <a:ext cx="573" cy="830"/>
            </a:xfrm>
            <a:custGeom>
              <a:avLst/>
              <a:gdLst>
                <a:gd name="T0" fmla="*/ 440 w 440"/>
                <a:gd name="T1" fmla="*/ 418 h 638"/>
                <a:gd name="T2" fmla="*/ 322 w 440"/>
                <a:gd name="T3" fmla="*/ 223 h 638"/>
                <a:gd name="T4" fmla="*/ 319 w 440"/>
                <a:gd name="T5" fmla="*/ 41 h 638"/>
                <a:gd name="T6" fmla="*/ 119 w 440"/>
                <a:gd name="T7" fmla="*/ 40 h 638"/>
                <a:gd name="T8" fmla="*/ 114 w 440"/>
                <a:gd name="T9" fmla="*/ 225 h 638"/>
                <a:gd name="T10" fmla="*/ 0 w 440"/>
                <a:gd name="T11" fmla="*/ 418 h 638"/>
                <a:gd name="T12" fmla="*/ 143 w 440"/>
                <a:gd name="T13" fmla="*/ 75 h 638"/>
                <a:gd name="T14" fmla="*/ 294 w 440"/>
                <a:gd name="T15" fmla="*/ 134 h 638"/>
                <a:gd name="T16" fmla="*/ 143 w 440"/>
                <a:gd name="T17" fmla="*/ 75 h 638"/>
                <a:gd name="T18" fmla="*/ 294 w 440"/>
                <a:gd name="T19" fmla="*/ 162 h 638"/>
                <a:gd name="T20" fmla="*/ 294 w 440"/>
                <a:gd name="T21" fmla="*/ 189 h 638"/>
                <a:gd name="T22" fmla="*/ 143 w 440"/>
                <a:gd name="T23" fmla="*/ 134 h 638"/>
                <a:gd name="T24" fmla="*/ 213 w 440"/>
                <a:gd name="T25" fmla="*/ 411 h 638"/>
                <a:gd name="T26" fmla="*/ 184 w 440"/>
                <a:gd name="T27" fmla="*/ 400 h 638"/>
                <a:gd name="T28" fmla="*/ 196 w 440"/>
                <a:gd name="T29" fmla="*/ 200 h 638"/>
                <a:gd name="T30" fmla="*/ 230 w 440"/>
                <a:gd name="T31" fmla="*/ 228 h 638"/>
                <a:gd name="T32" fmla="*/ 218 w 440"/>
                <a:gd name="T33" fmla="*/ 408 h 638"/>
                <a:gd name="T34" fmla="*/ 213 w 440"/>
                <a:gd name="T35" fmla="*/ 459 h 638"/>
                <a:gd name="T36" fmla="*/ 213 w 440"/>
                <a:gd name="T37" fmla="*/ 435 h 638"/>
                <a:gd name="T38" fmla="*/ 136 w 440"/>
                <a:gd name="T39" fmla="*/ 245 h 638"/>
                <a:gd name="T40" fmla="*/ 143 w 440"/>
                <a:gd name="T41" fmla="*/ 191 h 638"/>
                <a:gd name="T42" fmla="*/ 183 w 440"/>
                <a:gd name="T43" fmla="*/ 228 h 638"/>
                <a:gd name="T44" fmla="*/ 146 w 440"/>
                <a:gd name="T45" fmla="*/ 411 h 638"/>
                <a:gd name="T46" fmla="*/ 139 w 440"/>
                <a:gd name="T47" fmla="*/ 470 h 638"/>
                <a:gd name="T48" fmla="*/ 181 w 440"/>
                <a:gd name="T49" fmla="*/ 421 h 638"/>
                <a:gd name="T50" fmla="*/ 188 w 440"/>
                <a:gd name="T51" fmla="*/ 450 h 638"/>
                <a:gd name="T52" fmla="*/ 237 w 440"/>
                <a:gd name="T53" fmla="*/ 450 h 638"/>
                <a:gd name="T54" fmla="*/ 245 w 440"/>
                <a:gd name="T55" fmla="*/ 421 h 638"/>
                <a:gd name="T56" fmla="*/ 286 w 440"/>
                <a:gd name="T57" fmla="*/ 470 h 638"/>
                <a:gd name="T58" fmla="*/ 279 w 440"/>
                <a:gd name="T59" fmla="*/ 411 h 638"/>
                <a:gd name="T60" fmla="*/ 243 w 440"/>
                <a:gd name="T61" fmla="*/ 228 h 638"/>
                <a:gd name="T62" fmla="*/ 294 w 440"/>
                <a:gd name="T63" fmla="*/ 217 h 638"/>
                <a:gd name="T64" fmla="*/ 302 w 440"/>
                <a:gd name="T65" fmla="*/ 244 h 638"/>
                <a:gd name="T66" fmla="*/ 220 w 440"/>
                <a:gd name="T67" fmla="*/ 610 h 638"/>
                <a:gd name="T68" fmla="*/ 136 w 440"/>
                <a:gd name="T69" fmla="*/ 245 h 638"/>
                <a:gd name="T70" fmla="*/ 160 w 440"/>
                <a:gd name="T71" fmla="*/ 443 h 638"/>
                <a:gd name="T72" fmla="*/ 143 w 440"/>
                <a:gd name="T73" fmla="*/ 447 h 638"/>
                <a:gd name="T74" fmla="*/ 168 w 440"/>
                <a:gd name="T75" fmla="*/ 422 h 638"/>
                <a:gd name="T76" fmla="*/ 273 w 440"/>
                <a:gd name="T77" fmla="*/ 429 h 638"/>
                <a:gd name="T78" fmla="*/ 280 w 440"/>
                <a:gd name="T79" fmla="*/ 452 h 638"/>
                <a:gd name="T80" fmla="*/ 258 w 440"/>
                <a:gd name="T81" fmla="*/ 422 h 6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40" h="638">
                  <a:moveTo>
                    <a:pt x="220" y="638"/>
                  </a:moveTo>
                  <a:cubicBezTo>
                    <a:pt x="342" y="638"/>
                    <a:pt x="440" y="539"/>
                    <a:pt x="440" y="418"/>
                  </a:cubicBezTo>
                  <a:cubicBezTo>
                    <a:pt x="440" y="375"/>
                    <a:pt x="428" y="334"/>
                    <a:pt x="405" y="298"/>
                  </a:cubicBezTo>
                  <a:cubicBezTo>
                    <a:pt x="384" y="267"/>
                    <a:pt x="356" y="241"/>
                    <a:pt x="322" y="223"/>
                  </a:cubicBezTo>
                  <a:cubicBezTo>
                    <a:pt x="322" y="222"/>
                    <a:pt x="322" y="50"/>
                    <a:pt x="322" y="50"/>
                  </a:cubicBezTo>
                  <a:cubicBezTo>
                    <a:pt x="322" y="47"/>
                    <a:pt x="321" y="44"/>
                    <a:pt x="319" y="41"/>
                  </a:cubicBezTo>
                  <a:cubicBezTo>
                    <a:pt x="317" y="39"/>
                    <a:pt x="283" y="0"/>
                    <a:pt x="222" y="0"/>
                  </a:cubicBezTo>
                  <a:cubicBezTo>
                    <a:pt x="162" y="0"/>
                    <a:pt x="121" y="38"/>
                    <a:pt x="119" y="40"/>
                  </a:cubicBezTo>
                  <a:cubicBezTo>
                    <a:pt x="117" y="43"/>
                    <a:pt x="115" y="46"/>
                    <a:pt x="115" y="50"/>
                  </a:cubicBezTo>
                  <a:cubicBezTo>
                    <a:pt x="115" y="50"/>
                    <a:pt x="115" y="223"/>
                    <a:pt x="114" y="225"/>
                  </a:cubicBezTo>
                  <a:cubicBezTo>
                    <a:pt x="82" y="243"/>
                    <a:pt x="55" y="269"/>
                    <a:pt x="35" y="300"/>
                  </a:cubicBezTo>
                  <a:cubicBezTo>
                    <a:pt x="12" y="335"/>
                    <a:pt x="0" y="376"/>
                    <a:pt x="0" y="418"/>
                  </a:cubicBezTo>
                  <a:cubicBezTo>
                    <a:pt x="0" y="539"/>
                    <a:pt x="99" y="638"/>
                    <a:pt x="220" y="638"/>
                  </a:cubicBezTo>
                  <a:close/>
                  <a:moveTo>
                    <a:pt x="143" y="75"/>
                  </a:moveTo>
                  <a:cubicBezTo>
                    <a:pt x="294" y="102"/>
                    <a:pt x="294" y="102"/>
                    <a:pt x="294" y="102"/>
                  </a:cubicBezTo>
                  <a:cubicBezTo>
                    <a:pt x="294" y="134"/>
                    <a:pt x="294" y="134"/>
                    <a:pt x="294" y="134"/>
                  </a:cubicBezTo>
                  <a:cubicBezTo>
                    <a:pt x="143" y="106"/>
                    <a:pt x="143" y="106"/>
                    <a:pt x="143" y="106"/>
                  </a:cubicBezTo>
                  <a:lnTo>
                    <a:pt x="143" y="75"/>
                  </a:lnTo>
                  <a:close/>
                  <a:moveTo>
                    <a:pt x="143" y="134"/>
                  </a:moveTo>
                  <a:cubicBezTo>
                    <a:pt x="294" y="162"/>
                    <a:pt x="294" y="162"/>
                    <a:pt x="294" y="162"/>
                  </a:cubicBezTo>
                  <a:cubicBezTo>
                    <a:pt x="294" y="180"/>
                    <a:pt x="294" y="180"/>
                    <a:pt x="294" y="180"/>
                  </a:cubicBezTo>
                  <a:cubicBezTo>
                    <a:pt x="294" y="189"/>
                    <a:pt x="294" y="189"/>
                    <a:pt x="294" y="189"/>
                  </a:cubicBezTo>
                  <a:cubicBezTo>
                    <a:pt x="143" y="163"/>
                    <a:pt x="143" y="163"/>
                    <a:pt x="143" y="163"/>
                  </a:cubicBezTo>
                  <a:lnTo>
                    <a:pt x="143" y="134"/>
                  </a:lnTo>
                  <a:close/>
                  <a:moveTo>
                    <a:pt x="218" y="408"/>
                  </a:moveTo>
                  <a:cubicBezTo>
                    <a:pt x="216" y="409"/>
                    <a:pt x="214" y="410"/>
                    <a:pt x="213" y="411"/>
                  </a:cubicBezTo>
                  <a:cubicBezTo>
                    <a:pt x="211" y="410"/>
                    <a:pt x="209" y="409"/>
                    <a:pt x="207" y="408"/>
                  </a:cubicBezTo>
                  <a:cubicBezTo>
                    <a:pt x="201" y="404"/>
                    <a:pt x="193" y="402"/>
                    <a:pt x="184" y="400"/>
                  </a:cubicBezTo>
                  <a:cubicBezTo>
                    <a:pt x="191" y="354"/>
                    <a:pt x="194" y="273"/>
                    <a:pt x="195" y="228"/>
                  </a:cubicBezTo>
                  <a:cubicBezTo>
                    <a:pt x="195" y="215"/>
                    <a:pt x="196" y="205"/>
                    <a:pt x="196" y="200"/>
                  </a:cubicBezTo>
                  <a:cubicBezTo>
                    <a:pt x="230" y="206"/>
                    <a:pt x="230" y="206"/>
                    <a:pt x="230" y="206"/>
                  </a:cubicBezTo>
                  <a:cubicBezTo>
                    <a:pt x="230" y="211"/>
                    <a:pt x="230" y="219"/>
                    <a:pt x="230" y="228"/>
                  </a:cubicBezTo>
                  <a:cubicBezTo>
                    <a:pt x="231" y="273"/>
                    <a:pt x="234" y="354"/>
                    <a:pt x="241" y="400"/>
                  </a:cubicBezTo>
                  <a:cubicBezTo>
                    <a:pt x="233" y="402"/>
                    <a:pt x="225" y="404"/>
                    <a:pt x="218" y="408"/>
                  </a:cubicBezTo>
                  <a:close/>
                  <a:moveTo>
                    <a:pt x="225" y="448"/>
                  </a:moveTo>
                  <a:cubicBezTo>
                    <a:pt x="224" y="452"/>
                    <a:pt x="218" y="459"/>
                    <a:pt x="213" y="459"/>
                  </a:cubicBezTo>
                  <a:cubicBezTo>
                    <a:pt x="208" y="459"/>
                    <a:pt x="201" y="452"/>
                    <a:pt x="201" y="448"/>
                  </a:cubicBezTo>
                  <a:cubicBezTo>
                    <a:pt x="201" y="445"/>
                    <a:pt x="204" y="439"/>
                    <a:pt x="213" y="435"/>
                  </a:cubicBezTo>
                  <a:cubicBezTo>
                    <a:pt x="221" y="439"/>
                    <a:pt x="225" y="445"/>
                    <a:pt x="225" y="448"/>
                  </a:cubicBezTo>
                  <a:close/>
                  <a:moveTo>
                    <a:pt x="136" y="245"/>
                  </a:moveTo>
                  <a:cubicBezTo>
                    <a:pt x="144" y="242"/>
                    <a:pt x="144" y="242"/>
                    <a:pt x="144" y="242"/>
                  </a:cubicBezTo>
                  <a:cubicBezTo>
                    <a:pt x="143" y="191"/>
                    <a:pt x="143" y="191"/>
                    <a:pt x="143" y="191"/>
                  </a:cubicBezTo>
                  <a:cubicBezTo>
                    <a:pt x="183" y="198"/>
                    <a:pt x="183" y="198"/>
                    <a:pt x="183" y="198"/>
                  </a:cubicBezTo>
                  <a:cubicBezTo>
                    <a:pt x="183" y="205"/>
                    <a:pt x="183" y="215"/>
                    <a:pt x="183" y="228"/>
                  </a:cubicBezTo>
                  <a:cubicBezTo>
                    <a:pt x="181" y="278"/>
                    <a:pt x="178" y="360"/>
                    <a:pt x="172" y="400"/>
                  </a:cubicBezTo>
                  <a:cubicBezTo>
                    <a:pt x="162" y="401"/>
                    <a:pt x="153" y="404"/>
                    <a:pt x="146" y="411"/>
                  </a:cubicBezTo>
                  <a:cubicBezTo>
                    <a:pt x="138" y="418"/>
                    <a:pt x="133" y="429"/>
                    <a:pt x="131" y="441"/>
                  </a:cubicBezTo>
                  <a:cubicBezTo>
                    <a:pt x="129" y="453"/>
                    <a:pt x="132" y="464"/>
                    <a:pt x="139" y="470"/>
                  </a:cubicBezTo>
                  <a:cubicBezTo>
                    <a:pt x="146" y="477"/>
                    <a:pt x="158" y="477"/>
                    <a:pt x="170" y="457"/>
                  </a:cubicBezTo>
                  <a:cubicBezTo>
                    <a:pt x="174" y="449"/>
                    <a:pt x="178" y="436"/>
                    <a:pt x="181" y="421"/>
                  </a:cubicBezTo>
                  <a:cubicBezTo>
                    <a:pt x="186" y="421"/>
                    <a:pt x="192" y="423"/>
                    <a:pt x="197" y="425"/>
                  </a:cubicBezTo>
                  <a:cubicBezTo>
                    <a:pt x="189" y="434"/>
                    <a:pt x="188" y="444"/>
                    <a:pt x="188" y="450"/>
                  </a:cubicBezTo>
                  <a:cubicBezTo>
                    <a:pt x="189" y="464"/>
                    <a:pt x="200" y="480"/>
                    <a:pt x="213" y="480"/>
                  </a:cubicBezTo>
                  <a:cubicBezTo>
                    <a:pt x="225" y="480"/>
                    <a:pt x="236" y="464"/>
                    <a:pt x="237" y="450"/>
                  </a:cubicBezTo>
                  <a:cubicBezTo>
                    <a:pt x="237" y="444"/>
                    <a:pt x="236" y="434"/>
                    <a:pt x="229" y="425"/>
                  </a:cubicBezTo>
                  <a:cubicBezTo>
                    <a:pt x="234" y="423"/>
                    <a:pt x="239" y="421"/>
                    <a:pt x="245" y="421"/>
                  </a:cubicBezTo>
                  <a:cubicBezTo>
                    <a:pt x="248" y="436"/>
                    <a:pt x="251" y="449"/>
                    <a:pt x="256" y="457"/>
                  </a:cubicBezTo>
                  <a:cubicBezTo>
                    <a:pt x="267" y="477"/>
                    <a:pt x="279" y="477"/>
                    <a:pt x="286" y="470"/>
                  </a:cubicBezTo>
                  <a:cubicBezTo>
                    <a:pt x="293" y="464"/>
                    <a:pt x="296" y="453"/>
                    <a:pt x="294" y="441"/>
                  </a:cubicBezTo>
                  <a:cubicBezTo>
                    <a:pt x="292" y="429"/>
                    <a:pt x="287" y="418"/>
                    <a:pt x="279" y="411"/>
                  </a:cubicBezTo>
                  <a:cubicBezTo>
                    <a:pt x="272" y="404"/>
                    <a:pt x="263" y="401"/>
                    <a:pt x="254" y="400"/>
                  </a:cubicBezTo>
                  <a:cubicBezTo>
                    <a:pt x="247" y="360"/>
                    <a:pt x="244" y="278"/>
                    <a:pt x="243" y="228"/>
                  </a:cubicBezTo>
                  <a:cubicBezTo>
                    <a:pt x="243" y="220"/>
                    <a:pt x="242" y="214"/>
                    <a:pt x="242" y="208"/>
                  </a:cubicBezTo>
                  <a:cubicBezTo>
                    <a:pt x="294" y="217"/>
                    <a:pt x="294" y="217"/>
                    <a:pt x="294" y="217"/>
                  </a:cubicBezTo>
                  <a:cubicBezTo>
                    <a:pt x="294" y="240"/>
                    <a:pt x="294" y="240"/>
                    <a:pt x="294" y="240"/>
                  </a:cubicBezTo>
                  <a:cubicBezTo>
                    <a:pt x="302" y="244"/>
                    <a:pt x="302" y="244"/>
                    <a:pt x="302" y="244"/>
                  </a:cubicBezTo>
                  <a:cubicBezTo>
                    <a:pt x="369" y="275"/>
                    <a:pt x="413" y="344"/>
                    <a:pt x="413" y="418"/>
                  </a:cubicBezTo>
                  <a:cubicBezTo>
                    <a:pt x="413" y="524"/>
                    <a:pt x="326" y="610"/>
                    <a:pt x="220" y="610"/>
                  </a:cubicBezTo>
                  <a:cubicBezTo>
                    <a:pt x="114" y="610"/>
                    <a:pt x="28" y="524"/>
                    <a:pt x="28" y="418"/>
                  </a:cubicBezTo>
                  <a:cubicBezTo>
                    <a:pt x="28" y="344"/>
                    <a:pt x="70" y="278"/>
                    <a:pt x="136" y="245"/>
                  </a:cubicBezTo>
                  <a:close/>
                  <a:moveTo>
                    <a:pt x="168" y="422"/>
                  </a:moveTo>
                  <a:cubicBezTo>
                    <a:pt x="165" y="431"/>
                    <a:pt x="163" y="438"/>
                    <a:pt x="160" y="443"/>
                  </a:cubicBezTo>
                  <a:cubicBezTo>
                    <a:pt x="154" y="454"/>
                    <a:pt x="148" y="455"/>
                    <a:pt x="145" y="452"/>
                  </a:cubicBezTo>
                  <a:cubicBezTo>
                    <a:pt x="144" y="451"/>
                    <a:pt x="143" y="449"/>
                    <a:pt x="143" y="447"/>
                  </a:cubicBezTo>
                  <a:cubicBezTo>
                    <a:pt x="144" y="439"/>
                    <a:pt x="147" y="434"/>
                    <a:pt x="152" y="429"/>
                  </a:cubicBezTo>
                  <a:cubicBezTo>
                    <a:pt x="156" y="425"/>
                    <a:pt x="162" y="423"/>
                    <a:pt x="168" y="422"/>
                  </a:cubicBezTo>
                  <a:close/>
                  <a:moveTo>
                    <a:pt x="258" y="422"/>
                  </a:moveTo>
                  <a:cubicBezTo>
                    <a:pt x="264" y="423"/>
                    <a:pt x="269" y="425"/>
                    <a:pt x="273" y="429"/>
                  </a:cubicBezTo>
                  <a:cubicBezTo>
                    <a:pt x="278" y="434"/>
                    <a:pt x="281" y="439"/>
                    <a:pt x="282" y="447"/>
                  </a:cubicBezTo>
                  <a:cubicBezTo>
                    <a:pt x="283" y="449"/>
                    <a:pt x="282" y="451"/>
                    <a:pt x="280" y="452"/>
                  </a:cubicBezTo>
                  <a:cubicBezTo>
                    <a:pt x="277" y="455"/>
                    <a:pt x="271" y="454"/>
                    <a:pt x="265" y="443"/>
                  </a:cubicBezTo>
                  <a:cubicBezTo>
                    <a:pt x="262" y="438"/>
                    <a:pt x="260" y="431"/>
                    <a:pt x="258" y="422"/>
                  </a:cubicBezTo>
                  <a:close/>
                </a:path>
              </a:pathLst>
            </a:custGeom>
            <a:solidFill>
              <a:srgbClr val="FFFF00"/>
            </a:solidFill>
            <a:ln>
              <a:solidFill>
                <a:srgbClr val="FFFF00"/>
              </a:solidFill>
            </a:ln>
          </p:spPr>
          <p:txBody>
            <a:bodyPr vert="horz" wrap="square" lIns="121920" tIns="60960" rIns="121920" bIns="6096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srgbClr val="FFFF00"/>
                </a:solidFill>
                <a:effectLst/>
                <a:uLnTx/>
                <a:uFillTx/>
                <a:latin typeface="字魂59号-创粗黑" panose="00000500000000000000" pitchFamily="2" charset="-122"/>
                <a:ea typeface="字魂59号-创粗黑" panose="00000500000000000000" pitchFamily="2" charset="-122"/>
                <a:cs typeface="+mn-ea"/>
                <a:sym typeface="字魂59号-创粗黑" panose="00000500000000000000" pitchFamily="2" charset="-122"/>
              </a:endParaRPr>
            </a:p>
          </p:txBody>
        </p:sp>
        <p:sp>
          <p:nvSpPr>
            <p:cNvPr id="55" name="Freeform 7"/>
            <p:cNvSpPr/>
            <p:nvPr/>
          </p:nvSpPr>
          <p:spPr bwMode="auto">
            <a:xfrm>
              <a:off x="2145" y="1578"/>
              <a:ext cx="164" cy="42"/>
            </a:xfrm>
            <a:custGeom>
              <a:avLst/>
              <a:gdLst>
                <a:gd name="T0" fmla="*/ 0 w 126"/>
                <a:gd name="T1" fmla="*/ 16 h 33"/>
                <a:gd name="T2" fmla="*/ 17 w 126"/>
                <a:gd name="T3" fmla="*/ 33 h 33"/>
                <a:gd name="T4" fmla="*/ 109 w 126"/>
                <a:gd name="T5" fmla="*/ 33 h 33"/>
                <a:gd name="T6" fmla="*/ 126 w 126"/>
                <a:gd name="T7" fmla="*/ 16 h 33"/>
                <a:gd name="T8" fmla="*/ 109 w 126"/>
                <a:gd name="T9" fmla="*/ 0 h 33"/>
                <a:gd name="T10" fmla="*/ 17 w 126"/>
                <a:gd name="T11" fmla="*/ 0 h 33"/>
                <a:gd name="T12" fmla="*/ 0 w 126"/>
                <a:gd name="T13" fmla="*/ 16 h 33"/>
              </a:gdLst>
              <a:ahLst/>
              <a:cxnLst>
                <a:cxn ang="0">
                  <a:pos x="T0" y="T1"/>
                </a:cxn>
                <a:cxn ang="0">
                  <a:pos x="T2" y="T3"/>
                </a:cxn>
                <a:cxn ang="0">
                  <a:pos x="T4" y="T5"/>
                </a:cxn>
                <a:cxn ang="0">
                  <a:pos x="T6" y="T7"/>
                </a:cxn>
                <a:cxn ang="0">
                  <a:pos x="T8" y="T9"/>
                </a:cxn>
                <a:cxn ang="0">
                  <a:pos x="T10" y="T11"/>
                </a:cxn>
                <a:cxn ang="0">
                  <a:pos x="T12" y="T13"/>
                </a:cxn>
              </a:cxnLst>
              <a:rect l="0" t="0" r="r" b="b"/>
              <a:pathLst>
                <a:path w="126" h="33">
                  <a:moveTo>
                    <a:pt x="0" y="16"/>
                  </a:moveTo>
                  <a:cubicBezTo>
                    <a:pt x="0" y="25"/>
                    <a:pt x="7" y="33"/>
                    <a:pt x="17" y="33"/>
                  </a:cubicBezTo>
                  <a:cubicBezTo>
                    <a:pt x="109" y="33"/>
                    <a:pt x="109" y="33"/>
                    <a:pt x="109" y="33"/>
                  </a:cubicBezTo>
                  <a:cubicBezTo>
                    <a:pt x="118" y="33"/>
                    <a:pt x="126" y="25"/>
                    <a:pt x="126" y="16"/>
                  </a:cubicBezTo>
                  <a:cubicBezTo>
                    <a:pt x="126" y="7"/>
                    <a:pt x="118" y="0"/>
                    <a:pt x="109" y="0"/>
                  </a:cubicBezTo>
                  <a:cubicBezTo>
                    <a:pt x="17" y="0"/>
                    <a:pt x="17" y="0"/>
                    <a:pt x="17" y="0"/>
                  </a:cubicBezTo>
                  <a:cubicBezTo>
                    <a:pt x="7" y="0"/>
                    <a:pt x="0" y="7"/>
                    <a:pt x="0" y="16"/>
                  </a:cubicBezTo>
                  <a:close/>
                </a:path>
              </a:pathLst>
            </a:custGeom>
            <a:solidFill>
              <a:srgbClr val="FFFF00"/>
            </a:solidFill>
            <a:ln>
              <a:solidFill>
                <a:srgbClr val="FFFF00"/>
              </a:solidFill>
            </a:ln>
          </p:spPr>
          <p:txBody>
            <a:bodyPr vert="horz" wrap="square" lIns="121920" tIns="60960" rIns="121920" bIns="6096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srgbClr val="FFFF00"/>
                </a:solidFill>
                <a:effectLst/>
                <a:uLnTx/>
                <a:uFillTx/>
                <a:latin typeface="字魂59号-创粗黑" panose="00000500000000000000" pitchFamily="2" charset="-122"/>
                <a:ea typeface="字魂59号-创粗黑" panose="00000500000000000000" pitchFamily="2" charset="-122"/>
                <a:cs typeface="+mn-ea"/>
                <a:sym typeface="字魂59号-创粗黑" panose="00000500000000000000" pitchFamily="2" charset="-122"/>
              </a:endParaRPr>
            </a:p>
          </p:txBody>
        </p:sp>
        <p:sp>
          <p:nvSpPr>
            <p:cNvPr id="56" name="Freeform 8"/>
            <p:cNvSpPr/>
            <p:nvPr/>
          </p:nvSpPr>
          <p:spPr bwMode="auto">
            <a:xfrm>
              <a:off x="1763" y="1882"/>
              <a:ext cx="44" cy="160"/>
            </a:xfrm>
            <a:custGeom>
              <a:avLst/>
              <a:gdLst>
                <a:gd name="T0" fmla="*/ 17 w 34"/>
                <a:gd name="T1" fmla="*/ 0 h 123"/>
                <a:gd name="T2" fmla="*/ 0 w 34"/>
                <a:gd name="T3" fmla="*/ 16 h 123"/>
                <a:gd name="T4" fmla="*/ 0 w 34"/>
                <a:gd name="T5" fmla="*/ 106 h 123"/>
                <a:gd name="T6" fmla="*/ 17 w 34"/>
                <a:gd name="T7" fmla="*/ 123 h 123"/>
                <a:gd name="T8" fmla="*/ 34 w 34"/>
                <a:gd name="T9" fmla="*/ 106 h 123"/>
                <a:gd name="T10" fmla="*/ 34 w 34"/>
                <a:gd name="T11" fmla="*/ 16 h 123"/>
                <a:gd name="T12" fmla="*/ 17 w 34"/>
                <a:gd name="T13" fmla="*/ 0 h 123"/>
              </a:gdLst>
              <a:ahLst/>
              <a:cxnLst>
                <a:cxn ang="0">
                  <a:pos x="T0" y="T1"/>
                </a:cxn>
                <a:cxn ang="0">
                  <a:pos x="T2" y="T3"/>
                </a:cxn>
                <a:cxn ang="0">
                  <a:pos x="T4" y="T5"/>
                </a:cxn>
                <a:cxn ang="0">
                  <a:pos x="T6" y="T7"/>
                </a:cxn>
                <a:cxn ang="0">
                  <a:pos x="T8" y="T9"/>
                </a:cxn>
                <a:cxn ang="0">
                  <a:pos x="T10" y="T11"/>
                </a:cxn>
                <a:cxn ang="0">
                  <a:pos x="T12" y="T13"/>
                </a:cxn>
              </a:cxnLst>
              <a:rect l="0" t="0" r="r" b="b"/>
              <a:pathLst>
                <a:path w="34" h="123">
                  <a:moveTo>
                    <a:pt x="17" y="0"/>
                  </a:moveTo>
                  <a:cubicBezTo>
                    <a:pt x="7" y="0"/>
                    <a:pt x="0" y="7"/>
                    <a:pt x="0" y="16"/>
                  </a:cubicBezTo>
                  <a:cubicBezTo>
                    <a:pt x="0" y="106"/>
                    <a:pt x="0" y="106"/>
                    <a:pt x="0" y="106"/>
                  </a:cubicBezTo>
                  <a:cubicBezTo>
                    <a:pt x="0" y="115"/>
                    <a:pt x="7" y="123"/>
                    <a:pt x="17" y="123"/>
                  </a:cubicBezTo>
                  <a:cubicBezTo>
                    <a:pt x="26" y="123"/>
                    <a:pt x="34" y="115"/>
                    <a:pt x="34" y="106"/>
                  </a:cubicBezTo>
                  <a:cubicBezTo>
                    <a:pt x="34" y="16"/>
                    <a:pt x="34" y="16"/>
                    <a:pt x="34" y="16"/>
                  </a:cubicBezTo>
                  <a:cubicBezTo>
                    <a:pt x="34" y="7"/>
                    <a:pt x="26" y="0"/>
                    <a:pt x="17" y="0"/>
                  </a:cubicBezTo>
                  <a:close/>
                </a:path>
              </a:pathLst>
            </a:custGeom>
            <a:solidFill>
              <a:srgbClr val="FFFF00"/>
            </a:solidFill>
            <a:ln>
              <a:solidFill>
                <a:srgbClr val="FFFF00"/>
              </a:solidFill>
            </a:ln>
          </p:spPr>
          <p:txBody>
            <a:bodyPr vert="horz" wrap="square" lIns="121920" tIns="60960" rIns="121920" bIns="6096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srgbClr val="FFFF00"/>
                </a:solidFill>
                <a:effectLst/>
                <a:uLnTx/>
                <a:uFillTx/>
                <a:latin typeface="字魂59号-创粗黑" panose="00000500000000000000" pitchFamily="2" charset="-122"/>
                <a:ea typeface="字魂59号-创粗黑" panose="00000500000000000000" pitchFamily="2" charset="-122"/>
                <a:cs typeface="+mn-ea"/>
                <a:sym typeface="字魂59号-创粗黑" panose="00000500000000000000" pitchFamily="2" charset="-122"/>
              </a:endParaRPr>
            </a:p>
          </p:txBody>
        </p:sp>
        <p:sp>
          <p:nvSpPr>
            <p:cNvPr id="57" name="Freeform 9"/>
            <p:cNvSpPr/>
            <p:nvPr/>
          </p:nvSpPr>
          <p:spPr bwMode="auto">
            <a:xfrm>
              <a:off x="1308" y="1557"/>
              <a:ext cx="165" cy="44"/>
            </a:xfrm>
            <a:custGeom>
              <a:avLst/>
              <a:gdLst>
                <a:gd name="T0" fmla="*/ 17 w 127"/>
                <a:gd name="T1" fmla="*/ 34 h 34"/>
                <a:gd name="T2" fmla="*/ 110 w 127"/>
                <a:gd name="T3" fmla="*/ 34 h 34"/>
                <a:gd name="T4" fmla="*/ 127 w 127"/>
                <a:gd name="T5" fmla="*/ 17 h 34"/>
                <a:gd name="T6" fmla="*/ 110 w 127"/>
                <a:gd name="T7" fmla="*/ 0 h 34"/>
                <a:gd name="T8" fmla="*/ 17 w 127"/>
                <a:gd name="T9" fmla="*/ 0 h 34"/>
                <a:gd name="T10" fmla="*/ 0 w 127"/>
                <a:gd name="T11" fmla="*/ 17 h 34"/>
                <a:gd name="T12" fmla="*/ 17 w 127"/>
                <a:gd name="T13" fmla="*/ 34 h 34"/>
              </a:gdLst>
              <a:ahLst/>
              <a:cxnLst>
                <a:cxn ang="0">
                  <a:pos x="T0" y="T1"/>
                </a:cxn>
                <a:cxn ang="0">
                  <a:pos x="T2" y="T3"/>
                </a:cxn>
                <a:cxn ang="0">
                  <a:pos x="T4" y="T5"/>
                </a:cxn>
                <a:cxn ang="0">
                  <a:pos x="T6" y="T7"/>
                </a:cxn>
                <a:cxn ang="0">
                  <a:pos x="T8" y="T9"/>
                </a:cxn>
                <a:cxn ang="0">
                  <a:pos x="T10" y="T11"/>
                </a:cxn>
                <a:cxn ang="0">
                  <a:pos x="T12" y="T13"/>
                </a:cxn>
              </a:cxnLst>
              <a:rect l="0" t="0" r="r" b="b"/>
              <a:pathLst>
                <a:path w="127" h="34">
                  <a:moveTo>
                    <a:pt x="17" y="34"/>
                  </a:moveTo>
                  <a:cubicBezTo>
                    <a:pt x="110" y="34"/>
                    <a:pt x="110" y="34"/>
                    <a:pt x="110" y="34"/>
                  </a:cubicBezTo>
                  <a:cubicBezTo>
                    <a:pt x="119" y="34"/>
                    <a:pt x="127" y="26"/>
                    <a:pt x="127" y="17"/>
                  </a:cubicBezTo>
                  <a:cubicBezTo>
                    <a:pt x="127" y="8"/>
                    <a:pt x="119" y="0"/>
                    <a:pt x="110" y="0"/>
                  </a:cubicBezTo>
                  <a:cubicBezTo>
                    <a:pt x="17" y="0"/>
                    <a:pt x="17" y="0"/>
                    <a:pt x="17" y="0"/>
                  </a:cubicBezTo>
                  <a:cubicBezTo>
                    <a:pt x="8" y="0"/>
                    <a:pt x="0" y="8"/>
                    <a:pt x="0" y="17"/>
                  </a:cubicBezTo>
                  <a:cubicBezTo>
                    <a:pt x="0" y="26"/>
                    <a:pt x="8" y="34"/>
                    <a:pt x="17" y="34"/>
                  </a:cubicBezTo>
                  <a:close/>
                </a:path>
              </a:pathLst>
            </a:custGeom>
            <a:solidFill>
              <a:srgbClr val="FFFF00"/>
            </a:solidFill>
            <a:ln>
              <a:solidFill>
                <a:srgbClr val="FFFF00"/>
              </a:solidFill>
            </a:ln>
          </p:spPr>
          <p:txBody>
            <a:bodyPr vert="horz" wrap="square" lIns="121920" tIns="60960" rIns="121920" bIns="6096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srgbClr val="FFFF00"/>
                </a:solidFill>
                <a:effectLst/>
                <a:uLnTx/>
                <a:uFillTx/>
                <a:latin typeface="字魂59号-创粗黑" panose="00000500000000000000" pitchFamily="2" charset="-122"/>
                <a:ea typeface="字魂59号-创粗黑" panose="00000500000000000000" pitchFamily="2" charset="-122"/>
                <a:cs typeface="+mn-ea"/>
                <a:sym typeface="字魂59号-创粗黑" panose="00000500000000000000" pitchFamily="2" charset="-122"/>
              </a:endParaRPr>
            </a:p>
          </p:txBody>
        </p:sp>
        <p:sp>
          <p:nvSpPr>
            <p:cNvPr id="58" name="Freeform 10"/>
            <p:cNvSpPr/>
            <p:nvPr/>
          </p:nvSpPr>
          <p:spPr bwMode="auto">
            <a:xfrm>
              <a:off x="1403" y="1231"/>
              <a:ext cx="145" cy="117"/>
            </a:xfrm>
            <a:custGeom>
              <a:avLst/>
              <a:gdLst>
                <a:gd name="T0" fmla="*/ 9 w 112"/>
                <a:gd name="T1" fmla="*/ 30 h 90"/>
                <a:gd name="T2" fmla="*/ 83 w 112"/>
                <a:gd name="T3" fmla="*/ 84 h 90"/>
                <a:gd name="T4" fmla="*/ 107 w 112"/>
                <a:gd name="T5" fmla="*/ 81 h 90"/>
                <a:gd name="T6" fmla="*/ 103 w 112"/>
                <a:gd name="T7" fmla="*/ 58 h 90"/>
                <a:gd name="T8" fmla="*/ 30 w 112"/>
                <a:gd name="T9" fmla="*/ 3 h 90"/>
                <a:gd name="T10" fmla="*/ 20 w 112"/>
                <a:gd name="T11" fmla="*/ 0 h 90"/>
                <a:gd name="T12" fmla="*/ 6 w 112"/>
                <a:gd name="T13" fmla="*/ 7 h 90"/>
                <a:gd name="T14" fmla="*/ 9 w 112"/>
                <a:gd name="T15" fmla="*/ 30 h 9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2" h="90">
                  <a:moveTo>
                    <a:pt x="9" y="30"/>
                  </a:moveTo>
                  <a:cubicBezTo>
                    <a:pt x="83" y="84"/>
                    <a:pt x="83" y="84"/>
                    <a:pt x="83" y="84"/>
                  </a:cubicBezTo>
                  <a:cubicBezTo>
                    <a:pt x="90" y="90"/>
                    <a:pt x="101" y="88"/>
                    <a:pt x="107" y="81"/>
                  </a:cubicBezTo>
                  <a:cubicBezTo>
                    <a:pt x="112" y="74"/>
                    <a:pt x="111" y="63"/>
                    <a:pt x="103" y="58"/>
                  </a:cubicBezTo>
                  <a:cubicBezTo>
                    <a:pt x="30" y="3"/>
                    <a:pt x="30" y="3"/>
                    <a:pt x="30" y="3"/>
                  </a:cubicBezTo>
                  <a:cubicBezTo>
                    <a:pt x="27" y="1"/>
                    <a:pt x="23" y="0"/>
                    <a:pt x="20" y="0"/>
                  </a:cubicBezTo>
                  <a:cubicBezTo>
                    <a:pt x="14" y="0"/>
                    <a:pt x="9" y="2"/>
                    <a:pt x="6" y="7"/>
                  </a:cubicBezTo>
                  <a:cubicBezTo>
                    <a:pt x="0" y="14"/>
                    <a:pt x="2" y="24"/>
                    <a:pt x="9" y="30"/>
                  </a:cubicBezTo>
                  <a:close/>
                </a:path>
              </a:pathLst>
            </a:custGeom>
            <a:solidFill>
              <a:srgbClr val="FFFF00"/>
            </a:solidFill>
            <a:ln>
              <a:solidFill>
                <a:srgbClr val="FFFF00"/>
              </a:solidFill>
            </a:ln>
          </p:spPr>
          <p:txBody>
            <a:bodyPr vert="horz" wrap="square" lIns="121920" tIns="60960" rIns="121920" bIns="6096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srgbClr val="FFFF00"/>
                </a:solidFill>
                <a:effectLst/>
                <a:uLnTx/>
                <a:uFillTx/>
                <a:latin typeface="字魂59号-创粗黑" panose="00000500000000000000" pitchFamily="2" charset="-122"/>
                <a:ea typeface="字魂59号-创粗黑" panose="00000500000000000000" pitchFamily="2" charset="-122"/>
                <a:cs typeface="+mn-ea"/>
                <a:sym typeface="字魂59号-创粗黑" panose="00000500000000000000" pitchFamily="2" charset="-122"/>
              </a:endParaRPr>
            </a:p>
          </p:txBody>
        </p:sp>
        <p:sp>
          <p:nvSpPr>
            <p:cNvPr id="59" name="Freeform 11"/>
            <p:cNvSpPr/>
            <p:nvPr/>
          </p:nvSpPr>
          <p:spPr bwMode="auto">
            <a:xfrm>
              <a:off x="2073" y="1231"/>
              <a:ext cx="145" cy="117"/>
            </a:xfrm>
            <a:custGeom>
              <a:avLst/>
              <a:gdLst>
                <a:gd name="T0" fmla="*/ 29 w 112"/>
                <a:gd name="T1" fmla="*/ 84 h 90"/>
                <a:gd name="T2" fmla="*/ 103 w 112"/>
                <a:gd name="T3" fmla="*/ 30 h 90"/>
                <a:gd name="T4" fmla="*/ 106 w 112"/>
                <a:gd name="T5" fmla="*/ 7 h 90"/>
                <a:gd name="T6" fmla="*/ 92 w 112"/>
                <a:gd name="T7" fmla="*/ 0 h 90"/>
                <a:gd name="T8" fmla="*/ 82 w 112"/>
                <a:gd name="T9" fmla="*/ 3 h 90"/>
                <a:gd name="T10" fmla="*/ 9 w 112"/>
                <a:gd name="T11" fmla="*/ 58 h 90"/>
                <a:gd name="T12" fmla="*/ 5 w 112"/>
                <a:gd name="T13" fmla="*/ 81 h 90"/>
                <a:gd name="T14" fmla="*/ 29 w 112"/>
                <a:gd name="T15" fmla="*/ 84 h 9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2" h="90">
                  <a:moveTo>
                    <a:pt x="29" y="84"/>
                  </a:moveTo>
                  <a:cubicBezTo>
                    <a:pt x="103" y="30"/>
                    <a:pt x="103" y="30"/>
                    <a:pt x="103" y="30"/>
                  </a:cubicBezTo>
                  <a:cubicBezTo>
                    <a:pt x="110" y="24"/>
                    <a:pt x="112" y="14"/>
                    <a:pt x="106" y="7"/>
                  </a:cubicBezTo>
                  <a:cubicBezTo>
                    <a:pt x="103" y="2"/>
                    <a:pt x="98" y="0"/>
                    <a:pt x="92" y="0"/>
                  </a:cubicBezTo>
                  <a:cubicBezTo>
                    <a:pt x="89" y="0"/>
                    <a:pt x="85" y="1"/>
                    <a:pt x="82" y="3"/>
                  </a:cubicBezTo>
                  <a:cubicBezTo>
                    <a:pt x="9" y="58"/>
                    <a:pt x="9" y="58"/>
                    <a:pt x="9" y="58"/>
                  </a:cubicBezTo>
                  <a:cubicBezTo>
                    <a:pt x="1" y="63"/>
                    <a:pt x="0" y="74"/>
                    <a:pt x="5" y="81"/>
                  </a:cubicBezTo>
                  <a:cubicBezTo>
                    <a:pt x="11" y="88"/>
                    <a:pt x="22" y="90"/>
                    <a:pt x="29" y="84"/>
                  </a:cubicBezTo>
                  <a:close/>
                </a:path>
              </a:pathLst>
            </a:custGeom>
            <a:solidFill>
              <a:srgbClr val="FFFF00"/>
            </a:solidFill>
            <a:ln>
              <a:solidFill>
                <a:srgbClr val="FFFF00"/>
              </a:solidFill>
            </a:ln>
          </p:spPr>
          <p:txBody>
            <a:bodyPr vert="horz" wrap="square" lIns="121920" tIns="60960" rIns="121920" bIns="6096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srgbClr val="FFFF00"/>
                </a:solidFill>
                <a:effectLst/>
                <a:uLnTx/>
                <a:uFillTx/>
                <a:latin typeface="字魂59号-创粗黑" panose="00000500000000000000" pitchFamily="2" charset="-122"/>
                <a:ea typeface="字魂59号-创粗黑" panose="00000500000000000000" pitchFamily="2" charset="-122"/>
                <a:cs typeface="+mn-ea"/>
                <a:sym typeface="字魂59号-创粗黑" panose="00000500000000000000" pitchFamily="2" charset="-122"/>
              </a:endParaRPr>
            </a:p>
          </p:txBody>
        </p:sp>
        <p:sp>
          <p:nvSpPr>
            <p:cNvPr id="60" name="Freeform 12"/>
            <p:cNvSpPr/>
            <p:nvPr/>
          </p:nvSpPr>
          <p:spPr bwMode="auto">
            <a:xfrm>
              <a:off x="1431" y="1813"/>
              <a:ext cx="134" cy="128"/>
            </a:xfrm>
            <a:custGeom>
              <a:avLst/>
              <a:gdLst>
                <a:gd name="T0" fmla="*/ 84 w 103"/>
                <a:gd name="T1" fmla="*/ 0 h 98"/>
                <a:gd name="T2" fmla="*/ 72 w 103"/>
                <a:gd name="T3" fmla="*/ 4 h 98"/>
                <a:gd name="T4" fmla="*/ 7 w 103"/>
                <a:gd name="T5" fmla="*/ 68 h 98"/>
                <a:gd name="T6" fmla="*/ 7 w 103"/>
                <a:gd name="T7" fmla="*/ 91 h 98"/>
                <a:gd name="T8" fmla="*/ 31 w 103"/>
                <a:gd name="T9" fmla="*/ 91 h 98"/>
                <a:gd name="T10" fmla="*/ 96 w 103"/>
                <a:gd name="T11" fmla="*/ 28 h 98"/>
                <a:gd name="T12" fmla="*/ 96 w 103"/>
                <a:gd name="T13" fmla="*/ 4 h 98"/>
                <a:gd name="T14" fmla="*/ 84 w 103"/>
                <a:gd name="T15" fmla="*/ 0 h 9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3" h="98">
                  <a:moveTo>
                    <a:pt x="84" y="0"/>
                  </a:moveTo>
                  <a:cubicBezTo>
                    <a:pt x="80" y="0"/>
                    <a:pt x="75" y="1"/>
                    <a:pt x="72" y="4"/>
                  </a:cubicBezTo>
                  <a:cubicBezTo>
                    <a:pt x="7" y="68"/>
                    <a:pt x="7" y="68"/>
                    <a:pt x="7" y="68"/>
                  </a:cubicBezTo>
                  <a:cubicBezTo>
                    <a:pt x="0" y="74"/>
                    <a:pt x="0" y="85"/>
                    <a:pt x="7" y="91"/>
                  </a:cubicBezTo>
                  <a:cubicBezTo>
                    <a:pt x="13" y="98"/>
                    <a:pt x="24" y="98"/>
                    <a:pt x="31" y="91"/>
                  </a:cubicBezTo>
                  <a:cubicBezTo>
                    <a:pt x="96" y="28"/>
                    <a:pt x="96" y="28"/>
                    <a:pt x="96" y="28"/>
                  </a:cubicBezTo>
                  <a:cubicBezTo>
                    <a:pt x="103" y="21"/>
                    <a:pt x="103" y="11"/>
                    <a:pt x="96" y="4"/>
                  </a:cubicBezTo>
                  <a:cubicBezTo>
                    <a:pt x="93" y="1"/>
                    <a:pt x="88" y="0"/>
                    <a:pt x="84" y="0"/>
                  </a:cubicBezTo>
                  <a:close/>
                </a:path>
              </a:pathLst>
            </a:custGeom>
            <a:solidFill>
              <a:srgbClr val="FFFF00"/>
            </a:solidFill>
            <a:ln>
              <a:solidFill>
                <a:srgbClr val="FFFF00"/>
              </a:solidFill>
            </a:ln>
          </p:spPr>
          <p:txBody>
            <a:bodyPr vert="horz" wrap="square" lIns="121920" tIns="60960" rIns="121920" bIns="6096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srgbClr val="FFFF00"/>
                </a:solidFill>
                <a:effectLst/>
                <a:uLnTx/>
                <a:uFillTx/>
                <a:latin typeface="字魂59号-创粗黑" panose="00000500000000000000" pitchFamily="2" charset="-122"/>
                <a:ea typeface="字魂59号-创粗黑" panose="00000500000000000000" pitchFamily="2" charset="-122"/>
                <a:cs typeface="+mn-ea"/>
                <a:sym typeface="字魂59号-创粗黑" panose="00000500000000000000" pitchFamily="2" charset="-122"/>
              </a:endParaRPr>
            </a:p>
          </p:txBody>
        </p:sp>
        <p:sp>
          <p:nvSpPr>
            <p:cNvPr id="61" name="Freeform 13"/>
            <p:cNvSpPr/>
            <p:nvPr/>
          </p:nvSpPr>
          <p:spPr bwMode="auto">
            <a:xfrm>
              <a:off x="2043" y="1813"/>
              <a:ext cx="132" cy="128"/>
            </a:xfrm>
            <a:custGeom>
              <a:avLst/>
              <a:gdLst>
                <a:gd name="T0" fmla="*/ 31 w 102"/>
                <a:gd name="T1" fmla="*/ 4 h 98"/>
                <a:gd name="T2" fmla="*/ 19 w 102"/>
                <a:gd name="T3" fmla="*/ 0 h 98"/>
                <a:gd name="T4" fmla="*/ 7 w 102"/>
                <a:gd name="T5" fmla="*/ 4 h 98"/>
                <a:gd name="T6" fmla="*/ 7 w 102"/>
                <a:gd name="T7" fmla="*/ 28 h 98"/>
                <a:gd name="T8" fmla="*/ 72 w 102"/>
                <a:gd name="T9" fmla="*/ 91 h 98"/>
                <a:gd name="T10" fmla="*/ 96 w 102"/>
                <a:gd name="T11" fmla="*/ 91 h 98"/>
                <a:gd name="T12" fmla="*/ 96 w 102"/>
                <a:gd name="T13" fmla="*/ 68 h 98"/>
                <a:gd name="T14" fmla="*/ 31 w 102"/>
                <a:gd name="T15" fmla="*/ 4 h 9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2" h="98">
                  <a:moveTo>
                    <a:pt x="31" y="4"/>
                  </a:moveTo>
                  <a:cubicBezTo>
                    <a:pt x="27" y="1"/>
                    <a:pt x="23" y="0"/>
                    <a:pt x="19" y="0"/>
                  </a:cubicBezTo>
                  <a:cubicBezTo>
                    <a:pt x="14" y="0"/>
                    <a:pt x="10" y="1"/>
                    <a:pt x="7" y="4"/>
                  </a:cubicBezTo>
                  <a:cubicBezTo>
                    <a:pt x="0" y="11"/>
                    <a:pt x="0" y="21"/>
                    <a:pt x="7" y="28"/>
                  </a:cubicBezTo>
                  <a:cubicBezTo>
                    <a:pt x="72" y="91"/>
                    <a:pt x="72" y="91"/>
                    <a:pt x="72" y="91"/>
                  </a:cubicBezTo>
                  <a:cubicBezTo>
                    <a:pt x="78" y="98"/>
                    <a:pt x="89" y="98"/>
                    <a:pt x="96" y="91"/>
                  </a:cubicBezTo>
                  <a:cubicBezTo>
                    <a:pt x="102" y="85"/>
                    <a:pt x="102" y="74"/>
                    <a:pt x="96" y="68"/>
                  </a:cubicBezTo>
                  <a:lnTo>
                    <a:pt x="31" y="4"/>
                  </a:lnTo>
                  <a:close/>
                </a:path>
              </a:pathLst>
            </a:custGeom>
            <a:solidFill>
              <a:srgbClr val="FFFF00"/>
            </a:solidFill>
            <a:ln>
              <a:solidFill>
                <a:srgbClr val="FFFF00"/>
              </a:solidFill>
            </a:ln>
          </p:spPr>
          <p:txBody>
            <a:bodyPr vert="horz" wrap="square" lIns="121920" tIns="60960" rIns="121920" bIns="6096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srgbClr val="FFFF00"/>
                </a:solidFill>
                <a:effectLst/>
                <a:uLnTx/>
                <a:uFillTx/>
                <a:latin typeface="字魂59号-创粗黑" panose="00000500000000000000" pitchFamily="2" charset="-122"/>
                <a:ea typeface="字魂59号-创粗黑" panose="00000500000000000000" pitchFamily="2" charset="-122"/>
                <a:cs typeface="+mn-ea"/>
                <a:sym typeface="字魂59号-创粗黑" panose="00000500000000000000" pitchFamily="2" charset="-122"/>
              </a:endParaRPr>
            </a:p>
          </p:txBody>
        </p:sp>
      </p:grpSp>
      <p:grpSp>
        <p:nvGrpSpPr>
          <p:cNvPr id="4" name="组合 3"/>
          <p:cNvGrpSpPr/>
          <p:nvPr/>
        </p:nvGrpSpPr>
        <p:grpSpPr>
          <a:xfrm>
            <a:off x="1981161" y="2022035"/>
            <a:ext cx="8736458" cy="2055304"/>
            <a:chOff x="7019" y="5598"/>
            <a:chExt cx="6358" cy="1378"/>
          </a:xfrm>
        </p:grpSpPr>
        <p:sp>
          <p:nvSpPr>
            <p:cNvPr id="19" name="任意多边形 18"/>
            <p:cNvSpPr/>
            <p:nvPr/>
          </p:nvSpPr>
          <p:spPr>
            <a:xfrm>
              <a:off x="7117" y="6476"/>
              <a:ext cx="6260" cy="500"/>
            </a:xfrm>
            <a:custGeom>
              <a:avLst/>
              <a:gdLst>
                <a:gd name="connsiteX0" fmla="*/ 0 w 6766560"/>
                <a:gd name="connsiteY0" fmla="*/ 39809 h 361457"/>
                <a:gd name="connsiteX1" fmla="*/ 4411980 w 6766560"/>
                <a:gd name="connsiteY1" fmla="*/ 28379 h 361457"/>
                <a:gd name="connsiteX2" fmla="*/ 4023360 w 6766560"/>
                <a:gd name="connsiteY2" fmla="*/ 359849 h 361457"/>
                <a:gd name="connsiteX3" fmla="*/ 6766560 w 6766560"/>
                <a:gd name="connsiteY3" fmla="*/ 131249 h 361457"/>
                <a:gd name="connsiteX0-1" fmla="*/ 0 w 6766560"/>
                <a:gd name="connsiteY0-2" fmla="*/ 75291 h 398381"/>
                <a:gd name="connsiteX1-3" fmla="*/ 4369154 w 6766560"/>
                <a:gd name="connsiteY1-4" fmla="*/ 18141 h 398381"/>
                <a:gd name="connsiteX2-5" fmla="*/ 4023360 w 6766560"/>
                <a:gd name="connsiteY2-6" fmla="*/ 395331 h 398381"/>
                <a:gd name="connsiteX3-7" fmla="*/ 6766560 w 6766560"/>
                <a:gd name="connsiteY3-8" fmla="*/ 166731 h 398381"/>
                <a:gd name="connsiteX0-9" fmla="*/ 0 w 6766560"/>
                <a:gd name="connsiteY0-10" fmla="*/ 71354 h 339035"/>
                <a:gd name="connsiteX1-11" fmla="*/ 4369154 w 6766560"/>
                <a:gd name="connsiteY1-12" fmla="*/ 14204 h 339035"/>
                <a:gd name="connsiteX2-13" fmla="*/ 4351696 w 6766560"/>
                <a:gd name="connsiteY2-14" fmla="*/ 334244 h 339035"/>
                <a:gd name="connsiteX3-15" fmla="*/ 6766560 w 6766560"/>
                <a:gd name="connsiteY3-16" fmla="*/ 162794 h 339035"/>
                <a:gd name="connsiteX0-17" fmla="*/ 0 w 7194823"/>
                <a:gd name="connsiteY0-18" fmla="*/ 71354 h 334304"/>
                <a:gd name="connsiteX1-19" fmla="*/ 4369154 w 7194823"/>
                <a:gd name="connsiteY1-20" fmla="*/ 14204 h 334304"/>
                <a:gd name="connsiteX2-21" fmla="*/ 4351696 w 7194823"/>
                <a:gd name="connsiteY2-22" fmla="*/ 334244 h 334304"/>
                <a:gd name="connsiteX3-23" fmla="*/ 7194823 w 7194823"/>
                <a:gd name="connsiteY3-24" fmla="*/ 37064 h 334304"/>
                <a:gd name="connsiteX0-25" fmla="*/ 0 w 7194823"/>
                <a:gd name="connsiteY0-26" fmla="*/ 72918 h 358721"/>
                <a:gd name="connsiteX1-27" fmla="*/ 4369154 w 7194823"/>
                <a:gd name="connsiteY1-28" fmla="*/ 15768 h 358721"/>
                <a:gd name="connsiteX2-29" fmla="*/ 4051911 w 7194823"/>
                <a:gd name="connsiteY2-30" fmla="*/ 358668 h 358721"/>
                <a:gd name="connsiteX3-31" fmla="*/ 7194823 w 7194823"/>
                <a:gd name="connsiteY3-32" fmla="*/ 38628 h 358721"/>
                <a:gd name="connsiteX0-33" fmla="*/ 0 w 6454042"/>
                <a:gd name="connsiteY0-34" fmla="*/ 72918 h 359955"/>
                <a:gd name="connsiteX1-35" fmla="*/ 4369154 w 6454042"/>
                <a:gd name="connsiteY1-36" fmla="*/ 15768 h 359955"/>
                <a:gd name="connsiteX2-37" fmla="*/ 4051911 w 6454042"/>
                <a:gd name="connsiteY2-38" fmla="*/ 358668 h 359955"/>
                <a:gd name="connsiteX3-39" fmla="*/ 6454042 w 6454042"/>
                <a:gd name="connsiteY3-40" fmla="*/ 112769 h 359955"/>
                <a:gd name="connsiteX0-41" fmla="*/ 0 w 6454042"/>
                <a:gd name="connsiteY0-42" fmla="*/ 62493 h 349247"/>
                <a:gd name="connsiteX1-43" fmla="*/ 4122228 w 6454042"/>
                <a:gd name="connsiteY1-44" fmla="*/ 17700 h 349247"/>
                <a:gd name="connsiteX2-45" fmla="*/ 4051911 w 6454042"/>
                <a:gd name="connsiteY2-46" fmla="*/ 348243 h 349247"/>
                <a:gd name="connsiteX3-47" fmla="*/ 6454042 w 6454042"/>
                <a:gd name="connsiteY3-48" fmla="*/ 102344 h 349247"/>
                <a:gd name="connsiteX0-49" fmla="*/ 0 w 4341830"/>
                <a:gd name="connsiteY0-50" fmla="*/ 62493 h 348243"/>
                <a:gd name="connsiteX1-51" fmla="*/ 4122228 w 4341830"/>
                <a:gd name="connsiteY1-52" fmla="*/ 17700 h 348243"/>
                <a:gd name="connsiteX2-53" fmla="*/ 4051911 w 4341830"/>
                <a:gd name="connsiteY2-54" fmla="*/ 348243 h 348243"/>
                <a:gd name="connsiteX0-55" fmla="*/ 0 w 4122228"/>
                <a:gd name="connsiteY0-56" fmla="*/ 62493 h 62493"/>
                <a:gd name="connsiteX1-57" fmla="*/ 4122228 w 4122228"/>
                <a:gd name="connsiteY1-58" fmla="*/ 17700 h 62493"/>
                <a:gd name="connsiteX0-59" fmla="*/ 0 w 4122228"/>
                <a:gd name="connsiteY0-60" fmla="*/ 44793 h 66159"/>
                <a:gd name="connsiteX1-61" fmla="*/ 4122228 w 4122228"/>
                <a:gd name="connsiteY1-62" fmla="*/ 0 h 66159"/>
                <a:gd name="connsiteX0-63" fmla="*/ 0 w 4245691"/>
                <a:gd name="connsiteY0-64" fmla="*/ 156004 h 156004"/>
                <a:gd name="connsiteX1-65" fmla="*/ 4245691 w 4245691"/>
                <a:gd name="connsiteY1-66" fmla="*/ 0 h 156004"/>
                <a:gd name="connsiteX0-67" fmla="*/ 0 w 4245691"/>
                <a:gd name="connsiteY0-68" fmla="*/ 156004 h 163985"/>
                <a:gd name="connsiteX1-69" fmla="*/ 4245691 w 4245691"/>
                <a:gd name="connsiteY1-70" fmla="*/ 0 h 163985"/>
                <a:gd name="connsiteX0-71" fmla="*/ 0 w 5449458"/>
                <a:gd name="connsiteY0-72" fmla="*/ 143648 h 143648"/>
                <a:gd name="connsiteX1-73" fmla="*/ 5449458 w 5449458"/>
                <a:gd name="connsiteY1-74" fmla="*/ 0 h 143648"/>
                <a:gd name="connsiteX0-75" fmla="*/ 0 w 5449458"/>
                <a:gd name="connsiteY0-76" fmla="*/ 143648 h 260913"/>
                <a:gd name="connsiteX1-77" fmla="*/ 1990356 w 5449458"/>
                <a:gd name="connsiteY1-78" fmla="*/ 260339 h 260913"/>
                <a:gd name="connsiteX2-79" fmla="*/ 5449458 w 5449458"/>
                <a:gd name="connsiteY2-80" fmla="*/ 0 h 260913"/>
                <a:gd name="connsiteX0-81" fmla="*/ 0 w 4693246"/>
                <a:gd name="connsiteY0-82" fmla="*/ 169 h 463018"/>
                <a:gd name="connsiteX1-83" fmla="*/ 1234144 w 4693246"/>
                <a:gd name="connsiteY1-84" fmla="*/ 462849 h 463018"/>
                <a:gd name="connsiteX2-85" fmla="*/ 4693246 w 4693246"/>
                <a:gd name="connsiteY2-86" fmla="*/ 202510 h 463018"/>
                <a:gd name="connsiteX0-87" fmla="*/ 153395 w 4846641"/>
                <a:gd name="connsiteY0-88" fmla="*/ 0 h 462988"/>
                <a:gd name="connsiteX1-89" fmla="*/ 1387539 w 4846641"/>
                <a:gd name="connsiteY1-90" fmla="*/ 462680 h 462988"/>
                <a:gd name="connsiteX2-91" fmla="*/ 4846641 w 4846641"/>
                <a:gd name="connsiteY2-92" fmla="*/ 202341 h 462988"/>
                <a:gd name="connsiteX0-93" fmla="*/ 212160 w 4457851"/>
                <a:gd name="connsiteY0-94" fmla="*/ 0 h 462988"/>
                <a:gd name="connsiteX1-95" fmla="*/ 998749 w 4457851"/>
                <a:gd name="connsiteY1-96" fmla="*/ 462680 h 462988"/>
                <a:gd name="connsiteX2-97" fmla="*/ 4457851 w 4457851"/>
                <a:gd name="connsiteY2-98" fmla="*/ 202341 h 462988"/>
                <a:gd name="connsiteX0-99" fmla="*/ 238795 w 4484486"/>
                <a:gd name="connsiteY0-100" fmla="*/ 0 h 462868"/>
                <a:gd name="connsiteX1-101" fmla="*/ 1025384 w 4484486"/>
                <a:gd name="connsiteY1-102" fmla="*/ 462680 h 462868"/>
                <a:gd name="connsiteX2-103" fmla="*/ 4484486 w 4484486"/>
                <a:gd name="connsiteY2-104" fmla="*/ 202341 h 462868"/>
                <a:gd name="connsiteX0-105" fmla="*/ 410770 w 4656461"/>
                <a:gd name="connsiteY0-106" fmla="*/ 0 h 425815"/>
                <a:gd name="connsiteX1-107" fmla="*/ 595476 w 4656461"/>
                <a:gd name="connsiteY1-108" fmla="*/ 425610 h 425815"/>
                <a:gd name="connsiteX2-109" fmla="*/ 4656461 w 4656461"/>
                <a:gd name="connsiteY2-110" fmla="*/ 202341 h 425815"/>
                <a:gd name="connsiteX0-111" fmla="*/ 410770 w 4656461"/>
                <a:gd name="connsiteY0-112" fmla="*/ 0 h 364069"/>
                <a:gd name="connsiteX1-113" fmla="*/ 595476 w 4656461"/>
                <a:gd name="connsiteY1-114" fmla="*/ 363827 h 364069"/>
                <a:gd name="connsiteX2-115" fmla="*/ 4656461 w 4656461"/>
                <a:gd name="connsiteY2-116" fmla="*/ 202341 h 364069"/>
                <a:gd name="connsiteX0-117" fmla="*/ 558636 w 4511100"/>
                <a:gd name="connsiteY0-118" fmla="*/ 0 h 388767"/>
                <a:gd name="connsiteX1-119" fmla="*/ 450115 w 4511100"/>
                <a:gd name="connsiteY1-120" fmla="*/ 388541 h 388767"/>
                <a:gd name="connsiteX2-121" fmla="*/ 4511100 w 4511100"/>
                <a:gd name="connsiteY2-122" fmla="*/ 227055 h 388767"/>
                <a:gd name="connsiteX0-123" fmla="*/ 445007 w 4613533"/>
                <a:gd name="connsiteY0-124" fmla="*/ 0 h 413467"/>
                <a:gd name="connsiteX1-125" fmla="*/ 552548 w 4613533"/>
                <a:gd name="connsiteY1-126" fmla="*/ 413255 h 413467"/>
                <a:gd name="connsiteX2-127" fmla="*/ 4613533 w 4613533"/>
                <a:gd name="connsiteY2-128" fmla="*/ 251769 h 413467"/>
                <a:gd name="connsiteX0-129" fmla="*/ 437894 w 4606420"/>
                <a:gd name="connsiteY0-130" fmla="*/ 0 h 351722"/>
                <a:gd name="connsiteX1-131" fmla="*/ 560868 w 4606420"/>
                <a:gd name="connsiteY1-132" fmla="*/ 351471 h 351722"/>
                <a:gd name="connsiteX2-133" fmla="*/ 4606420 w 4606420"/>
                <a:gd name="connsiteY2-134" fmla="*/ 251769 h 351722"/>
                <a:gd name="connsiteX0-135" fmla="*/ 424068 w 4592594"/>
                <a:gd name="connsiteY0-136" fmla="*/ 0 h 401116"/>
                <a:gd name="connsiteX1-137" fmla="*/ 577907 w 4592594"/>
                <a:gd name="connsiteY1-138" fmla="*/ 400898 h 401116"/>
                <a:gd name="connsiteX2-139" fmla="*/ 4592594 w 4592594"/>
                <a:gd name="connsiteY2-140" fmla="*/ 251769 h 401116"/>
                <a:gd name="connsiteX0-141" fmla="*/ 424068 w 4592594"/>
                <a:gd name="connsiteY0-142" fmla="*/ 0 h 401116"/>
                <a:gd name="connsiteX1-143" fmla="*/ 577907 w 4592594"/>
                <a:gd name="connsiteY1-144" fmla="*/ 400898 h 401116"/>
                <a:gd name="connsiteX2-145" fmla="*/ 4592594 w 4592594"/>
                <a:gd name="connsiteY2-146" fmla="*/ 338266 h 401116"/>
                <a:gd name="connsiteX0-147" fmla="*/ 391353 w 4638179"/>
                <a:gd name="connsiteY0-148" fmla="*/ 0 h 401116"/>
                <a:gd name="connsiteX1-149" fmla="*/ 623492 w 4638179"/>
                <a:gd name="connsiteY1-150" fmla="*/ 400898 h 401116"/>
                <a:gd name="connsiteX2-151" fmla="*/ 4638179 w 4638179"/>
                <a:gd name="connsiteY2-152" fmla="*/ 338266 h 401116"/>
                <a:gd name="connsiteX0-153" fmla="*/ 391353 w 4904398"/>
                <a:gd name="connsiteY0-154" fmla="*/ 0 h 401116"/>
                <a:gd name="connsiteX1-155" fmla="*/ 623492 w 4904398"/>
                <a:gd name="connsiteY1-156" fmla="*/ 400898 h 401116"/>
                <a:gd name="connsiteX2-157" fmla="*/ 4904398 w 4904398"/>
                <a:gd name="connsiteY2-158" fmla="*/ 322224 h 401116"/>
              </a:gdLst>
              <a:ahLst/>
              <a:cxnLst>
                <a:cxn ang="0">
                  <a:pos x="connsiteX0-1" y="connsiteY0-2"/>
                </a:cxn>
                <a:cxn ang="0">
                  <a:pos x="connsiteX1-3" y="connsiteY1-4"/>
                </a:cxn>
                <a:cxn ang="0">
                  <a:pos x="connsiteX2-5" y="connsiteY2-6"/>
                </a:cxn>
              </a:cxnLst>
              <a:rect l="l" t="t" r="r" b="b"/>
              <a:pathLst>
                <a:path w="4904398" h="401116">
                  <a:moveTo>
                    <a:pt x="391353" y="0"/>
                  </a:moveTo>
                  <a:cubicBezTo>
                    <a:pt x="-226127" y="38897"/>
                    <a:pt x="-86259" y="411428"/>
                    <a:pt x="623492" y="400898"/>
                  </a:cubicBezTo>
                  <a:lnTo>
                    <a:pt x="4904398" y="322224"/>
                  </a:lnTo>
                </a:path>
              </a:pathLst>
            </a:custGeom>
            <a:noFill/>
            <a:ln w="25400" cap="rnd">
              <a:solidFill>
                <a:schemeClr val="tx1">
                  <a:lumMod val="85000"/>
                  <a:lumOff val="15000"/>
                </a:schemeClr>
              </a:solidFill>
              <a:prstDash val="dash"/>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00"/>
                </a:solidFill>
                <a:effectLst>
                  <a:outerShdw blurRad="38100" dist="38100" dir="2700000" algn="tl">
                    <a:srgbClr val="000000">
                      <a:alpha val="43137"/>
                    </a:srgbClr>
                  </a:outerShdw>
                </a:effectLst>
                <a:uLnTx/>
                <a:uFillTx/>
                <a:latin typeface="字魂59号-创粗黑" panose="00000500000000000000" pitchFamily="2" charset="-122"/>
                <a:ea typeface="字魂59号-创粗黑" panose="00000500000000000000" pitchFamily="2" charset="-122"/>
                <a:cs typeface="+mn-ea"/>
                <a:sym typeface="字魂59号-创粗黑" panose="00000500000000000000" pitchFamily="2" charset="-122"/>
              </a:endParaRPr>
            </a:p>
          </p:txBody>
        </p:sp>
        <p:sp>
          <p:nvSpPr>
            <p:cNvPr id="20" name="文本框 19"/>
            <p:cNvSpPr txBox="1"/>
            <p:nvPr/>
          </p:nvSpPr>
          <p:spPr>
            <a:xfrm>
              <a:off x="7019" y="5598"/>
              <a:ext cx="6260" cy="618"/>
            </a:xfrm>
            <a:prstGeom prst="rect">
              <a:avLst/>
            </a:prstGeom>
            <a:solidFill>
              <a:srgbClr val="FFDB40"/>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5400" b="0" i="0" u="none" strike="noStrike" kern="1200" cap="none" spc="0" normalizeH="0" baseline="0" noProof="0" dirty="0" err="1">
                  <a:ln>
                    <a:noFill/>
                  </a:ln>
                  <a:solidFill>
                    <a:prstClr val="white"/>
                  </a:solidFill>
                  <a:effectLst>
                    <a:outerShdw blurRad="38100" dist="38100" dir="2700000" algn="tl">
                      <a:srgbClr val="000000">
                        <a:alpha val="43137"/>
                      </a:srgbClr>
                    </a:outerShdw>
                  </a:effectLst>
                  <a:uLnTx/>
                  <a:uFillTx/>
                  <a:latin typeface="Times New Roman" panose="02020603050405020304" pitchFamily="18" charset="0"/>
                  <a:ea typeface="字魂59号-创粗黑" panose="00000500000000000000" pitchFamily="2" charset="-122"/>
                  <a:cs typeface="Times New Roman" panose="02020603050405020304" pitchFamily="18" charset="0"/>
                  <a:sym typeface="字魂59号-创粗黑" panose="00000500000000000000" pitchFamily="2" charset="-122"/>
                </a:rPr>
                <a:t>Hoạt</a:t>
              </a:r>
              <a:r>
                <a:rPr kumimoji="0" lang="en-US" altLang="zh-CN" sz="5400" b="0"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Times New Roman" panose="02020603050405020304" pitchFamily="18" charset="0"/>
                  <a:ea typeface="字魂59号-创粗黑" panose="00000500000000000000" pitchFamily="2" charset="-122"/>
                  <a:cs typeface="Times New Roman" panose="02020603050405020304" pitchFamily="18" charset="0"/>
                  <a:sym typeface="字魂59号-创粗黑" panose="00000500000000000000" pitchFamily="2" charset="-122"/>
                </a:rPr>
                <a:t> </a:t>
              </a:r>
              <a:r>
                <a:rPr kumimoji="0" lang="en-US" altLang="zh-CN" sz="5400" b="0" i="0" u="none" strike="noStrike" kern="1200" cap="none" spc="0" normalizeH="0" baseline="0" noProof="0" dirty="0" err="1">
                  <a:ln>
                    <a:noFill/>
                  </a:ln>
                  <a:solidFill>
                    <a:prstClr val="white"/>
                  </a:solidFill>
                  <a:effectLst>
                    <a:outerShdw blurRad="38100" dist="38100" dir="2700000" algn="tl">
                      <a:srgbClr val="000000">
                        <a:alpha val="43137"/>
                      </a:srgbClr>
                    </a:outerShdw>
                  </a:effectLst>
                  <a:uLnTx/>
                  <a:uFillTx/>
                  <a:latin typeface="Times New Roman" panose="02020603050405020304" pitchFamily="18" charset="0"/>
                  <a:ea typeface="字魂59号-创粗黑" panose="00000500000000000000" pitchFamily="2" charset="-122"/>
                  <a:cs typeface="Times New Roman" panose="02020603050405020304" pitchFamily="18" charset="0"/>
                  <a:sym typeface="字魂59号-创粗黑" panose="00000500000000000000" pitchFamily="2" charset="-122"/>
                </a:rPr>
                <a:t>động</a:t>
              </a:r>
              <a:r>
                <a:rPr kumimoji="0" lang="en-US" altLang="zh-CN" sz="5400" b="0"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Times New Roman" panose="02020603050405020304" pitchFamily="18" charset="0"/>
                  <a:ea typeface="字魂59号-创粗黑" panose="00000500000000000000" pitchFamily="2" charset="-122"/>
                  <a:cs typeface="Times New Roman" panose="02020603050405020304" pitchFamily="18" charset="0"/>
                  <a:sym typeface="字魂59号-创粗黑" panose="00000500000000000000" pitchFamily="2" charset="-122"/>
                </a:rPr>
                <a:t> thực hành</a:t>
              </a:r>
              <a:endParaRPr kumimoji="0" lang="zh-CN" altLang="en-US" sz="5400" b="0"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Times New Roman" panose="02020603050405020304" pitchFamily="18" charset="0"/>
                <a:ea typeface="字魂59号-创粗黑" panose="00000500000000000000" pitchFamily="2" charset="-122"/>
                <a:cs typeface="Times New Roman" panose="02020603050405020304" pitchFamily="18" charset="0"/>
                <a:sym typeface="字魂59号-创粗黑" panose="00000500000000000000" pitchFamily="2" charset="-122"/>
              </a:endParaRPr>
            </a:p>
          </p:txBody>
        </p:sp>
      </p:grpSp>
    </p:spTree>
  </p:cSld>
  <p:clrMapOvr>
    <a:masterClrMapping/>
  </p:clrMapOvr>
  <mc:AlternateContent xmlns:mc="http://schemas.openxmlformats.org/markup-compatibility/2006" xmlns:p14="http://schemas.microsoft.com/office/powerpoint/2010/main">
    <mc:Choice Requires="p14">
      <p:transition p14:dur="10">
        <p:random/>
      </p:transition>
    </mc:Choice>
    <mc:Fallback xmlns="">
      <p:transition>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fade">
                                      <p:cBhvr>
                                        <p:cTn id="7" dur="500"/>
                                        <p:tgtEl>
                                          <p:spTgt spid="52"/>
                                        </p:tgtEl>
                                      </p:cBhvr>
                                    </p:animEffect>
                                  </p:childTnLst>
                                </p:cTn>
                              </p:par>
                            </p:childTnLst>
                          </p:cTn>
                        </p:par>
                        <p:par>
                          <p:cTn id="8" fill="hold">
                            <p:stCondLst>
                              <p:cond delay="500"/>
                            </p:stCondLst>
                            <p:childTnLst>
                              <p:par>
                                <p:cTn id="9" presetID="22" presetClass="entr" presetSubtype="4"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wipe(down)">
                                      <p:cBhvr>
                                        <p:cTn id="11" dur="75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endParaRPr lang="en-US"/>
          </a:p>
        </p:txBody>
      </p:sp>
      <p:sp>
        <p:nvSpPr>
          <p:cNvPr id="20" name="文本框 19"/>
          <p:cNvSpPr txBox="1"/>
          <p:nvPr/>
        </p:nvSpPr>
        <p:spPr>
          <a:xfrm>
            <a:off x="1779905" y="236855"/>
            <a:ext cx="9159240" cy="1168400"/>
          </a:xfrm>
          <a:prstGeom prst="rect">
            <a:avLst/>
          </a:prstGeom>
          <a:solidFill>
            <a:srgbClr val="FFDB40"/>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3500" b="0" i="0" u="none" strike="noStrike" kern="1200" cap="none" spc="0" normalizeH="0" baseline="0" noProof="0" dirty="0" err="1">
                <a:ln>
                  <a:noFill/>
                </a:ln>
                <a:solidFill>
                  <a:prstClr val="white"/>
                </a:solidFill>
                <a:effectLst>
                  <a:outerShdw blurRad="38100" dist="38100" dir="2700000" algn="tl">
                    <a:srgbClr val="000000">
                      <a:alpha val="43137"/>
                    </a:srgbClr>
                  </a:outerShdw>
                </a:effectLst>
                <a:uLnTx/>
                <a:uFillTx/>
                <a:latin typeface="Times New Roman" panose="02020603050405020304" pitchFamily="18" charset="0"/>
                <a:ea typeface="字魂59号-创粗黑" panose="00000500000000000000" pitchFamily="2" charset="-122"/>
                <a:cs typeface="Times New Roman" panose="02020603050405020304" pitchFamily="18" charset="0"/>
                <a:sym typeface="字魂59号-创粗黑" panose="00000500000000000000" pitchFamily="2" charset="-122"/>
              </a:rPr>
              <a:t>Trường mình có hoạt động nào khác trường của Minh và Hoa?</a:t>
            </a:r>
            <a:endParaRPr kumimoji="0" lang="zh-CN" altLang="en-US" sz="3500" b="0"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Times New Roman" panose="02020603050405020304" pitchFamily="18" charset="0"/>
              <a:ea typeface="字魂59号-创粗黑" panose="00000500000000000000" pitchFamily="2" charset="-122"/>
              <a:cs typeface="Times New Roman" panose="02020603050405020304" pitchFamily="18" charset="0"/>
              <a:sym typeface="字魂59号-创粗黑" panose="00000500000000000000" pitchFamily="2" charset="-122"/>
            </a:endParaRPr>
          </a:p>
        </p:txBody>
      </p:sp>
      <p:pic>
        <p:nvPicPr>
          <p:cNvPr id="5" name="Content Placeholder 4"/>
          <p:cNvPicPr>
            <a:picLocks noGrp="1" noChangeAspect="1"/>
          </p:cNvPicPr>
          <p:nvPr>
            <p:ph idx="1"/>
          </p:nvPr>
        </p:nvPicPr>
        <p:blipFill>
          <a:blip r:embed="rId3"/>
          <a:stretch>
            <a:fillRect/>
          </a:stretch>
        </p:blipFill>
        <p:spPr>
          <a:xfrm>
            <a:off x="3355975" y="1963420"/>
            <a:ext cx="6735445" cy="3496945"/>
          </a:xfrm>
          <a:prstGeom prst="rect">
            <a:avLst/>
          </a:prstGeom>
        </p:spPr>
      </p:pic>
      <p:sp>
        <p:nvSpPr>
          <p:cNvPr id="7" name="Cloud 6"/>
          <p:cNvSpPr/>
          <p:nvPr/>
        </p:nvSpPr>
        <p:spPr>
          <a:xfrm>
            <a:off x="4098925" y="5492750"/>
            <a:ext cx="5467350" cy="1277620"/>
          </a:xfrm>
          <a:prstGeom prst="cloud">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err="1">
                <a:latin typeface="Times New Roman" pitchFamily="18" charset="0"/>
                <a:ea typeface="Tahoma" pitchFamily="34" charset="0"/>
                <a:cs typeface="Times New Roman" pitchFamily="18" charset="0"/>
              </a:rPr>
              <a:t>Cảm</a:t>
            </a:r>
            <a:r>
              <a:rPr lang="en-US" sz="2400" dirty="0">
                <a:latin typeface="Times New Roman" pitchFamily="18" charset="0"/>
                <a:ea typeface="Tahoma" pitchFamily="34" charset="0"/>
                <a:cs typeface="Times New Roman" pitchFamily="18" charset="0"/>
              </a:rPr>
              <a:t> </a:t>
            </a:r>
            <a:r>
              <a:rPr lang="en-US" sz="2400" dirty="0" err="1">
                <a:latin typeface="Times New Roman" pitchFamily="18" charset="0"/>
                <a:ea typeface="Tahoma" pitchFamily="34" charset="0"/>
                <a:cs typeface="Times New Roman" pitchFamily="18" charset="0"/>
              </a:rPr>
              <a:t>xúc</a:t>
            </a:r>
            <a:r>
              <a:rPr lang="en-US" sz="2400" dirty="0">
                <a:latin typeface="Times New Roman" pitchFamily="18" charset="0"/>
                <a:ea typeface="Tahoma" pitchFamily="34" charset="0"/>
                <a:cs typeface="Times New Roman" pitchFamily="18" charset="0"/>
              </a:rPr>
              <a:t> </a:t>
            </a:r>
            <a:r>
              <a:rPr lang="en-US" sz="2400" dirty="0" err="1">
                <a:latin typeface="Times New Roman" pitchFamily="18" charset="0"/>
                <a:ea typeface="Tahoma" pitchFamily="34" charset="0"/>
                <a:cs typeface="Times New Roman" pitchFamily="18" charset="0"/>
              </a:rPr>
              <a:t>của</a:t>
            </a:r>
            <a:r>
              <a:rPr lang="en-US" sz="2400" dirty="0">
                <a:latin typeface="Times New Roman" pitchFamily="18" charset="0"/>
                <a:ea typeface="Tahoma" pitchFamily="34" charset="0"/>
                <a:cs typeface="Times New Roman" pitchFamily="18" charset="0"/>
              </a:rPr>
              <a:t> </a:t>
            </a:r>
            <a:r>
              <a:rPr lang="en-US" sz="2400" dirty="0" err="1">
                <a:latin typeface="Times New Roman" pitchFamily="18" charset="0"/>
                <a:ea typeface="Tahoma" pitchFamily="34" charset="0"/>
                <a:cs typeface="Times New Roman" pitchFamily="18" charset="0"/>
              </a:rPr>
              <a:t>em</a:t>
            </a:r>
            <a:r>
              <a:rPr lang="en-US" sz="2400" dirty="0">
                <a:latin typeface="Times New Roman" pitchFamily="18" charset="0"/>
                <a:ea typeface="Tahoma" pitchFamily="34" charset="0"/>
                <a:cs typeface="Times New Roman" pitchFamily="18" charset="0"/>
              </a:rPr>
              <a:t> </a:t>
            </a:r>
            <a:r>
              <a:rPr lang="en-US" sz="2400" dirty="0" err="1">
                <a:latin typeface="Times New Roman" pitchFamily="18" charset="0"/>
                <a:ea typeface="Tahoma" pitchFamily="34" charset="0"/>
                <a:cs typeface="Times New Roman" pitchFamily="18" charset="0"/>
              </a:rPr>
              <a:t>trong</a:t>
            </a:r>
            <a:r>
              <a:rPr lang="en-US" sz="2400" dirty="0">
                <a:latin typeface="Times New Roman" pitchFamily="18" charset="0"/>
                <a:ea typeface="Tahoma" pitchFamily="34" charset="0"/>
                <a:cs typeface="Times New Roman" pitchFamily="18" charset="0"/>
              </a:rPr>
              <a:t> </a:t>
            </a:r>
            <a:r>
              <a:rPr lang="en-US" sz="2400" dirty="0" err="1">
                <a:latin typeface="Times New Roman" pitchFamily="18" charset="0"/>
                <a:ea typeface="Tahoma" pitchFamily="34" charset="0"/>
                <a:cs typeface="Times New Roman" pitchFamily="18" charset="0"/>
              </a:rPr>
              <a:t>lễ</a:t>
            </a:r>
            <a:r>
              <a:rPr lang="en-US" sz="2400" dirty="0">
                <a:latin typeface="Times New Roman" pitchFamily="18" charset="0"/>
                <a:ea typeface="Tahoma" pitchFamily="34" charset="0"/>
                <a:cs typeface="Times New Roman" pitchFamily="18" charset="0"/>
              </a:rPr>
              <a:t> </a:t>
            </a:r>
            <a:r>
              <a:rPr lang="en-US" sz="2400" dirty="0" err="1">
                <a:latin typeface="Times New Roman" pitchFamily="18" charset="0"/>
                <a:ea typeface="Tahoma" pitchFamily="34" charset="0"/>
                <a:cs typeface="Times New Roman" pitchFamily="18" charset="0"/>
              </a:rPr>
              <a:t>khai</a:t>
            </a:r>
            <a:r>
              <a:rPr lang="en-US" sz="2400" dirty="0">
                <a:latin typeface="Times New Roman" pitchFamily="18" charset="0"/>
                <a:ea typeface="Tahoma" pitchFamily="34" charset="0"/>
                <a:cs typeface="Times New Roman" pitchFamily="18" charset="0"/>
              </a:rPr>
              <a:t> </a:t>
            </a:r>
            <a:r>
              <a:rPr lang="en-US" sz="2400" dirty="0" err="1">
                <a:latin typeface="Times New Roman" pitchFamily="18" charset="0"/>
                <a:ea typeface="Tahoma" pitchFamily="34" charset="0"/>
                <a:cs typeface="Times New Roman" pitchFamily="18" charset="0"/>
              </a:rPr>
              <a:t>giảng</a:t>
            </a:r>
            <a:r>
              <a:rPr lang="en-US" sz="2400" dirty="0">
                <a:latin typeface="Times New Roman" pitchFamily="18" charset="0"/>
                <a:ea typeface="Tahoma" pitchFamily="34" charset="0"/>
                <a:cs typeface="Times New Roman" pitchFamily="18" charset="0"/>
              </a:rPr>
              <a:t> </a:t>
            </a:r>
            <a:r>
              <a:rPr lang="en-US" sz="2400" dirty="0" err="1">
                <a:latin typeface="Times New Roman" pitchFamily="18" charset="0"/>
                <a:ea typeface="Tahoma" pitchFamily="34" charset="0"/>
                <a:cs typeface="Times New Roman" pitchFamily="18" charset="0"/>
              </a:rPr>
              <a:t>như</a:t>
            </a:r>
            <a:r>
              <a:rPr lang="en-US" sz="2400" dirty="0">
                <a:latin typeface="Times New Roman" pitchFamily="18" charset="0"/>
                <a:ea typeface="Tahoma" pitchFamily="34" charset="0"/>
                <a:cs typeface="Times New Roman" pitchFamily="18" charset="0"/>
              </a:rPr>
              <a:t> </a:t>
            </a:r>
            <a:r>
              <a:rPr lang="en-US" sz="2400" dirty="0" err="1">
                <a:latin typeface="Times New Roman" pitchFamily="18" charset="0"/>
                <a:ea typeface="Tahoma" pitchFamily="34" charset="0"/>
                <a:cs typeface="Times New Roman" pitchFamily="18" charset="0"/>
              </a:rPr>
              <a:t>thế</a:t>
            </a:r>
            <a:r>
              <a:rPr lang="en-US" sz="2400" dirty="0">
                <a:latin typeface="Times New Roman" pitchFamily="18" charset="0"/>
                <a:ea typeface="Tahoma" pitchFamily="34" charset="0"/>
                <a:cs typeface="Times New Roman" pitchFamily="18" charset="0"/>
              </a:rPr>
              <a:t> </a:t>
            </a:r>
            <a:r>
              <a:rPr lang="en-US" sz="2400" dirty="0" err="1">
                <a:latin typeface="Times New Roman" pitchFamily="18" charset="0"/>
                <a:ea typeface="Tahoma" pitchFamily="34" charset="0"/>
                <a:cs typeface="Times New Roman" pitchFamily="18" charset="0"/>
              </a:rPr>
              <a:t>nào</a:t>
            </a:r>
            <a:r>
              <a:rPr lang="en-US" sz="2400" dirty="0">
                <a:latin typeface="Times New Roman" pitchFamily="18" charset="0"/>
                <a:ea typeface="Tahoma" pitchFamily="34" charset="0"/>
                <a:cs typeface="Times New Roman" pitchFamily="18" charset="0"/>
              </a:rPr>
              <a:t>?</a:t>
            </a:r>
          </a:p>
        </p:txBody>
      </p:sp>
    </p:spTree>
  </p:cSld>
  <p:clrMapOvr>
    <a:masterClrMapping/>
  </p:clrMapOvr>
  <mc:AlternateContent xmlns:mc="http://schemas.openxmlformats.org/markup-compatibility/2006" xmlns:p14="http://schemas.microsoft.com/office/powerpoint/2010/main">
    <mc:Choice Requires="p14">
      <p:transition p14:dur="10">
        <p:random/>
      </p:transition>
    </mc:Choice>
    <mc:Fallback xmlns="">
      <p:transition>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barn(inVertical)">
                                      <p:cBhvr>
                                        <p:cTn id="7" dur="500"/>
                                        <p:tgtEl>
                                          <p:spTgt spid="20"/>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arn(inVertical)">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1000"/>
                                        <p:tgtEl>
                                          <p:spTgt spid="7"/>
                                        </p:tgtEl>
                                      </p:cBhvr>
                                    </p:animEffect>
                                    <p:anim calcmode="lin" valueType="num">
                                      <p:cBhvr>
                                        <p:cTn id="18" dur="1000" fill="hold"/>
                                        <p:tgtEl>
                                          <p:spTgt spid="7"/>
                                        </p:tgtEl>
                                        <p:attrNameLst>
                                          <p:attrName>ppt_x</p:attrName>
                                        </p:attrNameLst>
                                      </p:cBhvr>
                                      <p:tavLst>
                                        <p:tav tm="0">
                                          <p:val>
                                            <p:strVal val="#ppt_x"/>
                                          </p:val>
                                        </p:tav>
                                        <p:tav tm="100000">
                                          <p:val>
                                            <p:strVal val="#ppt_x"/>
                                          </p:val>
                                        </p:tav>
                                      </p:tavLst>
                                    </p:anim>
                                    <p:anim calcmode="lin" valueType="num">
                                      <p:cBhvr>
                                        <p:cTn id="1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bldLvl="0" animBg="1"/>
      <p:bldP spid="20" grpId="1" animBg="1"/>
      <p:bldP spid="7" grpId="0" bldLvl="0" animBg="1"/>
      <p:bldP spid="7" grpId="1"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1"/>
          <p:cNvGrpSpPr/>
          <p:nvPr/>
        </p:nvGrpSpPr>
        <p:grpSpPr>
          <a:xfrm>
            <a:off x="288925" y="0"/>
            <a:ext cx="11903710" cy="6322695"/>
            <a:chOff x="341926" y="208486"/>
            <a:chExt cx="11441759" cy="5883467"/>
          </a:xfrm>
        </p:grpSpPr>
        <p:pic>
          <p:nvPicPr>
            <p:cNvPr id="14" name="134"/>
            <p:cNvPicPr>
              <a:picLocks noChangeAspect="1"/>
            </p:cNvPicPr>
            <p:nvPr/>
          </p:nvPicPr>
          <p:blipFill>
            <a:blip r:embed="rId3"/>
            <a:stretch>
              <a:fillRect/>
            </a:stretch>
          </p:blipFill>
          <p:spPr>
            <a:xfrm>
              <a:off x="907478" y="208803"/>
              <a:ext cx="10876207" cy="5883150"/>
            </a:xfrm>
            <a:prstGeom prst="rect">
              <a:avLst/>
            </a:prstGeom>
          </p:spPr>
        </p:pic>
        <p:pic>
          <p:nvPicPr>
            <p:cNvPr id="15" name="135"/>
            <p:cNvPicPr>
              <a:picLocks noChangeAspect="1"/>
            </p:cNvPicPr>
            <p:nvPr/>
          </p:nvPicPr>
          <p:blipFill>
            <a:blip r:embed="rId4"/>
            <a:stretch>
              <a:fillRect/>
            </a:stretch>
          </p:blipFill>
          <p:spPr>
            <a:xfrm>
              <a:off x="864231" y="208725"/>
              <a:ext cx="10876207" cy="5846571"/>
            </a:xfrm>
            <a:prstGeom prst="rect">
              <a:avLst/>
            </a:prstGeom>
          </p:spPr>
        </p:pic>
        <p:pic>
          <p:nvPicPr>
            <p:cNvPr id="16" name="136"/>
            <p:cNvPicPr>
              <a:picLocks noChangeAspect="1"/>
            </p:cNvPicPr>
            <p:nvPr/>
          </p:nvPicPr>
          <p:blipFill>
            <a:blip r:embed="rId5"/>
            <a:stretch>
              <a:fillRect/>
            </a:stretch>
          </p:blipFill>
          <p:spPr>
            <a:xfrm>
              <a:off x="803773" y="208486"/>
              <a:ext cx="10876207" cy="5785605"/>
            </a:xfrm>
            <a:prstGeom prst="rect">
              <a:avLst/>
            </a:prstGeom>
          </p:spPr>
        </p:pic>
        <p:pic>
          <p:nvPicPr>
            <p:cNvPr id="17" name="142"/>
            <p:cNvPicPr>
              <a:picLocks noChangeAspect="1"/>
            </p:cNvPicPr>
            <p:nvPr/>
          </p:nvPicPr>
          <p:blipFill>
            <a:blip r:embed="rId6"/>
            <a:stretch>
              <a:fillRect/>
            </a:stretch>
          </p:blipFill>
          <p:spPr>
            <a:xfrm>
              <a:off x="341926" y="784490"/>
              <a:ext cx="1054699" cy="4986960"/>
            </a:xfrm>
            <a:prstGeom prst="rect">
              <a:avLst/>
            </a:prstGeom>
          </p:spPr>
        </p:pic>
      </p:grpSp>
      <p:pic>
        <p:nvPicPr>
          <p:cNvPr id="18" name="137"/>
          <p:cNvPicPr>
            <a:picLocks noChangeAspect="1"/>
          </p:cNvPicPr>
          <p:nvPr/>
        </p:nvPicPr>
        <p:blipFill rotWithShape="1">
          <a:blip r:embed="rId7" cstate="screen"/>
          <a:srcRect/>
          <a:stretch>
            <a:fillRect/>
          </a:stretch>
        </p:blipFill>
        <p:spPr>
          <a:xfrm>
            <a:off x="7880020" y="1131546"/>
            <a:ext cx="2208207" cy="792549"/>
          </a:xfrm>
          <a:prstGeom prst="rect">
            <a:avLst/>
          </a:prstGeom>
        </p:spPr>
      </p:pic>
      <p:pic>
        <p:nvPicPr>
          <p:cNvPr id="19" name="138"/>
          <p:cNvPicPr>
            <a:picLocks noChangeAspect="1"/>
          </p:cNvPicPr>
          <p:nvPr/>
        </p:nvPicPr>
        <p:blipFill>
          <a:blip r:embed="rId8"/>
          <a:stretch>
            <a:fillRect/>
          </a:stretch>
        </p:blipFill>
        <p:spPr>
          <a:xfrm>
            <a:off x="9052136" y="4705242"/>
            <a:ext cx="2316681" cy="1268078"/>
          </a:xfrm>
          <a:prstGeom prst="rect">
            <a:avLst/>
          </a:prstGeom>
        </p:spPr>
      </p:pic>
      <p:pic>
        <p:nvPicPr>
          <p:cNvPr id="20" name="139"/>
          <p:cNvPicPr>
            <a:picLocks noChangeAspect="1"/>
          </p:cNvPicPr>
          <p:nvPr/>
        </p:nvPicPr>
        <p:blipFill>
          <a:blip r:embed="rId9"/>
          <a:stretch>
            <a:fillRect/>
          </a:stretch>
        </p:blipFill>
        <p:spPr>
          <a:xfrm>
            <a:off x="9377765" y="2132089"/>
            <a:ext cx="2523963" cy="2505673"/>
          </a:xfrm>
          <a:prstGeom prst="rect">
            <a:avLst/>
          </a:prstGeom>
        </p:spPr>
      </p:pic>
      <p:pic>
        <p:nvPicPr>
          <p:cNvPr id="21" name="140"/>
          <p:cNvPicPr>
            <a:picLocks noChangeAspect="1"/>
          </p:cNvPicPr>
          <p:nvPr/>
        </p:nvPicPr>
        <p:blipFill>
          <a:blip r:embed="rId10"/>
          <a:stretch>
            <a:fillRect/>
          </a:stretch>
        </p:blipFill>
        <p:spPr>
          <a:xfrm>
            <a:off x="1453333" y="4267986"/>
            <a:ext cx="3145809" cy="2505673"/>
          </a:xfrm>
          <a:prstGeom prst="rect">
            <a:avLst/>
          </a:prstGeom>
        </p:spPr>
      </p:pic>
      <p:pic>
        <p:nvPicPr>
          <p:cNvPr id="22" name="141"/>
          <p:cNvPicPr>
            <a:picLocks noChangeAspect="1"/>
          </p:cNvPicPr>
          <p:nvPr/>
        </p:nvPicPr>
        <p:blipFill>
          <a:blip r:embed="rId11"/>
          <a:stretch>
            <a:fillRect/>
          </a:stretch>
        </p:blipFill>
        <p:spPr>
          <a:xfrm>
            <a:off x="9395784" y="1924966"/>
            <a:ext cx="871804" cy="865707"/>
          </a:xfrm>
          <a:prstGeom prst="rect">
            <a:avLst/>
          </a:prstGeom>
        </p:spPr>
      </p:pic>
      <p:pic>
        <p:nvPicPr>
          <p:cNvPr id="23" name="147"/>
          <p:cNvPicPr>
            <a:picLocks noChangeAspect="1"/>
          </p:cNvPicPr>
          <p:nvPr/>
        </p:nvPicPr>
        <p:blipFill>
          <a:blip r:embed="rId12"/>
          <a:stretch>
            <a:fillRect/>
          </a:stretch>
        </p:blipFill>
        <p:spPr>
          <a:xfrm>
            <a:off x="2715899" y="1826649"/>
            <a:ext cx="457240" cy="481626"/>
          </a:xfrm>
          <a:prstGeom prst="rect">
            <a:avLst/>
          </a:prstGeom>
        </p:spPr>
      </p:pic>
      <p:pic>
        <p:nvPicPr>
          <p:cNvPr id="24" name="148"/>
          <p:cNvPicPr>
            <a:picLocks noChangeAspect="1"/>
          </p:cNvPicPr>
          <p:nvPr/>
        </p:nvPicPr>
        <p:blipFill>
          <a:blip r:embed="rId13"/>
          <a:stretch>
            <a:fillRect/>
          </a:stretch>
        </p:blipFill>
        <p:spPr>
          <a:xfrm>
            <a:off x="2435146" y="2363646"/>
            <a:ext cx="1030313" cy="1024217"/>
          </a:xfrm>
          <a:prstGeom prst="rect">
            <a:avLst/>
          </a:prstGeom>
        </p:spPr>
      </p:pic>
      <p:pic>
        <p:nvPicPr>
          <p:cNvPr id="25" name="143"/>
          <p:cNvPicPr>
            <a:picLocks noChangeAspect="1"/>
          </p:cNvPicPr>
          <p:nvPr/>
        </p:nvPicPr>
        <p:blipFill>
          <a:blip r:embed="rId14"/>
          <a:stretch>
            <a:fillRect/>
          </a:stretch>
        </p:blipFill>
        <p:spPr>
          <a:xfrm>
            <a:off x="4160684" y="554436"/>
            <a:ext cx="896190" cy="1012024"/>
          </a:xfrm>
          <a:prstGeom prst="rect">
            <a:avLst/>
          </a:prstGeom>
        </p:spPr>
      </p:pic>
      <p:pic>
        <p:nvPicPr>
          <p:cNvPr id="26" name="146"/>
          <p:cNvPicPr>
            <a:picLocks noChangeAspect="1"/>
          </p:cNvPicPr>
          <p:nvPr/>
        </p:nvPicPr>
        <p:blipFill>
          <a:blip r:embed="rId15"/>
          <a:stretch>
            <a:fillRect/>
          </a:stretch>
        </p:blipFill>
        <p:spPr>
          <a:xfrm>
            <a:off x="5188076" y="505654"/>
            <a:ext cx="969348" cy="1091279"/>
          </a:xfrm>
          <a:prstGeom prst="rect">
            <a:avLst/>
          </a:prstGeom>
        </p:spPr>
      </p:pic>
      <p:pic>
        <p:nvPicPr>
          <p:cNvPr id="27" name="145"/>
          <p:cNvPicPr>
            <a:picLocks noChangeAspect="1"/>
          </p:cNvPicPr>
          <p:nvPr/>
        </p:nvPicPr>
        <p:blipFill>
          <a:blip r:embed="rId16"/>
          <a:stretch>
            <a:fillRect/>
          </a:stretch>
        </p:blipFill>
        <p:spPr>
          <a:xfrm>
            <a:off x="6328553" y="632953"/>
            <a:ext cx="768163" cy="883997"/>
          </a:xfrm>
          <a:prstGeom prst="rect">
            <a:avLst/>
          </a:prstGeom>
        </p:spPr>
      </p:pic>
      <p:pic>
        <p:nvPicPr>
          <p:cNvPr id="28" name="144"/>
          <p:cNvPicPr>
            <a:picLocks noChangeAspect="1"/>
          </p:cNvPicPr>
          <p:nvPr/>
        </p:nvPicPr>
        <p:blipFill>
          <a:blip r:embed="rId17"/>
          <a:stretch>
            <a:fillRect/>
          </a:stretch>
        </p:blipFill>
        <p:spPr>
          <a:xfrm>
            <a:off x="7390792" y="608178"/>
            <a:ext cx="768163" cy="890093"/>
          </a:xfrm>
          <a:prstGeom prst="rect">
            <a:avLst/>
          </a:prstGeom>
        </p:spPr>
      </p:pic>
      <p:pic>
        <p:nvPicPr>
          <p:cNvPr id="29" name="149"/>
          <p:cNvPicPr>
            <a:picLocks noChangeAspect="1"/>
          </p:cNvPicPr>
          <p:nvPr/>
        </p:nvPicPr>
        <p:blipFill rotWithShape="1">
          <a:blip r:embed="rId18" cstate="screen"/>
          <a:srcRect t="-10904" r="-11007"/>
          <a:stretch>
            <a:fillRect/>
          </a:stretch>
        </p:blipFill>
        <p:spPr>
          <a:xfrm>
            <a:off x="1798063" y="817084"/>
            <a:ext cx="1219200" cy="578451"/>
          </a:xfrm>
          <a:prstGeom prst="rect">
            <a:avLst/>
          </a:prstGeom>
        </p:spPr>
      </p:pic>
      <p:pic>
        <p:nvPicPr>
          <p:cNvPr id="30" name="3"/>
          <p:cNvPicPr>
            <a:picLocks noChangeAspect="1"/>
          </p:cNvPicPr>
          <p:nvPr/>
        </p:nvPicPr>
        <p:blipFill rotWithShape="1">
          <a:blip r:embed="rId19" cstate="email"/>
          <a:srcRect/>
          <a:stretch>
            <a:fillRect/>
          </a:stretch>
        </p:blipFill>
        <p:spPr>
          <a:xfrm rot="16200000">
            <a:off x="5919850" y="-1153456"/>
            <a:ext cx="352299" cy="5802530"/>
          </a:xfrm>
          <a:prstGeom prst="rect">
            <a:avLst/>
          </a:prstGeom>
        </p:spPr>
      </p:pic>
      <p:pic>
        <p:nvPicPr>
          <p:cNvPr id="34" name="1"/>
          <p:cNvPicPr>
            <a:picLocks noChangeAspect="1"/>
          </p:cNvPicPr>
          <p:nvPr/>
        </p:nvPicPr>
        <p:blipFill>
          <a:blip r:embed="rId20" cstate="email"/>
          <a:stretch>
            <a:fillRect/>
          </a:stretch>
        </p:blipFill>
        <p:spPr>
          <a:xfrm flipH="1">
            <a:off x="-1" y="-1"/>
            <a:ext cx="2889009" cy="1758721"/>
          </a:xfrm>
          <a:prstGeom prst="rect">
            <a:avLst/>
          </a:prstGeom>
        </p:spPr>
      </p:pic>
      <p:pic>
        <p:nvPicPr>
          <p:cNvPr id="5" name="4"/>
          <p:cNvPicPr>
            <a:picLocks noChangeAspect="1"/>
          </p:cNvPicPr>
          <p:nvPr/>
        </p:nvPicPr>
        <p:blipFill rotWithShape="1">
          <a:blip r:embed="rId19" cstate="email"/>
          <a:srcRect/>
          <a:stretch>
            <a:fillRect/>
          </a:stretch>
        </p:blipFill>
        <p:spPr>
          <a:xfrm rot="5400000" flipV="1">
            <a:off x="5989586" y="1527441"/>
            <a:ext cx="352299" cy="5802531"/>
          </a:xfrm>
          <a:prstGeom prst="rect">
            <a:avLst/>
          </a:prstGeom>
        </p:spPr>
      </p:pic>
      <p:sp>
        <p:nvSpPr>
          <p:cNvPr id="8" name="39"/>
          <p:cNvSpPr txBox="1"/>
          <p:nvPr/>
        </p:nvSpPr>
        <p:spPr>
          <a:xfrm flipH="1">
            <a:off x="2343150" y="2061845"/>
            <a:ext cx="7505065" cy="2159635"/>
          </a:xfrm>
          <a:prstGeom prst="rect">
            <a:avLst/>
          </a:prstGeom>
          <a:noFill/>
        </p:spPr>
        <p:txBody>
          <a:bodyPr wrap="square" lIns="68571" tIns="34285" rIns="68571" bIns="34285" rtlCol="0">
            <a:spAutoFit/>
          </a:bodyPr>
          <a:lstStyle/>
          <a:p>
            <a:pPr algn="ctr"/>
            <a:r>
              <a:rPr lang="en-US" altLang="zh-CN" sz="4000" dirty="0">
                <a:solidFill>
                  <a:srgbClr val="FF0000"/>
                </a:solidFill>
                <a:latin typeface="Times New Roman" panose="02020603050405020304" pitchFamily="18" charset="0"/>
                <a:ea typeface="Microsoft YaHei" panose="020B0503020204020204" charset="-122"/>
                <a:cs typeface="Times New Roman" panose="02020603050405020304" pitchFamily="18" charset="0"/>
                <a:sym typeface="Microsoft YaHei" panose="020B0503020204020204" charset="-122"/>
              </a:rPr>
              <a:t>Kết luận:</a:t>
            </a:r>
          </a:p>
          <a:p>
            <a:pPr algn="ctr"/>
            <a:r>
              <a:rPr lang="en-US" altLang="zh-CN" sz="3200" dirty="0">
                <a:solidFill>
                  <a:srgbClr val="79C245"/>
                </a:solidFill>
                <a:latin typeface="Times New Roman" panose="02020603050405020304" pitchFamily="18" charset="0"/>
                <a:ea typeface="Microsoft YaHei" panose="020B0503020204020204" charset="-122"/>
                <a:cs typeface="Times New Roman" panose="02020603050405020304" pitchFamily="18" charset="0"/>
                <a:sym typeface="Microsoft YaHei" panose="020B0503020204020204" charset="-122"/>
              </a:rPr>
              <a:t>Có nhiều hoạt động trong buổi lễ khai giảng. Tùy điều kiện của từng trường mà tổ chức các hoạt động phù hợp</a:t>
            </a:r>
          </a:p>
        </p:txBody>
      </p:sp>
      <p:pic>
        <p:nvPicPr>
          <p:cNvPr id="13" name="1"/>
          <p:cNvPicPr>
            <a:picLocks noChangeAspect="1"/>
          </p:cNvPicPr>
          <p:nvPr/>
        </p:nvPicPr>
        <p:blipFill>
          <a:blip r:embed="rId20" cstate="email"/>
          <a:stretch>
            <a:fillRect/>
          </a:stretch>
        </p:blipFill>
        <p:spPr>
          <a:xfrm flipH="1">
            <a:off x="-1" y="-1"/>
            <a:ext cx="4355558" cy="2651501"/>
          </a:xfrm>
          <a:prstGeom prst="rect">
            <a:avLst/>
          </a:prstGeom>
        </p:spPr>
      </p:pic>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8" grpId="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6200" y="3505200"/>
            <a:ext cx="12420600" cy="3327400"/>
          </a:xfrm>
          <a:prstGeom prst="rect">
            <a:avLst/>
          </a:prstGeom>
        </p:spPr>
      </p:pic>
      <p:pic>
        <p:nvPicPr>
          <p:cNvPr id="6149" name="Picture 5"/>
          <p:cNvPicPr>
            <a:picLocks noChangeAspect="1" noChangeArrowheads="1"/>
          </p:cNvPicPr>
          <p:nvPr/>
        </p:nvPicPr>
        <p:blipFill rotWithShape="1">
          <a:blip r:embed="rId3">
            <a:extLst>
              <a:ext uri="{28A0092B-C50C-407E-A947-70E740481C1C}">
                <a14:useLocalDpi xmlns:a14="http://schemas.microsoft.com/office/drawing/2010/main" val="0"/>
              </a:ext>
            </a:extLst>
          </a:blip>
          <a:srcRect t="10124" r="-2133" b="21481"/>
          <a:stretch>
            <a:fillRect/>
          </a:stretch>
        </p:blipFill>
        <p:spPr bwMode="auto">
          <a:xfrm>
            <a:off x="-76200" y="97129"/>
            <a:ext cx="12725400" cy="45598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 name="Picture 4"/>
          <p:cNvPicPr>
            <a:picLocks noChangeAspect="1" noChangeArrowheads="1"/>
          </p:cNvPicPr>
          <p:nvPr/>
        </p:nvPicPr>
        <p:blipFill rotWithShape="1">
          <a:blip r:embed="rId4">
            <a:extLst>
              <a:ext uri="{BEBA8EAE-BF5A-486C-A8C5-ECC9F3942E4B}">
                <a14:imgProps xmlns:a14="http://schemas.microsoft.com/office/drawing/2010/main">
                  <a14:imgLayer r:embed="rId5">
                    <a14:imgEffect>
                      <a14:backgroundRemoval t="10000" b="84066" l="0" r="100000">
                        <a14:foregroundMark x1="17692" y1="60989" x2="20110" y2="70000"/>
                        <a14:foregroundMark x1="77692" y1="60110" x2="81209" y2="69560"/>
                      </a14:backgroundRemoval>
                    </a14:imgEffect>
                  </a14:imgLayer>
                </a14:imgProps>
              </a:ext>
              <a:ext uri="{28A0092B-C50C-407E-A947-70E740481C1C}">
                <a14:useLocalDpi xmlns:a14="http://schemas.microsoft.com/office/drawing/2010/main" val="0"/>
              </a:ext>
            </a:extLst>
          </a:blip>
          <a:srcRect l="-1" t="18901" r="-2198" b="21978"/>
          <a:stretch>
            <a:fillRect/>
          </a:stretch>
        </p:blipFill>
        <p:spPr bwMode="auto">
          <a:xfrm>
            <a:off x="3965536" y="3472269"/>
            <a:ext cx="4489528" cy="35967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Rectangle 6"/>
          <p:cNvSpPr/>
          <p:nvPr/>
        </p:nvSpPr>
        <p:spPr>
          <a:xfrm>
            <a:off x="4117936" y="27856"/>
            <a:ext cx="8226464" cy="838200"/>
          </a:xfrm>
          <a:prstGeom prst="rect">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orthographicFront"/>
              <a:lightRig rig="flat" dir="tl">
                <a:rot lat="0" lon="0" rev="6600000"/>
              </a:lightRig>
            </a:scene3d>
            <a:sp3d extrusionH="25400" contourW="8890">
              <a:bevelT w="38100" h="31750"/>
              <a:contourClr>
                <a:schemeClr val="accent2">
                  <a:shade val="75000"/>
                </a:schemeClr>
              </a:contourClr>
            </a:sp3d>
          </a:bodyPr>
          <a:lstStyle/>
          <a:p>
            <a:pPr marL="742950" indent="-742950" algn="ctr">
              <a:buAutoNum type="arabicPeriod"/>
            </a:pPr>
            <a:r>
              <a:rPr lang="en-US" sz="3600" b="1" dirty="0">
                <a:ln w="11430"/>
                <a:gradFill>
                  <a:gsLst>
                    <a:gs pos="0">
                      <a:srgbClr val="C0504D">
                        <a:tint val="70000"/>
                        <a:satMod val="245000"/>
                      </a:srgbClr>
                    </a:gs>
                    <a:gs pos="75000">
                      <a:srgbClr val="C0504D">
                        <a:tint val="90000"/>
                        <a:shade val="60000"/>
                        <a:satMod val="240000"/>
                      </a:srgbClr>
                    </a:gs>
                    <a:gs pos="100000">
                      <a:srgbClr val="C0504D">
                        <a:tint val="100000"/>
                        <a:shade val="50000"/>
                        <a:satMod val="240000"/>
                      </a:srgbClr>
                    </a:gs>
                  </a:gsLst>
                  <a:lin ang="5400000"/>
                </a:gradFill>
                <a:effectLst>
                  <a:outerShdw blurRad="50800" dist="39000" dir="5460000" algn="tl">
                    <a:srgbClr val="000000">
                      <a:alpha val="38000"/>
                    </a:srgbClr>
                  </a:outerShdw>
                </a:effectLst>
                <a:latin typeface="Arial-Rounded" panose="020B0500000000000000" pitchFamily="34" charset="0"/>
                <a:ea typeface="Arial-Rounded" panose="020B0500000000000000" pitchFamily="34" charset="0"/>
                <a:cs typeface="Arial-Rounded" panose="020B0500000000000000" pitchFamily="34" charset="0"/>
              </a:rPr>
              <a:t>Ôn và khởi động (Xe bus yêu thương)</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p:txBody>
          <a:bodyPr/>
          <a:lstStyle/>
          <a:p>
            <a:endParaRPr lang="en-US"/>
          </a:p>
        </p:txBody>
      </p:sp>
      <p:pic>
        <p:nvPicPr>
          <p:cNvPr id="12" name="Content Placeholder 11"/>
          <p:cNvPicPr>
            <a:picLocks noGrp="1" noChangeAspect="1"/>
          </p:cNvPicPr>
          <p:nvPr>
            <p:ph sz="half" idx="2"/>
          </p:nvPr>
        </p:nvPicPr>
        <p:blipFill>
          <a:blip r:embed="rId3"/>
          <a:stretch>
            <a:fillRect/>
          </a:stretch>
        </p:blipFill>
        <p:spPr>
          <a:xfrm>
            <a:off x="-84455" y="-91440"/>
            <a:ext cx="12277090" cy="7084695"/>
          </a:xfrm>
          <a:prstGeom prst="rect">
            <a:avLst/>
          </a:prstGeom>
        </p:spPr>
      </p:pic>
      <p:sp>
        <p:nvSpPr>
          <p:cNvPr id="14" name="Content Placeholder 13"/>
          <p:cNvSpPr>
            <a:spLocks noGrp="1"/>
          </p:cNvSpPr>
          <p:nvPr>
            <p:ph sz="half" idx="1"/>
          </p:nvPr>
        </p:nvSpPr>
        <p:spPr/>
        <p:txBody>
          <a:bodyPr/>
          <a:lstStyle/>
          <a:p>
            <a:endParaRPr lang="en-US"/>
          </a:p>
        </p:txBody>
      </p:sp>
      <p:grpSp>
        <p:nvGrpSpPr>
          <p:cNvPr id="52" name="Group 4"/>
          <p:cNvGrpSpPr>
            <a:grpSpLocks noChangeAspect="1"/>
          </p:cNvGrpSpPr>
          <p:nvPr/>
        </p:nvGrpSpPr>
        <p:grpSpPr bwMode="auto">
          <a:xfrm flipV="1">
            <a:off x="1562735" y="-35558"/>
            <a:ext cx="2540000" cy="2620645"/>
            <a:chOff x="1308" y="1009"/>
            <a:chExt cx="1001" cy="1033"/>
          </a:xfrm>
        </p:grpSpPr>
        <p:sp>
          <p:nvSpPr>
            <p:cNvPr id="53" name="Freeform 5"/>
            <p:cNvSpPr/>
            <p:nvPr/>
          </p:nvSpPr>
          <p:spPr bwMode="auto">
            <a:xfrm>
              <a:off x="1533" y="1009"/>
              <a:ext cx="571" cy="830"/>
            </a:xfrm>
            <a:custGeom>
              <a:avLst/>
              <a:gdLst>
                <a:gd name="T0" fmla="*/ 404 w 439"/>
                <a:gd name="T1" fmla="*/ 298 h 638"/>
                <a:gd name="T2" fmla="*/ 321 w 439"/>
                <a:gd name="T3" fmla="*/ 223 h 638"/>
                <a:gd name="T4" fmla="*/ 321 w 439"/>
                <a:gd name="T5" fmla="*/ 50 h 638"/>
                <a:gd name="T6" fmla="*/ 318 w 439"/>
                <a:gd name="T7" fmla="*/ 41 h 638"/>
                <a:gd name="T8" fmla="*/ 221 w 439"/>
                <a:gd name="T9" fmla="*/ 0 h 638"/>
                <a:gd name="T10" fmla="*/ 118 w 439"/>
                <a:gd name="T11" fmla="*/ 40 h 638"/>
                <a:gd name="T12" fmla="*/ 114 w 439"/>
                <a:gd name="T13" fmla="*/ 50 h 638"/>
                <a:gd name="T14" fmla="*/ 114 w 439"/>
                <a:gd name="T15" fmla="*/ 225 h 638"/>
                <a:gd name="T16" fmla="*/ 34 w 439"/>
                <a:gd name="T17" fmla="*/ 300 h 638"/>
                <a:gd name="T18" fmla="*/ 0 w 439"/>
                <a:gd name="T19" fmla="*/ 418 h 638"/>
                <a:gd name="T20" fmla="*/ 220 w 439"/>
                <a:gd name="T21" fmla="*/ 638 h 638"/>
                <a:gd name="T22" fmla="*/ 439 w 439"/>
                <a:gd name="T23" fmla="*/ 418 h 638"/>
                <a:gd name="T24" fmla="*/ 404 w 439"/>
                <a:gd name="T25" fmla="*/ 298 h 6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39" h="638">
                  <a:moveTo>
                    <a:pt x="404" y="298"/>
                  </a:moveTo>
                  <a:cubicBezTo>
                    <a:pt x="383" y="267"/>
                    <a:pt x="355" y="241"/>
                    <a:pt x="321" y="223"/>
                  </a:cubicBezTo>
                  <a:cubicBezTo>
                    <a:pt x="321" y="222"/>
                    <a:pt x="321" y="50"/>
                    <a:pt x="321" y="50"/>
                  </a:cubicBezTo>
                  <a:cubicBezTo>
                    <a:pt x="321" y="47"/>
                    <a:pt x="320" y="44"/>
                    <a:pt x="318" y="41"/>
                  </a:cubicBezTo>
                  <a:cubicBezTo>
                    <a:pt x="316" y="39"/>
                    <a:pt x="282" y="0"/>
                    <a:pt x="221" y="0"/>
                  </a:cubicBezTo>
                  <a:cubicBezTo>
                    <a:pt x="162" y="0"/>
                    <a:pt x="120" y="38"/>
                    <a:pt x="118" y="40"/>
                  </a:cubicBezTo>
                  <a:cubicBezTo>
                    <a:pt x="116" y="43"/>
                    <a:pt x="114" y="46"/>
                    <a:pt x="114" y="50"/>
                  </a:cubicBezTo>
                  <a:cubicBezTo>
                    <a:pt x="114" y="50"/>
                    <a:pt x="114" y="223"/>
                    <a:pt x="114" y="225"/>
                  </a:cubicBezTo>
                  <a:cubicBezTo>
                    <a:pt x="81" y="243"/>
                    <a:pt x="54" y="269"/>
                    <a:pt x="34" y="300"/>
                  </a:cubicBezTo>
                  <a:cubicBezTo>
                    <a:pt x="11" y="335"/>
                    <a:pt x="0" y="376"/>
                    <a:pt x="0" y="418"/>
                  </a:cubicBezTo>
                  <a:cubicBezTo>
                    <a:pt x="0" y="539"/>
                    <a:pt x="98" y="638"/>
                    <a:pt x="220" y="638"/>
                  </a:cubicBezTo>
                  <a:cubicBezTo>
                    <a:pt x="341" y="638"/>
                    <a:pt x="439" y="539"/>
                    <a:pt x="439" y="418"/>
                  </a:cubicBezTo>
                  <a:cubicBezTo>
                    <a:pt x="439" y="375"/>
                    <a:pt x="427" y="334"/>
                    <a:pt x="404" y="298"/>
                  </a:cubicBezTo>
                  <a:close/>
                </a:path>
              </a:pathLst>
            </a:custGeom>
            <a:noFill/>
            <a:ln>
              <a:solidFill>
                <a:srgbClr val="FFFF00"/>
              </a:solidFill>
            </a:ln>
          </p:spPr>
          <p:txBody>
            <a:bodyPr vert="horz" wrap="square" lIns="121920" tIns="60960" rIns="121920" bIns="60960" numCol="1" anchor="t" anchorCtr="0" compatLnSpc="1"/>
            <a:lstStyle/>
            <a:p>
              <a:pPr>
                <a:defRPr/>
              </a:pPr>
              <a:endParaRPr lang="zh-CN" altLang="en-US" sz="2400">
                <a:solidFill>
                  <a:srgbClr val="FFFF00"/>
                </a:solidFill>
                <a:latin typeface="字魂59号-创粗黑" panose="00000500000000000000" pitchFamily="2" charset="-122"/>
                <a:ea typeface="字魂59号-创粗黑" panose="00000500000000000000" pitchFamily="2" charset="-122"/>
                <a:cs typeface="+mn-ea"/>
                <a:sym typeface="字魂59号-创粗黑" panose="00000500000000000000" pitchFamily="2" charset="-122"/>
              </a:endParaRPr>
            </a:p>
          </p:txBody>
        </p:sp>
        <p:sp>
          <p:nvSpPr>
            <p:cNvPr id="54" name="Freeform 6"/>
            <p:cNvSpPr>
              <a:spLocks noEditPoints="1"/>
            </p:cNvSpPr>
            <p:nvPr/>
          </p:nvSpPr>
          <p:spPr bwMode="auto">
            <a:xfrm>
              <a:off x="1526" y="1009"/>
              <a:ext cx="573" cy="830"/>
            </a:xfrm>
            <a:custGeom>
              <a:avLst/>
              <a:gdLst>
                <a:gd name="T0" fmla="*/ 440 w 440"/>
                <a:gd name="T1" fmla="*/ 418 h 638"/>
                <a:gd name="T2" fmla="*/ 322 w 440"/>
                <a:gd name="T3" fmla="*/ 223 h 638"/>
                <a:gd name="T4" fmla="*/ 319 w 440"/>
                <a:gd name="T5" fmla="*/ 41 h 638"/>
                <a:gd name="T6" fmla="*/ 119 w 440"/>
                <a:gd name="T7" fmla="*/ 40 h 638"/>
                <a:gd name="T8" fmla="*/ 114 w 440"/>
                <a:gd name="T9" fmla="*/ 225 h 638"/>
                <a:gd name="T10" fmla="*/ 0 w 440"/>
                <a:gd name="T11" fmla="*/ 418 h 638"/>
                <a:gd name="T12" fmla="*/ 143 w 440"/>
                <a:gd name="T13" fmla="*/ 75 h 638"/>
                <a:gd name="T14" fmla="*/ 294 w 440"/>
                <a:gd name="T15" fmla="*/ 134 h 638"/>
                <a:gd name="T16" fmla="*/ 143 w 440"/>
                <a:gd name="T17" fmla="*/ 75 h 638"/>
                <a:gd name="T18" fmla="*/ 294 w 440"/>
                <a:gd name="T19" fmla="*/ 162 h 638"/>
                <a:gd name="T20" fmla="*/ 294 w 440"/>
                <a:gd name="T21" fmla="*/ 189 h 638"/>
                <a:gd name="T22" fmla="*/ 143 w 440"/>
                <a:gd name="T23" fmla="*/ 134 h 638"/>
                <a:gd name="T24" fmla="*/ 213 w 440"/>
                <a:gd name="T25" fmla="*/ 411 h 638"/>
                <a:gd name="T26" fmla="*/ 184 w 440"/>
                <a:gd name="T27" fmla="*/ 400 h 638"/>
                <a:gd name="T28" fmla="*/ 196 w 440"/>
                <a:gd name="T29" fmla="*/ 200 h 638"/>
                <a:gd name="T30" fmla="*/ 230 w 440"/>
                <a:gd name="T31" fmla="*/ 228 h 638"/>
                <a:gd name="T32" fmla="*/ 218 w 440"/>
                <a:gd name="T33" fmla="*/ 408 h 638"/>
                <a:gd name="T34" fmla="*/ 213 w 440"/>
                <a:gd name="T35" fmla="*/ 459 h 638"/>
                <a:gd name="T36" fmla="*/ 213 w 440"/>
                <a:gd name="T37" fmla="*/ 435 h 638"/>
                <a:gd name="T38" fmla="*/ 136 w 440"/>
                <a:gd name="T39" fmla="*/ 245 h 638"/>
                <a:gd name="T40" fmla="*/ 143 w 440"/>
                <a:gd name="T41" fmla="*/ 191 h 638"/>
                <a:gd name="T42" fmla="*/ 183 w 440"/>
                <a:gd name="T43" fmla="*/ 228 h 638"/>
                <a:gd name="T44" fmla="*/ 146 w 440"/>
                <a:gd name="T45" fmla="*/ 411 h 638"/>
                <a:gd name="T46" fmla="*/ 139 w 440"/>
                <a:gd name="T47" fmla="*/ 470 h 638"/>
                <a:gd name="T48" fmla="*/ 181 w 440"/>
                <a:gd name="T49" fmla="*/ 421 h 638"/>
                <a:gd name="T50" fmla="*/ 188 w 440"/>
                <a:gd name="T51" fmla="*/ 450 h 638"/>
                <a:gd name="T52" fmla="*/ 237 w 440"/>
                <a:gd name="T53" fmla="*/ 450 h 638"/>
                <a:gd name="T54" fmla="*/ 245 w 440"/>
                <a:gd name="T55" fmla="*/ 421 h 638"/>
                <a:gd name="T56" fmla="*/ 286 w 440"/>
                <a:gd name="T57" fmla="*/ 470 h 638"/>
                <a:gd name="T58" fmla="*/ 279 w 440"/>
                <a:gd name="T59" fmla="*/ 411 h 638"/>
                <a:gd name="T60" fmla="*/ 243 w 440"/>
                <a:gd name="T61" fmla="*/ 228 h 638"/>
                <a:gd name="T62" fmla="*/ 294 w 440"/>
                <a:gd name="T63" fmla="*/ 217 h 638"/>
                <a:gd name="T64" fmla="*/ 302 w 440"/>
                <a:gd name="T65" fmla="*/ 244 h 638"/>
                <a:gd name="T66" fmla="*/ 220 w 440"/>
                <a:gd name="T67" fmla="*/ 610 h 638"/>
                <a:gd name="T68" fmla="*/ 136 w 440"/>
                <a:gd name="T69" fmla="*/ 245 h 638"/>
                <a:gd name="T70" fmla="*/ 160 w 440"/>
                <a:gd name="T71" fmla="*/ 443 h 638"/>
                <a:gd name="T72" fmla="*/ 143 w 440"/>
                <a:gd name="T73" fmla="*/ 447 h 638"/>
                <a:gd name="T74" fmla="*/ 168 w 440"/>
                <a:gd name="T75" fmla="*/ 422 h 638"/>
                <a:gd name="T76" fmla="*/ 273 w 440"/>
                <a:gd name="T77" fmla="*/ 429 h 638"/>
                <a:gd name="T78" fmla="*/ 280 w 440"/>
                <a:gd name="T79" fmla="*/ 452 h 638"/>
                <a:gd name="T80" fmla="*/ 258 w 440"/>
                <a:gd name="T81" fmla="*/ 422 h 6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40" h="638">
                  <a:moveTo>
                    <a:pt x="220" y="638"/>
                  </a:moveTo>
                  <a:cubicBezTo>
                    <a:pt x="342" y="638"/>
                    <a:pt x="440" y="539"/>
                    <a:pt x="440" y="418"/>
                  </a:cubicBezTo>
                  <a:cubicBezTo>
                    <a:pt x="440" y="375"/>
                    <a:pt x="428" y="334"/>
                    <a:pt x="405" y="298"/>
                  </a:cubicBezTo>
                  <a:cubicBezTo>
                    <a:pt x="384" y="267"/>
                    <a:pt x="356" y="241"/>
                    <a:pt x="322" y="223"/>
                  </a:cubicBezTo>
                  <a:cubicBezTo>
                    <a:pt x="322" y="222"/>
                    <a:pt x="322" y="50"/>
                    <a:pt x="322" y="50"/>
                  </a:cubicBezTo>
                  <a:cubicBezTo>
                    <a:pt x="322" y="47"/>
                    <a:pt x="321" y="44"/>
                    <a:pt x="319" y="41"/>
                  </a:cubicBezTo>
                  <a:cubicBezTo>
                    <a:pt x="317" y="39"/>
                    <a:pt x="283" y="0"/>
                    <a:pt x="222" y="0"/>
                  </a:cubicBezTo>
                  <a:cubicBezTo>
                    <a:pt x="162" y="0"/>
                    <a:pt x="121" y="38"/>
                    <a:pt x="119" y="40"/>
                  </a:cubicBezTo>
                  <a:cubicBezTo>
                    <a:pt x="117" y="43"/>
                    <a:pt x="115" y="46"/>
                    <a:pt x="115" y="50"/>
                  </a:cubicBezTo>
                  <a:cubicBezTo>
                    <a:pt x="115" y="50"/>
                    <a:pt x="115" y="223"/>
                    <a:pt x="114" y="225"/>
                  </a:cubicBezTo>
                  <a:cubicBezTo>
                    <a:pt x="82" y="243"/>
                    <a:pt x="55" y="269"/>
                    <a:pt x="35" y="300"/>
                  </a:cubicBezTo>
                  <a:cubicBezTo>
                    <a:pt x="12" y="335"/>
                    <a:pt x="0" y="376"/>
                    <a:pt x="0" y="418"/>
                  </a:cubicBezTo>
                  <a:cubicBezTo>
                    <a:pt x="0" y="539"/>
                    <a:pt x="99" y="638"/>
                    <a:pt x="220" y="638"/>
                  </a:cubicBezTo>
                  <a:close/>
                  <a:moveTo>
                    <a:pt x="143" y="75"/>
                  </a:moveTo>
                  <a:cubicBezTo>
                    <a:pt x="294" y="102"/>
                    <a:pt x="294" y="102"/>
                    <a:pt x="294" y="102"/>
                  </a:cubicBezTo>
                  <a:cubicBezTo>
                    <a:pt x="294" y="134"/>
                    <a:pt x="294" y="134"/>
                    <a:pt x="294" y="134"/>
                  </a:cubicBezTo>
                  <a:cubicBezTo>
                    <a:pt x="143" y="106"/>
                    <a:pt x="143" y="106"/>
                    <a:pt x="143" y="106"/>
                  </a:cubicBezTo>
                  <a:lnTo>
                    <a:pt x="143" y="75"/>
                  </a:lnTo>
                  <a:close/>
                  <a:moveTo>
                    <a:pt x="143" y="134"/>
                  </a:moveTo>
                  <a:cubicBezTo>
                    <a:pt x="294" y="162"/>
                    <a:pt x="294" y="162"/>
                    <a:pt x="294" y="162"/>
                  </a:cubicBezTo>
                  <a:cubicBezTo>
                    <a:pt x="294" y="180"/>
                    <a:pt x="294" y="180"/>
                    <a:pt x="294" y="180"/>
                  </a:cubicBezTo>
                  <a:cubicBezTo>
                    <a:pt x="294" y="189"/>
                    <a:pt x="294" y="189"/>
                    <a:pt x="294" y="189"/>
                  </a:cubicBezTo>
                  <a:cubicBezTo>
                    <a:pt x="143" y="163"/>
                    <a:pt x="143" y="163"/>
                    <a:pt x="143" y="163"/>
                  </a:cubicBezTo>
                  <a:lnTo>
                    <a:pt x="143" y="134"/>
                  </a:lnTo>
                  <a:close/>
                  <a:moveTo>
                    <a:pt x="218" y="408"/>
                  </a:moveTo>
                  <a:cubicBezTo>
                    <a:pt x="216" y="409"/>
                    <a:pt x="214" y="410"/>
                    <a:pt x="213" y="411"/>
                  </a:cubicBezTo>
                  <a:cubicBezTo>
                    <a:pt x="211" y="410"/>
                    <a:pt x="209" y="409"/>
                    <a:pt x="207" y="408"/>
                  </a:cubicBezTo>
                  <a:cubicBezTo>
                    <a:pt x="201" y="404"/>
                    <a:pt x="193" y="402"/>
                    <a:pt x="184" y="400"/>
                  </a:cubicBezTo>
                  <a:cubicBezTo>
                    <a:pt x="191" y="354"/>
                    <a:pt x="194" y="273"/>
                    <a:pt x="195" y="228"/>
                  </a:cubicBezTo>
                  <a:cubicBezTo>
                    <a:pt x="195" y="215"/>
                    <a:pt x="196" y="205"/>
                    <a:pt x="196" y="200"/>
                  </a:cubicBezTo>
                  <a:cubicBezTo>
                    <a:pt x="230" y="206"/>
                    <a:pt x="230" y="206"/>
                    <a:pt x="230" y="206"/>
                  </a:cubicBezTo>
                  <a:cubicBezTo>
                    <a:pt x="230" y="211"/>
                    <a:pt x="230" y="219"/>
                    <a:pt x="230" y="228"/>
                  </a:cubicBezTo>
                  <a:cubicBezTo>
                    <a:pt x="231" y="273"/>
                    <a:pt x="234" y="354"/>
                    <a:pt x="241" y="400"/>
                  </a:cubicBezTo>
                  <a:cubicBezTo>
                    <a:pt x="233" y="402"/>
                    <a:pt x="225" y="404"/>
                    <a:pt x="218" y="408"/>
                  </a:cubicBezTo>
                  <a:close/>
                  <a:moveTo>
                    <a:pt x="225" y="448"/>
                  </a:moveTo>
                  <a:cubicBezTo>
                    <a:pt x="224" y="452"/>
                    <a:pt x="218" y="459"/>
                    <a:pt x="213" y="459"/>
                  </a:cubicBezTo>
                  <a:cubicBezTo>
                    <a:pt x="208" y="459"/>
                    <a:pt x="201" y="452"/>
                    <a:pt x="201" y="448"/>
                  </a:cubicBezTo>
                  <a:cubicBezTo>
                    <a:pt x="201" y="445"/>
                    <a:pt x="204" y="439"/>
                    <a:pt x="213" y="435"/>
                  </a:cubicBezTo>
                  <a:cubicBezTo>
                    <a:pt x="221" y="439"/>
                    <a:pt x="225" y="445"/>
                    <a:pt x="225" y="448"/>
                  </a:cubicBezTo>
                  <a:close/>
                  <a:moveTo>
                    <a:pt x="136" y="245"/>
                  </a:moveTo>
                  <a:cubicBezTo>
                    <a:pt x="144" y="242"/>
                    <a:pt x="144" y="242"/>
                    <a:pt x="144" y="242"/>
                  </a:cubicBezTo>
                  <a:cubicBezTo>
                    <a:pt x="143" y="191"/>
                    <a:pt x="143" y="191"/>
                    <a:pt x="143" y="191"/>
                  </a:cubicBezTo>
                  <a:cubicBezTo>
                    <a:pt x="183" y="198"/>
                    <a:pt x="183" y="198"/>
                    <a:pt x="183" y="198"/>
                  </a:cubicBezTo>
                  <a:cubicBezTo>
                    <a:pt x="183" y="205"/>
                    <a:pt x="183" y="215"/>
                    <a:pt x="183" y="228"/>
                  </a:cubicBezTo>
                  <a:cubicBezTo>
                    <a:pt x="181" y="278"/>
                    <a:pt x="178" y="360"/>
                    <a:pt x="172" y="400"/>
                  </a:cubicBezTo>
                  <a:cubicBezTo>
                    <a:pt x="162" y="401"/>
                    <a:pt x="153" y="404"/>
                    <a:pt x="146" y="411"/>
                  </a:cubicBezTo>
                  <a:cubicBezTo>
                    <a:pt x="138" y="418"/>
                    <a:pt x="133" y="429"/>
                    <a:pt x="131" y="441"/>
                  </a:cubicBezTo>
                  <a:cubicBezTo>
                    <a:pt x="129" y="453"/>
                    <a:pt x="132" y="464"/>
                    <a:pt x="139" y="470"/>
                  </a:cubicBezTo>
                  <a:cubicBezTo>
                    <a:pt x="146" y="477"/>
                    <a:pt x="158" y="477"/>
                    <a:pt x="170" y="457"/>
                  </a:cubicBezTo>
                  <a:cubicBezTo>
                    <a:pt x="174" y="449"/>
                    <a:pt x="178" y="436"/>
                    <a:pt x="181" y="421"/>
                  </a:cubicBezTo>
                  <a:cubicBezTo>
                    <a:pt x="186" y="421"/>
                    <a:pt x="192" y="423"/>
                    <a:pt x="197" y="425"/>
                  </a:cubicBezTo>
                  <a:cubicBezTo>
                    <a:pt x="189" y="434"/>
                    <a:pt x="188" y="444"/>
                    <a:pt x="188" y="450"/>
                  </a:cubicBezTo>
                  <a:cubicBezTo>
                    <a:pt x="189" y="464"/>
                    <a:pt x="200" y="480"/>
                    <a:pt x="213" y="480"/>
                  </a:cubicBezTo>
                  <a:cubicBezTo>
                    <a:pt x="225" y="480"/>
                    <a:pt x="236" y="464"/>
                    <a:pt x="237" y="450"/>
                  </a:cubicBezTo>
                  <a:cubicBezTo>
                    <a:pt x="237" y="444"/>
                    <a:pt x="236" y="434"/>
                    <a:pt x="229" y="425"/>
                  </a:cubicBezTo>
                  <a:cubicBezTo>
                    <a:pt x="234" y="423"/>
                    <a:pt x="239" y="421"/>
                    <a:pt x="245" y="421"/>
                  </a:cubicBezTo>
                  <a:cubicBezTo>
                    <a:pt x="248" y="436"/>
                    <a:pt x="251" y="449"/>
                    <a:pt x="256" y="457"/>
                  </a:cubicBezTo>
                  <a:cubicBezTo>
                    <a:pt x="267" y="477"/>
                    <a:pt x="279" y="477"/>
                    <a:pt x="286" y="470"/>
                  </a:cubicBezTo>
                  <a:cubicBezTo>
                    <a:pt x="293" y="464"/>
                    <a:pt x="296" y="453"/>
                    <a:pt x="294" y="441"/>
                  </a:cubicBezTo>
                  <a:cubicBezTo>
                    <a:pt x="292" y="429"/>
                    <a:pt x="287" y="418"/>
                    <a:pt x="279" y="411"/>
                  </a:cubicBezTo>
                  <a:cubicBezTo>
                    <a:pt x="272" y="404"/>
                    <a:pt x="263" y="401"/>
                    <a:pt x="254" y="400"/>
                  </a:cubicBezTo>
                  <a:cubicBezTo>
                    <a:pt x="247" y="360"/>
                    <a:pt x="244" y="278"/>
                    <a:pt x="243" y="228"/>
                  </a:cubicBezTo>
                  <a:cubicBezTo>
                    <a:pt x="243" y="220"/>
                    <a:pt x="242" y="214"/>
                    <a:pt x="242" y="208"/>
                  </a:cubicBezTo>
                  <a:cubicBezTo>
                    <a:pt x="294" y="217"/>
                    <a:pt x="294" y="217"/>
                    <a:pt x="294" y="217"/>
                  </a:cubicBezTo>
                  <a:cubicBezTo>
                    <a:pt x="294" y="240"/>
                    <a:pt x="294" y="240"/>
                    <a:pt x="294" y="240"/>
                  </a:cubicBezTo>
                  <a:cubicBezTo>
                    <a:pt x="302" y="244"/>
                    <a:pt x="302" y="244"/>
                    <a:pt x="302" y="244"/>
                  </a:cubicBezTo>
                  <a:cubicBezTo>
                    <a:pt x="369" y="275"/>
                    <a:pt x="413" y="344"/>
                    <a:pt x="413" y="418"/>
                  </a:cubicBezTo>
                  <a:cubicBezTo>
                    <a:pt x="413" y="524"/>
                    <a:pt x="326" y="610"/>
                    <a:pt x="220" y="610"/>
                  </a:cubicBezTo>
                  <a:cubicBezTo>
                    <a:pt x="114" y="610"/>
                    <a:pt x="28" y="524"/>
                    <a:pt x="28" y="418"/>
                  </a:cubicBezTo>
                  <a:cubicBezTo>
                    <a:pt x="28" y="344"/>
                    <a:pt x="70" y="278"/>
                    <a:pt x="136" y="245"/>
                  </a:cubicBezTo>
                  <a:close/>
                  <a:moveTo>
                    <a:pt x="168" y="422"/>
                  </a:moveTo>
                  <a:cubicBezTo>
                    <a:pt x="165" y="431"/>
                    <a:pt x="163" y="438"/>
                    <a:pt x="160" y="443"/>
                  </a:cubicBezTo>
                  <a:cubicBezTo>
                    <a:pt x="154" y="454"/>
                    <a:pt x="148" y="455"/>
                    <a:pt x="145" y="452"/>
                  </a:cubicBezTo>
                  <a:cubicBezTo>
                    <a:pt x="144" y="451"/>
                    <a:pt x="143" y="449"/>
                    <a:pt x="143" y="447"/>
                  </a:cubicBezTo>
                  <a:cubicBezTo>
                    <a:pt x="144" y="439"/>
                    <a:pt x="147" y="434"/>
                    <a:pt x="152" y="429"/>
                  </a:cubicBezTo>
                  <a:cubicBezTo>
                    <a:pt x="156" y="425"/>
                    <a:pt x="162" y="423"/>
                    <a:pt x="168" y="422"/>
                  </a:cubicBezTo>
                  <a:close/>
                  <a:moveTo>
                    <a:pt x="258" y="422"/>
                  </a:moveTo>
                  <a:cubicBezTo>
                    <a:pt x="264" y="423"/>
                    <a:pt x="269" y="425"/>
                    <a:pt x="273" y="429"/>
                  </a:cubicBezTo>
                  <a:cubicBezTo>
                    <a:pt x="278" y="434"/>
                    <a:pt x="281" y="439"/>
                    <a:pt x="282" y="447"/>
                  </a:cubicBezTo>
                  <a:cubicBezTo>
                    <a:pt x="283" y="449"/>
                    <a:pt x="282" y="451"/>
                    <a:pt x="280" y="452"/>
                  </a:cubicBezTo>
                  <a:cubicBezTo>
                    <a:pt x="277" y="455"/>
                    <a:pt x="271" y="454"/>
                    <a:pt x="265" y="443"/>
                  </a:cubicBezTo>
                  <a:cubicBezTo>
                    <a:pt x="262" y="438"/>
                    <a:pt x="260" y="431"/>
                    <a:pt x="258" y="422"/>
                  </a:cubicBezTo>
                  <a:close/>
                </a:path>
              </a:pathLst>
            </a:custGeom>
            <a:solidFill>
              <a:srgbClr val="FFFF00"/>
            </a:solidFill>
            <a:ln>
              <a:solidFill>
                <a:srgbClr val="FFFF00"/>
              </a:solidFill>
            </a:ln>
          </p:spPr>
          <p:txBody>
            <a:bodyPr vert="horz" wrap="square" lIns="121920" tIns="60960" rIns="121920" bIns="60960" numCol="1" anchor="t" anchorCtr="0" compatLnSpc="1"/>
            <a:lstStyle/>
            <a:p>
              <a:pPr>
                <a:defRPr/>
              </a:pPr>
              <a:endParaRPr lang="zh-CN" altLang="en-US" sz="2400">
                <a:solidFill>
                  <a:srgbClr val="FFFF00"/>
                </a:solidFill>
                <a:latin typeface="字魂59号-创粗黑" panose="00000500000000000000" pitchFamily="2" charset="-122"/>
                <a:ea typeface="字魂59号-创粗黑" panose="00000500000000000000" pitchFamily="2" charset="-122"/>
                <a:cs typeface="+mn-ea"/>
                <a:sym typeface="字魂59号-创粗黑" panose="00000500000000000000" pitchFamily="2" charset="-122"/>
              </a:endParaRPr>
            </a:p>
          </p:txBody>
        </p:sp>
        <p:sp>
          <p:nvSpPr>
            <p:cNvPr id="55" name="Freeform 7"/>
            <p:cNvSpPr/>
            <p:nvPr/>
          </p:nvSpPr>
          <p:spPr bwMode="auto">
            <a:xfrm>
              <a:off x="2145" y="1578"/>
              <a:ext cx="164" cy="42"/>
            </a:xfrm>
            <a:custGeom>
              <a:avLst/>
              <a:gdLst>
                <a:gd name="T0" fmla="*/ 0 w 126"/>
                <a:gd name="T1" fmla="*/ 16 h 33"/>
                <a:gd name="T2" fmla="*/ 17 w 126"/>
                <a:gd name="T3" fmla="*/ 33 h 33"/>
                <a:gd name="T4" fmla="*/ 109 w 126"/>
                <a:gd name="T5" fmla="*/ 33 h 33"/>
                <a:gd name="T6" fmla="*/ 126 w 126"/>
                <a:gd name="T7" fmla="*/ 16 h 33"/>
                <a:gd name="T8" fmla="*/ 109 w 126"/>
                <a:gd name="T9" fmla="*/ 0 h 33"/>
                <a:gd name="T10" fmla="*/ 17 w 126"/>
                <a:gd name="T11" fmla="*/ 0 h 33"/>
                <a:gd name="T12" fmla="*/ 0 w 126"/>
                <a:gd name="T13" fmla="*/ 16 h 33"/>
              </a:gdLst>
              <a:ahLst/>
              <a:cxnLst>
                <a:cxn ang="0">
                  <a:pos x="T0" y="T1"/>
                </a:cxn>
                <a:cxn ang="0">
                  <a:pos x="T2" y="T3"/>
                </a:cxn>
                <a:cxn ang="0">
                  <a:pos x="T4" y="T5"/>
                </a:cxn>
                <a:cxn ang="0">
                  <a:pos x="T6" y="T7"/>
                </a:cxn>
                <a:cxn ang="0">
                  <a:pos x="T8" y="T9"/>
                </a:cxn>
                <a:cxn ang="0">
                  <a:pos x="T10" y="T11"/>
                </a:cxn>
                <a:cxn ang="0">
                  <a:pos x="T12" y="T13"/>
                </a:cxn>
              </a:cxnLst>
              <a:rect l="0" t="0" r="r" b="b"/>
              <a:pathLst>
                <a:path w="126" h="33">
                  <a:moveTo>
                    <a:pt x="0" y="16"/>
                  </a:moveTo>
                  <a:cubicBezTo>
                    <a:pt x="0" y="25"/>
                    <a:pt x="7" y="33"/>
                    <a:pt x="17" y="33"/>
                  </a:cubicBezTo>
                  <a:cubicBezTo>
                    <a:pt x="109" y="33"/>
                    <a:pt x="109" y="33"/>
                    <a:pt x="109" y="33"/>
                  </a:cubicBezTo>
                  <a:cubicBezTo>
                    <a:pt x="118" y="33"/>
                    <a:pt x="126" y="25"/>
                    <a:pt x="126" y="16"/>
                  </a:cubicBezTo>
                  <a:cubicBezTo>
                    <a:pt x="126" y="7"/>
                    <a:pt x="118" y="0"/>
                    <a:pt x="109" y="0"/>
                  </a:cubicBezTo>
                  <a:cubicBezTo>
                    <a:pt x="17" y="0"/>
                    <a:pt x="17" y="0"/>
                    <a:pt x="17" y="0"/>
                  </a:cubicBezTo>
                  <a:cubicBezTo>
                    <a:pt x="7" y="0"/>
                    <a:pt x="0" y="7"/>
                    <a:pt x="0" y="16"/>
                  </a:cubicBezTo>
                  <a:close/>
                </a:path>
              </a:pathLst>
            </a:custGeom>
            <a:solidFill>
              <a:srgbClr val="FFFF00"/>
            </a:solidFill>
            <a:ln>
              <a:solidFill>
                <a:srgbClr val="FFFF00"/>
              </a:solidFill>
            </a:ln>
          </p:spPr>
          <p:txBody>
            <a:bodyPr vert="horz" wrap="square" lIns="121920" tIns="60960" rIns="121920" bIns="60960" numCol="1" anchor="t" anchorCtr="0" compatLnSpc="1"/>
            <a:lstStyle/>
            <a:p>
              <a:pPr>
                <a:defRPr/>
              </a:pPr>
              <a:endParaRPr lang="zh-CN" altLang="en-US" sz="2400">
                <a:solidFill>
                  <a:srgbClr val="FFFF00"/>
                </a:solidFill>
                <a:latin typeface="字魂59号-创粗黑" panose="00000500000000000000" pitchFamily="2" charset="-122"/>
                <a:ea typeface="字魂59号-创粗黑" panose="00000500000000000000" pitchFamily="2" charset="-122"/>
                <a:cs typeface="+mn-ea"/>
                <a:sym typeface="字魂59号-创粗黑" panose="00000500000000000000" pitchFamily="2" charset="-122"/>
              </a:endParaRPr>
            </a:p>
          </p:txBody>
        </p:sp>
        <p:sp>
          <p:nvSpPr>
            <p:cNvPr id="56" name="Freeform 8"/>
            <p:cNvSpPr/>
            <p:nvPr/>
          </p:nvSpPr>
          <p:spPr bwMode="auto">
            <a:xfrm>
              <a:off x="1763" y="1882"/>
              <a:ext cx="44" cy="160"/>
            </a:xfrm>
            <a:custGeom>
              <a:avLst/>
              <a:gdLst>
                <a:gd name="T0" fmla="*/ 17 w 34"/>
                <a:gd name="T1" fmla="*/ 0 h 123"/>
                <a:gd name="T2" fmla="*/ 0 w 34"/>
                <a:gd name="T3" fmla="*/ 16 h 123"/>
                <a:gd name="T4" fmla="*/ 0 w 34"/>
                <a:gd name="T5" fmla="*/ 106 h 123"/>
                <a:gd name="T6" fmla="*/ 17 w 34"/>
                <a:gd name="T7" fmla="*/ 123 h 123"/>
                <a:gd name="T8" fmla="*/ 34 w 34"/>
                <a:gd name="T9" fmla="*/ 106 h 123"/>
                <a:gd name="T10" fmla="*/ 34 w 34"/>
                <a:gd name="T11" fmla="*/ 16 h 123"/>
                <a:gd name="T12" fmla="*/ 17 w 34"/>
                <a:gd name="T13" fmla="*/ 0 h 123"/>
              </a:gdLst>
              <a:ahLst/>
              <a:cxnLst>
                <a:cxn ang="0">
                  <a:pos x="T0" y="T1"/>
                </a:cxn>
                <a:cxn ang="0">
                  <a:pos x="T2" y="T3"/>
                </a:cxn>
                <a:cxn ang="0">
                  <a:pos x="T4" y="T5"/>
                </a:cxn>
                <a:cxn ang="0">
                  <a:pos x="T6" y="T7"/>
                </a:cxn>
                <a:cxn ang="0">
                  <a:pos x="T8" y="T9"/>
                </a:cxn>
                <a:cxn ang="0">
                  <a:pos x="T10" y="T11"/>
                </a:cxn>
                <a:cxn ang="0">
                  <a:pos x="T12" y="T13"/>
                </a:cxn>
              </a:cxnLst>
              <a:rect l="0" t="0" r="r" b="b"/>
              <a:pathLst>
                <a:path w="34" h="123">
                  <a:moveTo>
                    <a:pt x="17" y="0"/>
                  </a:moveTo>
                  <a:cubicBezTo>
                    <a:pt x="7" y="0"/>
                    <a:pt x="0" y="7"/>
                    <a:pt x="0" y="16"/>
                  </a:cubicBezTo>
                  <a:cubicBezTo>
                    <a:pt x="0" y="106"/>
                    <a:pt x="0" y="106"/>
                    <a:pt x="0" y="106"/>
                  </a:cubicBezTo>
                  <a:cubicBezTo>
                    <a:pt x="0" y="115"/>
                    <a:pt x="7" y="123"/>
                    <a:pt x="17" y="123"/>
                  </a:cubicBezTo>
                  <a:cubicBezTo>
                    <a:pt x="26" y="123"/>
                    <a:pt x="34" y="115"/>
                    <a:pt x="34" y="106"/>
                  </a:cubicBezTo>
                  <a:cubicBezTo>
                    <a:pt x="34" y="16"/>
                    <a:pt x="34" y="16"/>
                    <a:pt x="34" y="16"/>
                  </a:cubicBezTo>
                  <a:cubicBezTo>
                    <a:pt x="34" y="7"/>
                    <a:pt x="26" y="0"/>
                    <a:pt x="17" y="0"/>
                  </a:cubicBezTo>
                  <a:close/>
                </a:path>
              </a:pathLst>
            </a:custGeom>
            <a:solidFill>
              <a:srgbClr val="FFFF00"/>
            </a:solidFill>
            <a:ln>
              <a:solidFill>
                <a:srgbClr val="FFFF00"/>
              </a:solidFill>
            </a:ln>
          </p:spPr>
          <p:txBody>
            <a:bodyPr vert="horz" wrap="square" lIns="121920" tIns="60960" rIns="121920" bIns="60960" numCol="1" anchor="t" anchorCtr="0" compatLnSpc="1"/>
            <a:lstStyle/>
            <a:p>
              <a:pPr>
                <a:defRPr/>
              </a:pPr>
              <a:endParaRPr lang="zh-CN" altLang="en-US" sz="2400">
                <a:solidFill>
                  <a:srgbClr val="FFFF00"/>
                </a:solidFill>
                <a:latin typeface="字魂59号-创粗黑" panose="00000500000000000000" pitchFamily="2" charset="-122"/>
                <a:ea typeface="字魂59号-创粗黑" panose="00000500000000000000" pitchFamily="2" charset="-122"/>
                <a:cs typeface="+mn-ea"/>
                <a:sym typeface="字魂59号-创粗黑" panose="00000500000000000000" pitchFamily="2" charset="-122"/>
              </a:endParaRPr>
            </a:p>
          </p:txBody>
        </p:sp>
        <p:sp>
          <p:nvSpPr>
            <p:cNvPr id="57" name="Freeform 9"/>
            <p:cNvSpPr/>
            <p:nvPr/>
          </p:nvSpPr>
          <p:spPr bwMode="auto">
            <a:xfrm>
              <a:off x="1308" y="1557"/>
              <a:ext cx="165" cy="44"/>
            </a:xfrm>
            <a:custGeom>
              <a:avLst/>
              <a:gdLst>
                <a:gd name="T0" fmla="*/ 17 w 127"/>
                <a:gd name="T1" fmla="*/ 34 h 34"/>
                <a:gd name="T2" fmla="*/ 110 w 127"/>
                <a:gd name="T3" fmla="*/ 34 h 34"/>
                <a:gd name="T4" fmla="*/ 127 w 127"/>
                <a:gd name="T5" fmla="*/ 17 h 34"/>
                <a:gd name="T6" fmla="*/ 110 w 127"/>
                <a:gd name="T7" fmla="*/ 0 h 34"/>
                <a:gd name="T8" fmla="*/ 17 w 127"/>
                <a:gd name="T9" fmla="*/ 0 h 34"/>
                <a:gd name="T10" fmla="*/ 0 w 127"/>
                <a:gd name="T11" fmla="*/ 17 h 34"/>
                <a:gd name="T12" fmla="*/ 17 w 127"/>
                <a:gd name="T13" fmla="*/ 34 h 34"/>
              </a:gdLst>
              <a:ahLst/>
              <a:cxnLst>
                <a:cxn ang="0">
                  <a:pos x="T0" y="T1"/>
                </a:cxn>
                <a:cxn ang="0">
                  <a:pos x="T2" y="T3"/>
                </a:cxn>
                <a:cxn ang="0">
                  <a:pos x="T4" y="T5"/>
                </a:cxn>
                <a:cxn ang="0">
                  <a:pos x="T6" y="T7"/>
                </a:cxn>
                <a:cxn ang="0">
                  <a:pos x="T8" y="T9"/>
                </a:cxn>
                <a:cxn ang="0">
                  <a:pos x="T10" y="T11"/>
                </a:cxn>
                <a:cxn ang="0">
                  <a:pos x="T12" y="T13"/>
                </a:cxn>
              </a:cxnLst>
              <a:rect l="0" t="0" r="r" b="b"/>
              <a:pathLst>
                <a:path w="127" h="34">
                  <a:moveTo>
                    <a:pt x="17" y="34"/>
                  </a:moveTo>
                  <a:cubicBezTo>
                    <a:pt x="110" y="34"/>
                    <a:pt x="110" y="34"/>
                    <a:pt x="110" y="34"/>
                  </a:cubicBezTo>
                  <a:cubicBezTo>
                    <a:pt x="119" y="34"/>
                    <a:pt x="127" y="26"/>
                    <a:pt x="127" y="17"/>
                  </a:cubicBezTo>
                  <a:cubicBezTo>
                    <a:pt x="127" y="8"/>
                    <a:pt x="119" y="0"/>
                    <a:pt x="110" y="0"/>
                  </a:cubicBezTo>
                  <a:cubicBezTo>
                    <a:pt x="17" y="0"/>
                    <a:pt x="17" y="0"/>
                    <a:pt x="17" y="0"/>
                  </a:cubicBezTo>
                  <a:cubicBezTo>
                    <a:pt x="8" y="0"/>
                    <a:pt x="0" y="8"/>
                    <a:pt x="0" y="17"/>
                  </a:cubicBezTo>
                  <a:cubicBezTo>
                    <a:pt x="0" y="26"/>
                    <a:pt x="8" y="34"/>
                    <a:pt x="17" y="34"/>
                  </a:cubicBezTo>
                  <a:close/>
                </a:path>
              </a:pathLst>
            </a:custGeom>
            <a:solidFill>
              <a:srgbClr val="FFFF00"/>
            </a:solidFill>
            <a:ln>
              <a:solidFill>
                <a:srgbClr val="FFFF00"/>
              </a:solidFill>
            </a:ln>
          </p:spPr>
          <p:txBody>
            <a:bodyPr vert="horz" wrap="square" lIns="121920" tIns="60960" rIns="121920" bIns="60960" numCol="1" anchor="t" anchorCtr="0" compatLnSpc="1"/>
            <a:lstStyle/>
            <a:p>
              <a:pPr>
                <a:defRPr/>
              </a:pPr>
              <a:endParaRPr lang="zh-CN" altLang="en-US" sz="2400">
                <a:solidFill>
                  <a:srgbClr val="FFFF00"/>
                </a:solidFill>
                <a:latin typeface="字魂59号-创粗黑" panose="00000500000000000000" pitchFamily="2" charset="-122"/>
                <a:ea typeface="字魂59号-创粗黑" panose="00000500000000000000" pitchFamily="2" charset="-122"/>
                <a:cs typeface="+mn-ea"/>
                <a:sym typeface="字魂59号-创粗黑" panose="00000500000000000000" pitchFamily="2" charset="-122"/>
              </a:endParaRPr>
            </a:p>
          </p:txBody>
        </p:sp>
        <p:sp>
          <p:nvSpPr>
            <p:cNvPr id="58" name="Freeform 10"/>
            <p:cNvSpPr/>
            <p:nvPr/>
          </p:nvSpPr>
          <p:spPr bwMode="auto">
            <a:xfrm>
              <a:off x="1403" y="1231"/>
              <a:ext cx="145" cy="117"/>
            </a:xfrm>
            <a:custGeom>
              <a:avLst/>
              <a:gdLst>
                <a:gd name="T0" fmla="*/ 9 w 112"/>
                <a:gd name="T1" fmla="*/ 30 h 90"/>
                <a:gd name="T2" fmla="*/ 83 w 112"/>
                <a:gd name="T3" fmla="*/ 84 h 90"/>
                <a:gd name="T4" fmla="*/ 107 w 112"/>
                <a:gd name="T5" fmla="*/ 81 h 90"/>
                <a:gd name="T6" fmla="*/ 103 w 112"/>
                <a:gd name="T7" fmla="*/ 58 h 90"/>
                <a:gd name="T8" fmla="*/ 30 w 112"/>
                <a:gd name="T9" fmla="*/ 3 h 90"/>
                <a:gd name="T10" fmla="*/ 20 w 112"/>
                <a:gd name="T11" fmla="*/ 0 h 90"/>
                <a:gd name="T12" fmla="*/ 6 w 112"/>
                <a:gd name="T13" fmla="*/ 7 h 90"/>
                <a:gd name="T14" fmla="*/ 9 w 112"/>
                <a:gd name="T15" fmla="*/ 30 h 9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2" h="90">
                  <a:moveTo>
                    <a:pt x="9" y="30"/>
                  </a:moveTo>
                  <a:cubicBezTo>
                    <a:pt x="83" y="84"/>
                    <a:pt x="83" y="84"/>
                    <a:pt x="83" y="84"/>
                  </a:cubicBezTo>
                  <a:cubicBezTo>
                    <a:pt x="90" y="90"/>
                    <a:pt x="101" y="88"/>
                    <a:pt x="107" y="81"/>
                  </a:cubicBezTo>
                  <a:cubicBezTo>
                    <a:pt x="112" y="74"/>
                    <a:pt x="111" y="63"/>
                    <a:pt x="103" y="58"/>
                  </a:cubicBezTo>
                  <a:cubicBezTo>
                    <a:pt x="30" y="3"/>
                    <a:pt x="30" y="3"/>
                    <a:pt x="30" y="3"/>
                  </a:cubicBezTo>
                  <a:cubicBezTo>
                    <a:pt x="27" y="1"/>
                    <a:pt x="23" y="0"/>
                    <a:pt x="20" y="0"/>
                  </a:cubicBezTo>
                  <a:cubicBezTo>
                    <a:pt x="14" y="0"/>
                    <a:pt x="9" y="2"/>
                    <a:pt x="6" y="7"/>
                  </a:cubicBezTo>
                  <a:cubicBezTo>
                    <a:pt x="0" y="14"/>
                    <a:pt x="2" y="24"/>
                    <a:pt x="9" y="30"/>
                  </a:cubicBezTo>
                  <a:close/>
                </a:path>
              </a:pathLst>
            </a:custGeom>
            <a:solidFill>
              <a:srgbClr val="FFFF00"/>
            </a:solidFill>
            <a:ln>
              <a:solidFill>
                <a:srgbClr val="FFFF00"/>
              </a:solidFill>
            </a:ln>
          </p:spPr>
          <p:txBody>
            <a:bodyPr vert="horz" wrap="square" lIns="121920" tIns="60960" rIns="121920" bIns="60960" numCol="1" anchor="t" anchorCtr="0" compatLnSpc="1"/>
            <a:lstStyle/>
            <a:p>
              <a:pPr>
                <a:defRPr/>
              </a:pPr>
              <a:endParaRPr lang="zh-CN" altLang="en-US" sz="2400">
                <a:solidFill>
                  <a:srgbClr val="FFFF00"/>
                </a:solidFill>
                <a:latin typeface="字魂59号-创粗黑" panose="00000500000000000000" pitchFamily="2" charset="-122"/>
                <a:ea typeface="字魂59号-创粗黑" panose="00000500000000000000" pitchFamily="2" charset="-122"/>
                <a:cs typeface="+mn-ea"/>
                <a:sym typeface="字魂59号-创粗黑" panose="00000500000000000000" pitchFamily="2" charset="-122"/>
              </a:endParaRPr>
            </a:p>
          </p:txBody>
        </p:sp>
        <p:sp>
          <p:nvSpPr>
            <p:cNvPr id="59" name="Freeform 11"/>
            <p:cNvSpPr/>
            <p:nvPr/>
          </p:nvSpPr>
          <p:spPr bwMode="auto">
            <a:xfrm>
              <a:off x="2073" y="1231"/>
              <a:ext cx="145" cy="117"/>
            </a:xfrm>
            <a:custGeom>
              <a:avLst/>
              <a:gdLst>
                <a:gd name="T0" fmla="*/ 29 w 112"/>
                <a:gd name="T1" fmla="*/ 84 h 90"/>
                <a:gd name="T2" fmla="*/ 103 w 112"/>
                <a:gd name="T3" fmla="*/ 30 h 90"/>
                <a:gd name="T4" fmla="*/ 106 w 112"/>
                <a:gd name="T5" fmla="*/ 7 h 90"/>
                <a:gd name="T6" fmla="*/ 92 w 112"/>
                <a:gd name="T7" fmla="*/ 0 h 90"/>
                <a:gd name="T8" fmla="*/ 82 w 112"/>
                <a:gd name="T9" fmla="*/ 3 h 90"/>
                <a:gd name="T10" fmla="*/ 9 w 112"/>
                <a:gd name="T11" fmla="*/ 58 h 90"/>
                <a:gd name="T12" fmla="*/ 5 w 112"/>
                <a:gd name="T13" fmla="*/ 81 h 90"/>
                <a:gd name="T14" fmla="*/ 29 w 112"/>
                <a:gd name="T15" fmla="*/ 84 h 9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2" h="90">
                  <a:moveTo>
                    <a:pt x="29" y="84"/>
                  </a:moveTo>
                  <a:cubicBezTo>
                    <a:pt x="103" y="30"/>
                    <a:pt x="103" y="30"/>
                    <a:pt x="103" y="30"/>
                  </a:cubicBezTo>
                  <a:cubicBezTo>
                    <a:pt x="110" y="24"/>
                    <a:pt x="112" y="14"/>
                    <a:pt x="106" y="7"/>
                  </a:cubicBezTo>
                  <a:cubicBezTo>
                    <a:pt x="103" y="2"/>
                    <a:pt x="98" y="0"/>
                    <a:pt x="92" y="0"/>
                  </a:cubicBezTo>
                  <a:cubicBezTo>
                    <a:pt x="89" y="0"/>
                    <a:pt x="85" y="1"/>
                    <a:pt x="82" y="3"/>
                  </a:cubicBezTo>
                  <a:cubicBezTo>
                    <a:pt x="9" y="58"/>
                    <a:pt x="9" y="58"/>
                    <a:pt x="9" y="58"/>
                  </a:cubicBezTo>
                  <a:cubicBezTo>
                    <a:pt x="1" y="63"/>
                    <a:pt x="0" y="74"/>
                    <a:pt x="5" y="81"/>
                  </a:cubicBezTo>
                  <a:cubicBezTo>
                    <a:pt x="11" y="88"/>
                    <a:pt x="22" y="90"/>
                    <a:pt x="29" y="84"/>
                  </a:cubicBezTo>
                  <a:close/>
                </a:path>
              </a:pathLst>
            </a:custGeom>
            <a:solidFill>
              <a:srgbClr val="FFFF00"/>
            </a:solidFill>
            <a:ln>
              <a:solidFill>
                <a:srgbClr val="FFFF00"/>
              </a:solidFill>
            </a:ln>
          </p:spPr>
          <p:txBody>
            <a:bodyPr vert="horz" wrap="square" lIns="121920" tIns="60960" rIns="121920" bIns="60960" numCol="1" anchor="t" anchorCtr="0" compatLnSpc="1"/>
            <a:lstStyle/>
            <a:p>
              <a:pPr>
                <a:defRPr/>
              </a:pPr>
              <a:endParaRPr lang="zh-CN" altLang="en-US" sz="2400">
                <a:solidFill>
                  <a:srgbClr val="FFFF00"/>
                </a:solidFill>
                <a:latin typeface="字魂59号-创粗黑" panose="00000500000000000000" pitchFamily="2" charset="-122"/>
                <a:ea typeface="字魂59号-创粗黑" panose="00000500000000000000" pitchFamily="2" charset="-122"/>
                <a:cs typeface="+mn-ea"/>
                <a:sym typeface="字魂59号-创粗黑" panose="00000500000000000000" pitchFamily="2" charset="-122"/>
              </a:endParaRPr>
            </a:p>
          </p:txBody>
        </p:sp>
        <p:sp>
          <p:nvSpPr>
            <p:cNvPr id="60" name="Freeform 12"/>
            <p:cNvSpPr/>
            <p:nvPr/>
          </p:nvSpPr>
          <p:spPr bwMode="auto">
            <a:xfrm>
              <a:off x="1431" y="1813"/>
              <a:ext cx="134" cy="128"/>
            </a:xfrm>
            <a:custGeom>
              <a:avLst/>
              <a:gdLst>
                <a:gd name="T0" fmla="*/ 84 w 103"/>
                <a:gd name="T1" fmla="*/ 0 h 98"/>
                <a:gd name="T2" fmla="*/ 72 w 103"/>
                <a:gd name="T3" fmla="*/ 4 h 98"/>
                <a:gd name="T4" fmla="*/ 7 w 103"/>
                <a:gd name="T5" fmla="*/ 68 h 98"/>
                <a:gd name="T6" fmla="*/ 7 w 103"/>
                <a:gd name="T7" fmla="*/ 91 h 98"/>
                <a:gd name="T8" fmla="*/ 31 w 103"/>
                <a:gd name="T9" fmla="*/ 91 h 98"/>
                <a:gd name="T10" fmla="*/ 96 w 103"/>
                <a:gd name="T11" fmla="*/ 28 h 98"/>
                <a:gd name="T12" fmla="*/ 96 w 103"/>
                <a:gd name="T13" fmla="*/ 4 h 98"/>
                <a:gd name="T14" fmla="*/ 84 w 103"/>
                <a:gd name="T15" fmla="*/ 0 h 9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3" h="98">
                  <a:moveTo>
                    <a:pt x="84" y="0"/>
                  </a:moveTo>
                  <a:cubicBezTo>
                    <a:pt x="80" y="0"/>
                    <a:pt x="75" y="1"/>
                    <a:pt x="72" y="4"/>
                  </a:cubicBezTo>
                  <a:cubicBezTo>
                    <a:pt x="7" y="68"/>
                    <a:pt x="7" y="68"/>
                    <a:pt x="7" y="68"/>
                  </a:cubicBezTo>
                  <a:cubicBezTo>
                    <a:pt x="0" y="74"/>
                    <a:pt x="0" y="85"/>
                    <a:pt x="7" y="91"/>
                  </a:cubicBezTo>
                  <a:cubicBezTo>
                    <a:pt x="13" y="98"/>
                    <a:pt x="24" y="98"/>
                    <a:pt x="31" y="91"/>
                  </a:cubicBezTo>
                  <a:cubicBezTo>
                    <a:pt x="96" y="28"/>
                    <a:pt x="96" y="28"/>
                    <a:pt x="96" y="28"/>
                  </a:cubicBezTo>
                  <a:cubicBezTo>
                    <a:pt x="103" y="21"/>
                    <a:pt x="103" y="11"/>
                    <a:pt x="96" y="4"/>
                  </a:cubicBezTo>
                  <a:cubicBezTo>
                    <a:pt x="93" y="1"/>
                    <a:pt x="88" y="0"/>
                    <a:pt x="84" y="0"/>
                  </a:cubicBezTo>
                  <a:close/>
                </a:path>
              </a:pathLst>
            </a:custGeom>
            <a:solidFill>
              <a:srgbClr val="FFFF00"/>
            </a:solidFill>
            <a:ln>
              <a:solidFill>
                <a:srgbClr val="FFFF00"/>
              </a:solidFill>
            </a:ln>
          </p:spPr>
          <p:txBody>
            <a:bodyPr vert="horz" wrap="square" lIns="121920" tIns="60960" rIns="121920" bIns="60960" numCol="1" anchor="t" anchorCtr="0" compatLnSpc="1"/>
            <a:lstStyle/>
            <a:p>
              <a:pPr>
                <a:defRPr/>
              </a:pPr>
              <a:endParaRPr lang="zh-CN" altLang="en-US" sz="2400">
                <a:solidFill>
                  <a:srgbClr val="FFFF00"/>
                </a:solidFill>
                <a:latin typeface="字魂59号-创粗黑" panose="00000500000000000000" pitchFamily="2" charset="-122"/>
                <a:ea typeface="字魂59号-创粗黑" panose="00000500000000000000" pitchFamily="2" charset="-122"/>
                <a:cs typeface="+mn-ea"/>
                <a:sym typeface="字魂59号-创粗黑" panose="00000500000000000000" pitchFamily="2" charset="-122"/>
              </a:endParaRPr>
            </a:p>
          </p:txBody>
        </p:sp>
        <p:sp>
          <p:nvSpPr>
            <p:cNvPr id="61" name="Freeform 13"/>
            <p:cNvSpPr/>
            <p:nvPr/>
          </p:nvSpPr>
          <p:spPr bwMode="auto">
            <a:xfrm>
              <a:off x="2043" y="1813"/>
              <a:ext cx="132" cy="128"/>
            </a:xfrm>
            <a:custGeom>
              <a:avLst/>
              <a:gdLst>
                <a:gd name="T0" fmla="*/ 31 w 102"/>
                <a:gd name="T1" fmla="*/ 4 h 98"/>
                <a:gd name="T2" fmla="*/ 19 w 102"/>
                <a:gd name="T3" fmla="*/ 0 h 98"/>
                <a:gd name="T4" fmla="*/ 7 w 102"/>
                <a:gd name="T5" fmla="*/ 4 h 98"/>
                <a:gd name="T6" fmla="*/ 7 w 102"/>
                <a:gd name="T7" fmla="*/ 28 h 98"/>
                <a:gd name="T8" fmla="*/ 72 w 102"/>
                <a:gd name="T9" fmla="*/ 91 h 98"/>
                <a:gd name="T10" fmla="*/ 96 w 102"/>
                <a:gd name="T11" fmla="*/ 91 h 98"/>
                <a:gd name="T12" fmla="*/ 96 w 102"/>
                <a:gd name="T13" fmla="*/ 68 h 98"/>
                <a:gd name="T14" fmla="*/ 31 w 102"/>
                <a:gd name="T15" fmla="*/ 4 h 9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2" h="98">
                  <a:moveTo>
                    <a:pt x="31" y="4"/>
                  </a:moveTo>
                  <a:cubicBezTo>
                    <a:pt x="27" y="1"/>
                    <a:pt x="23" y="0"/>
                    <a:pt x="19" y="0"/>
                  </a:cubicBezTo>
                  <a:cubicBezTo>
                    <a:pt x="14" y="0"/>
                    <a:pt x="10" y="1"/>
                    <a:pt x="7" y="4"/>
                  </a:cubicBezTo>
                  <a:cubicBezTo>
                    <a:pt x="0" y="11"/>
                    <a:pt x="0" y="21"/>
                    <a:pt x="7" y="28"/>
                  </a:cubicBezTo>
                  <a:cubicBezTo>
                    <a:pt x="72" y="91"/>
                    <a:pt x="72" y="91"/>
                    <a:pt x="72" y="91"/>
                  </a:cubicBezTo>
                  <a:cubicBezTo>
                    <a:pt x="78" y="98"/>
                    <a:pt x="89" y="98"/>
                    <a:pt x="96" y="91"/>
                  </a:cubicBezTo>
                  <a:cubicBezTo>
                    <a:pt x="102" y="85"/>
                    <a:pt x="102" y="74"/>
                    <a:pt x="96" y="68"/>
                  </a:cubicBezTo>
                  <a:lnTo>
                    <a:pt x="31" y="4"/>
                  </a:lnTo>
                  <a:close/>
                </a:path>
              </a:pathLst>
            </a:custGeom>
            <a:solidFill>
              <a:srgbClr val="FFFF00"/>
            </a:solidFill>
            <a:ln>
              <a:solidFill>
                <a:srgbClr val="FFFF00"/>
              </a:solidFill>
            </a:ln>
          </p:spPr>
          <p:txBody>
            <a:bodyPr vert="horz" wrap="square" lIns="121920" tIns="60960" rIns="121920" bIns="60960" numCol="1" anchor="t" anchorCtr="0" compatLnSpc="1"/>
            <a:lstStyle/>
            <a:p>
              <a:pPr>
                <a:defRPr/>
              </a:pPr>
              <a:endParaRPr lang="zh-CN" altLang="en-US" sz="2400">
                <a:solidFill>
                  <a:srgbClr val="FFFF00"/>
                </a:solidFill>
                <a:latin typeface="字魂59号-创粗黑" panose="00000500000000000000" pitchFamily="2" charset="-122"/>
                <a:ea typeface="字魂59号-创粗黑" panose="00000500000000000000" pitchFamily="2" charset="-122"/>
                <a:cs typeface="+mn-ea"/>
                <a:sym typeface="字魂59号-创粗黑" panose="00000500000000000000" pitchFamily="2" charset="-122"/>
              </a:endParaRPr>
            </a:p>
          </p:txBody>
        </p:sp>
      </p:grpSp>
      <p:grpSp>
        <p:nvGrpSpPr>
          <p:cNvPr id="4" name="组合 3"/>
          <p:cNvGrpSpPr/>
          <p:nvPr/>
        </p:nvGrpSpPr>
        <p:grpSpPr>
          <a:xfrm>
            <a:off x="1988032" y="3155588"/>
            <a:ext cx="8729588" cy="921755"/>
            <a:chOff x="7024" y="6358"/>
            <a:chExt cx="6353" cy="618"/>
          </a:xfrm>
        </p:grpSpPr>
        <p:sp>
          <p:nvSpPr>
            <p:cNvPr id="19" name="任意多边形 18"/>
            <p:cNvSpPr/>
            <p:nvPr/>
          </p:nvSpPr>
          <p:spPr>
            <a:xfrm>
              <a:off x="7117" y="6476"/>
              <a:ext cx="6260" cy="500"/>
            </a:xfrm>
            <a:custGeom>
              <a:avLst/>
              <a:gdLst>
                <a:gd name="connsiteX0" fmla="*/ 0 w 6766560"/>
                <a:gd name="connsiteY0" fmla="*/ 39809 h 361457"/>
                <a:gd name="connsiteX1" fmla="*/ 4411980 w 6766560"/>
                <a:gd name="connsiteY1" fmla="*/ 28379 h 361457"/>
                <a:gd name="connsiteX2" fmla="*/ 4023360 w 6766560"/>
                <a:gd name="connsiteY2" fmla="*/ 359849 h 361457"/>
                <a:gd name="connsiteX3" fmla="*/ 6766560 w 6766560"/>
                <a:gd name="connsiteY3" fmla="*/ 131249 h 361457"/>
                <a:gd name="connsiteX0-1" fmla="*/ 0 w 6766560"/>
                <a:gd name="connsiteY0-2" fmla="*/ 75291 h 398381"/>
                <a:gd name="connsiteX1-3" fmla="*/ 4369154 w 6766560"/>
                <a:gd name="connsiteY1-4" fmla="*/ 18141 h 398381"/>
                <a:gd name="connsiteX2-5" fmla="*/ 4023360 w 6766560"/>
                <a:gd name="connsiteY2-6" fmla="*/ 395331 h 398381"/>
                <a:gd name="connsiteX3-7" fmla="*/ 6766560 w 6766560"/>
                <a:gd name="connsiteY3-8" fmla="*/ 166731 h 398381"/>
                <a:gd name="connsiteX0-9" fmla="*/ 0 w 6766560"/>
                <a:gd name="connsiteY0-10" fmla="*/ 71354 h 339035"/>
                <a:gd name="connsiteX1-11" fmla="*/ 4369154 w 6766560"/>
                <a:gd name="connsiteY1-12" fmla="*/ 14204 h 339035"/>
                <a:gd name="connsiteX2-13" fmla="*/ 4351696 w 6766560"/>
                <a:gd name="connsiteY2-14" fmla="*/ 334244 h 339035"/>
                <a:gd name="connsiteX3-15" fmla="*/ 6766560 w 6766560"/>
                <a:gd name="connsiteY3-16" fmla="*/ 162794 h 339035"/>
                <a:gd name="connsiteX0-17" fmla="*/ 0 w 7194823"/>
                <a:gd name="connsiteY0-18" fmla="*/ 71354 h 334304"/>
                <a:gd name="connsiteX1-19" fmla="*/ 4369154 w 7194823"/>
                <a:gd name="connsiteY1-20" fmla="*/ 14204 h 334304"/>
                <a:gd name="connsiteX2-21" fmla="*/ 4351696 w 7194823"/>
                <a:gd name="connsiteY2-22" fmla="*/ 334244 h 334304"/>
                <a:gd name="connsiteX3-23" fmla="*/ 7194823 w 7194823"/>
                <a:gd name="connsiteY3-24" fmla="*/ 37064 h 334304"/>
                <a:gd name="connsiteX0-25" fmla="*/ 0 w 7194823"/>
                <a:gd name="connsiteY0-26" fmla="*/ 72918 h 358721"/>
                <a:gd name="connsiteX1-27" fmla="*/ 4369154 w 7194823"/>
                <a:gd name="connsiteY1-28" fmla="*/ 15768 h 358721"/>
                <a:gd name="connsiteX2-29" fmla="*/ 4051911 w 7194823"/>
                <a:gd name="connsiteY2-30" fmla="*/ 358668 h 358721"/>
                <a:gd name="connsiteX3-31" fmla="*/ 7194823 w 7194823"/>
                <a:gd name="connsiteY3-32" fmla="*/ 38628 h 358721"/>
                <a:gd name="connsiteX0-33" fmla="*/ 0 w 6454042"/>
                <a:gd name="connsiteY0-34" fmla="*/ 72918 h 359955"/>
                <a:gd name="connsiteX1-35" fmla="*/ 4369154 w 6454042"/>
                <a:gd name="connsiteY1-36" fmla="*/ 15768 h 359955"/>
                <a:gd name="connsiteX2-37" fmla="*/ 4051911 w 6454042"/>
                <a:gd name="connsiteY2-38" fmla="*/ 358668 h 359955"/>
                <a:gd name="connsiteX3-39" fmla="*/ 6454042 w 6454042"/>
                <a:gd name="connsiteY3-40" fmla="*/ 112769 h 359955"/>
                <a:gd name="connsiteX0-41" fmla="*/ 0 w 6454042"/>
                <a:gd name="connsiteY0-42" fmla="*/ 62493 h 349247"/>
                <a:gd name="connsiteX1-43" fmla="*/ 4122228 w 6454042"/>
                <a:gd name="connsiteY1-44" fmla="*/ 17700 h 349247"/>
                <a:gd name="connsiteX2-45" fmla="*/ 4051911 w 6454042"/>
                <a:gd name="connsiteY2-46" fmla="*/ 348243 h 349247"/>
                <a:gd name="connsiteX3-47" fmla="*/ 6454042 w 6454042"/>
                <a:gd name="connsiteY3-48" fmla="*/ 102344 h 349247"/>
                <a:gd name="connsiteX0-49" fmla="*/ 0 w 4341830"/>
                <a:gd name="connsiteY0-50" fmla="*/ 62493 h 348243"/>
                <a:gd name="connsiteX1-51" fmla="*/ 4122228 w 4341830"/>
                <a:gd name="connsiteY1-52" fmla="*/ 17700 h 348243"/>
                <a:gd name="connsiteX2-53" fmla="*/ 4051911 w 4341830"/>
                <a:gd name="connsiteY2-54" fmla="*/ 348243 h 348243"/>
                <a:gd name="connsiteX0-55" fmla="*/ 0 w 4122228"/>
                <a:gd name="connsiteY0-56" fmla="*/ 62493 h 62493"/>
                <a:gd name="connsiteX1-57" fmla="*/ 4122228 w 4122228"/>
                <a:gd name="connsiteY1-58" fmla="*/ 17700 h 62493"/>
                <a:gd name="connsiteX0-59" fmla="*/ 0 w 4122228"/>
                <a:gd name="connsiteY0-60" fmla="*/ 44793 h 66159"/>
                <a:gd name="connsiteX1-61" fmla="*/ 4122228 w 4122228"/>
                <a:gd name="connsiteY1-62" fmla="*/ 0 h 66159"/>
                <a:gd name="connsiteX0-63" fmla="*/ 0 w 4245691"/>
                <a:gd name="connsiteY0-64" fmla="*/ 156004 h 156004"/>
                <a:gd name="connsiteX1-65" fmla="*/ 4245691 w 4245691"/>
                <a:gd name="connsiteY1-66" fmla="*/ 0 h 156004"/>
                <a:gd name="connsiteX0-67" fmla="*/ 0 w 4245691"/>
                <a:gd name="connsiteY0-68" fmla="*/ 156004 h 163985"/>
                <a:gd name="connsiteX1-69" fmla="*/ 4245691 w 4245691"/>
                <a:gd name="connsiteY1-70" fmla="*/ 0 h 163985"/>
                <a:gd name="connsiteX0-71" fmla="*/ 0 w 5449458"/>
                <a:gd name="connsiteY0-72" fmla="*/ 143648 h 143648"/>
                <a:gd name="connsiteX1-73" fmla="*/ 5449458 w 5449458"/>
                <a:gd name="connsiteY1-74" fmla="*/ 0 h 143648"/>
                <a:gd name="connsiteX0-75" fmla="*/ 0 w 5449458"/>
                <a:gd name="connsiteY0-76" fmla="*/ 143648 h 260913"/>
                <a:gd name="connsiteX1-77" fmla="*/ 1990356 w 5449458"/>
                <a:gd name="connsiteY1-78" fmla="*/ 260339 h 260913"/>
                <a:gd name="connsiteX2-79" fmla="*/ 5449458 w 5449458"/>
                <a:gd name="connsiteY2-80" fmla="*/ 0 h 260913"/>
                <a:gd name="connsiteX0-81" fmla="*/ 0 w 4693246"/>
                <a:gd name="connsiteY0-82" fmla="*/ 169 h 463018"/>
                <a:gd name="connsiteX1-83" fmla="*/ 1234144 w 4693246"/>
                <a:gd name="connsiteY1-84" fmla="*/ 462849 h 463018"/>
                <a:gd name="connsiteX2-85" fmla="*/ 4693246 w 4693246"/>
                <a:gd name="connsiteY2-86" fmla="*/ 202510 h 463018"/>
                <a:gd name="connsiteX0-87" fmla="*/ 153395 w 4846641"/>
                <a:gd name="connsiteY0-88" fmla="*/ 0 h 462988"/>
                <a:gd name="connsiteX1-89" fmla="*/ 1387539 w 4846641"/>
                <a:gd name="connsiteY1-90" fmla="*/ 462680 h 462988"/>
                <a:gd name="connsiteX2-91" fmla="*/ 4846641 w 4846641"/>
                <a:gd name="connsiteY2-92" fmla="*/ 202341 h 462988"/>
                <a:gd name="connsiteX0-93" fmla="*/ 212160 w 4457851"/>
                <a:gd name="connsiteY0-94" fmla="*/ 0 h 462988"/>
                <a:gd name="connsiteX1-95" fmla="*/ 998749 w 4457851"/>
                <a:gd name="connsiteY1-96" fmla="*/ 462680 h 462988"/>
                <a:gd name="connsiteX2-97" fmla="*/ 4457851 w 4457851"/>
                <a:gd name="connsiteY2-98" fmla="*/ 202341 h 462988"/>
                <a:gd name="connsiteX0-99" fmla="*/ 238795 w 4484486"/>
                <a:gd name="connsiteY0-100" fmla="*/ 0 h 462868"/>
                <a:gd name="connsiteX1-101" fmla="*/ 1025384 w 4484486"/>
                <a:gd name="connsiteY1-102" fmla="*/ 462680 h 462868"/>
                <a:gd name="connsiteX2-103" fmla="*/ 4484486 w 4484486"/>
                <a:gd name="connsiteY2-104" fmla="*/ 202341 h 462868"/>
                <a:gd name="connsiteX0-105" fmla="*/ 410770 w 4656461"/>
                <a:gd name="connsiteY0-106" fmla="*/ 0 h 425815"/>
                <a:gd name="connsiteX1-107" fmla="*/ 595476 w 4656461"/>
                <a:gd name="connsiteY1-108" fmla="*/ 425610 h 425815"/>
                <a:gd name="connsiteX2-109" fmla="*/ 4656461 w 4656461"/>
                <a:gd name="connsiteY2-110" fmla="*/ 202341 h 425815"/>
                <a:gd name="connsiteX0-111" fmla="*/ 410770 w 4656461"/>
                <a:gd name="connsiteY0-112" fmla="*/ 0 h 364069"/>
                <a:gd name="connsiteX1-113" fmla="*/ 595476 w 4656461"/>
                <a:gd name="connsiteY1-114" fmla="*/ 363827 h 364069"/>
                <a:gd name="connsiteX2-115" fmla="*/ 4656461 w 4656461"/>
                <a:gd name="connsiteY2-116" fmla="*/ 202341 h 364069"/>
                <a:gd name="connsiteX0-117" fmla="*/ 558636 w 4511100"/>
                <a:gd name="connsiteY0-118" fmla="*/ 0 h 388767"/>
                <a:gd name="connsiteX1-119" fmla="*/ 450115 w 4511100"/>
                <a:gd name="connsiteY1-120" fmla="*/ 388541 h 388767"/>
                <a:gd name="connsiteX2-121" fmla="*/ 4511100 w 4511100"/>
                <a:gd name="connsiteY2-122" fmla="*/ 227055 h 388767"/>
                <a:gd name="connsiteX0-123" fmla="*/ 445007 w 4613533"/>
                <a:gd name="connsiteY0-124" fmla="*/ 0 h 413467"/>
                <a:gd name="connsiteX1-125" fmla="*/ 552548 w 4613533"/>
                <a:gd name="connsiteY1-126" fmla="*/ 413255 h 413467"/>
                <a:gd name="connsiteX2-127" fmla="*/ 4613533 w 4613533"/>
                <a:gd name="connsiteY2-128" fmla="*/ 251769 h 413467"/>
                <a:gd name="connsiteX0-129" fmla="*/ 437894 w 4606420"/>
                <a:gd name="connsiteY0-130" fmla="*/ 0 h 351722"/>
                <a:gd name="connsiteX1-131" fmla="*/ 560868 w 4606420"/>
                <a:gd name="connsiteY1-132" fmla="*/ 351471 h 351722"/>
                <a:gd name="connsiteX2-133" fmla="*/ 4606420 w 4606420"/>
                <a:gd name="connsiteY2-134" fmla="*/ 251769 h 351722"/>
                <a:gd name="connsiteX0-135" fmla="*/ 424068 w 4592594"/>
                <a:gd name="connsiteY0-136" fmla="*/ 0 h 401116"/>
                <a:gd name="connsiteX1-137" fmla="*/ 577907 w 4592594"/>
                <a:gd name="connsiteY1-138" fmla="*/ 400898 h 401116"/>
                <a:gd name="connsiteX2-139" fmla="*/ 4592594 w 4592594"/>
                <a:gd name="connsiteY2-140" fmla="*/ 251769 h 401116"/>
                <a:gd name="connsiteX0-141" fmla="*/ 424068 w 4592594"/>
                <a:gd name="connsiteY0-142" fmla="*/ 0 h 401116"/>
                <a:gd name="connsiteX1-143" fmla="*/ 577907 w 4592594"/>
                <a:gd name="connsiteY1-144" fmla="*/ 400898 h 401116"/>
                <a:gd name="connsiteX2-145" fmla="*/ 4592594 w 4592594"/>
                <a:gd name="connsiteY2-146" fmla="*/ 338266 h 401116"/>
                <a:gd name="connsiteX0-147" fmla="*/ 391353 w 4638179"/>
                <a:gd name="connsiteY0-148" fmla="*/ 0 h 401116"/>
                <a:gd name="connsiteX1-149" fmla="*/ 623492 w 4638179"/>
                <a:gd name="connsiteY1-150" fmla="*/ 400898 h 401116"/>
                <a:gd name="connsiteX2-151" fmla="*/ 4638179 w 4638179"/>
                <a:gd name="connsiteY2-152" fmla="*/ 338266 h 401116"/>
                <a:gd name="connsiteX0-153" fmla="*/ 391353 w 4904398"/>
                <a:gd name="connsiteY0-154" fmla="*/ 0 h 401116"/>
                <a:gd name="connsiteX1-155" fmla="*/ 623492 w 4904398"/>
                <a:gd name="connsiteY1-156" fmla="*/ 400898 h 401116"/>
                <a:gd name="connsiteX2-157" fmla="*/ 4904398 w 4904398"/>
                <a:gd name="connsiteY2-158" fmla="*/ 322224 h 401116"/>
              </a:gdLst>
              <a:ahLst/>
              <a:cxnLst>
                <a:cxn ang="0">
                  <a:pos x="connsiteX0-1" y="connsiteY0-2"/>
                </a:cxn>
                <a:cxn ang="0">
                  <a:pos x="connsiteX1-3" y="connsiteY1-4"/>
                </a:cxn>
                <a:cxn ang="0">
                  <a:pos x="connsiteX2-5" y="connsiteY2-6"/>
                </a:cxn>
              </a:cxnLst>
              <a:rect l="l" t="t" r="r" b="b"/>
              <a:pathLst>
                <a:path w="4904398" h="401116">
                  <a:moveTo>
                    <a:pt x="391353" y="0"/>
                  </a:moveTo>
                  <a:cubicBezTo>
                    <a:pt x="-226127" y="38897"/>
                    <a:pt x="-86259" y="411428"/>
                    <a:pt x="623492" y="400898"/>
                  </a:cubicBezTo>
                  <a:lnTo>
                    <a:pt x="4904398" y="322224"/>
                  </a:lnTo>
                </a:path>
              </a:pathLst>
            </a:custGeom>
            <a:noFill/>
            <a:ln w="25400" cap="rnd">
              <a:solidFill>
                <a:schemeClr val="tx1">
                  <a:lumMod val="85000"/>
                  <a:lumOff val="15000"/>
                </a:schemeClr>
              </a:solidFill>
              <a:prstDash val="dash"/>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zh-CN" altLang="en-US">
                <a:solidFill>
                  <a:srgbClr val="FFFF00"/>
                </a:solidFill>
                <a:effectLst>
                  <a:outerShdw blurRad="38100" dist="38100" dir="2700000" algn="tl">
                    <a:srgbClr val="000000">
                      <a:alpha val="43137"/>
                    </a:srgbClr>
                  </a:outerShdw>
                </a:effectLst>
                <a:latin typeface="字魂59号-创粗黑" panose="00000500000000000000" pitchFamily="2" charset="-122"/>
                <a:ea typeface="字魂59号-创粗黑" panose="00000500000000000000" pitchFamily="2" charset="-122"/>
                <a:cs typeface="+mn-ea"/>
                <a:sym typeface="字魂59号-创粗黑" panose="00000500000000000000" pitchFamily="2" charset="-122"/>
              </a:endParaRPr>
            </a:p>
          </p:txBody>
        </p:sp>
        <p:sp>
          <p:nvSpPr>
            <p:cNvPr id="20" name="文本框 19"/>
            <p:cNvSpPr txBox="1"/>
            <p:nvPr/>
          </p:nvSpPr>
          <p:spPr>
            <a:xfrm>
              <a:off x="7024" y="6358"/>
              <a:ext cx="6260" cy="618"/>
            </a:xfrm>
            <a:prstGeom prst="rect">
              <a:avLst/>
            </a:prstGeom>
            <a:solidFill>
              <a:srgbClr val="FFDB40"/>
            </a:solidFill>
          </p:spPr>
          <p:txBody>
            <a:bodyPr wrap="square" rtlCol="0">
              <a:spAutoFit/>
            </a:bodyPr>
            <a:lstStyle/>
            <a:p>
              <a:pPr algn="ctr">
                <a:defRPr/>
              </a:pPr>
              <a:r>
                <a:rPr lang="en-US" altLang="zh-CN" sz="5400" dirty="0" err="1">
                  <a:solidFill>
                    <a:prstClr val="white"/>
                  </a:solidFill>
                  <a:effectLst>
                    <a:outerShdw blurRad="38100" dist="38100" dir="2700000" algn="tl">
                      <a:srgbClr val="000000">
                        <a:alpha val="43137"/>
                      </a:srgbClr>
                    </a:outerShdw>
                  </a:effectLst>
                  <a:latin typeface="Times New Roman" panose="02020603050405020304" pitchFamily="18" charset="0"/>
                  <a:ea typeface="字魂59号-创粗黑" panose="00000500000000000000" pitchFamily="2" charset="-122"/>
                  <a:cs typeface="Times New Roman" panose="02020603050405020304" pitchFamily="18" charset="0"/>
                  <a:sym typeface="字魂59号-创粗黑" panose="00000500000000000000" pitchFamily="2" charset="-122"/>
                </a:rPr>
                <a:t>Hoạt</a:t>
              </a:r>
              <a:r>
                <a:rPr lang="en-US" altLang="zh-CN" sz="5400" dirty="0">
                  <a:solidFill>
                    <a:prstClr val="white"/>
                  </a:solidFill>
                  <a:effectLst>
                    <a:outerShdw blurRad="38100" dist="38100" dir="2700000" algn="tl">
                      <a:srgbClr val="000000">
                        <a:alpha val="43137"/>
                      </a:srgbClr>
                    </a:outerShdw>
                  </a:effectLst>
                  <a:latin typeface="Times New Roman" panose="02020603050405020304" pitchFamily="18" charset="0"/>
                  <a:ea typeface="字魂59号-创粗黑" panose="00000500000000000000" pitchFamily="2" charset="-122"/>
                  <a:cs typeface="Times New Roman" panose="02020603050405020304" pitchFamily="18" charset="0"/>
                  <a:sym typeface="字魂59号-创粗黑" panose="00000500000000000000" pitchFamily="2" charset="-122"/>
                </a:rPr>
                <a:t> </a:t>
              </a:r>
              <a:r>
                <a:rPr lang="en-US" altLang="zh-CN" sz="5400" dirty="0" err="1">
                  <a:solidFill>
                    <a:prstClr val="white"/>
                  </a:solidFill>
                  <a:effectLst>
                    <a:outerShdw blurRad="38100" dist="38100" dir="2700000" algn="tl">
                      <a:srgbClr val="000000">
                        <a:alpha val="43137"/>
                      </a:srgbClr>
                    </a:outerShdw>
                  </a:effectLst>
                  <a:latin typeface="Times New Roman" panose="02020603050405020304" pitchFamily="18" charset="0"/>
                  <a:ea typeface="字魂59号-创粗黑" panose="00000500000000000000" pitchFamily="2" charset="-122"/>
                  <a:cs typeface="Times New Roman" panose="02020603050405020304" pitchFamily="18" charset="0"/>
                  <a:sym typeface="字魂59号-创粗黑" panose="00000500000000000000" pitchFamily="2" charset="-122"/>
                </a:rPr>
                <a:t>động</a:t>
              </a:r>
              <a:r>
                <a:rPr lang="en-US" altLang="zh-CN" sz="5400" dirty="0">
                  <a:solidFill>
                    <a:prstClr val="white"/>
                  </a:solidFill>
                  <a:effectLst>
                    <a:outerShdw blurRad="38100" dist="38100" dir="2700000" algn="tl">
                      <a:srgbClr val="000000">
                        <a:alpha val="43137"/>
                      </a:srgbClr>
                    </a:outerShdw>
                  </a:effectLst>
                  <a:latin typeface="Times New Roman" panose="02020603050405020304" pitchFamily="18" charset="0"/>
                  <a:ea typeface="字魂59号-创粗黑" panose="00000500000000000000" pitchFamily="2" charset="-122"/>
                  <a:cs typeface="Times New Roman" panose="02020603050405020304" pitchFamily="18" charset="0"/>
                  <a:sym typeface="字魂59号-创粗黑" panose="00000500000000000000" pitchFamily="2" charset="-122"/>
                </a:rPr>
                <a:t> </a:t>
              </a:r>
              <a:r>
                <a:rPr lang="en-US" altLang="zh-CN" sz="5400" dirty="0" err="1" smtClean="0">
                  <a:solidFill>
                    <a:prstClr val="white"/>
                  </a:solidFill>
                  <a:effectLst>
                    <a:outerShdw blurRad="38100" dist="38100" dir="2700000" algn="tl">
                      <a:srgbClr val="000000">
                        <a:alpha val="43137"/>
                      </a:srgbClr>
                    </a:outerShdw>
                  </a:effectLst>
                  <a:latin typeface="Times New Roman" panose="02020603050405020304" pitchFamily="18" charset="0"/>
                  <a:ea typeface="字魂59号-创粗黑" panose="00000500000000000000" pitchFamily="2" charset="-122"/>
                  <a:cs typeface="Times New Roman" panose="02020603050405020304" pitchFamily="18" charset="0"/>
                  <a:sym typeface="字魂59号-创粗黑" panose="00000500000000000000" pitchFamily="2" charset="-122"/>
                </a:rPr>
                <a:t>tiếp</a:t>
              </a:r>
              <a:r>
                <a:rPr lang="en-US" altLang="zh-CN" sz="5400" dirty="0" smtClean="0">
                  <a:solidFill>
                    <a:prstClr val="white"/>
                  </a:solidFill>
                  <a:effectLst>
                    <a:outerShdw blurRad="38100" dist="38100" dir="2700000" algn="tl">
                      <a:srgbClr val="000000">
                        <a:alpha val="43137"/>
                      </a:srgbClr>
                    </a:outerShdw>
                  </a:effectLst>
                  <a:latin typeface="Times New Roman" panose="02020603050405020304" pitchFamily="18" charset="0"/>
                  <a:ea typeface="字魂59号-创粗黑" panose="00000500000000000000" pitchFamily="2" charset="-122"/>
                  <a:cs typeface="Times New Roman" panose="02020603050405020304" pitchFamily="18" charset="0"/>
                  <a:sym typeface="字魂59号-创粗黑" panose="00000500000000000000" pitchFamily="2" charset="-122"/>
                </a:rPr>
                <a:t> </a:t>
              </a:r>
              <a:r>
                <a:rPr lang="en-US" altLang="zh-CN" sz="5400" dirty="0" err="1" smtClean="0">
                  <a:solidFill>
                    <a:prstClr val="white"/>
                  </a:solidFill>
                  <a:effectLst>
                    <a:outerShdw blurRad="38100" dist="38100" dir="2700000" algn="tl">
                      <a:srgbClr val="000000">
                        <a:alpha val="43137"/>
                      </a:srgbClr>
                    </a:outerShdw>
                  </a:effectLst>
                  <a:latin typeface="Times New Roman" panose="02020603050405020304" pitchFamily="18" charset="0"/>
                  <a:ea typeface="字魂59号-创粗黑" panose="00000500000000000000" pitchFamily="2" charset="-122"/>
                  <a:cs typeface="Times New Roman" panose="02020603050405020304" pitchFamily="18" charset="0"/>
                  <a:sym typeface="字魂59号-创粗黑" panose="00000500000000000000" pitchFamily="2" charset="-122"/>
                </a:rPr>
                <a:t>nối</a:t>
              </a:r>
              <a:endParaRPr lang="zh-CN" altLang="en-US" sz="5400" dirty="0">
                <a:solidFill>
                  <a:prstClr val="white"/>
                </a:solidFill>
                <a:effectLst>
                  <a:outerShdw blurRad="38100" dist="38100" dir="2700000" algn="tl">
                    <a:srgbClr val="000000">
                      <a:alpha val="43137"/>
                    </a:srgbClr>
                  </a:outerShdw>
                </a:effectLst>
                <a:latin typeface="Times New Roman" panose="02020603050405020304" pitchFamily="18" charset="0"/>
                <a:ea typeface="字魂59号-创粗黑" panose="00000500000000000000" pitchFamily="2" charset="-122"/>
                <a:cs typeface="Times New Roman" panose="02020603050405020304" pitchFamily="18" charset="0"/>
                <a:sym typeface="字魂59号-创粗黑" panose="00000500000000000000" pitchFamily="2" charset="-122"/>
              </a:endParaRPr>
            </a:p>
          </p:txBody>
        </p:sp>
      </p:grpSp>
    </p:spTree>
    <p:extLst>
      <p:ext uri="{BB962C8B-B14F-4D97-AF65-F5344CB8AC3E}">
        <p14:creationId xmlns:p14="http://schemas.microsoft.com/office/powerpoint/2010/main" val="1346495633"/>
      </p:ext>
    </p:extLst>
  </p:cSld>
  <p:clrMapOvr>
    <a:masterClrMapping/>
  </p:clrMapOvr>
  <mc:AlternateContent xmlns:mc="http://schemas.openxmlformats.org/markup-compatibility/2006" xmlns:p14="http://schemas.microsoft.com/office/powerpoint/2010/main">
    <mc:Choice Requires="p14">
      <p:transition p14:dur="10">
        <p:random/>
      </p:transition>
    </mc:Choice>
    <mc:Fallback xmlns="">
      <p:transition>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fade">
                                      <p:cBhvr>
                                        <p:cTn id="7" dur="500"/>
                                        <p:tgtEl>
                                          <p:spTgt spid="52"/>
                                        </p:tgtEl>
                                      </p:cBhvr>
                                    </p:animEffect>
                                  </p:childTnLst>
                                </p:cTn>
                              </p:par>
                            </p:childTnLst>
                          </p:cTn>
                        </p:par>
                        <p:par>
                          <p:cTn id="8" fill="hold">
                            <p:stCondLst>
                              <p:cond delay="500"/>
                            </p:stCondLst>
                            <p:childTnLst>
                              <p:par>
                                <p:cTn id="9" presetID="22" presetClass="entr" presetSubtype="4"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wipe(down)">
                                      <p:cBhvr>
                                        <p:cTn id="11" dur="75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Picture 2"/>
          <p:cNvPicPr>
            <a:picLocks noChangeAspect="1" noChangeArrowheads="1"/>
          </p:cNvPicPr>
          <p:nvPr/>
        </p:nvPicPr>
        <p:blipFill rotWithShape="1">
          <a:blip r:embed="rId10">
            <a:extLst>
              <a:ext uri="{28A0092B-C50C-407E-A947-70E740481C1C}">
                <a14:useLocalDpi xmlns:a14="http://schemas.microsoft.com/office/drawing/2010/main" val="0"/>
              </a:ext>
            </a:extLst>
          </a:blip>
          <a:srcRect r="-3355" b="25080"/>
          <a:stretch>
            <a:fillRect/>
          </a:stretch>
        </p:blipFill>
        <p:spPr bwMode="auto">
          <a:xfrm>
            <a:off x="0" y="2"/>
            <a:ext cx="12649200" cy="4571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Rounded Rectangle 8"/>
          <p:cNvSpPr/>
          <p:nvPr/>
        </p:nvSpPr>
        <p:spPr>
          <a:xfrm>
            <a:off x="1941207" y="152402"/>
            <a:ext cx="9155240" cy="1142999"/>
          </a:xfrm>
          <a:prstGeom prst="roundRect">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solidFill>
                  <a:prstClr val="black"/>
                </a:solidFill>
                <a:latin typeface="Times New Roman" panose="02020603050405020304" pitchFamily="18" charset="0"/>
                <a:ea typeface="Arial-Rounded" panose="020B0500000000000000" pitchFamily="34" charset="0"/>
                <a:cs typeface="Times New Roman" panose="02020603050405020304" pitchFamily="18" charset="0"/>
              </a:rPr>
              <a:t>Ngày gì tháng 9 mồng 5</a:t>
            </a:r>
          </a:p>
          <a:p>
            <a:pPr algn="ctr"/>
            <a:r>
              <a:rPr lang="en-US" sz="3200" b="1" dirty="0">
                <a:solidFill>
                  <a:prstClr val="black"/>
                </a:solidFill>
                <a:latin typeface="Times New Roman" panose="02020603050405020304" pitchFamily="18" charset="0"/>
                <a:ea typeface="Arial-Rounded" panose="020B0500000000000000" pitchFamily="34" charset="0"/>
                <a:cs typeface="Times New Roman" panose="02020603050405020304" pitchFamily="18" charset="0"/>
              </a:rPr>
              <a:t>Học sinh náo nức, tung tăng đến trường?</a:t>
            </a:r>
          </a:p>
        </p:txBody>
      </p:sp>
      <p:sp>
        <p:nvSpPr>
          <p:cNvPr id="10" name="Rectangle 9"/>
          <p:cNvSpPr/>
          <p:nvPr/>
        </p:nvSpPr>
        <p:spPr>
          <a:xfrm>
            <a:off x="1941195" y="1485900"/>
            <a:ext cx="2821940" cy="949325"/>
          </a:xfrm>
          <a:prstGeom prst="rect">
            <a:avLst/>
          </a:prstGeom>
          <a:solidFill>
            <a:schemeClr val="tx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b="1" dirty="0">
                <a:solidFill>
                  <a:prstClr val="white"/>
                </a:solidFill>
                <a:latin typeface="Times New Roman" panose="02020603050405020304" pitchFamily="18" charset="0"/>
                <a:ea typeface="Arial-Rounded" panose="020B0500000000000000" pitchFamily="34" charset="0"/>
                <a:cs typeface="Times New Roman" panose="02020603050405020304" pitchFamily="18" charset="0"/>
              </a:rPr>
              <a:t>A. Ngày Tết</a:t>
            </a:r>
          </a:p>
        </p:txBody>
      </p:sp>
      <p:sp>
        <p:nvSpPr>
          <p:cNvPr id="11" name="Rectangle 10"/>
          <p:cNvSpPr/>
          <p:nvPr/>
        </p:nvSpPr>
        <p:spPr>
          <a:xfrm>
            <a:off x="8489950" y="1485900"/>
            <a:ext cx="3092450" cy="1132840"/>
          </a:xfrm>
          <a:prstGeom prst="rect">
            <a:avLst/>
          </a:prstGeom>
          <a:solidFill>
            <a:schemeClr val="tx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b="1" dirty="0">
                <a:solidFill>
                  <a:prstClr val="white"/>
                </a:solidFill>
                <a:latin typeface="Times New Roman" panose="02020603050405020304" pitchFamily="18" charset="0"/>
                <a:ea typeface="Arial-Rounded" panose="020B0500000000000000" pitchFamily="34" charset="0"/>
                <a:cs typeface="Times New Roman" panose="02020603050405020304" pitchFamily="18" charset="0"/>
              </a:rPr>
              <a:t>C. Ngày khai giảng</a:t>
            </a:r>
          </a:p>
        </p:txBody>
      </p:sp>
      <p:sp>
        <p:nvSpPr>
          <p:cNvPr id="12" name="Rectangle 11"/>
          <p:cNvSpPr/>
          <p:nvPr/>
        </p:nvSpPr>
        <p:spPr>
          <a:xfrm>
            <a:off x="5355590" y="1485900"/>
            <a:ext cx="2711450" cy="1133475"/>
          </a:xfrm>
          <a:prstGeom prst="rect">
            <a:avLst/>
          </a:prstGeom>
          <a:solidFill>
            <a:schemeClr val="tx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b="1" dirty="0">
                <a:solidFill>
                  <a:prstClr val="white"/>
                </a:solidFill>
                <a:latin typeface="Times New Roman" panose="02020603050405020304" pitchFamily="18" charset="0"/>
                <a:ea typeface="Arial-Rounded" panose="020B0500000000000000" pitchFamily="34" charset="0"/>
                <a:cs typeface="Times New Roman" panose="02020603050405020304" pitchFamily="18" charset="0"/>
              </a:rPr>
              <a:t>B. Ngày bế giảng</a:t>
            </a:r>
          </a:p>
        </p:txBody>
      </p:sp>
      <p:pic>
        <p:nvPicPr>
          <p:cNvPr id="4" name="Am-thanh-tra-loi-sai-www_yeualo_com (3)_cut.mp3">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11"/>
          <a:stretch>
            <a:fillRect/>
          </a:stretch>
        </p:blipFill>
        <p:spPr>
          <a:xfrm>
            <a:off x="-2514600" y="114300"/>
            <a:ext cx="609600" cy="609600"/>
          </a:xfrm>
          <a:prstGeom prst="rect">
            <a:avLst/>
          </a:prstGeom>
        </p:spPr>
      </p:pic>
      <p:pic>
        <p:nvPicPr>
          <p:cNvPr id="14" name="Am-thanh-tra-loi-sai-www_yeualo_com (3)_cut.mp3">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11"/>
          <a:stretch>
            <a:fillRect/>
          </a:stretch>
        </p:blipFill>
        <p:spPr>
          <a:xfrm>
            <a:off x="-2324100" y="1485900"/>
            <a:ext cx="609600" cy="609600"/>
          </a:xfrm>
          <a:prstGeom prst="rect">
            <a:avLst/>
          </a:prstGeom>
        </p:spPr>
      </p:pic>
      <p:pic>
        <p:nvPicPr>
          <p:cNvPr id="16" name="Bus Horn sound effect">
            <a:hlinkClick r:id="" action="ppaction://media"/>
          </p:cNvPr>
          <p:cNvPicPr>
            <a:picLocks noChangeAspect="1"/>
          </p:cNvPicPr>
          <p:nvPr>
            <a:audioFile r:link="rId4"/>
            <p:extLst>
              <p:ext uri="{DAA4B4D4-6D71-4841-9C94-3DE7FCFB9230}">
                <p14:media xmlns:p14="http://schemas.microsoft.com/office/powerpoint/2010/main" r:embed="rId3"/>
              </p:ext>
            </p:extLst>
          </p:nvPr>
        </p:nvPicPr>
        <p:blipFill>
          <a:blip r:embed="rId12"/>
          <a:stretch>
            <a:fillRect/>
          </a:stretch>
        </p:blipFill>
        <p:spPr>
          <a:xfrm>
            <a:off x="14871378" y="7010400"/>
            <a:ext cx="609600" cy="609600"/>
          </a:xfrm>
          <a:prstGeom prst="rect">
            <a:avLst/>
          </a:prstGeom>
        </p:spPr>
      </p:pic>
      <p:pic>
        <p:nvPicPr>
          <p:cNvPr id="18" name="Bus Sound Effects">
            <a:hlinkClick r:id="" action="ppaction://media"/>
          </p:cNvPr>
          <p:cNvPicPr>
            <a:picLocks noChangeAspect="1"/>
          </p:cNvPicPr>
          <p:nvPr>
            <a:audioFile r:link="rId5"/>
            <p:extLst>
              <p:ext uri="{DAA4B4D4-6D71-4841-9C94-3DE7FCFB9230}">
                <p14:media xmlns:p14="http://schemas.microsoft.com/office/powerpoint/2010/main" r:embed="rId6">
                  <p14:trim st="440" end="15675"/>
                </p14:media>
              </p:ext>
            </p:extLst>
          </p:nvPr>
        </p:nvPicPr>
        <p:blipFill>
          <a:blip r:embed="rId12"/>
          <a:stretch>
            <a:fillRect/>
          </a:stretch>
        </p:blipFill>
        <p:spPr>
          <a:xfrm>
            <a:off x="14852328" y="1237288"/>
            <a:ext cx="609600" cy="609600"/>
          </a:xfrm>
          <a:prstGeom prst="rect">
            <a:avLst/>
          </a:prstGeom>
        </p:spPr>
      </p:pic>
      <p:pic>
        <p:nvPicPr>
          <p:cNvPr id="8" name="Am-thanh-tra-loi-dung-www_yeualo_com_cut.mp3">
            <a:hlinkClick r:id="" action="ppaction://media"/>
          </p:cNvPr>
          <p:cNvPicPr>
            <a:picLocks noChangeAspect="1"/>
          </p:cNvPicPr>
          <p:nvPr>
            <a:audioFile r:link="rId8"/>
            <p:extLst>
              <p:ext uri="{DAA4B4D4-6D71-4841-9C94-3DE7FCFB9230}">
                <p14:media xmlns:p14="http://schemas.microsoft.com/office/powerpoint/2010/main" r:embed="rId7"/>
              </p:ext>
            </p:extLst>
          </p:nvPr>
        </p:nvPicPr>
        <p:blipFill>
          <a:blip r:embed="rId11"/>
          <a:stretch>
            <a:fillRect/>
          </a:stretch>
        </p:blipFill>
        <p:spPr>
          <a:xfrm>
            <a:off x="-4953000" y="2819400"/>
            <a:ext cx="609600" cy="609600"/>
          </a:xfrm>
          <a:prstGeom prst="rect">
            <a:avLst/>
          </a:prstGeom>
        </p:spPr>
      </p:pic>
      <p:pic>
        <p:nvPicPr>
          <p:cNvPr id="17" name="Picture 16"/>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0" y="4572001"/>
            <a:ext cx="12191999" cy="2285999"/>
          </a:xfrm>
          <a:prstGeom prst="rect">
            <a:avLst/>
          </a:prstGeom>
        </p:spPr>
      </p:pic>
      <p:pic>
        <p:nvPicPr>
          <p:cNvPr id="7170" name="Picture 2"/>
          <p:cNvPicPr>
            <a:picLocks noChangeAspect="1" noChangeArrowheads="1"/>
          </p:cNvPicPr>
          <p:nvPr/>
        </p:nvPicPr>
        <p:blipFill rotWithShape="1">
          <a:blip r:embed="rId14" cstate="print">
            <a:extLst>
              <a:ext uri="{BEBA8EAE-BF5A-486C-A8C5-ECC9F3942E4B}">
                <a14:imgProps xmlns:a14="http://schemas.microsoft.com/office/drawing/2010/main">
                  <a14:imgLayer r:embed="rId15">
                    <a14:imgEffect>
                      <a14:backgroundRemoval t="0" b="100000" l="6267" r="94278"/>
                    </a14:imgEffect>
                  </a14:imgLayer>
                </a14:imgProps>
              </a:ext>
              <a:ext uri="{28A0092B-C50C-407E-A947-70E740481C1C}">
                <a14:useLocalDpi xmlns:a14="http://schemas.microsoft.com/office/drawing/2010/main" val="0"/>
              </a:ext>
            </a:extLst>
          </a:blip>
          <a:srcRect b="7805"/>
          <a:stretch>
            <a:fillRect/>
          </a:stretch>
        </p:blipFill>
        <p:spPr bwMode="auto">
          <a:xfrm>
            <a:off x="2362199" y="2362200"/>
            <a:ext cx="1830153" cy="24826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2" name="Picture 4"/>
          <p:cNvPicPr>
            <a:picLocks noChangeAspect="1" noChangeArrowheads="1"/>
          </p:cNvPicPr>
          <p:nvPr/>
        </p:nvPicPr>
        <p:blipFill rotWithShape="1">
          <a:blip r:embed="rId16">
            <a:extLst>
              <a:ext uri="{BEBA8EAE-BF5A-486C-A8C5-ECC9F3942E4B}">
                <a14:imgProps xmlns:a14="http://schemas.microsoft.com/office/drawing/2010/main">
                  <a14:imgLayer r:embed="rId17">
                    <a14:imgEffect>
                      <a14:backgroundRemoval t="10000" b="84066" l="0" r="100000">
                        <a14:foregroundMark x1="17692" y1="60989" x2="20110" y2="70000"/>
                        <a14:foregroundMark x1="77692" y1="60110" x2="81209" y2="69560"/>
                      </a14:backgroundRemoval>
                    </a14:imgEffect>
                  </a14:imgLayer>
                </a14:imgProps>
              </a:ext>
              <a:ext uri="{28A0092B-C50C-407E-A947-70E740481C1C}">
                <a14:useLocalDpi xmlns:a14="http://schemas.microsoft.com/office/drawing/2010/main" val="0"/>
              </a:ext>
            </a:extLst>
          </a:blip>
          <a:srcRect l="-1" t="18901" r="-2198" b="21978"/>
          <a:stretch>
            <a:fillRect/>
          </a:stretch>
        </p:blipFill>
        <p:spPr bwMode="auto">
          <a:xfrm>
            <a:off x="10287000" y="2362201"/>
            <a:ext cx="5486400" cy="43953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repeatCount="indefinite" fill="hold" nodeType="withEffect">
                                  <p:stCondLst>
                                    <p:cond delay="0"/>
                                  </p:stCondLst>
                                  <p:childTnLst>
                                    <p:animRot by="120000">
                                      <p:cBhvr>
                                        <p:cTn id="6" dur="300" fill="hold">
                                          <p:stCondLst>
                                            <p:cond delay="0"/>
                                          </p:stCondLst>
                                        </p:cTn>
                                        <p:tgtEl>
                                          <p:spTgt spid="7170"/>
                                        </p:tgtEl>
                                        <p:attrNameLst>
                                          <p:attrName>r</p:attrName>
                                        </p:attrNameLst>
                                      </p:cBhvr>
                                    </p:animRot>
                                    <p:animRot by="-240000">
                                      <p:cBhvr>
                                        <p:cTn id="7" dur="600" fill="hold">
                                          <p:stCondLst>
                                            <p:cond delay="600"/>
                                          </p:stCondLst>
                                        </p:cTn>
                                        <p:tgtEl>
                                          <p:spTgt spid="7170"/>
                                        </p:tgtEl>
                                        <p:attrNameLst>
                                          <p:attrName>r</p:attrName>
                                        </p:attrNameLst>
                                      </p:cBhvr>
                                    </p:animRot>
                                    <p:animRot by="240000">
                                      <p:cBhvr>
                                        <p:cTn id="8" dur="600" fill="hold">
                                          <p:stCondLst>
                                            <p:cond delay="1200"/>
                                          </p:stCondLst>
                                        </p:cTn>
                                        <p:tgtEl>
                                          <p:spTgt spid="7170"/>
                                        </p:tgtEl>
                                        <p:attrNameLst>
                                          <p:attrName>r</p:attrName>
                                        </p:attrNameLst>
                                      </p:cBhvr>
                                    </p:animRot>
                                    <p:animRot by="-240000">
                                      <p:cBhvr>
                                        <p:cTn id="9" dur="600" fill="hold">
                                          <p:stCondLst>
                                            <p:cond delay="1800"/>
                                          </p:stCondLst>
                                        </p:cTn>
                                        <p:tgtEl>
                                          <p:spTgt spid="7170"/>
                                        </p:tgtEl>
                                        <p:attrNameLst>
                                          <p:attrName>r</p:attrName>
                                        </p:attrNameLst>
                                      </p:cBhvr>
                                    </p:animRot>
                                    <p:animRot by="120000">
                                      <p:cBhvr>
                                        <p:cTn id="10" dur="600" fill="hold">
                                          <p:stCondLst>
                                            <p:cond delay="2400"/>
                                          </p:stCondLst>
                                        </p:cTn>
                                        <p:tgtEl>
                                          <p:spTgt spid="7170"/>
                                        </p:tgtEl>
                                        <p:attrNameLst>
                                          <p:attrName>r</p:attrName>
                                        </p:attrNameLst>
                                      </p:cBhvr>
                                    </p:animRot>
                                  </p:childTnLst>
                                </p:cTn>
                              </p:par>
                              <p:par>
                                <p:cTn id="11" presetID="1" presetClass="mediacall" presetSubtype="0" fill="hold" nodeType="withEffect">
                                  <p:stCondLst>
                                    <p:cond delay="0"/>
                                  </p:stCondLst>
                                  <p:childTnLst>
                                    <p:cmd type="call" cmd="playFrom(0.0)">
                                      <p:cBhvr>
                                        <p:cTn id="12" dur="3032" fill="hold"/>
                                        <p:tgtEl>
                                          <p:spTgt spid="16"/>
                                        </p:tgtEl>
                                      </p:cBhvr>
                                    </p:cmd>
                                  </p:childTnLst>
                                </p:cTn>
                              </p:par>
                              <p:par>
                                <p:cTn id="13" presetID="35" presetClass="path" presetSubtype="0" accel="50000" decel="50000" fill="hold" nodeType="withEffect">
                                  <p:stCondLst>
                                    <p:cond delay="0"/>
                                  </p:stCondLst>
                                  <p:childTnLst>
                                    <p:animMotion origin="layout" path="M 3.33333E-6 -1.48148E-6 L -0.68334 0.00324 " pathEditMode="relative" rAng="0" ptsTypes="AA">
                                      <p:cBhvr>
                                        <p:cTn id="14" dur="5000" fill="hold"/>
                                        <p:tgtEl>
                                          <p:spTgt spid="2052"/>
                                        </p:tgtEl>
                                        <p:attrNameLst>
                                          <p:attrName>ppt_x</p:attrName>
                                          <p:attrName>ppt_y</p:attrName>
                                        </p:attrNameLst>
                                      </p:cBhvr>
                                      <p:rCtr x="-34167" y="162"/>
                                    </p:animMotion>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barn(inVertical)">
                                      <p:cBhvr>
                                        <p:cTn id="19" dur="500"/>
                                        <p:tgtEl>
                                          <p:spTgt spid="9"/>
                                        </p:tgtEl>
                                      </p:cBhvr>
                                    </p:animEffect>
                                  </p:childTnLst>
                                </p:cTn>
                              </p:par>
                            </p:childTnLst>
                          </p:cTn>
                        </p:par>
                      </p:childTnLst>
                    </p:cTn>
                  </p:par>
                  <p:par>
                    <p:cTn id="20" fill="hold">
                      <p:stCondLst>
                        <p:cond delay="indefinite"/>
                      </p:stCondLst>
                      <p:childTnLst>
                        <p:par>
                          <p:cTn id="21" fill="hold">
                            <p:stCondLst>
                              <p:cond delay="0"/>
                            </p:stCondLst>
                            <p:childTnLst>
                              <p:par>
                                <p:cTn id="22" presetID="16" presetClass="entr" presetSubtype="21" fill="hold" grpId="0" nodeType="clickEffect">
                                  <p:stCondLst>
                                    <p:cond delay="0"/>
                                  </p:stCondLst>
                                  <p:childTnLst>
                                    <p:set>
                                      <p:cBhvr>
                                        <p:cTn id="23" dur="1" fill="hold">
                                          <p:stCondLst>
                                            <p:cond delay="0"/>
                                          </p:stCondLst>
                                        </p:cTn>
                                        <p:tgtEl>
                                          <p:spTgt spid="10"/>
                                        </p:tgtEl>
                                        <p:attrNameLst>
                                          <p:attrName>style.visibility</p:attrName>
                                        </p:attrNameLst>
                                      </p:cBhvr>
                                      <p:to>
                                        <p:strVal val="visible"/>
                                      </p:to>
                                    </p:set>
                                    <p:animEffect transition="in" filter="barn(inVertical)">
                                      <p:cBhvr>
                                        <p:cTn id="24" dur="500"/>
                                        <p:tgtEl>
                                          <p:spTgt spid="10"/>
                                        </p:tgtEl>
                                      </p:cBhvr>
                                    </p:animEffect>
                                  </p:childTnLst>
                                </p:cTn>
                              </p:par>
                              <p:par>
                                <p:cTn id="25" presetID="16" presetClass="entr" presetSubtype="21" fill="hold" grpId="0" nodeType="with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barn(inVertical)">
                                      <p:cBhvr>
                                        <p:cTn id="27" dur="500"/>
                                        <p:tgtEl>
                                          <p:spTgt spid="12"/>
                                        </p:tgtEl>
                                      </p:cBhvr>
                                    </p:animEffect>
                                  </p:childTnLst>
                                </p:cTn>
                              </p:par>
                              <p:par>
                                <p:cTn id="28" presetID="16" presetClass="entr" presetSubtype="21" fill="hold" grpId="0" nodeType="withEffect">
                                  <p:stCondLst>
                                    <p:cond delay="0"/>
                                  </p:stCondLst>
                                  <p:childTnLst>
                                    <p:set>
                                      <p:cBhvr>
                                        <p:cTn id="29" dur="1" fill="hold">
                                          <p:stCondLst>
                                            <p:cond delay="0"/>
                                          </p:stCondLst>
                                        </p:cTn>
                                        <p:tgtEl>
                                          <p:spTgt spid="11"/>
                                        </p:tgtEl>
                                        <p:attrNameLst>
                                          <p:attrName>style.visibility</p:attrName>
                                        </p:attrNameLst>
                                      </p:cBhvr>
                                      <p:to>
                                        <p:strVal val="visible"/>
                                      </p:to>
                                    </p:set>
                                    <p:animEffect transition="in" filter="barn(inVertical)">
                                      <p:cBhvr>
                                        <p:cTn id="30"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31" restart="whenNotActive" fill="hold" evtFilter="cancelBubble" nodeType="interactiveSeq">
                <p:stCondLst>
                  <p:cond evt="onClick" delay="0">
                    <p:tgtEl>
                      <p:spTgt spid="11"/>
                    </p:tgtEl>
                  </p:cond>
                </p:stCondLst>
                <p:endSync evt="end" delay="0">
                  <p:rtn val="all"/>
                </p:endSync>
                <p:childTnLst>
                  <p:par>
                    <p:cTn id="32" fill="hold">
                      <p:stCondLst>
                        <p:cond delay="0"/>
                      </p:stCondLst>
                      <p:childTnLst>
                        <p:par>
                          <p:cTn id="33" fill="hold">
                            <p:stCondLst>
                              <p:cond delay="0"/>
                            </p:stCondLst>
                            <p:childTnLst>
                              <p:par>
                                <p:cTn id="34" presetID="1" presetClass="mediacall" presetSubtype="0" fill="hold" nodeType="withEffect">
                                  <p:stCondLst>
                                    <p:cond delay="0"/>
                                  </p:stCondLst>
                                  <p:childTnLst>
                                    <p:cmd type="call" cmd="playFrom(0.0)">
                                      <p:cBhvr>
                                        <p:cTn id="35" dur="9027" fill="hold"/>
                                        <p:tgtEl>
                                          <p:spTgt spid="8"/>
                                        </p:tgtEl>
                                      </p:cBhvr>
                                    </p:cmd>
                                  </p:childTnLst>
                                </p:cTn>
                              </p:par>
                              <p:par>
                                <p:cTn id="36" presetID="63" presetClass="path" presetSubtype="0" accel="50000" decel="50000" fill="hold" nodeType="withEffect">
                                  <p:stCondLst>
                                    <p:cond delay="0"/>
                                  </p:stCondLst>
                                  <p:childTnLst>
                                    <p:animMotion origin="layout" path="M 0 0 L 0.25 0 E" pathEditMode="relative" ptsTypes="">
                                      <p:cBhvr>
                                        <p:cTn id="37" dur="2000" fill="hold"/>
                                        <p:tgtEl>
                                          <p:spTgt spid="7170"/>
                                        </p:tgtEl>
                                        <p:attrNameLst>
                                          <p:attrName>ppt_x</p:attrName>
                                          <p:attrName>ppt_y</p:attrName>
                                        </p:attrNameLst>
                                      </p:cBhvr>
                                    </p:animMotion>
                                  </p:childTnLst>
                                </p:cTn>
                              </p:par>
                            </p:childTnLst>
                          </p:cTn>
                        </p:par>
                        <p:par>
                          <p:cTn id="38" fill="hold">
                            <p:stCondLst>
                              <p:cond delay="9500"/>
                            </p:stCondLst>
                            <p:childTnLst>
                              <p:par>
                                <p:cTn id="39" presetID="53" presetClass="exit" presetSubtype="32" fill="hold" nodeType="afterEffect">
                                  <p:stCondLst>
                                    <p:cond delay="0"/>
                                  </p:stCondLst>
                                  <p:childTnLst>
                                    <p:anim calcmode="lin" valueType="num">
                                      <p:cBhvr>
                                        <p:cTn id="40" dur="500"/>
                                        <p:tgtEl>
                                          <p:spTgt spid="7170"/>
                                        </p:tgtEl>
                                        <p:attrNameLst>
                                          <p:attrName>ppt_w</p:attrName>
                                        </p:attrNameLst>
                                      </p:cBhvr>
                                      <p:tavLst>
                                        <p:tav tm="0">
                                          <p:val>
                                            <p:strVal val="ppt_w"/>
                                          </p:val>
                                        </p:tav>
                                        <p:tav tm="100000">
                                          <p:val>
                                            <p:fltVal val="0"/>
                                          </p:val>
                                        </p:tav>
                                      </p:tavLst>
                                    </p:anim>
                                    <p:anim calcmode="lin" valueType="num">
                                      <p:cBhvr>
                                        <p:cTn id="41" dur="500"/>
                                        <p:tgtEl>
                                          <p:spTgt spid="7170"/>
                                        </p:tgtEl>
                                        <p:attrNameLst>
                                          <p:attrName>ppt_h</p:attrName>
                                        </p:attrNameLst>
                                      </p:cBhvr>
                                      <p:tavLst>
                                        <p:tav tm="0">
                                          <p:val>
                                            <p:strVal val="ppt_h"/>
                                          </p:val>
                                        </p:tav>
                                        <p:tav tm="100000">
                                          <p:val>
                                            <p:fltVal val="0"/>
                                          </p:val>
                                        </p:tav>
                                      </p:tavLst>
                                    </p:anim>
                                    <p:animEffect transition="out" filter="fade">
                                      <p:cBhvr>
                                        <p:cTn id="42" dur="500"/>
                                        <p:tgtEl>
                                          <p:spTgt spid="7170"/>
                                        </p:tgtEl>
                                      </p:cBhvr>
                                    </p:animEffect>
                                    <p:set>
                                      <p:cBhvr>
                                        <p:cTn id="43" dur="1" fill="hold">
                                          <p:stCondLst>
                                            <p:cond delay="499"/>
                                          </p:stCondLst>
                                        </p:cTn>
                                        <p:tgtEl>
                                          <p:spTgt spid="7170"/>
                                        </p:tgtEl>
                                        <p:attrNameLst>
                                          <p:attrName>style.visibility</p:attrName>
                                        </p:attrNameLst>
                                      </p:cBhvr>
                                      <p:to>
                                        <p:strVal val="hidden"/>
                                      </p:to>
                                    </p:set>
                                  </p:childTnLst>
                                </p:cTn>
                              </p:par>
                            </p:childTnLst>
                          </p:cTn>
                        </p:par>
                        <p:par>
                          <p:cTn id="44" fill="hold">
                            <p:stCondLst>
                              <p:cond delay="10000"/>
                            </p:stCondLst>
                            <p:childTnLst>
                              <p:par>
                                <p:cTn id="45" presetID="1" presetClass="mediacall" presetSubtype="0" fill="hold" nodeType="afterEffect">
                                  <p:stCondLst>
                                    <p:cond delay="0"/>
                                  </p:stCondLst>
                                  <p:childTnLst>
                                    <p:cmd type="call" cmd="playFrom(0.0)">
                                      <p:cBhvr>
                                        <p:cTn id="46" dur="10140" fill="hold"/>
                                        <p:tgtEl>
                                          <p:spTgt spid="18"/>
                                        </p:tgtEl>
                                      </p:cBhvr>
                                    </p:cmd>
                                  </p:childTnLst>
                                </p:cTn>
                              </p:par>
                              <p:par>
                                <p:cTn id="47" presetID="35" presetClass="path" presetSubtype="0" accel="50000" decel="50000" fill="hold" nodeType="withEffect">
                                  <p:stCondLst>
                                    <p:cond delay="0"/>
                                  </p:stCondLst>
                                  <p:childTnLst>
                                    <p:animMotion origin="layout" path="M -0.68333 0.00324 L -1.69166 0.01296 " pathEditMode="relative" rAng="0" ptsTypes="AA">
                                      <p:cBhvr>
                                        <p:cTn id="48" dur="6000" fill="hold"/>
                                        <p:tgtEl>
                                          <p:spTgt spid="2052"/>
                                        </p:tgtEl>
                                        <p:attrNameLst>
                                          <p:attrName>ppt_x</p:attrName>
                                          <p:attrName>ppt_y</p:attrName>
                                        </p:attrNameLst>
                                      </p:cBhvr>
                                      <p:rCtr x="-50417" y="486"/>
                                    </p:animMotion>
                                  </p:childTnLst>
                                </p:cTn>
                              </p:par>
                            </p:childTnLst>
                          </p:cTn>
                        </p:par>
                      </p:childTnLst>
                    </p:cTn>
                  </p:par>
                </p:childTnLst>
              </p:cTn>
              <p:nextCondLst>
                <p:cond evt="onClick" delay="0">
                  <p:tgtEl>
                    <p:spTgt spid="11"/>
                  </p:tgtEl>
                </p:cond>
              </p:nextCondLst>
            </p:seq>
            <p:audio>
              <p:cMediaNode vol="80000">
                <p:cTn id="49" fill="hold" display="0">
                  <p:stCondLst>
                    <p:cond delay="indefinite"/>
                  </p:stCondLst>
                  <p:endCondLst>
                    <p:cond evt="onStopAudio" delay="0">
                      <p:tgtEl>
                        <p:sldTgt/>
                      </p:tgtEl>
                    </p:cond>
                  </p:endCondLst>
                </p:cTn>
                <p:tgtEl>
                  <p:spTgt spid="4"/>
                </p:tgtEl>
              </p:cMediaNode>
            </p:audio>
            <p:seq concurrent="1" nextAc="seek">
              <p:cTn id="50" restart="whenNotActive" fill="hold" evtFilter="cancelBubble" nodeType="interactiveSeq">
                <p:stCondLst>
                  <p:cond evt="onClick" delay="0">
                    <p:tgtEl>
                      <p:spTgt spid="10"/>
                    </p:tgtEl>
                  </p:cond>
                </p:stCondLst>
                <p:endSync evt="end" delay="0">
                  <p:rtn val="all"/>
                </p:endSync>
                <p:childTnLst>
                  <p:par>
                    <p:cTn id="51" fill="hold">
                      <p:stCondLst>
                        <p:cond delay="0"/>
                      </p:stCondLst>
                      <p:childTnLst>
                        <p:par>
                          <p:cTn id="52" fill="hold">
                            <p:stCondLst>
                              <p:cond delay="0"/>
                            </p:stCondLst>
                            <p:childTnLst>
                              <p:par>
                                <p:cTn id="53" presetID="1" presetClass="mediacall" presetSubtype="0" fill="hold" nodeType="clickEffect">
                                  <p:stCondLst>
                                    <p:cond delay="0"/>
                                  </p:stCondLst>
                                  <p:childTnLst>
                                    <p:cmd type="call" cmd="playFrom(0.0)">
                                      <p:cBhvr>
                                        <p:cTn id="54" dur="10584" fill="hold"/>
                                        <p:tgtEl>
                                          <p:spTgt spid="4"/>
                                        </p:tgtEl>
                                      </p:cBhvr>
                                    </p:cmd>
                                  </p:childTnLst>
                                </p:cTn>
                              </p:par>
                            </p:childTnLst>
                          </p:cTn>
                        </p:par>
                      </p:childTnLst>
                    </p:cTn>
                  </p:par>
                </p:childTnLst>
              </p:cTn>
              <p:nextCondLst>
                <p:cond evt="onClick" delay="0">
                  <p:tgtEl>
                    <p:spTgt spid="10"/>
                  </p:tgtEl>
                </p:cond>
              </p:nextCondLst>
            </p:seq>
            <p:audio>
              <p:cMediaNode vol="80000">
                <p:cTn id="55" fill="hold" display="0">
                  <p:stCondLst>
                    <p:cond delay="indefinite"/>
                  </p:stCondLst>
                  <p:endCondLst>
                    <p:cond evt="onStopAudio" delay="0">
                      <p:tgtEl>
                        <p:sldTgt/>
                      </p:tgtEl>
                    </p:cond>
                  </p:endCondLst>
                </p:cTn>
                <p:tgtEl>
                  <p:spTgt spid="14"/>
                </p:tgtEl>
              </p:cMediaNode>
            </p:audio>
            <p:seq concurrent="1" nextAc="seek">
              <p:cTn id="56" restart="whenNotActive" fill="hold" evtFilter="cancelBubble" nodeType="interactiveSeq">
                <p:stCondLst>
                  <p:cond evt="onClick" delay="0">
                    <p:tgtEl>
                      <p:spTgt spid="12"/>
                    </p:tgtEl>
                  </p:cond>
                </p:stCondLst>
                <p:endSync evt="end" delay="0">
                  <p:rtn val="all"/>
                </p:endSync>
                <p:childTnLst>
                  <p:par>
                    <p:cTn id="57" fill="hold">
                      <p:stCondLst>
                        <p:cond delay="0"/>
                      </p:stCondLst>
                      <p:childTnLst>
                        <p:par>
                          <p:cTn id="58" fill="hold">
                            <p:stCondLst>
                              <p:cond delay="0"/>
                            </p:stCondLst>
                            <p:childTnLst>
                              <p:par>
                                <p:cTn id="59" presetID="1" presetClass="mediacall" presetSubtype="0" fill="hold" nodeType="clickEffect">
                                  <p:stCondLst>
                                    <p:cond delay="0"/>
                                  </p:stCondLst>
                                  <p:childTnLst>
                                    <p:cmd type="call" cmd="playFrom(0.0)">
                                      <p:cBhvr>
                                        <p:cTn id="60" dur="10584" fill="hold"/>
                                        <p:tgtEl>
                                          <p:spTgt spid="14"/>
                                        </p:tgtEl>
                                      </p:cBhvr>
                                    </p:cmd>
                                  </p:childTnLst>
                                </p:cTn>
                              </p:par>
                            </p:childTnLst>
                          </p:cTn>
                        </p:par>
                      </p:childTnLst>
                    </p:cTn>
                  </p:par>
                </p:childTnLst>
              </p:cTn>
              <p:nextCondLst>
                <p:cond evt="onClick" delay="0">
                  <p:tgtEl>
                    <p:spTgt spid="12"/>
                  </p:tgtEl>
                </p:cond>
              </p:nextCondLst>
            </p:seq>
            <p:audio>
              <p:cMediaNode vol="80000">
                <p:cTn id="61" fill="hold" display="0">
                  <p:stCondLst>
                    <p:cond delay="indefinite"/>
                  </p:stCondLst>
                  <p:endCondLst>
                    <p:cond evt="onStopAudio" delay="0">
                      <p:tgtEl>
                        <p:sldTgt/>
                      </p:tgtEl>
                    </p:cond>
                  </p:endCondLst>
                </p:cTn>
                <p:tgtEl>
                  <p:spTgt spid="16"/>
                </p:tgtEl>
              </p:cMediaNode>
            </p:audio>
            <p:audio>
              <p:cMediaNode vol="80000">
                <p:cTn id="62" fill="hold" display="0">
                  <p:stCondLst>
                    <p:cond delay="indefinite"/>
                  </p:stCondLst>
                  <p:endCondLst>
                    <p:cond evt="onStopAudio" delay="0">
                      <p:tgtEl>
                        <p:sldTgt/>
                      </p:tgtEl>
                    </p:cond>
                  </p:endCondLst>
                </p:cTn>
                <p:tgtEl>
                  <p:spTgt spid="18"/>
                </p:tgtEl>
              </p:cMediaNode>
            </p:audio>
            <p:audio>
              <p:cMediaNode vol="80000">
                <p:cTn id="63" fill="hold" display="0">
                  <p:stCondLst>
                    <p:cond delay="indefinite"/>
                  </p:stCondLst>
                  <p:endCondLst>
                    <p:cond evt="onStopAudio" delay="0">
                      <p:tgtEl>
                        <p:sldTgt/>
                      </p:tgtEl>
                    </p:cond>
                  </p:endCondLst>
                </p:cTn>
                <p:tgtEl>
                  <p:spTgt spid="8"/>
                </p:tgtEl>
              </p:cMediaNode>
            </p:audio>
          </p:childTnLst>
        </p:cTn>
      </p:par>
    </p:tnLst>
    <p:bldLst>
      <p:bldP spid="9" grpId="0" bldLvl="0" animBg="1"/>
      <p:bldP spid="10" grpId="0" bldLvl="0" animBg="1"/>
      <p:bldP spid="11" grpId="0" bldLvl="0" animBg="1"/>
      <p:bldP spid="12" grpId="0" bldLvl="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rotWithShape="1">
          <a:blip r:embed="rId10">
            <a:extLst>
              <a:ext uri="{28A0092B-C50C-407E-A947-70E740481C1C}">
                <a14:useLocalDpi xmlns:a14="http://schemas.microsoft.com/office/drawing/2010/main" val="0"/>
              </a:ext>
            </a:extLst>
          </a:blip>
          <a:srcRect b="9372"/>
          <a:stretch>
            <a:fillRect/>
          </a:stretch>
        </p:blipFill>
        <p:spPr bwMode="auto">
          <a:xfrm>
            <a:off x="0" y="1"/>
            <a:ext cx="12192000" cy="6857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3" name="Picture 5"/>
          <p:cNvPicPr>
            <a:picLocks noChangeAspect="1" noChangeArrowheads="1"/>
          </p:cNvPicPr>
          <p:nvPr/>
        </p:nvPicPr>
        <p:blipFill>
          <a:blip r:embed="rId11" cstate="print">
            <a:extLst>
              <a:ext uri="{BEBA8EAE-BF5A-486C-A8C5-ECC9F3942E4B}">
                <a14:imgProps xmlns:a14="http://schemas.microsoft.com/office/drawing/2010/main">
                  <a14:imgLayer r:embed="rId12">
                    <a14:imgEffect>
                      <a14:backgroundRemoval t="0" b="97395" l="6550" r="92652">
                        <a14:foregroundMark x1="30192" y1="95130" x2="43291" y2="87542"/>
                        <a14:foregroundMark x1="37220" y1="86070" x2="26198" y2="93318"/>
                        <a14:foregroundMark x1="61182" y1="86636" x2="73003" y2="94224"/>
                        <a14:foregroundMark x1="57987" y1="89921" x2="61661" y2="92186"/>
                      </a14:backgroundRemoval>
                    </a14:imgEffect>
                  </a14:imgLayer>
                </a14:imgProps>
              </a:ext>
              <a:ext uri="{28A0092B-C50C-407E-A947-70E740481C1C}">
                <a14:useLocalDpi xmlns:a14="http://schemas.microsoft.com/office/drawing/2010/main" val="0"/>
              </a:ext>
            </a:extLst>
          </a:blip>
          <a:srcRect/>
          <a:stretch>
            <a:fillRect/>
          </a:stretch>
        </p:blipFill>
        <p:spPr bwMode="auto">
          <a:xfrm flipH="1">
            <a:off x="2133600" y="3352800"/>
            <a:ext cx="2003681" cy="22928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Rounded Rectangle 8"/>
          <p:cNvSpPr/>
          <p:nvPr/>
        </p:nvSpPr>
        <p:spPr>
          <a:xfrm>
            <a:off x="2040890" y="0"/>
            <a:ext cx="9260840" cy="1485900"/>
          </a:xfrm>
          <a:prstGeom prst="roundRect">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b="1" dirty="0">
                <a:solidFill>
                  <a:schemeClr val="tx1"/>
                </a:solidFill>
                <a:latin typeface="Times New Roman" panose="02020603050405020304" pitchFamily="18" charset="0"/>
                <a:ea typeface="Arial-Rounded" panose="020B0500000000000000" pitchFamily="34" charset="0"/>
                <a:cs typeface="Times New Roman" panose="02020603050405020304" pitchFamily="18" charset="0"/>
              </a:rPr>
              <a:t>Suốt đời đi với học sinh</a:t>
            </a:r>
          </a:p>
          <a:p>
            <a:pPr algn="ctr"/>
            <a:r>
              <a:rPr lang="en-US" sz="3000" b="1" dirty="0">
                <a:solidFill>
                  <a:schemeClr val="tx1"/>
                </a:solidFill>
                <a:latin typeface="Times New Roman" panose="02020603050405020304" pitchFamily="18" charset="0"/>
                <a:ea typeface="Arial-Rounded" panose="020B0500000000000000" pitchFamily="34" charset="0"/>
                <a:cs typeface="Times New Roman" panose="02020603050405020304" pitchFamily="18" charset="0"/>
              </a:rPr>
              <a:t>Sách, vở, thước, bút trong mình tôi mang</a:t>
            </a:r>
          </a:p>
          <a:p>
            <a:pPr algn="ctr"/>
            <a:r>
              <a:rPr lang="en-US" sz="3000" b="1" dirty="0">
                <a:solidFill>
                  <a:schemeClr val="tx1"/>
                </a:solidFill>
                <a:latin typeface="Times New Roman" panose="02020603050405020304" pitchFamily="18" charset="0"/>
                <a:ea typeface="Arial-Rounded" panose="020B0500000000000000" pitchFamily="34" charset="0"/>
                <a:cs typeface="Times New Roman" panose="02020603050405020304" pitchFamily="18" charset="0"/>
              </a:rPr>
              <a:t>Là cái gì?</a:t>
            </a:r>
          </a:p>
        </p:txBody>
      </p:sp>
      <p:sp>
        <p:nvSpPr>
          <p:cNvPr id="10" name="Rectangle 9"/>
          <p:cNvSpPr/>
          <p:nvPr/>
        </p:nvSpPr>
        <p:spPr>
          <a:xfrm>
            <a:off x="1278785" y="1756400"/>
            <a:ext cx="2894894" cy="1600200"/>
          </a:xfrm>
          <a:prstGeom prst="rect">
            <a:avLst/>
          </a:prstGeom>
          <a:solidFill>
            <a:schemeClr val="accent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solidFill>
                  <a:prstClr val="white"/>
                </a:solidFill>
                <a:latin typeface="Times New Roman" panose="02020603050405020304" pitchFamily="18" charset="0"/>
                <a:ea typeface="Arial-Rounded" panose="020B0500000000000000" pitchFamily="34" charset="0"/>
                <a:cs typeface="Times New Roman" panose="02020603050405020304" pitchFamily="18" charset="0"/>
              </a:rPr>
              <a:t>A. Viên phấn</a:t>
            </a:r>
          </a:p>
        </p:txBody>
      </p:sp>
      <p:sp>
        <p:nvSpPr>
          <p:cNvPr id="11" name="Rectangle 10"/>
          <p:cNvSpPr/>
          <p:nvPr/>
        </p:nvSpPr>
        <p:spPr>
          <a:xfrm>
            <a:off x="8942040" y="1846888"/>
            <a:ext cx="2487960" cy="1505912"/>
          </a:xfrm>
          <a:prstGeom prst="rect">
            <a:avLst/>
          </a:prstGeom>
          <a:solidFill>
            <a:schemeClr val="accent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solidFill>
                  <a:prstClr val="white"/>
                </a:solidFill>
                <a:latin typeface="Times New Roman" panose="02020603050405020304" pitchFamily="18" charset="0"/>
                <a:ea typeface="Arial-Rounded" panose="020B0500000000000000" pitchFamily="34" charset="0"/>
                <a:cs typeface="Times New Roman" panose="02020603050405020304" pitchFamily="18" charset="0"/>
              </a:rPr>
              <a:t>C. cặp sách</a:t>
            </a:r>
          </a:p>
        </p:txBody>
      </p:sp>
      <p:sp>
        <p:nvSpPr>
          <p:cNvPr id="12" name="Rectangle 11"/>
          <p:cNvSpPr/>
          <p:nvPr/>
        </p:nvSpPr>
        <p:spPr>
          <a:xfrm>
            <a:off x="4860184" y="1752600"/>
            <a:ext cx="3369415" cy="1600200"/>
          </a:xfrm>
          <a:prstGeom prst="rect">
            <a:avLst/>
          </a:prstGeom>
          <a:solidFill>
            <a:schemeClr val="accent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solidFill>
                  <a:prstClr val="white"/>
                </a:solidFill>
                <a:latin typeface="Times New Roman" panose="02020603050405020304" pitchFamily="18" charset="0"/>
                <a:ea typeface="Arial-Rounded" panose="020B0500000000000000" pitchFamily="34" charset="0"/>
                <a:cs typeface="Times New Roman" panose="02020603050405020304" pitchFamily="18" charset="0"/>
              </a:rPr>
              <a:t>B. cái bút</a:t>
            </a:r>
          </a:p>
        </p:txBody>
      </p:sp>
      <p:pic>
        <p:nvPicPr>
          <p:cNvPr id="2052" name="Picture 4"/>
          <p:cNvPicPr>
            <a:picLocks noChangeAspect="1" noChangeArrowheads="1"/>
          </p:cNvPicPr>
          <p:nvPr/>
        </p:nvPicPr>
        <p:blipFill rotWithShape="1">
          <a:blip r:embed="rId13">
            <a:extLst>
              <a:ext uri="{BEBA8EAE-BF5A-486C-A8C5-ECC9F3942E4B}">
                <a14:imgProps xmlns:a14="http://schemas.microsoft.com/office/drawing/2010/main">
                  <a14:imgLayer r:embed="rId14">
                    <a14:imgEffect>
                      <a14:backgroundRemoval t="10000" b="84066" l="0" r="100000">
                        <a14:foregroundMark x1="17692" y1="60989" x2="20110" y2="70000"/>
                        <a14:foregroundMark x1="77692" y1="60110" x2="81209" y2="69560"/>
                      </a14:backgroundRemoval>
                    </a14:imgEffect>
                  </a14:imgLayer>
                </a14:imgProps>
              </a:ext>
              <a:ext uri="{28A0092B-C50C-407E-A947-70E740481C1C}">
                <a14:useLocalDpi xmlns:a14="http://schemas.microsoft.com/office/drawing/2010/main" val="0"/>
              </a:ext>
            </a:extLst>
          </a:blip>
          <a:srcRect l="-1" t="18901" r="-2198" b="21978"/>
          <a:stretch>
            <a:fillRect/>
          </a:stretch>
        </p:blipFill>
        <p:spPr bwMode="auto">
          <a:xfrm>
            <a:off x="10287000" y="3733800"/>
            <a:ext cx="5486400" cy="30237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 name="Am-thanh-tra-loi-sai-www_yeualo_com (3)_cut.mp3">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15"/>
          <a:stretch>
            <a:fillRect/>
          </a:stretch>
        </p:blipFill>
        <p:spPr>
          <a:xfrm>
            <a:off x="-2514600" y="114300"/>
            <a:ext cx="609600" cy="609600"/>
          </a:xfrm>
          <a:prstGeom prst="rect">
            <a:avLst/>
          </a:prstGeom>
        </p:spPr>
      </p:pic>
      <p:pic>
        <p:nvPicPr>
          <p:cNvPr id="14" name="Am-thanh-tra-loi-sai-www_yeualo_com (3)_cut.mp3">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15"/>
          <a:stretch>
            <a:fillRect/>
          </a:stretch>
        </p:blipFill>
        <p:spPr>
          <a:xfrm>
            <a:off x="-2324100" y="1485900"/>
            <a:ext cx="609600" cy="609600"/>
          </a:xfrm>
          <a:prstGeom prst="rect">
            <a:avLst/>
          </a:prstGeom>
        </p:spPr>
      </p:pic>
      <p:pic>
        <p:nvPicPr>
          <p:cNvPr id="16" name="Bus Horn sound effect">
            <a:hlinkClick r:id="" action="ppaction://media"/>
          </p:cNvPr>
          <p:cNvPicPr>
            <a:picLocks noChangeAspect="1"/>
          </p:cNvPicPr>
          <p:nvPr>
            <a:audioFile r:link="rId4"/>
            <p:extLst>
              <p:ext uri="{DAA4B4D4-6D71-4841-9C94-3DE7FCFB9230}">
                <p14:media xmlns:p14="http://schemas.microsoft.com/office/powerpoint/2010/main" r:embed="rId3"/>
              </p:ext>
            </p:extLst>
          </p:nvPr>
        </p:nvPicPr>
        <p:blipFill>
          <a:blip r:embed="rId16"/>
          <a:stretch>
            <a:fillRect/>
          </a:stretch>
        </p:blipFill>
        <p:spPr>
          <a:xfrm>
            <a:off x="14871378" y="7010400"/>
            <a:ext cx="609600" cy="609600"/>
          </a:xfrm>
          <a:prstGeom prst="rect">
            <a:avLst/>
          </a:prstGeom>
        </p:spPr>
      </p:pic>
      <p:pic>
        <p:nvPicPr>
          <p:cNvPr id="18" name="Bus Sound Effects">
            <a:hlinkClick r:id="" action="ppaction://media"/>
          </p:cNvPr>
          <p:cNvPicPr>
            <a:picLocks noChangeAspect="1"/>
          </p:cNvPicPr>
          <p:nvPr>
            <a:audioFile r:link="rId5"/>
            <p:extLst>
              <p:ext uri="{DAA4B4D4-6D71-4841-9C94-3DE7FCFB9230}">
                <p14:media xmlns:p14="http://schemas.microsoft.com/office/powerpoint/2010/main" r:embed="rId6">
                  <p14:trim st="440" end="15675"/>
                </p14:media>
              </p:ext>
            </p:extLst>
          </p:nvPr>
        </p:nvPicPr>
        <p:blipFill>
          <a:blip r:embed="rId16"/>
          <a:stretch>
            <a:fillRect/>
          </a:stretch>
        </p:blipFill>
        <p:spPr>
          <a:xfrm>
            <a:off x="14852328" y="1237288"/>
            <a:ext cx="609600" cy="609600"/>
          </a:xfrm>
          <a:prstGeom prst="rect">
            <a:avLst/>
          </a:prstGeom>
        </p:spPr>
      </p:pic>
      <p:pic>
        <p:nvPicPr>
          <p:cNvPr id="8" name="Am-thanh-tra-loi-dung-www_yeualo_com_cut.mp3">
            <a:hlinkClick r:id="" action="ppaction://media"/>
          </p:cNvPr>
          <p:cNvPicPr>
            <a:picLocks noChangeAspect="1"/>
          </p:cNvPicPr>
          <p:nvPr>
            <a:audioFile r:link="rId8"/>
            <p:extLst>
              <p:ext uri="{DAA4B4D4-6D71-4841-9C94-3DE7FCFB9230}">
                <p14:media xmlns:p14="http://schemas.microsoft.com/office/powerpoint/2010/main" r:embed="rId7"/>
              </p:ext>
            </p:extLst>
          </p:nvPr>
        </p:nvPicPr>
        <p:blipFill>
          <a:blip r:embed="rId15"/>
          <a:stretch>
            <a:fillRect/>
          </a:stretch>
        </p:blipFill>
        <p:spPr>
          <a:xfrm>
            <a:off x="-4953000" y="2819400"/>
            <a:ext cx="609600" cy="6096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repeatCount="indefinite" fill="hold" nodeType="withEffect">
                                  <p:stCondLst>
                                    <p:cond delay="0"/>
                                  </p:stCondLst>
                                  <p:childTnLst>
                                    <p:animRot by="120000">
                                      <p:cBhvr>
                                        <p:cTn id="6" dur="300" fill="hold">
                                          <p:stCondLst>
                                            <p:cond delay="0"/>
                                          </p:stCondLst>
                                        </p:cTn>
                                        <p:tgtEl>
                                          <p:spTgt spid="2053"/>
                                        </p:tgtEl>
                                        <p:attrNameLst>
                                          <p:attrName>r</p:attrName>
                                        </p:attrNameLst>
                                      </p:cBhvr>
                                    </p:animRot>
                                    <p:animRot by="-240000">
                                      <p:cBhvr>
                                        <p:cTn id="7" dur="600" fill="hold">
                                          <p:stCondLst>
                                            <p:cond delay="600"/>
                                          </p:stCondLst>
                                        </p:cTn>
                                        <p:tgtEl>
                                          <p:spTgt spid="2053"/>
                                        </p:tgtEl>
                                        <p:attrNameLst>
                                          <p:attrName>r</p:attrName>
                                        </p:attrNameLst>
                                      </p:cBhvr>
                                    </p:animRot>
                                    <p:animRot by="240000">
                                      <p:cBhvr>
                                        <p:cTn id="8" dur="600" fill="hold">
                                          <p:stCondLst>
                                            <p:cond delay="1200"/>
                                          </p:stCondLst>
                                        </p:cTn>
                                        <p:tgtEl>
                                          <p:spTgt spid="2053"/>
                                        </p:tgtEl>
                                        <p:attrNameLst>
                                          <p:attrName>r</p:attrName>
                                        </p:attrNameLst>
                                      </p:cBhvr>
                                    </p:animRot>
                                    <p:animRot by="-240000">
                                      <p:cBhvr>
                                        <p:cTn id="9" dur="600" fill="hold">
                                          <p:stCondLst>
                                            <p:cond delay="1800"/>
                                          </p:stCondLst>
                                        </p:cTn>
                                        <p:tgtEl>
                                          <p:spTgt spid="2053"/>
                                        </p:tgtEl>
                                        <p:attrNameLst>
                                          <p:attrName>r</p:attrName>
                                        </p:attrNameLst>
                                      </p:cBhvr>
                                    </p:animRot>
                                    <p:animRot by="120000">
                                      <p:cBhvr>
                                        <p:cTn id="10" dur="600" fill="hold">
                                          <p:stCondLst>
                                            <p:cond delay="2400"/>
                                          </p:stCondLst>
                                        </p:cTn>
                                        <p:tgtEl>
                                          <p:spTgt spid="2053"/>
                                        </p:tgtEl>
                                        <p:attrNameLst>
                                          <p:attrName>r</p:attrName>
                                        </p:attrNameLst>
                                      </p:cBhvr>
                                    </p:animRot>
                                  </p:childTnLst>
                                </p:cTn>
                              </p:par>
                              <p:par>
                                <p:cTn id="11" presetID="1" presetClass="mediacall" presetSubtype="0" fill="hold" nodeType="withEffect">
                                  <p:stCondLst>
                                    <p:cond delay="0"/>
                                  </p:stCondLst>
                                  <p:childTnLst>
                                    <p:cmd type="call" cmd="playFrom(0.0)">
                                      <p:cBhvr>
                                        <p:cTn id="12" dur="3032" fill="hold"/>
                                        <p:tgtEl>
                                          <p:spTgt spid="16"/>
                                        </p:tgtEl>
                                      </p:cBhvr>
                                    </p:cmd>
                                  </p:childTnLst>
                                </p:cTn>
                              </p:par>
                              <p:par>
                                <p:cTn id="13" presetID="35" presetClass="path" presetSubtype="0" accel="50000" decel="50000" fill="hold" nodeType="withEffect">
                                  <p:stCondLst>
                                    <p:cond delay="0"/>
                                  </p:stCondLst>
                                  <p:childTnLst>
                                    <p:animMotion origin="layout" path="M 0 -4.81481E-6 L -0.68333 0.00325 " pathEditMode="relative" rAng="0" ptsTypes="AA">
                                      <p:cBhvr>
                                        <p:cTn id="14" dur="5000" fill="hold"/>
                                        <p:tgtEl>
                                          <p:spTgt spid="2052"/>
                                        </p:tgtEl>
                                        <p:attrNameLst>
                                          <p:attrName>ppt_x</p:attrName>
                                          <p:attrName>ppt_y</p:attrName>
                                        </p:attrNameLst>
                                      </p:cBhvr>
                                      <p:rCtr x="-34167" y="162"/>
                                    </p:animMotion>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barn(inVertical)">
                                      <p:cBhvr>
                                        <p:cTn id="19" dur="500"/>
                                        <p:tgtEl>
                                          <p:spTgt spid="9"/>
                                        </p:tgtEl>
                                      </p:cBhvr>
                                    </p:animEffect>
                                  </p:childTnLst>
                                </p:cTn>
                              </p:par>
                            </p:childTnLst>
                          </p:cTn>
                        </p:par>
                      </p:childTnLst>
                    </p:cTn>
                  </p:par>
                  <p:par>
                    <p:cTn id="20" fill="hold">
                      <p:stCondLst>
                        <p:cond delay="indefinite"/>
                      </p:stCondLst>
                      <p:childTnLst>
                        <p:par>
                          <p:cTn id="21" fill="hold">
                            <p:stCondLst>
                              <p:cond delay="0"/>
                            </p:stCondLst>
                            <p:childTnLst>
                              <p:par>
                                <p:cTn id="22" presetID="16" presetClass="entr" presetSubtype="21" fill="hold" grpId="0" nodeType="clickEffect">
                                  <p:stCondLst>
                                    <p:cond delay="0"/>
                                  </p:stCondLst>
                                  <p:childTnLst>
                                    <p:set>
                                      <p:cBhvr>
                                        <p:cTn id="23" dur="1" fill="hold">
                                          <p:stCondLst>
                                            <p:cond delay="0"/>
                                          </p:stCondLst>
                                        </p:cTn>
                                        <p:tgtEl>
                                          <p:spTgt spid="10"/>
                                        </p:tgtEl>
                                        <p:attrNameLst>
                                          <p:attrName>style.visibility</p:attrName>
                                        </p:attrNameLst>
                                      </p:cBhvr>
                                      <p:to>
                                        <p:strVal val="visible"/>
                                      </p:to>
                                    </p:set>
                                    <p:animEffect transition="in" filter="barn(inVertical)">
                                      <p:cBhvr>
                                        <p:cTn id="24" dur="500"/>
                                        <p:tgtEl>
                                          <p:spTgt spid="10"/>
                                        </p:tgtEl>
                                      </p:cBhvr>
                                    </p:animEffect>
                                  </p:childTnLst>
                                </p:cTn>
                              </p:par>
                              <p:par>
                                <p:cTn id="25" presetID="16" presetClass="entr" presetSubtype="21" fill="hold" grpId="0" nodeType="with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barn(inVertical)">
                                      <p:cBhvr>
                                        <p:cTn id="27" dur="500"/>
                                        <p:tgtEl>
                                          <p:spTgt spid="12"/>
                                        </p:tgtEl>
                                      </p:cBhvr>
                                    </p:animEffect>
                                  </p:childTnLst>
                                </p:cTn>
                              </p:par>
                              <p:par>
                                <p:cTn id="28" presetID="16" presetClass="entr" presetSubtype="21" fill="hold" grpId="0" nodeType="withEffect">
                                  <p:stCondLst>
                                    <p:cond delay="0"/>
                                  </p:stCondLst>
                                  <p:childTnLst>
                                    <p:set>
                                      <p:cBhvr>
                                        <p:cTn id="29" dur="1" fill="hold">
                                          <p:stCondLst>
                                            <p:cond delay="0"/>
                                          </p:stCondLst>
                                        </p:cTn>
                                        <p:tgtEl>
                                          <p:spTgt spid="11"/>
                                        </p:tgtEl>
                                        <p:attrNameLst>
                                          <p:attrName>style.visibility</p:attrName>
                                        </p:attrNameLst>
                                      </p:cBhvr>
                                      <p:to>
                                        <p:strVal val="visible"/>
                                      </p:to>
                                    </p:set>
                                    <p:animEffect transition="in" filter="barn(inVertical)">
                                      <p:cBhvr>
                                        <p:cTn id="30"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31" restart="whenNotActive" fill="hold" evtFilter="cancelBubble" nodeType="interactiveSeq">
                <p:stCondLst>
                  <p:cond evt="onClick" delay="0">
                    <p:tgtEl>
                      <p:spTgt spid="11"/>
                    </p:tgtEl>
                  </p:cond>
                </p:stCondLst>
                <p:endSync evt="end" delay="0">
                  <p:rtn val="all"/>
                </p:endSync>
                <p:childTnLst>
                  <p:par>
                    <p:cTn id="32" fill="hold">
                      <p:stCondLst>
                        <p:cond delay="0"/>
                      </p:stCondLst>
                      <p:childTnLst>
                        <p:par>
                          <p:cTn id="33" fill="hold">
                            <p:stCondLst>
                              <p:cond delay="0"/>
                            </p:stCondLst>
                            <p:childTnLst>
                              <p:par>
                                <p:cTn id="34" presetID="1" presetClass="mediacall" presetSubtype="0" fill="hold" nodeType="withEffect">
                                  <p:stCondLst>
                                    <p:cond delay="0"/>
                                  </p:stCondLst>
                                  <p:childTnLst>
                                    <p:cmd type="call" cmd="playFrom(0.0)">
                                      <p:cBhvr>
                                        <p:cTn id="35" dur="9027" fill="hold"/>
                                        <p:tgtEl>
                                          <p:spTgt spid="8"/>
                                        </p:tgtEl>
                                      </p:cBhvr>
                                    </p:cmd>
                                  </p:childTnLst>
                                </p:cTn>
                              </p:par>
                              <p:par>
                                <p:cTn id="36" presetID="63" presetClass="path" presetSubtype="0" accel="50000" decel="50000" fill="hold" nodeType="withEffect">
                                  <p:stCondLst>
                                    <p:cond delay="0"/>
                                  </p:stCondLst>
                                  <p:childTnLst>
                                    <p:animMotion origin="layout" path="M -1.45833E-6 1.48148E-6 L 0.25 1.48148E-6 " pathEditMode="relative" rAng="0" ptsTypes="AA">
                                      <p:cBhvr>
                                        <p:cTn id="37" dur="3000" fill="hold"/>
                                        <p:tgtEl>
                                          <p:spTgt spid="2053"/>
                                        </p:tgtEl>
                                        <p:attrNameLst>
                                          <p:attrName>ppt_x</p:attrName>
                                          <p:attrName>ppt_y</p:attrName>
                                        </p:attrNameLst>
                                      </p:cBhvr>
                                      <p:rCtr x="12500" y="0"/>
                                    </p:animMotion>
                                  </p:childTnLst>
                                </p:cTn>
                              </p:par>
                            </p:childTnLst>
                          </p:cTn>
                        </p:par>
                        <p:par>
                          <p:cTn id="38" fill="hold">
                            <p:stCondLst>
                              <p:cond delay="9500"/>
                            </p:stCondLst>
                            <p:childTnLst>
                              <p:par>
                                <p:cTn id="39" presetID="53" presetClass="exit" presetSubtype="32" fill="hold" nodeType="afterEffect">
                                  <p:stCondLst>
                                    <p:cond delay="0"/>
                                  </p:stCondLst>
                                  <p:childTnLst>
                                    <p:anim calcmode="lin" valueType="num">
                                      <p:cBhvr>
                                        <p:cTn id="40" dur="10"/>
                                        <p:tgtEl>
                                          <p:spTgt spid="2053"/>
                                        </p:tgtEl>
                                        <p:attrNameLst>
                                          <p:attrName>ppt_w</p:attrName>
                                        </p:attrNameLst>
                                      </p:cBhvr>
                                      <p:tavLst>
                                        <p:tav tm="0">
                                          <p:val>
                                            <p:strVal val="ppt_w"/>
                                          </p:val>
                                        </p:tav>
                                        <p:tav tm="100000">
                                          <p:val>
                                            <p:fltVal val="0"/>
                                          </p:val>
                                        </p:tav>
                                      </p:tavLst>
                                    </p:anim>
                                    <p:anim calcmode="lin" valueType="num">
                                      <p:cBhvr>
                                        <p:cTn id="41" dur="10"/>
                                        <p:tgtEl>
                                          <p:spTgt spid="2053"/>
                                        </p:tgtEl>
                                        <p:attrNameLst>
                                          <p:attrName>ppt_h</p:attrName>
                                        </p:attrNameLst>
                                      </p:cBhvr>
                                      <p:tavLst>
                                        <p:tav tm="0">
                                          <p:val>
                                            <p:strVal val="ppt_h"/>
                                          </p:val>
                                        </p:tav>
                                        <p:tav tm="100000">
                                          <p:val>
                                            <p:fltVal val="0"/>
                                          </p:val>
                                        </p:tav>
                                      </p:tavLst>
                                    </p:anim>
                                    <p:animEffect transition="out" filter="fade">
                                      <p:cBhvr>
                                        <p:cTn id="42" dur="10"/>
                                        <p:tgtEl>
                                          <p:spTgt spid="2053"/>
                                        </p:tgtEl>
                                      </p:cBhvr>
                                    </p:animEffect>
                                    <p:set>
                                      <p:cBhvr>
                                        <p:cTn id="43" dur="1" fill="hold">
                                          <p:stCondLst>
                                            <p:cond delay="9"/>
                                          </p:stCondLst>
                                        </p:cTn>
                                        <p:tgtEl>
                                          <p:spTgt spid="2053"/>
                                        </p:tgtEl>
                                        <p:attrNameLst>
                                          <p:attrName>style.visibility</p:attrName>
                                        </p:attrNameLst>
                                      </p:cBhvr>
                                      <p:to>
                                        <p:strVal val="hidden"/>
                                      </p:to>
                                    </p:set>
                                  </p:childTnLst>
                                </p:cTn>
                              </p:par>
                            </p:childTnLst>
                          </p:cTn>
                        </p:par>
                        <p:par>
                          <p:cTn id="44" fill="hold">
                            <p:stCondLst>
                              <p:cond delay="10000"/>
                            </p:stCondLst>
                            <p:childTnLst>
                              <p:par>
                                <p:cTn id="45" presetID="1" presetClass="mediacall" presetSubtype="0" fill="hold" nodeType="afterEffect">
                                  <p:stCondLst>
                                    <p:cond delay="0"/>
                                  </p:stCondLst>
                                  <p:childTnLst>
                                    <p:cmd type="call" cmd="playFrom(0.0)">
                                      <p:cBhvr>
                                        <p:cTn id="46" dur="10140" fill="hold"/>
                                        <p:tgtEl>
                                          <p:spTgt spid="18"/>
                                        </p:tgtEl>
                                      </p:cBhvr>
                                    </p:cmd>
                                  </p:childTnLst>
                                </p:cTn>
                              </p:par>
                              <p:par>
                                <p:cTn id="47" presetID="35" presetClass="path" presetSubtype="0" accel="50000" decel="50000" fill="hold" nodeType="withEffect">
                                  <p:stCondLst>
                                    <p:cond delay="0"/>
                                  </p:stCondLst>
                                  <p:childTnLst>
                                    <p:animMotion origin="layout" path="M -0.68333 0.00325 L -1.69167 0.01297 " pathEditMode="relative" rAng="0" ptsTypes="AA">
                                      <p:cBhvr>
                                        <p:cTn id="48" dur="6000" fill="hold"/>
                                        <p:tgtEl>
                                          <p:spTgt spid="2052"/>
                                        </p:tgtEl>
                                        <p:attrNameLst>
                                          <p:attrName>ppt_x</p:attrName>
                                          <p:attrName>ppt_y</p:attrName>
                                        </p:attrNameLst>
                                      </p:cBhvr>
                                      <p:rCtr x="-50417" y="486"/>
                                    </p:animMotion>
                                  </p:childTnLst>
                                </p:cTn>
                              </p:par>
                            </p:childTnLst>
                          </p:cTn>
                        </p:par>
                      </p:childTnLst>
                    </p:cTn>
                  </p:par>
                </p:childTnLst>
              </p:cTn>
              <p:nextCondLst>
                <p:cond evt="onClick" delay="0">
                  <p:tgtEl>
                    <p:spTgt spid="11"/>
                  </p:tgtEl>
                </p:cond>
              </p:nextCondLst>
            </p:seq>
            <p:audio>
              <p:cMediaNode vol="80000">
                <p:cTn id="49" fill="hold" display="0">
                  <p:stCondLst>
                    <p:cond delay="indefinite"/>
                  </p:stCondLst>
                  <p:endCondLst>
                    <p:cond evt="onStopAudio" delay="0">
                      <p:tgtEl>
                        <p:sldTgt/>
                      </p:tgtEl>
                    </p:cond>
                  </p:endCondLst>
                </p:cTn>
                <p:tgtEl>
                  <p:spTgt spid="4"/>
                </p:tgtEl>
              </p:cMediaNode>
            </p:audio>
            <p:seq concurrent="1" nextAc="seek">
              <p:cTn id="50" restart="whenNotActive" fill="hold" evtFilter="cancelBubble" nodeType="interactiveSeq">
                <p:stCondLst>
                  <p:cond evt="onClick" delay="0">
                    <p:tgtEl>
                      <p:spTgt spid="10"/>
                    </p:tgtEl>
                  </p:cond>
                </p:stCondLst>
                <p:endSync evt="end" delay="0">
                  <p:rtn val="all"/>
                </p:endSync>
                <p:childTnLst>
                  <p:par>
                    <p:cTn id="51" fill="hold">
                      <p:stCondLst>
                        <p:cond delay="0"/>
                      </p:stCondLst>
                      <p:childTnLst>
                        <p:par>
                          <p:cTn id="52" fill="hold">
                            <p:stCondLst>
                              <p:cond delay="0"/>
                            </p:stCondLst>
                            <p:childTnLst>
                              <p:par>
                                <p:cTn id="53" presetID="1" presetClass="mediacall" presetSubtype="0" fill="hold" nodeType="clickEffect">
                                  <p:stCondLst>
                                    <p:cond delay="0"/>
                                  </p:stCondLst>
                                  <p:childTnLst>
                                    <p:cmd type="call" cmd="playFrom(0.0)">
                                      <p:cBhvr>
                                        <p:cTn id="54" dur="10584" fill="hold"/>
                                        <p:tgtEl>
                                          <p:spTgt spid="4"/>
                                        </p:tgtEl>
                                      </p:cBhvr>
                                    </p:cmd>
                                  </p:childTnLst>
                                </p:cTn>
                              </p:par>
                            </p:childTnLst>
                          </p:cTn>
                        </p:par>
                      </p:childTnLst>
                    </p:cTn>
                  </p:par>
                </p:childTnLst>
              </p:cTn>
              <p:nextCondLst>
                <p:cond evt="onClick" delay="0">
                  <p:tgtEl>
                    <p:spTgt spid="10"/>
                  </p:tgtEl>
                </p:cond>
              </p:nextCondLst>
            </p:seq>
            <p:audio>
              <p:cMediaNode vol="80000">
                <p:cTn id="55" fill="hold" display="0">
                  <p:stCondLst>
                    <p:cond delay="indefinite"/>
                  </p:stCondLst>
                  <p:endCondLst>
                    <p:cond evt="onStopAudio" delay="0">
                      <p:tgtEl>
                        <p:sldTgt/>
                      </p:tgtEl>
                    </p:cond>
                  </p:endCondLst>
                </p:cTn>
                <p:tgtEl>
                  <p:spTgt spid="14"/>
                </p:tgtEl>
              </p:cMediaNode>
            </p:audio>
            <p:seq concurrent="1" nextAc="seek">
              <p:cTn id="56" restart="whenNotActive" fill="hold" evtFilter="cancelBubble" nodeType="interactiveSeq">
                <p:stCondLst>
                  <p:cond evt="onClick" delay="0">
                    <p:tgtEl>
                      <p:spTgt spid="12"/>
                    </p:tgtEl>
                  </p:cond>
                </p:stCondLst>
                <p:endSync evt="end" delay="0">
                  <p:rtn val="all"/>
                </p:endSync>
                <p:childTnLst>
                  <p:par>
                    <p:cTn id="57" fill="hold">
                      <p:stCondLst>
                        <p:cond delay="0"/>
                      </p:stCondLst>
                      <p:childTnLst>
                        <p:par>
                          <p:cTn id="58" fill="hold">
                            <p:stCondLst>
                              <p:cond delay="0"/>
                            </p:stCondLst>
                            <p:childTnLst>
                              <p:par>
                                <p:cTn id="59" presetID="1" presetClass="mediacall" presetSubtype="0" fill="hold" nodeType="clickEffect">
                                  <p:stCondLst>
                                    <p:cond delay="0"/>
                                  </p:stCondLst>
                                  <p:childTnLst>
                                    <p:cmd type="call" cmd="playFrom(0.0)">
                                      <p:cBhvr>
                                        <p:cTn id="60" dur="10584" fill="hold"/>
                                        <p:tgtEl>
                                          <p:spTgt spid="14"/>
                                        </p:tgtEl>
                                      </p:cBhvr>
                                    </p:cmd>
                                  </p:childTnLst>
                                </p:cTn>
                              </p:par>
                            </p:childTnLst>
                          </p:cTn>
                        </p:par>
                      </p:childTnLst>
                    </p:cTn>
                  </p:par>
                </p:childTnLst>
              </p:cTn>
              <p:nextCondLst>
                <p:cond evt="onClick" delay="0">
                  <p:tgtEl>
                    <p:spTgt spid="12"/>
                  </p:tgtEl>
                </p:cond>
              </p:nextCondLst>
            </p:seq>
            <p:audio>
              <p:cMediaNode vol="80000">
                <p:cTn id="61" fill="hold" display="0">
                  <p:stCondLst>
                    <p:cond delay="indefinite"/>
                  </p:stCondLst>
                  <p:endCondLst>
                    <p:cond evt="onStopAudio" delay="0">
                      <p:tgtEl>
                        <p:sldTgt/>
                      </p:tgtEl>
                    </p:cond>
                  </p:endCondLst>
                </p:cTn>
                <p:tgtEl>
                  <p:spTgt spid="16"/>
                </p:tgtEl>
              </p:cMediaNode>
            </p:audio>
            <p:audio>
              <p:cMediaNode vol="80000">
                <p:cTn id="62" fill="hold" display="0">
                  <p:stCondLst>
                    <p:cond delay="indefinite"/>
                  </p:stCondLst>
                  <p:endCondLst>
                    <p:cond evt="onStopAudio" delay="0">
                      <p:tgtEl>
                        <p:sldTgt/>
                      </p:tgtEl>
                    </p:cond>
                  </p:endCondLst>
                </p:cTn>
                <p:tgtEl>
                  <p:spTgt spid="18"/>
                </p:tgtEl>
              </p:cMediaNode>
            </p:audio>
            <p:audio>
              <p:cMediaNode vol="80000">
                <p:cTn id="63" fill="hold" display="0">
                  <p:stCondLst>
                    <p:cond delay="indefinite"/>
                  </p:stCondLst>
                  <p:endCondLst>
                    <p:cond evt="onStopAudio" delay="0">
                      <p:tgtEl>
                        <p:sldTgt/>
                      </p:tgtEl>
                    </p:cond>
                  </p:endCondLst>
                </p:cTn>
                <p:tgtEl>
                  <p:spTgt spid="8"/>
                </p:tgtEl>
              </p:cMediaNode>
            </p:audio>
          </p:childTnLst>
        </p:cTn>
      </p:par>
    </p:tnLst>
    <p:bldLst>
      <p:bldP spid="9" grpId="0" bldLvl="0" animBg="1"/>
      <p:bldP spid="10" grpId="0" bldLvl="0" animBg="1"/>
      <p:bldP spid="11" grpId="0" bldLvl="0" animBg="1"/>
      <p:bldP spid="12" grpId="0" bldLvl="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2"/>
          <p:cNvPicPr>
            <a:picLocks noChangeAspect="1" noChangeArrowheads="1"/>
          </p:cNvPicPr>
          <p:nvPr/>
        </p:nvPicPr>
        <p:blipFill rotWithShape="1">
          <a:blip r:embed="rId11">
            <a:extLst>
              <a:ext uri="{28A0092B-C50C-407E-A947-70E740481C1C}">
                <a14:useLocalDpi xmlns:a14="http://schemas.microsoft.com/office/drawing/2010/main" val="0"/>
              </a:ext>
            </a:extLst>
          </a:blip>
          <a:srcRect r="208" b="10145"/>
          <a:stretch>
            <a:fillRect/>
          </a:stretch>
        </p:blipFill>
        <p:spPr bwMode="auto">
          <a:xfrm>
            <a:off x="64765" y="85725"/>
            <a:ext cx="12192000" cy="472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Rounded Rectangle 8"/>
          <p:cNvSpPr/>
          <p:nvPr/>
        </p:nvSpPr>
        <p:spPr>
          <a:xfrm>
            <a:off x="2057400" y="38101"/>
            <a:ext cx="9140103" cy="1142999"/>
          </a:xfrm>
          <a:prstGeom prst="roundRect">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solidFill>
                  <a:prstClr val="black"/>
                </a:solidFill>
                <a:latin typeface="Times New Roman" panose="02020603050405020304" pitchFamily="18" charset="0"/>
                <a:ea typeface="Arial-Rounded" panose="020B0500000000000000" pitchFamily="34" charset="0"/>
                <a:cs typeface="Times New Roman" panose="02020603050405020304" pitchFamily="18" charset="0"/>
              </a:rPr>
              <a:t>Vào mùa nào, các em cắp sách đến trường?</a:t>
            </a:r>
          </a:p>
        </p:txBody>
      </p:sp>
      <p:sp>
        <p:nvSpPr>
          <p:cNvPr id="10" name="Rectangle 9"/>
          <p:cNvSpPr/>
          <p:nvPr/>
        </p:nvSpPr>
        <p:spPr>
          <a:xfrm>
            <a:off x="2067560" y="1661160"/>
            <a:ext cx="2628900" cy="864235"/>
          </a:xfrm>
          <a:prstGeom prst="rect">
            <a:avLst/>
          </a:prstGeom>
          <a:solidFill>
            <a:schemeClr val="tx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solidFill>
                  <a:prstClr val="white"/>
                </a:solidFill>
                <a:latin typeface="Times New Roman" panose="02020603050405020304" pitchFamily="18" charset="0"/>
                <a:ea typeface="Arial-Rounded" panose="020B0500000000000000" pitchFamily="34" charset="0"/>
                <a:cs typeface="Times New Roman" panose="02020603050405020304" pitchFamily="18" charset="0"/>
              </a:rPr>
              <a:t>A. mùa hè</a:t>
            </a:r>
          </a:p>
        </p:txBody>
      </p:sp>
      <p:sp>
        <p:nvSpPr>
          <p:cNvPr id="11" name="Rectangle 10"/>
          <p:cNvSpPr/>
          <p:nvPr/>
        </p:nvSpPr>
        <p:spPr>
          <a:xfrm>
            <a:off x="5307330" y="1611630"/>
            <a:ext cx="2640965" cy="852805"/>
          </a:xfrm>
          <a:prstGeom prst="rect">
            <a:avLst/>
          </a:prstGeom>
          <a:solidFill>
            <a:schemeClr val="tx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400" b="1" dirty="0">
                <a:solidFill>
                  <a:prstClr val="white"/>
                </a:solidFill>
                <a:latin typeface="Times New Roman" panose="02020603050405020304" pitchFamily="18" charset="0"/>
                <a:ea typeface="Arial-Rounded" panose="020B0500000000000000" pitchFamily="34" charset="0"/>
                <a:cs typeface="Times New Roman" panose="02020603050405020304" pitchFamily="18" charset="0"/>
              </a:rPr>
              <a:t>B. mùa thu</a:t>
            </a:r>
          </a:p>
        </p:txBody>
      </p:sp>
      <p:sp>
        <p:nvSpPr>
          <p:cNvPr id="12" name="Rectangle 11"/>
          <p:cNvSpPr/>
          <p:nvPr/>
        </p:nvSpPr>
        <p:spPr>
          <a:xfrm>
            <a:off x="8796020" y="1611630"/>
            <a:ext cx="3286760" cy="751205"/>
          </a:xfrm>
          <a:prstGeom prst="rect">
            <a:avLst/>
          </a:prstGeom>
          <a:solidFill>
            <a:schemeClr val="tx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solidFill>
                  <a:prstClr val="white"/>
                </a:solidFill>
                <a:latin typeface="Times New Roman" panose="02020603050405020304" pitchFamily="18" charset="0"/>
                <a:ea typeface="Arial-Rounded" panose="020B0500000000000000" pitchFamily="34" charset="0"/>
                <a:cs typeface="Times New Roman" panose="02020603050405020304" pitchFamily="18" charset="0"/>
              </a:rPr>
              <a:t>B. mùa đông</a:t>
            </a:r>
          </a:p>
        </p:txBody>
      </p:sp>
      <p:pic>
        <p:nvPicPr>
          <p:cNvPr id="4" name="Am-thanh-tra-loi-sai-www_yeualo_com (3)_cut.mp3">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12"/>
          <a:stretch>
            <a:fillRect/>
          </a:stretch>
        </p:blipFill>
        <p:spPr>
          <a:xfrm>
            <a:off x="-2514600" y="114300"/>
            <a:ext cx="609600" cy="609600"/>
          </a:xfrm>
          <a:prstGeom prst="rect">
            <a:avLst/>
          </a:prstGeom>
        </p:spPr>
      </p:pic>
      <p:pic>
        <p:nvPicPr>
          <p:cNvPr id="14" name="Am-thanh-tra-loi-sai-www_yeualo_com (3)_cut.mp3">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12"/>
          <a:stretch>
            <a:fillRect/>
          </a:stretch>
        </p:blipFill>
        <p:spPr>
          <a:xfrm>
            <a:off x="-2324100" y="1485900"/>
            <a:ext cx="609600" cy="609600"/>
          </a:xfrm>
          <a:prstGeom prst="rect">
            <a:avLst/>
          </a:prstGeom>
        </p:spPr>
      </p:pic>
      <p:pic>
        <p:nvPicPr>
          <p:cNvPr id="16" name="Bus Horn sound effect">
            <a:hlinkClick r:id="" action="ppaction://media"/>
          </p:cNvPr>
          <p:cNvPicPr>
            <a:picLocks noChangeAspect="1"/>
          </p:cNvPicPr>
          <p:nvPr>
            <a:audioFile r:link="rId4"/>
            <p:extLst>
              <p:ext uri="{DAA4B4D4-6D71-4841-9C94-3DE7FCFB9230}">
                <p14:media xmlns:p14="http://schemas.microsoft.com/office/powerpoint/2010/main" r:embed="rId3"/>
              </p:ext>
            </p:extLst>
          </p:nvPr>
        </p:nvPicPr>
        <p:blipFill>
          <a:blip r:embed="rId13"/>
          <a:stretch>
            <a:fillRect/>
          </a:stretch>
        </p:blipFill>
        <p:spPr>
          <a:xfrm>
            <a:off x="14871378" y="7010400"/>
            <a:ext cx="609600" cy="609600"/>
          </a:xfrm>
          <a:prstGeom prst="rect">
            <a:avLst/>
          </a:prstGeom>
        </p:spPr>
      </p:pic>
      <p:pic>
        <p:nvPicPr>
          <p:cNvPr id="18" name="Bus Sound Effects">
            <a:hlinkClick r:id="" action="ppaction://media"/>
          </p:cNvPr>
          <p:cNvPicPr>
            <a:picLocks noChangeAspect="1"/>
          </p:cNvPicPr>
          <p:nvPr>
            <a:audioFile r:link="rId5"/>
            <p:extLst>
              <p:ext uri="{DAA4B4D4-6D71-4841-9C94-3DE7FCFB9230}">
                <p14:media xmlns:p14="http://schemas.microsoft.com/office/powerpoint/2010/main" r:embed="rId6">
                  <p14:trim st="440" end="15675"/>
                </p14:media>
              </p:ext>
            </p:extLst>
          </p:nvPr>
        </p:nvPicPr>
        <p:blipFill>
          <a:blip r:embed="rId13"/>
          <a:stretch>
            <a:fillRect/>
          </a:stretch>
        </p:blipFill>
        <p:spPr>
          <a:xfrm>
            <a:off x="14852328" y="1237288"/>
            <a:ext cx="609600" cy="609600"/>
          </a:xfrm>
          <a:prstGeom prst="rect">
            <a:avLst/>
          </a:prstGeom>
        </p:spPr>
      </p:pic>
      <p:pic>
        <p:nvPicPr>
          <p:cNvPr id="8" name="Am-thanh-tra-loi-dung-www_yeualo_com_cut.mp3">
            <a:hlinkClick r:id="" action="ppaction://media"/>
          </p:cNvPr>
          <p:cNvPicPr>
            <a:picLocks noChangeAspect="1"/>
          </p:cNvPicPr>
          <p:nvPr>
            <a:audioFile r:link="rId8"/>
            <p:extLst>
              <p:ext uri="{DAA4B4D4-6D71-4841-9C94-3DE7FCFB9230}">
                <p14:media xmlns:p14="http://schemas.microsoft.com/office/powerpoint/2010/main" r:embed="rId7"/>
              </p:ext>
            </p:extLst>
          </p:nvPr>
        </p:nvPicPr>
        <p:blipFill>
          <a:blip r:embed="rId12"/>
          <a:stretch>
            <a:fillRect/>
          </a:stretch>
        </p:blipFill>
        <p:spPr>
          <a:xfrm>
            <a:off x="-4953000" y="2819400"/>
            <a:ext cx="609600" cy="609600"/>
          </a:xfrm>
          <a:prstGeom prst="rect">
            <a:avLst/>
          </a:prstGeom>
        </p:spPr>
      </p:pic>
      <p:pic>
        <p:nvPicPr>
          <p:cNvPr id="17" name="Picture 16"/>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76200" y="4724400"/>
            <a:ext cx="12268199" cy="2133600"/>
          </a:xfrm>
          <a:prstGeom prst="rect">
            <a:avLst/>
          </a:prstGeom>
        </p:spPr>
      </p:pic>
      <p:pic>
        <p:nvPicPr>
          <p:cNvPr id="19" name="Picture 3"/>
          <p:cNvPicPr>
            <a:picLocks noChangeAspect="1" noChangeArrowheads="1"/>
          </p:cNvPicPr>
          <p:nvPr/>
        </p:nvPicPr>
        <p:blipFill rotWithShape="1">
          <a:blip r:embed="rId15" cstate="print">
            <a:extLst>
              <a:ext uri="{BEBA8EAE-BF5A-486C-A8C5-ECC9F3942E4B}">
                <a14:imgProps xmlns:a14="http://schemas.microsoft.com/office/drawing/2010/main">
                  <a14:imgLayer r:embed="rId16">
                    <a14:imgEffect>
                      <a14:backgroundRemoval t="1019" b="92037" l="9787" r="93191">
                        <a14:foregroundMark x1="43688" y1="28519" x2="51915" y2="34444"/>
                        <a14:foregroundMark x1="57730" y1="28519" x2="57730" y2="35463"/>
                        <a14:foregroundMark x1="31773" y1="15556" x2="29220" y2="19352"/>
                        <a14:foregroundMark x1="49078" y1="69907" x2="49078" y2="71852"/>
                        <a14:foregroundMark x1="46950" y1="75833" x2="44539" y2="85000"/>
                        <a14:foregroundMark x1="43262" y1="84167" x2="36738" y2="89907"/>
                        <a14:foregroundMark x1="69645" y1="76944" x2="74610" y2="88796"/>
                        <a14:foregroundMark x1="74184" y1="84167" x2="77872" y2="86667"/>
                        <a14:foregroundMark x1="36738" y1="85278" x2="36738" y2="86389"/>
                        <a14:foregroundMark x1="43948" y1="74574" x2="40968" y2="80049"/>
                        <a14:foregroundMark x1="51769" y1="22141" x2="45810" y2="36740"/>
                      </a14:backgroundRemoval>
                    </a14:imgEffect>
                  </a14:imgLayer>
                </a14:imgProps>
              </a:ext>
              <a:ext uri="{28A0092B-C50C-407E-A947-70E740481C1C}">
                <a14:useLocalDpi xmlns:a14="http://schemas.microsoft.com/office/drawing/2010/main" val="0"/>
              </a:ext>
            </a:extLst>
          </a:blip>
          <a:srcRect r="187" b="7407"/>
          <a:stretch>
            <a:fillRect/>
          </a:stretch>
        </p:blipFill>
        <p:spPr bwMode="auto">
          <a:xfrm flipH="1">
            <a:off x="2590800" y="2667000"/>
            <a:ext cx="1687656" cy="15847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2" name="Picture 4"/>
          <p:cNvPicPr>
            <a:picLocks noChangeAspect="1" noChangeArrowheads="1"/>
          </p:cNvPicPr>
          <p:nvPr/>
        </p:nvPicPr>
        <p:blipFill rotWithShape="1">
          <a:blip r:embed="rId17">
            <a:extLst>
              <a:ext uri="{BEBA8EAE-BF5A-486C-A8C5-ECC9F3942E4B}">
                <a14:imgProps xmlns:a14="http://schemas.microsoft.com/office/drawing/2010/main">
                  <a14:imgLayer r:embed="rId18">
                    <a14:imgEffect>
                      <a14:backgroundRemoval t="10000" b="84066" l="0" r="100000">
                        <a14:foregroundMark x1="17692" y1="60989" x2="20110" y2="70000"/>
                        <a14:foregroundMark x1="77692" y1="60110" x2="81209" y2="69560"/>
                      </a14:backgroundRemoval>
                    </a14:imgEffect>
                  </a14:imgLayer>
                </a14:imgProps>
              </a:ext>
              <a:ext uri="{28A0092B-C50C-407E-A947-70E740481C1C}">
                <a14:useLocalDpi xmlns:a14="http://schemas.microsoft.com/office/drawing/2010/main" val="0"/>
              </a:ext>
            </a:extLst>
          </a:blip>
          <a:srcRect l="-1" t="18901" r="-2198" b="21978"/>
          <a:stretch>
            <a:fillRect/>
          </a:stretch>
        </p:blipFill>
        <p:spPr bwMode="auto">
          <a:xfrm>
            <a:off x="10287000" y="2362201"/>
            <a:ext cx="5486400" cy="43953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repeatCount="indefinite" fill="hold" nodeType="withEffect">
                                  <p:stCondLst>
                                    <p:cond delay="0"/>
                                  </p:stCondLst>
                                  <p:childTnLst>
                                    <p:animRot by="120000">
                                      <p:cBhvr>
                                        <p:cTn id="6" dur="300" fill="hold">
                                          <p:stCondLst>
                                            <p:cond delay="0"/>
                                          </p:stCondLst>
                                        </p:cTn>
                                        <p:tgtEl>
                                          <p:spTgt spid="19"/>
                                        </p:tgtEl>
                                        <p:attrNameLst>
                                          <p:attrName>r</p:attrName>
                                        </p:attrNameLst>
                                      </p:cBhvr>
                                    </p:animRot>
                                    <p:animRot by="-240000">
                                      <p:cBhvr>
                                        <p:cTn id="7" dur="600" fill="hold">
                                          <p:stCondLst>
                                            <p:cond delay="600"/>
                                          </p:stCondLst>
                                        </p:cTn>
                                        <p:tgtEl>
                                          <p:spTgt spid="19"/>
                                        </p:tgtEl>
                                        <p:attrNameLst>
                                          <p:attrName>r</p:attrName>
                                        </p:attrNameLst>
                                      </p:cBhvr>
                                    </p:animRot>
                                    <p:animRot by="240000">
                                      <p:cBhvr>
                                        <p:cTn id="8" dur="600" fill="hold">
                                          <p:stCondLst>
                                            <p:cond delay="1200"/>
                                          </p:stCondLst>
                                        </p:cTn>
                                        <p:tgtEl>
                                          <p:spTgt spid="19"/>
                                        </p:tgtEl>
                                        <p:attrNameLst>
                                          <p:attrName>r</p:attrName>
                                        </p:attrNameLst>
                                      </p:cBhvr>
                                    </p:animRot>
                                    <p:animRot by="-240000">
                                      <p:cBhvr>
                                        <p:cTn id="9" dur="600" fill="hold">
                                          <p:stCondLst>
                                            <p:cond delay="1800"/>
                                          </p:stCondLst>
                                        </p:cTn>
                                        <p:tgtEl>
                                          <p:spTgt spid="19"/>
                                        </p:tgtEl>
                                        <p:attrNameLst>
                                          <p:attrName>r</p:attrName>
                                        </p:attrNameLst>
                                      </p:cBhvr>
                                    </p:animRot>
                                    <p:animRot by="120000">
                                      <p:cBhvr>
                                        <p:cTn id="10" dur="600" fill="hold">
                                          <p:stCondLst>
                                            <p:cond delay="2400"/>
                                          </p:stCondLst>
                                        </p:cTn>
                                        <p:tgtEl>
                                          <p:spTgt spid="19"/>
                                        </p:tgtEl>
                                        <p:attrNameLst>
                                          <p:attrName>r</p:attrName>
                                        </p:attrNameLst>
                                      </p:cBhvr>
                                    </p:animRot>
                                  </p:childTnLst>
                                </p:cTn>
                              </p:par>
                              <p:par>
                                <p:cTn id="11" presetID="1" presetClass="mediacall" presetSubtype="0" fill="hold" nodeType="withEffect">
                                  <p:stCondLst>
                                    <p:cond delay="0"/>
                                  </p:stCondLst>
                                  <p:childTnLst>
                                    <p:cmd type="call" cmd="playFrom(0.0)">
                                      <p:cBhvr>
                                        <p:cTn id="12" dur="3032" fill="hold"/>
                                        <p:tgtEl>
                                          <p:spTgt spid="16"/>
                                        </p:tgtEl>
                                      </p:cBhvr>
                                    </p:cmd>
                                  </p:childTnLst>
                                </p:cTn>
                              </p:par>
                              <p:par>
                                <p:cTn id="13" presetID="35" presetClass="path" presetSubtype="0" accel="50000" decel="50000" fill="hold" nodeType="withEffect">
                                  <p:stCondLst>
                                    <p:cond delay="0"/>
                                  </p:stCondLst>
                                  <p:childTnLst>
                                    <p:animMotion origin="layout" path="M 3.33333E-6 -1.48148E-6 L -0.68334 0.00324 " pathEditMode="relative" rAng="0" ptsTypes="AA">
                                      <p:cBhvr>
                                        <p:cTn id="14" dur="5000" fill="hold"/>
                                        <p:tgtEl>
                                          <p:spTgt spid="2052"/>
                                        </p:tgtEl>
                                        <p:attrNameLst>
                                          <p:attrName>ppt_x</p:attrName>
                                          <p:attrName>ppt_y</p:attrName>
                                        </p:attrNameLst>
                                      </p:cBhvr>
                                      <p:rCtr x="-34167" y="162"/>
                                    </p:animMotion>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barn(inVertical)">
                                      <p:cBhvr>
                                        <p:cTn id="19" dur="500"/>
                                        <p:tgtEl>
                                          <p:spTgt spid="9"/>
                                        </p:tgtEl>
                                      </p:cBhvr>
                                    </p:animEffect>
                                  </p:childTnLst>
                                </p:cTn>
                              </p:par>
                            </p:childTnLst>
                          </p:cTn>
                        </p:par>
                      </p:childTnLst>
                    </p:cTn>
                  </p:par>
                  <p:par>
                    <p:cTn id="20" fill="hold">
                      <p:stCondLst>
                        <p:cond delay="indefinite"/>
                      </p:stCondLst>
                      <p:childTnLst>
                        <p:par>
                          <p:cTn id="21" fill="hold">
                            <p:stCondLst>
                              <p:cond delay="0"/>
                            </p:stCondLst>
                            <p:childTnLst>
                              <p:par>
                                <p:cTn id="22" presetID="16" presetClass="entr" presetSubtype="21" fill="hold" grpId="0" nodeType="clickEffect">
                                  <p:stCondLst>
                                    <p:cond delay="0"/>
                                  </p:stCondLst>
                                  <p:childTnLst>
                                    <p:set>
                                      <p:cBhvr>
                                        <p:cTn id="23" dur="1" fill="hold">
                                          <p:stCondLst>
                                            <p:cond delay="0"/>
                                          </p:stCondLst>
                                        </p:cTn>
                                        <p:tgtEl>
                                          <p:spTgt spid="10"/>
                                        </p:tgtEl>
                                        <p:attrNameLst>
                                          <p:attrName>style.visibility</p:attrName>
                                        </p:attrNameLst>
                                      </p:cBhvr>
                                      <p:to>
                                        <p:strVal val="visible"/>
                                      </p:to>
                                    </p:set>
                                    <p:animEffect transition="in" filter="barn(inVertical)">
                                      <p:cBhvr>
                                        <p:cTn id="24" dur="500"/>
                                        <p:tgtEl>
                                          <p:spTgt spid="10"/>
                                        </p:tgtEl>
                                      </p:cBhvr>
                                    </p:animEffect>
                                  </p:childTnLst>
                                </p:cTn>
                              </p:par>
                              <p:par>
                                <p:cTn id="25" presetID="16" presetClass="entr" presetSubtype="21" fill="hold" grpId="0" nodeType="with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barn(inVertical)">
                                      <p:cBhvr>
                                        <p:cTn id="27" dur="500"/>
                                        <p:tgtEl>
                                          <p:spTgt spid="12"/>
                                        </p:tgtEl>
                                      </p:cBhvr>
                                    </p:animEffect>
                                  </p:childTnLst>
                                </p:cTn>
                              </p:par>
                              <p:par>
                                <p:cTn id="28" presetID="16" presetClass="entr" presetSubtype="21" fill="hold" grpId="0" nodeType="withEffect">
                                  <p:stCondLst>
                                    <p:cond delay="0"/>
                                  </p:stCondLst>
                                  <p:childTnLst>
                                    <p:set>
                                      <p:cBhvr>
                                        <p:cTn id="29" dur="1" fill="hold">
                                          <p:stCondLst>
                                            <p:cond delay="0"/>
                                          </p:stCondLst>
                                        </p:cTn>
                                        <p:tgtEl>
                                          <p:spTgt spid="11"/>
                                        </p:tgtEl>
                                        <p:attrNameLst>
                                          <p:attrName>style.visibility</p:attrName>
                                        </p:attrNameLst>
                                      </p:cBhvr>
                                      <p:to>
                                        <p:strVal val="visible"/>
                                      </p:to>
                                    </p:set>
                                    <p:animEffect transition="in" filter="barn(inVertical)">
                                      <p:cBhvr>
                                        <p:cTn id="30"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31" restart="whenNotActive" fill="hold" evtFilter="cancelBubble" nodeType="interactiveSeq">
                <p:stCondLst>
                  <p:cond evt="onClick" delay="0">
                    <p:tgtEl>
                      <p:spTgt spid="11"/>
                    </p:tgtEl>
                  </p:cond>
                </p:stCondLst>
                <p:endSync evt="end" delay="0">
                  <p:rtn val="all"/>
                </p:endSync>
                <p:childTnLst>
                  <p:par>
                    <p:cTn id="32" fill="hold">
                      <p:stCondLst>
                        <p:cond delay="0"/>
                      </p:stCondLst>
                      <p:childTnLst>
                        <p:par>
                          <p:cTn id="33" fill="hold">
                            <p:stCondLst>
                              <p:cond delay="0"/>
                            </p:stCondLst>
                            <p:childTnLst>
                              <p:par>
                                <p:cTn id="34" presetID="1" presetClass="mediacall" presetSubtype="0" fill="hold" nodeType="withEffect">
                                  <p:stCondLst>
                                    <p:cond delay="0"/>
                                  </p:stCondLst>
                                  <p:childTnLst>
                                    <p:cmd type="call" cmd="playFrom(0.0)">
                                      <p:cBhvr>
                                        <p:cTn id="35" dur="9027" fill="hold"/>
                                        <p:tgtEl>
                                          <p:spTgt spid="8"/>
                                        </p:tgtEl>
                                      </p:cBhvr>
                                    </p:cmd>
                                  </p:childTnLst>
                                </p:cTn>
                              </p:par>
                              <p:par>
                                <p:cTn id="36" presetID="63" presetClass="path" presetSubtype="0" accel="50000" decel="50000" fill="hold" nodeType="withEffect">
                                  <p:stCondLst>
                                    <p:cond delay="0"/>
                                  </p:stCondLst>
                                  <p:childTnLst>
                                    <p:animMotion origin="layout" path="M -6.25E-7 1.85185E-6 L 0.25 1.85185E-6 " pathEditMode="relative" rAng="0" ptsTypes="AA">
                                      <p:cBhvr>
                                        <p:cTn id="37" dur="2000" fill="hold"/>
                                        <p:tgtEl>
                                          <p:spTgt spid="19"/>
                                        </p:tgtEl>
                                        <p:attrNameLst>
                                          <p:attrName>ppt_x</p:attrName>
                                          <p:attrName>ppt_y</p:attrName>
                                        </p:attrNameLst>
                                      </p:cBhvr>
                                      <p:rCtr x="12500" y="0"/>
                                    </p:animMotion>
                                  </p:childTnLst>
                                </p:cTn>
                              </p:par>
                            </p:childTnLst>
                          </p:cTn>
                        </p:par>
                        <p:par>
                          <p:cTn id="38" fill="hold">
                            <p:stCondLst>
                              <p:cond delay="9500"/>
                            </p:stCondLst>
                            <p:childTnLst>
                              <p:par>
                                <p:cTn id="39" presetID="53" presetClass="exit" presetSubtype="32" fill="hold" nodeType="afterEffect">
                                  <p:stCondLst>
                                    <p:cond delay="0"/>
                                  </p:stCondLst>
                                  <p:childTnLst>
                                    <p:anim calcmode="lin" valueType="num">
                                      <p:cBhvr>
                                        <p:cTn id="40" dur="10"/>
                                        <p:tgtEl>
                                          <p:spTgt spid="19"/>
                                        </p:tgtEl>
                                        <p:attrNameLst>
                                          <p:attrName>ppt_w</p:attrName>
                                        </p:attrNameLst>
                                      </p:cBhvr>
                                      <p:tavLst>
                                        <p:tav tm="0">
                                          <p:val>
                                            <p:strVal val="ppt_w"/>
                                          </p:val>
                                        </p:tav>
                                        <p:tav tm="100000">
                                          <p:val>
                                            <p:fltVal val="0"/>
                                          </p:val>
                                        </p:tav>
                                      </p:tavLst>
                                    </p:anim>
                                    <p:anim calcmode="lin" valueType="num">
                                      <p:cBhvr>
                                        <p:cTn id="41" dur="10"/>
                                        <p:tgtEl>
                                          <p:spTgt spid="19"/>
                                        </p:tgtEl>
                                        <p:attrNameLst>
                                          <p:attrName>ppt_h</p:attrName>
                                        </p:attrNameLst>
                                      </p:cBhvr>
                                      <p:tavLst>
                                        <p:tav tm="0">
                                          <p:val>
                                            <p:strVal val="ppt_h"/>
                                          </p:val>
                                        </p:tav>
                                        <p:tav tm="100000">
                                          <p:val>
                                            <p:fltVal val="0"/>
                                          </p:val>
                                        </p:tav>
                                      </p:tavLst>
                                    </p:anim>
                                    <p:animEffect transition="out" filter="fade">
                                      <p:cBhvr>
                                        <p:cTn id="42" dur="10"/>
                                        <p:tgtEl>
                                          <p:spTgt spid="19"/>
                                        </p:tgtEl>
                                      </p:cBhvr>
                                    </p:animEffect>
                                    <p:set>
                                      <p:cBhvr>
                                        <p:cTn id="43" dur="1" fill="hold">
                                          <p:stCondLst>
                                            <p:cond delay="9"/>
                                          </p:stCondLst>
                                        </p:cTn>
                                        <p:tgtEl>
                                          <p:spTgt spid="19"/>
                                        </p:tgtEl>
                                        <p:attrNameLst>
                                          <p:attrName>style.visibility</p:attrName>
                                        </p:attrNameLst>
                                      </p:cBhvr>
                                      <p:to>
                                        <p:strVal val="hidden"/>
                                      </p:to>
                                    </p:set>
                                  </p:childTnLst>
                                </p:cTn>
                              </p:par>
                            </p:childTnLst>
                          </p:cTn>
                        </p:par>
                        <p:par>
                          <p:cTn id="44" fill="hold">
                            <p:stCondLst>
                              <p:cond delay="10000"/>
                            </p:stCondLst>
                            <p:childTnLst>
                              <p:par>
                                <p:cTn id="45" presetID="1" presetClass="mediacall" presetSubtype="0" fill="hold" nodeType="afterEffect">
                                  <p:stCondLst>
                                    <p:cond delay="0"/>
                                  </p:stCondLst>
                                  <p:childTnLst>
                                    <p:cmd type="call" cmd="playFrom(0.0)">
                                      <p:cBhvr>
                                        <p:cTn id="46" dur="10140" fill="hold"/>
                                        <p:tgtEl>
                                          <p:spTgt spid="18"/>
                                        </p:tgtEl>
                                      </p:cBhvr>
                                    </p:cmd>
                                  </p:childTnLst>
                                </p:cTn>
                              </p:par>
                              <p:par>
                                <p:cTn id="47" presetID="35" presetClass="path" presetSubtype="0" accel="50000" decel="50000" fill="hold" nodeType="withEffect">
                                  <p:stCondLst>
                                    <p:cond delay="0"/>
                                  </p:stCondLst>
                                  <p:childTnLst>
                                    <p:animMotion origin="layout" path="M -0.68333 0.00324 L -1.69166 0.01296 " pathEditMode="relative" rAng="0" ptsTypes="AA">
                                      <p:cBhvr>
                                        <p:cTn id="48" dur="6000" fill="hold"/>
                                        <p:tgtEl>
                                          <p:spTgt spid="2052"/>
                                        </p:tgtEl>
                                        <p:attrNameLst>
                                          <p:attrName>ppt_x</p:attrName>
                                          <p:attrName>ppt_y</p:attrName>
                                        </p:attrNameLst>
                                      </p:cBhvr>
                                      <p:rCtr x="-50417" y="486"/>
                                    </p:animMotion>
                                  </p:childTnLst>
                                </p:cTn>
                              </p:par>
                            </p:childTnLst>
                          </p:cTn>
                        </p:par>
                      </p:childTnLst>
                    </p:cTn>
                  </p:par>
                </p:childTnLst>
              </p:cTn>
              <p:nextCondLst>
                <p:cond evt="onClick" delay="0">
                  <p:tgtEl>
                    <p:spTgt spid="11"/>
                  </p:tgtEl>
                </p:cond>
              </p:nextCondLst>
            </p:seq>
            <p:audio>
              <p:cMediaNode vol="80000">
                <p:cTn id="49" fill="hold" display="0">
                  <p:stCondLst>
                    <p:cond delay="indefinite"/>
                  </p:stCondLst>
                  <p:endCondLst>
                    <p:cond evt="onStopAudio" delay="0">
                      <p:tgtEl>
                        <p:sldTgt/>
                      </p:tgtEl>
                    </p:cond>
                  </p:endCondLst>
                </p:cTn>
                <p:tgtEl>
                  <p:spTgt spid="4"/>
                </p:tgtEl>
              </p:cMediaNode>
            </p:audio>
            <p:seq concurrent="1" nextAc="seek">
              <p:cTn id="50" restart="whenNotActive" fill="hold" evtFilter="cancelBubble" nodeType="interactiveSeq">
                <p:stCondLst>
                  <p:cond evt="onClick" delay="0">
                    <p:tgtEl>
                      <p:spTgt spid="10"/>
                    </p:tgtEl>
                  </p:cond>
                </p:stCondLst>
                <p:endSync evt="end" delay="0">
                  <p:rtn val="all"/>
                </p:endSync>
                <p:childTnLst>
                  <p:par>
                    <p:cTn id="51" fill="hold">
                      <p:stCondLst>
                        <p:cond delay="0"/>
                      </p:stCondLst>
                      <p:childTnLst>
                        <p:par>
                          <p:cTn id="52" fill="hold">
                            <p:stCondLst>
                              <p:cond delay="0"/>
                            </p:stCondLst>
                            <p:childTnLst>
                              <p:par>
                                <p:cTn id="53" presetID="1" presetClass="mediacall" presetSubtype="0" fill="hold" nodeType="clickEffect">
                                  <p:stCondLst>
                                    <p:cond delay="0"/>
                                  </p:stCondLst>
                                  <p:childTnLst>
                                    <p:cmd type="call" cmd="playFrom(0.0)">
                                      <p:cBhvr>
                                        <p:cTn id="54" dur="10584" fill="hold"/>
                                        <p:tgtEl>
                                          <p:spTgt spid="4"/>
                                        </p:tgtEl>
                                      </p:cBhvr>
                                    </p:cmd>
                                  </p:childTnLst>
                                </p:cTn>
                              </p:par>
                            </p:childTnLst>
                          </p:cTn>
                        </p:par>
                      </p:childTnLst>
                    </p:cTn>
                  </p:par>
                </p:childTnLst>
              </p:cTn>
              <p:nextCondLst>
                <p:cond evt="onClick" delay="0">
                  <p:tgtEl>
                    <p:spTgt spid="10"/>
                  </p:tgtEl>
                </p:cond>
              </p:nextCondLst>
            </p:seq>
            <p:audio>
              <p:cMediaNode vol="80000">
                <p:cTn id="55" fill="hold" display="0">
                  <p:stCondLst>
                    <p:cond delay="indefinite"/>
                  </p:stCondLst>
                  <p:endCondLst>
                    <p:cond evt="onStopAudio" delay="0">
                      <p:tgtEl>
                        <p:sldTgt/>
                      </p:tgtEl>
                    </p:cond>
                  </p:endCondLst>
                </p:cTn>
                <p:tgtEl>
                  <p:spTgt spid="14"/>
                </p:tgtEl>
              </p:cMediaNode>
            </p:audio>
            <p:seq concurrent="1" nextAc="seek">
              <p:cTn id="56" restart="whenNotActive" fill="hold" evtFilter="cancelBubble" nodeType="interactiveSeq">
                <p:stCondLst>
                  <p:cond evt="onClick" delay="0">
                    <p:tgtEl>
                      <p:spTgt spid="12"/>
                    </p:tgtEl>
                  </p:cond>
                </p:stCondLst>
                <p:endSync evt="end" delay="0">
                  <p:rtn val="all"/>
                </p:endSync>
                <p:childTnLst>
                  <p:par>
                    <p:cTn id="57" fill="hold">
                      <p:stCondLst>
                        <p:cond delay="0"/>
                      </p:stCondLst>
                      <p:childTnLst>
                        <p:par>
                          <p:cTn id="58" fill="hold">
                            <p:stCondLst>
                              <p:cond delay="0"/>
                            </p:stCondLst>
                            <p:childTnLst>
                              <p:par>
                                <p:cTn id="59" presetID="1" presetClass="mediacall" presetSubtype="0" fill="hold" nodeType="clickEffect">
                                  <p:stCondLst>
                                    <p:cond delay="0"/>
                                  </p:stCondLst>
                                  <p:childTnLst>
                                    <p:cmd type="call" cmd="playFrom(0.0)">
                                      <p:cBhvr>
                                        <p:cTn id="60" dur="3030" fill="hold"/>
                                        <p:tgtEl>
                                          <p:spTgt spid="14"/>
                                        </p:tgtEl>
                                      </p:cBhvr>
                                    </p:cmd>
                                  </p:childTnLst>
                                </p:cTn>
                              </p:par>
                            </p:childTnLst>
                          </p:cTn>
                        </p:par>
                      </p:childTnLst>
                    </p:cTn>
                  </p:par>
                </p:childTnLst>
              </p:cTn>
              <p:nextCondLst>
                <p:cond evt="onClick" delay="0">
                  <p:tgtEl>
                    <p:spTgt spid="12"/>
                  </p:tgtEl>
                </p:cond>
              </p:nextCondLst>
            </p:seq>
            <p:audio>
              <p:cMediaNode vol="80000">
                <p:cTn id="61" fill="hold" display="0">
                  <p:stCondLst>
                    <p:cond delay="indefinite"/>
                  </p:stCondLst>
                  <p:endCondLst>
                    <p:cond evt="onStopAudio" delay="0">
                      <p:tgtEl>
                        <p:sldTgt/>
                      </p:tgtEl>
                    </p:cond>
                  </p:endCondLst>
                </p:cTn>
                <p:tgtEl>
                  <p:spTgt spid="16"/>
                </p:tgtEl>
              </p:cMediaNode>
            </p:audio>
            <p:audio>
              <p:cMediaNode vol="100000">
                <p:cTn id="62" fill="hold" display="0">
                  <p:stCondLst>
                    <p:cond delay="indefinite"/>
                  </p:stCondLst>
                  <p:endCondLst>
                    <p:cond evt="onStopAudio" delay="0">
                      <p:tgtEl>
                        <p:sldTgt/>
                      </p:tgtEl>
                    </p:cond>
                  </p:endCondLst>
                </p:cTn>
                <p:tgtEl>
                  <p:spTgt spid="18"/>
                </p:tgtEl>
              </p:cMediaNode>
            </p:audio>
            <p:audio>
              <p:cMediaNode vol="100000">
                <p:cTn id="63" fill="hold" display="0">
                  <p:stCondLst>
                    <p:cond delay="indefinite"/>
                  </p:stCondLst>
                  <p:endCondLst>
                    <p:cond evt="onStopAudio" delay="0">
                      <p:tgtEl>
                        <p:sldTgt/>
                      </p:tgtEl>
                    </p:cond>
                  </p:endCondLst>
                </p:cTn>
                <p:tgtEl>
                  <p:spTgt spid="8"/>
                </p:tgtEl>
              </p:cMediaNode>
            </p:audio>
          </p:childTnLst>
        </p:cTn>
      </p:par>
    </p:tnLst>
    <p:bldLst>
      <p:bldP spid="9" grpId="0" bldLvl="0" animBg="1"/>
      <p:bldP spid="10" grpId="0" bldLvl="0" animBg="1"/>
      <p:bldP spid="11" grpId="0" bldLvl="0" animBg="1"/>
      <p:bldP spid="12" grpId="0" bldLvl="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0" y="3505200"/>
            <a:ext cx="12192000" cy="3327400"/>
          </a:xfrm>
          <a:prstGeom prst="rect">
            <a:avLst/>
          </a:prstGeom>
        </p:spPr>
      </p:pic>
      <p:pic>
        <p:nvPicPr>
          <p:cNvPr id="10" name="Bus Horn sound effect">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7"/>
          <a:stretch>
            <a:fillRect/>
          </a:stretch>
        </p:blipFill>
        <p:spPr>
          <a:xfrm>
            <a:off x="14871378" y="7010400"/>
            <a:ext cx="609600" cy="609600"/>
          </a:xfrm>
          <a:prstGeom prst="rect">
            <a:avLst/>
          </a:prstGeom>
        </p:spPr>
      </p:pic>
      <p:pic>
        <p:nvPicPr>
          <p:cNvPr id="11" name="Bus Sound Effects">
            <a:hlinkClick r:id="" action="ppaction://media"/>
          </p:cNvPr>
          <p:cNvPicPr>
            <a:picLocks noChangeAspect="1"/>
          </p:cNvPicPr>
          <p:nvPr>
            <a:audioFile r:link="rId3"/>
            <p:extLst>
              <p:ext uri="{DAA4B4D4-6D71-4841-9C94-3DE7FCFB9230}">
                <p14:media xmlns:p14="http://schemas.microsoft.com/office/powerpoint/2010/main" r:embed="rId4">
                  <p14:trim st="440" end="15675"/>
                </p14:media>
              </p:ext>
            </p:extLst>
          </p:nvPr>
        </p:nvPicPr>
        <p:blipFill>
          <a:blip r:embed="rId7"/>
          <a:stretch>
            <a:fillRect/>
          </a:stretch>
        </p:blipFill>
        <p:spPr>
          <a:xfrm>
            <a:off x="14852328" y="1237288"/>
            <a:ext cx="609600" cy="609600"/>
          </a:xfrm>
          <a:prstGeom prst="rect">
            <a:avLst/>
          </a:prstGeom>
        </p:spPr>
      </p:pic>
      <p:pic>
        <p:nvPicPr>
          <p:cNvPr id="6149" name="Picture 5"/>
          <p:cNvPicPr>
            <a:picLocks noChangeAspect="1" noChangeArrowheads="1"/>
          </p:cNvPicPr>
          <p:nvPr/>
        </p:nvPicPr>
        <p:blipFill rotWithShape="1">
          <a:blip r:embed="rId8">
            <a:extLst>
              <a:ext uri="{28A0092B-C50C-407E-A947-70E740481C1C}">
                <a14:useLocalDpi xmlns:a14="http://schemas.microsoft.com/office/drawing/2010/main" val="0"/>
              </a:ext>
            </a:extLst>
          </a:blip>
          <a:srcRect t="10124" r="-2133" b="21481"/>
          <a:stretch>
            <a:fillRect/>
          </a:stretch>
        </p:blipFill>
        <p:spPr bwMode="auto">
          <a:xfrm>
            <a:off x="0" y="0"/>
            <a:ext cx="12496800" cy="45598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 name="Picture 4"/>
          <p:cNvPicPr>
            <a:picLocks noChangeAspect="1" noChangeArrowheads="1"/>
          </p:cNvPicPr>
          <p:nvPr/>
        </p:nvPicPr>
        <p:blipFill rotWithShape="1">
          <a:blip r:embed="rId9">
            <a:extLst>
              <a:ext uri="{BEBA8EAE-BF5A-486C-A8C5-ECC9F3942E4B}">
                <a14:imgProps xmlns:a14="http://schemas.microsoft.com/office/drawing/2010/main">
                  <a14:imgLayer r:embed="rId10">
                    <a14:imgEffect>
                      <a14:backgroundRemoval t="10000" b="84066" l="0" r="100000">
                        <a14:foregroundMark x1="17692" y1="60989" x2="20110" y2="70000"/>
                        <a14:foregroundMark x1="77692" y1="60110" x2="81209" y2="69560"/>
                      </a14:backgroundRemoval>
                    </a14:imgEffect>
                  </a14:imgLayer>
                </a14:imgProps>
              </a:ext>
              <a:ext uri="{28A0092B-C50C-407E-A947-70E740481C1C}">
                <a14:useLocalDpi xmlns:a14="http://schemas.microsoft.com/office/drawing/2010/main" val="0"/>
              </a:ext>
            </a:extLst>
          </a:blip>
          <a:srcRect l="-1" t="18901" r="-2198" b="21978"/>
          <a:stretch>
            <a:fillRect/>
          </a:stretch>
        </p:blipFill>
        <p:spPr bwMode="auto">
          <a:xfrm>
            <a:off x="12204544" y="2362200"/>
            <a:ext cx="5486400" cy="43953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3032" fill="hold"/>
                                        <p:tgtEl>
                                          <p:spTgt spid="10"/>
                                        </p:tgtEl>
                                      </p:cBhvr>
                                    </p:cmd>
                                  </p:childTnLst>
                                </p:cTn>
                              </p:par>
                            </p:childTnLst>
                          </p:cTn>
                        </p:par>
                        <p:par>
                          <p:cTn id="7" fill="hold">
                            <p:stCondLst>
                              <p:cond delay="3500"/>
                            </p:stCondLst>
                            <p:childTnLst>
                              <p:par>
                                <p:cTn id="8" presetID="1" presetClass="mediacall" presetSubtype="0" fill="hold" nodeType="afterEffect">
                                  <p:stCondLst>
                                    <p:cond delay="0"/>
                                  </p:stCondLst>
                                  <p:childTnLst>
                                    <p:cmd type="call" cmd="playFrom(0.0)">
                                      <p:cBhvr>
                                        <p:cTn id="9" dur="10140" fill="hold"/>
                                        <p:tgtEl>
                                          <p:spTgt spid="11"/>
                                        </p:tgtEl>
                                      </p:cBhvr>
                                    </p:cmd>
                                  </p:childTnLst>
                                </p:cTn>
                              </p:par>
                              <p:par>
                                <p:cTn id="10" presetID="35" presetClass="path" presetSubtype="0" accel="50000" decel="50000" fill="hold" nodeType="withEffect">
                                  <p:stCondLst>
                                    <p:cond delay="0"/>
                                  </p:stCondLst>
                                  <p:childTnLst>
                                    <p:animMotion origin="layout" path="M 3.33333E-6 -1.48148E-6 L -0.68334 0.00324 " pathEditMode="relative" rAng="0" ptsTypes="AA">
                                      <p:cBhvr>
                                        <p:cTn id="11" dur="5000" fill="hold"/>
                                        <p:tgtEl>
                                          <p:spTgt spid="9"/>
                                        </p:tgtEl>
                                        <p:attrNameLst>
                                          <p:attrName>ppt_x</p:attrName>
                                          <p:attrName>ppt_y</p:attrName>
                                        </p:attrNameLst>
                                      </p:cBhvr>
                                      <p:rCtr x="-34167" y="162"/>
                                    </p:animMotion>
                                  </p:childTnLst>
                                </p:cTn>
                              </p:par>
                            </p:childTnLst>
                          </p:cTn>
                        </p:par>
                      </p:childTnLst>
                    </p:cTn>
                  </p:par>
                </p:childTnLst>
              </p:cTn>
              <p:prevCondLst>
                <p:cond evt="onPrev" delay="0">
                  <p:tgtEl>
                    <p:sldTgt/>
                  </p:tgtEl>
                </p:cond>
              </p:prevCondLst>
              <p:nextCondLst>
                <p:cond evt="onNext" delay="0">
                  <p:tgtEl>
                    <p:sldTgt/>
                  </p:tgtEl>
                </p:cond>
              </p:nextCondLst>
            </p:seq>
            <p:audio>
              <p:cMediaNode vol="80000">
                <p:cTn id="12" fill="hold" display="0">
                  <p:stCondLst>
                    <p:cond delay="indefinite"/>
                  </p:stCondLst>
                  <p:endCondLst>
                    <p:cond evt="onStopAudio" delay="0">
                      <p:tgtEl>
                        <p:sldTgt/>
                      </p:tgtEl>
                    </p:cond>
                  </p:endCondLst>
                </p:cTn>
                <p:tgtEl>
                  <p:spTgt spid="10"/>
                </p:tgtEl>
              </p:cMediaNode>
            </p:audio>
            <p:audio>
              <p:cMediaNode vol="100000">
                <p:cTn id="13" fill="hold" display="0">
                  <p:stCondLst>
                    <p:cond delay="indefinite"/>
                  </p:stCondLst>
                  <p:endCondLst>
                    <p:cond evt="onStopAudio" delay="0">
                      <p:tgtEl>
                        <p:sldTgt/>
                      </p:tgtEl>
                    </p:cond>
                  </p:endCondLst>
                </p:cTn>
                <p:tgtEl>
                  <p:spTgt spid="11"/>
                </p:tgtEl>
              </p:cMediaNode>
            </p:audio>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942" name="图片 39941" descr="1-47"/>
          <p:cNvPicPr>
            <a:picLocks noChangeAspect="1"/>
          </p:cNvPicPr>
          <p:nvPr/>
        </p:nvPicPr>
        <p:blipFill>
          <a:blip r:embed="rId4"/>
          <a:stretch>
            <a:fillRect/>
          </a:stretch>
        </p:blipFill>
        <p:spPr>
          <a:xfrm>
            <a:off x="-10583" y="376555"/>
            <a:ext cx="12202583" cy="6705600"/>
          </a:xfrm>
          <a:prstGeom prst="rect">
            <a:avLst/>
          </a:prstGeom>
          <a:noFill/>
          <a:ln w="9525">
            <a:noFill/>
          </a:ln>
        </p:spPr>
      </p:pic>
      <p:pic>
        <p:nvPicPr>
          <p:cNvPr id="39941" name="图片 39940" descr="1-48"/>
          <p:cNvPicPr>
            <a:picLocks noChangeAspect="1"/>
          </p:cNvPicPr>
          <p:nvPr/>
        </p:nvPicPr>
        <p:blipFill>
          <a:blip r:embed="rId5"/>
          <a:stretch>
            <a:fillRect/>
          </a:stretch>
        </p:blipFill>
        <p:spPr>
          <a:xfrm>
            <a:off x="-1020233" y="4210051"/>
            <a:ext cx="4948767" cy="2872316"/>
          </a:xfrm>
          <a:prstGeom prst="rect">
            <a:avLst/>
          </a:prstGeom>
          <a:noFill/>
          <a:ln w="9525">
            <a:noFill/>
          </a:ln>
        </p:spPr>
      </p:pic>
      <p:pic>
        <p:nvPicPr>
          <p:cNvPr id="39943" name="图片 39942" descr="15"/>
          <p:cNvPicPr>
            <a:picLocks noChangeAspect="1"/>
          </p:cNvPicPr>
          <p:nvPr/>
        </p:nvPicPr>
        <p:blipFill>
          <a:blip r:embed="rId6"/>
          <a:stretch>
            <a:fillRect/>
          </a:stretch>
        </p:blipFill>
        <p:spPr>
          <a:xfrm>
            <a:off x="6502400" y="-228600"/>
            <a:ext cx="5217584" cy="6775451"/>
          </a:xfrm>
          <a:prstGeom prst="rect">
            <a:avLst/>
          </a:prstGeom>
          <a:noFill/>
          <a:ln w="9525">
            <a:noFill/>
          </a:ln>
        </p:spPr>
      </p:pic>
      <p:sp>
        <p:nvSpPr>
          <p:cNvPr id="9222" name="Text Box 6"/>
          <p:cNvSpPr txBox="1"/>
          <p:nvPr/>
        </p:nvSpPr>
        <p:spPr>
          <a:xfrm>
            <a:off x="843280" y="1929765"/>
            <a:ext cx="5760085" cy="1753235"/>
          </a:xfrm>
          <a:prstGeom prst="rect">
            <a:avLst/>
          </a:prstGeom>
          <a:noFill/>
          <a:ln w="9525">
            <a:noFill/>
          </a:ln>
        </p:spPr>
        <p:txBody>
          <a:bodyPr wrap="square">
            <a:spAutoFit/>
          </a:bodyPr>
          <a:lstStyle/>
          <a:p>
            <a:pPr marL="0" marR="0" lvl="0" indent="0" algn="ctr" defTabSz="914400" rtl="0" eaLnBrk="1" fontAlgn="auto" latinLnBrk="0" hangingPunct="1">
              <a:lnSpc>
                <a:spcPct val="100000"/>
              </a:lnSpc>
              <a:spcBef>
                <a:spcPct val="50000"/>
              </a:spcBef>
              <a:spcAft>
                <a:spcPts val="0"/>
              </a:spcAft>
              <a:buClrTx/>
              <a:buSzTx/>
              <a:buFontTx/>
              <a:buNone/>
              <a:defRPr/>
            </a:pPr>
            <a:r>
              <a:rPr kumimoji="0" lang="en-US" sz="5400" b="1" i="0" u="none" strike="noStrike" kern="1200" cap="none" spc="0" normalizeH="0" baseline="0" noProof="0" dirty="0" err="1">
                <a:ln w="22225">
                  <a:solidFill>
                    <a:schemeClr val="accent2"/>
                  </a:solidFill>
                  <a:prstDash val="solid"/>
                </a:ln>
                <a:solidFill>
                  <a:schemeClr val="accent2">
                    <a:lumMod val="40000"/>
                    <a:lumOff val="60000"/>
                  </a:schemeClr>
                </a:solidFill>
                <a:effectLst/>
                <a:uLnTx/>
                <a:uFillTx/>
                <a:ea typeface="+mn-ea"/>
                <a:cs typeface="UTM Avo" panose="02040603050506020204" pitchFamily="18" charset="0"/>
              </a:rPr>
              <a:t>Bài 6: Chào đón ngày khai trường</a:t>
            </a:r>
          </a:p>
        </p:txBody>
      </p:sp>
      <p:pic>
        <p:nvPicPr>
          <p:cNvPr id="7" name="Content Placeholder 20" descr="logo"/>
          <p:cNvPicPr>
            <a:picLocks noChangeAspect="1"/>
          </p:cNvPicPr>
          <p:nvPr/>
        </p:nvPicPr>
        <p:blipFill>
          <a:blip r:embed="rId7"/>
          <a:stretch>
            <a:fillRect/>
          </a:stretch>
        </p:blipFill>
        <p:spPr>
          <a:xfrm>
            <a:off x="10830561" y="-228812"/>
            <a:ext cx="1564640" cy="1598295"/>
          </a:xfrm>
          <a:prstGeom prst="rect">
            <a:avLst/>
          </a:prstGeom>
        </p:spPr>
      </p:pic>
      <p:sp>
        <p:nvSpPr>
          <p:cNvPr id="2" name="TextBox 1"/>
          <p:cNvSpPr txBox="1"/>
          <p:nvPr/>
        </p:nvSpPr>
        <p:spPr>
          <a:xfrm>
            <a:off x="3014134" y="83955"/>
            <a:ext cx="4402667" cy="583565"/>
          </a:xfrm>
          <a:prstGeom prst="rect">
            <a:avLst/>
          </a:prstGeom>
          <a:noFill/>
        </p:spPr>
        <p:txBody>
          <a:bodyPr wrap="square" rtlCol="0">
            <a:spAutoFit/>
          </a:bodyPr>
          <a:lstStyle/>
          <a:p>
            <a:r>
              <a:rPr lang="en-US" sz="3200" b="1" dirty="0" err="1">
                <a:latin typeface="Times New Roman" panose="02020603050405020304" pitchFamily="18" charset="0"/>
                <a:ea typeface="Arial-Rounded" panose="020B0500000000000000" pitchFamily="34" charset="0"/>
                <a:cs typeface="Times New Roman" panose="02020603050405020304" pitchFamily="18" charset="0"/>
              </a:rPr>
              <a:t>Chủ</a:t>
            </a:r>
            <a:r>
              <a:rPr lang="en-US" sz="32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200" b="1" dirty="0" err="1">
                <a:latin typeface="Times New Roman" panose="02020603050405020304" pitchFamily="18" charset="0"/>
                <a:ea typeface="Arial-Rounded" panose="020B0500000000000000" pitchFamily="34" charset="0"/>
                <a:cs typeface="Times New Roman" panose="02020603050405020304" pitchFamily="18" charset="0"/>
              </a:rPr>
              <a:t>đề</a:t>
            </a:r>
            <a:r>
              <a:rPr lang="en-US" sz="3200" b="1" dirty="0">
                <a:latin typeface="Times New Roman" panose="02020603050405020304" pitchFamily="18" charset="0"/>
                <a:ea typeface="Arial-Rounded" panose="020B0500000000000000" pitchFamily="34" charset="0"/>
                <a:cs typeface="Times New Roman" panose="02020603050405020304" pitchFamily="18" charset="0"/>
              </a:rPr>
              <a:t> 2: Trường học</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nodeType="withEffect">
                                  <p:stCondLst>
                                    <p:cond delay="0"/>
                                  </p:stCondLst>
                                  <p:childTnLst>
                                    <p:set>
                                      <p:cBhvr>
                                        <p:cTn id="6" dur="1" fill="hold">
                                          <p:stCondLst>
                                            <p:cond delay="0"/>
                                          </p:stCondLst>
                                        </p:cTn>
                                        <p:tgtEl>
                                          <p:spTgt spid="39942"/>
                                        </p:tgtEl>
                                        <p:attrNameLst>
                                          <p:attrName>style.visibility</p:attrName>
                                        </p:attrNameLst>
                                      </p:cBhvr>
                                      <p:to>
                                        <p:strVal val="visible"/>
                                      </p:to>
                                    </p:set>
                                    <p:animEffect transition="in" filter="barn(outVertical)">
                                      <p:cBhvr>
                                        <p:cTn id="7" dur="500"/>
                                        <p:tgtEl>
                                          <p:spTgt spid="39942"/>
                                        </p:tgtEl>
                                      </p:cBhvr>
                                    </p:animEffect>
                                  </p:childTnLst>
                                  <p:subTnLst>
                                    <p:audio>
                                      <p:cMediaNode>
                                        <p:cTn display="0" masterRel="sameClick">
                                          <p:stCondLst>
                                            <p:cond evt="begin" delay="0">
                                              <p:tn val="5"/>
                                            </p:cond>
                                          </p:stCondLst>
                                          <p:endCondLst>
                                            <p:cond evt="onStopAudio" delay="0">
                                              <p:tgtEl>
                                                <p:sldTgt/>
                                              </p:tgtEl>
                                            </p:cond>
                                          </p:endCondLst>
                                        </p:cTn>
                                        <p:tgtEl>
                                          <p:sndTgt r:embed="rId3" name="chimes.wav"/>
                                        </p:tgtEl>
                                      </p:cMediaNode>
                                    </p:audio>
                                  </p:subTnLst>
                                </p:cTn>
                              </p:par>
                            </p:childTnLst>
                          </p:cTn>
                        </p:par>
                        <p:par>
                          <p:cTn id="8" fill="hold">
                            <p:stCondLst>
                              <p:cond delay="500"/>
                            </p:stCondLst>
                            <p:childTnLst>
                              <p:par>
                                <p:cTn id="9" presetID="47" presetClass="entr" presetSubtype="0" fill="hold" nodeType="afterEffect">
                                  <p:stCondLst>
                                    <p:cond delay="0"/>
                                  </p:stCondLst>
                                  <p:childTnLst>
                                    <p:set>
                                      <p:cBhvr>
                                        <p:cTn id="10" dur="1" fill="hold">
                                          <p:stCondLst>
                                            <p:cond delay="0"/>
                                          </p:stCondLst>
                                        </p:cTn>
                                        <p:tgtEl>
                                          <p:spTgt spid="39941"/>
                                        </p:tgtEl>
                                        <p:attrNameLst>
                                          <p:attrName>style.visibility</p:attrName>
                                        </p:attrNameLst>
                                      </p:cBhvr>
                                      <p:to>
                                        <p:strVal val="visible"/>
                                      </p:to>
                                    </p:set>
                                    <p:animEffect transition="in" filter="fade">
                                      <p:cBhvr>
                                        <p:cTn id="11" dur="1000"/>
                                        <p:tgtEl>
                                          <p:spTgt spid="39941"/>
                                        </p:tgtEl>
                                      </p:cBhvr>
                                    </p:animEffect>
                                    <p:anim calcmode="lin" valueType="num">
                                      <p:cBhvr>
                                        <p:cTn id="12" dur="1000" fill="hold"/>
                                        <p:tgtEl>
                                          <p:spTgt spid="39941"/>
                                        </p:tgtEl>
                                        <p:attrNameLst>
                                          <p:attrName>ppt_x</p:attrName>
                                        </p:attrNameLst>
                                      </p:cBhvr>
                                      <p:tavLst>
                                        <p:tav tm="0">
                                          <p:val>
                                            <p:strVal val="#ppt_x"/>
                                          </p:val>
                                        </p:tav>
                                        <p:tav tm="100000">
                                          <p:val>
                                            <p:strVal val="#ppt_x"/>
                                          </p:val>
                                        </p:tav>
                                      </p:tavLst>
                                    </p:anim>
                                    <p:anim calcmode="lin" valueType="num">
                                      <p:cBhvr>
                                        <p:cTn id="13" dur="1000" fill="hold"/>
                                        <p:tgtEl>
                                          <p:spTgt spid="39941"/>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nodeType="afterEffect">
                                  <p:stCondLst>
                                    <p:cond delay="0"/>
                                  </p:stCondLst>
                                  <p:childTnLst>
                                    <p:set>
                                      <p:cBhvr>
                                        <p:cTn id="16" dur="1" fill="hold">
                                          <p:stCondLst>
                                            <p:cond delay="0"/>
                                          </p:stCondLst>
                                        </p:cTn>
                                        <p:tgtEl>
                                          <p:spTgt spid="39943"/>
                                        </p:tgtEl>
                                        <p:attrNameLst>
                                          <p:attrName>style.visibility</p:attrName>
                                        </p:attrNameLst>
                                      </p:cBhvr>
                                      <p:to>
                                        <p:strVal val="visible"/>
                                      </p:to>
                                    </p:set>
                                    <p:animEffect transition="in" filter="fade">
                                      <p:cBhvr>
                                        <p:cTn id="17" dur="1000"/>
                                        <p:tgtEl>
                                          <p:spTgt spid="39943"/>
                                        </p:tgtEl>
                                      </p:cBhvr>
                                    </p:animEffect>
                                    <p:anim calcmode="lin" valueType="num">
                                      <p:cBhvr>
                                        <p:cTn id="18" dur="1000" fill="hold"/>
                                        <p:tgtEl>
                                          <p:spTgt spid="39943"/>
                                        </p:tgtEl>
                                        <p:attrNameLst>
                                          <p:attrName>ppt_x</p:attrName>
                                        </p:attrNameLst>
                                      </p:cBhvr>
                                      <p:tavLst>
                                        <p:tav tm="0">
                                          <p:val>
                                            <p:strVal val="#ppt_x"/>
                                          </p:val>
                                        </p:tav>
                                        <p:tav tm="100000">
                                          <p:val>
                                            <p:strVal val="#ppt_x"/>
                                          </p:val>
                                        </p:tav>
                                      </p:tavLst>
                                    </p:anim>
                                    <p:anim calcmode="lin" valueType="num">
                                      <p:cBhvr>
                                        <p:cTn id="19" dur="1000" fill="hold"/>
                                        <p:tgtEl>
                                          <p:spTgt spid="39943"/>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16" presetClass="entr" presetSubtype="21" fill="hold" grpId="0" nodeType="clickEffect">
                                  <p:stCondLst>
                                    <p:cond delay="0"/>
                                  </p:stCondLst>
                                  <p:childTnLst>
                                    <p:set>
                                      <p:cBhvr>
                                        <p:cTn id="23" dur="1" fill="hold">
                                          <p:stCondLst>
                                            <p:cond delay="0"/>
                                          </p:stCondLst>
                                        </p:cTn>
                                        <p:tgtEl>
                                          <p:spTgt spid="9222"/>
                                        </p:tgtEl>
                                        <p:attrNameLst>
                                          <p:attrName>style.visibility</p:attrName>
                                        </p:attrNameLst>
                                      </p:cBhvr>
                                      <p:to>
                                        <p:strVal val="visible"/>
                                      </p:to>
                                    </p:set>
                                    <p:animEffect transition="in" filter="barn(inVertical)">
                                      <p:cBhvr>
                                        <p:cTn id="24" dur="500"/>
                                        <p:tgtEl>
                                          <p:spTgt spid="92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22"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8" name="7"/>
          <p:cNvCxnSpPr/>
          <p:nvPr/>
        </p:nvCxnSpPr>
        <p:spPr>
          <a:xfrm>
            <a:off x="3717388" y="2328601"/>
            <a:ext cx="4357441" cy="0"/>
          </a:xfrm>
          <a:prstGeom prst="line">
            <a:avLst/>
          </a:prstGeom>
          <a:ln w="9525">
            <a:solidFill>
              <a:schemeClr val="bg1"/>
            </a:solidFill>
            <a:prstDash val="solid"/>
            <a:tailEnd type="diamond"/>
          </a:ln>
        </p:spPr>
        <p:style>
          <a:lnRef idx="1">
            <a:schemeClr val="accent1"/>
          </a:lnRef>
          <a:fillRef idx="0">
            <a:schemeClr val="accent1"/>
          </a:fillRef>
          <a:effectRef idx="0">
            <a:schemeClr val="accent1"/>
          </a:effectRef>
          <a:fontRef idx="minor">
            <a:schemeClr val="tx1"/>
          </a:fontRef>
        </p:style>
      </p:cxnSp>
      <p:grpSp>
        <p:nvGrpSpPr>
          <p:cNvPr id="15" name="14"/>
          <p:cNvGrpSpPr/>
          <p:nvPr/>
        </p:nvGrpSpPr>
        <p:grpSpPr>
          <a:xfrm>
            <a:off x="4176392" y="1346835"/>
            <a:ext cx="3654053" cy="2016125"/>
            <a:chOff x="2118480" y="1316166"/>
            <a:chExt cx="1531171" cy="1512168"/>
          </a:xfrm>
        </p:grpSpPr>
        <p:sp>
          <p:nvSpPr>
            <p:cNvPr id="16" name="15"/>
            <p:cNvSpPr/>
            <p:nvPr/>
          </p:nvSpPr>
          <p:spPr>
            <a:xfrm>
              <a:off x="2118480" y="1316166"/>
              <a:ext cx="1512168" cy="1512168"/>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200">
                <a:defRPr/>
              </a:pPr>
              <a:endParaRPr lang="zh-CN" altLang="en-US" sz="2400">
                <a:solidFill>
                  <a:srgbClr val="3992B5"/>
                </a:solidFill>
                <a:latin typeface="Calibri" panose="020F0502020204030204"/>
                <a:ea typeface="SimSun" panose="02010600030101010101" pitchFamily="2" charset="-122"/>
              </a:endParaRPr>
            </a:p>
          </p:txBody>
        </p:sp>
        <p:sp>
          <p:nvSpPr>
            <p:cNvPr id="19" name="TextBox 67"/>
            <p:cNvSpPr txBox="1"/>
            <p:nvPr/>
          </p:nvSpPr>
          <p:spPr>
            <a:xfrm>
              <a:off x="2271325" y="1556684"/>
              <a:ext cx="1378326" cy="991601"/>
            </a:xfrm>
            <a:prstGeom prst="rect">
              <a:avLst/>
            </a:prstGeom>
            <a:noFill/>
          </p:spPr>
          <p:txBody>
            <a:bodyPr wrap="square" rtlCol="0">
              <a:spAutoFit/>
            </a:bodyPr>
            <a:lstStyle/>
            <a:p>
              <a:pPr marL="0" lvl="1" defTabSz="1219200">
                <a:defRPr/>
              </a:pPr>
              <a:r>
                <a:rPr lang="en-US" altLang="zh-CN" sz="8000" spc="300" dirty="0">
                  <a:solidFill>
                    <a:srgbClr val="FFFFFF"/>
                  </a:solidFill>
                  <a:latin typeface="Times New Roman" pitchFamily="18" charset="0"/>
                  <a:ea typeface="Microsoft YaHei" panose="020B0503020204020204" charset="-122"/>
                  <a:cs typeface="Times New Roman" pitchFamily="18" charset="0"/>
                </a:rPr>
                <a:t>Tiết 1</a:t>
              </a:r>
              <a:endParaRPr lang="zh-CN" altLang="en-US" sz="8000" spc="300" dirty="0">
                <a:solidFill>
                  <a:srgbClr val="FFFFFF"/>
                </a:solidFill>
                <a:latin typeface="Times New Roman" pitchFamily="18" charset="0"/>
                <a:ea typeface="Microsoft YaHei" panose="020B0503020204020204" charset="-122"/>
                <a:cs typeface="Times New Roman" pitchFamily="18" charset="0"/>
              </a:endParaRPr>
            </a:p>
          </p:txBody>
        </p:sp>
      </p:grpSp>
      <p:grpSp>
        <p:nvGrpSpPr>
          <p:cNvPr id="2" name="1"/>
          <p:cNvGrpSpPr/>
          <p:nvPr/>
        </p:nvGrpSpPr>
        <p:grpSpPr>
          <a:xfrm>
            <a:off x="-71057" y="2921013"/>
            <a:ext cx="12282473" cy="3934752"/>
            <a:chOff x="-53293" y="2190760"/>
            <a:chExt cx="9211855" cy="2951064"/>
          </a:xfrm>
        </p:grpSpPr>
        <p:pic>
          <p:nvPicPr>
            <p:cNvPr id="11" name="10"/>
            <p:cNvPicPr>
              <a:picLocks noChangeAspect="1"/>
            </p:cNvPicPr>
            <p:nvPr/>
          </p:nvPicPr>
          <p:blipFill>
            <a:blip r:embed="rId3" cstate="screen"/>
            <a:stretch>
              <a:fillRect/>
            </a:stretch>
          </p:blipFill>
          <p:spPr>
            <a:xfrm>
              <a:off x="4248310" y="3185627"/>
              <a:ext cx="4910252" cy="1956197"/>
            </a:xfrm>
            <a:prstGeom prst="rect">
              <a:avLst/>
            </a:prstGeom>
          </p:spPr>
        </p:pic>
        <p:pic>
          <p:nvPicPr>
            <p:cNvPr id="14" name="13"/>
            <p:cNvPicPr>
              <a:picLocks noChangeAspect="1"/>
            </p:cNvPicPr>
            <p:nvPr/>
          </p:nvPicPr>
          <p:blipFill>
            <a:blip r:embed="rId4"/>
            <a:stretch>
              <a:fillRect/>
            </a:stretch>
          </p:blipFill>
          <p:spPr>
            <a:xfrm>
              <a:off x="5936016" y="2190760"/>
              <a:ext cx="3208926" cy="2720031"/>
            </a:xfrm>
            <a:prstGeom prst="rect">
              <a:avLst/>
            </a:prstGeom>
          </p:spPr>
        </p:pic>
        <p:pic>
          <p:nvPicPr>
            <p:cNvPr id="17" name="16"/>
            <p:cNvPicPr>
              <a:picLocks noChangeAspect="1"/>
            </p:cNvPicPr>
            <p:nvPr/>
          </p:nvPicPr>
          <p:blipFill>
            <a:blip r:embed="rId3" cstate="screen"/>
            <a:stretch>
              <a:fillRect/>
            </a:stretch>
          </p:blipFill>
          <p:spPr>
            <a:xfrm>
              <a:off x="-53293" y="3185627"/>
              <a:ext cx="4910252" cy="1956197"/>
            </a:xfrm>
            <a:prstGeom prst="rect">
              <a:avLst/>
            </a:prstGeom>
          </p:spPr>
        </p:pic>
      </p:grpSp>
    </p:spTree>
  </p:cSld>
  <p:clrMapOvr>
    <a:masterClrMapping/>
  </p:clrMapOvr>
  <mc:AlternateContent xmlns:mc="http://schemas.openxmlformats.org/markup-compatibility/2006" xmlns:p14="http://schemas.microsoft.com/office/powerpoint/2010/main">
    <mc:Choice Requires="p14">
      <p:transition spd="slow" p14:dur="1250" advClick="0" advTm="3713">
        <p14:switch dir="r"/>
      </p:transition>
    </mc:Choice>
    <mc:Fallback xmlns="">
      <p:transition spd="slow" advClick="0" advTm="3713">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down)">
                                      <p:cBhvr>
                                        <p:cTn id="7" dur="500"/>
                                        <p:tgtEl>
                                          <p:spTgt spid="8"/>
                                        </p:tgtEl>
                                      </p:cBhvr>
                                    </p:animEffect>
                                  </p:childTnLst>
                                </p:cTn>
                              </p:par>
                              <p:par>
                                <p:cTn id="8" presetID="53" presetClass="entr" presetSubtype="16" fill="hold" nodeType="withEffect">
                                  <p:stCondLst>
                                    <p:cond delay="0"/>
                                  </p:stCondLst>
                                  <p:childTnLst>
                                    <p:set>
                                      <p:cBhvr>
                                        <p:cTn id="9" dur="1" fill="hold">
                                          <p:stCondLst>
                                            <p:cond delay="0"/>
                                          </p:stCondLst>
                                        </p:cTn>
                                        <p:tgtEl>
                                          <p:spTgt spid="15"/>
                                        </p:tgtEl>
                                        <p:attrNameLst>
                                          <p:attrName>style.visibility</p:attrName>
                                        </p:attrNameLst>
                                      </p:cBhvr>
                                      <p:to>
                                        <p:strVal val="visible"/>
                                      </p:to>
                                    </p:set>
                                    <p:anim calcmode="lin" valueType="num">
                                      <p:cBhvr>
                                        <p:cTn id="10" dur="500" fill="hold"/>
                                        <p:tgtEl>
                                          <p:spTgt spid="15"/>
                                        </p:tgtEl>
                                        <p:attrNameLst>
                                          <p:attrName>ppt_w</p:attrName>
                                        </p:attrNameLst>
                                      </p:cBhvr>
                                      <p:tavLst>
                                        <p:tav tm="0">
                                          <p:val>
                                            <p:fltVal val="0"/>
                                          </p:val>
                                        </p:tav>
                                        <p:tav tm="100000">
                                          <p:val>
                                            <p:strVal val="#ppt_w"/>
                                          </p:val>
                                        </p:tav>
                                      </p:tavLst>
                                    </p:anim>
                                    <p:anim calcmode="lin" valueType="num">
                                      <p:cBhvr>
                                        <p:cTn id="11" dur="500" fill="hold"/>
                                        <p:tgtEl>
                                          <p:spTgt spid="15"/>
                                        </p:tgtEl>
                                        <p:attrNameLst>
                                          <p:attrName>ppt_h</p:attrName>
                                        </p:attrNameLst>
                                      </p:cBhvr>
                                      <p:tavLst>
                                        <p:tav tm="0">
                                          <p:val>
                                            <p:fltVal val="0"/>
                                          </p:val>
                                        </p:tav>
                                        <p:tav tm="100000">
                                          <p:val>
                                            <p:strVal val="#ppt_h"/>
                                          </p:val>
                                        </p:tav>
                                      </p:tavLst>
                                    </p:anim>
                                    <p:animEffect transition="in" filter="fade">
                                      <p:cBhvr>
                                        <p:cTn id="12"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p:txBody>
          <a:bodyPr/>
          <a:lstStyle/>
          <a:p>
            <a:endParaRPr lang="en-US"/>
          </a:p>
        </p:txBody>
      </p:sp>
      <p:pic>
        <p:nvPicPr>
          <p:cNvPr id="12" name="Content Placeholder 11"/>
          <p:cNvPicPr>
            <a:picLocks noGrp="1" noChangeAspect="1"/>
          </p:cNvPicPr>
          <p:nvPr>
            <p:ph sz="half" idx="2"/>
          </p:nvPr>
        </p:nvPicPr>
        <p:blipFill>
          <a:blip r:embed="rId3"/>
          <a:stretch>
            <a:fillRect/>
          </a:stretch>
        </p:blipFill>
        <p:spPr>
          <a:xfrm>
            <a:off x="-84455" y="-91440"/>
            <a:ext cx="12277090" cy="7084695"/>
          </a:xfrm>
          <a:prstGeom prst="rect">
            <a:avLst/>
          </a:prstGeom>
        </p:spPr>
      </p:pic>
      <p:sp>
        <p:nvSpPr>
          <p:cNvPr id="14" name="Content Placeholder 13"/>
          <p:cNvSpPr>
            <a:spLocks noGrp="1"/>
          </p:cNvSpPr>
          <p:nvPr>
            <p:ph sz="half" idx="1"/>
          </p:nvPr>
        </p:nvSpPr>
        <p:spPr/>
        <p:txBody>
          <a:bodyPr/>
          <a:lstStyle/>
          <a:p>
            <a:endParaRPr lang="en-US"/>
          </a:p>
        </p:txBody>
      </p:sp>
      <p:grpSp>
        <p:nvGrpSpPr>
          <p:cNvPr id="52" name="Group 4"/>
          <p:cNvGrpSpPr>
            <a:grpSpLocks noChangeAspect="1"/>
          </p:cNvGrpSpPr>
          <p:nvPr/>
        </p:nvGrpSpPr>
        <p:grpSpPr bwMode="auto">
          <a:xfrm flipV="1">
            <a:off x="1562735" y="-35558"/>
            <a:ext cx="2540000" cy="2620645"/>
            <a:chOff x="1308" y="1009"/>
            <a:chExt cx="1001" cy="1033"/>
          </a:xfrm>
        </p:grpSpPr>
        <p:sp>
          <p:nvSpPr>
            <p:cNvPr id="53" name="Freeform 5"/>
            <p:cNvSpPr/>
            <p:nvPr/>
          </p:nvSpPr>
          <p:spPr bwMode="auto">
            <a:xfrm>
              <a:off x="1533" y="1009"/>
              <a:ext cx="571" cy="830"/>
            </a:xfrm>
            <a:custGeom>
              <a:avLst/>
              <a:gdLst>
                <a:gd name="T0" fmla="*/ 404 w 439"/>
                <a:gd name="T1" fmla="*/ 298 h 638"/>
                <a:gd name="T2" fmla="*/ 321 w 439"/>
                <a:gd name="T3" fmla="*/ 223 h 638"/>
                <a:gd name="T4" fmla="*/ 321 w 439"/>
                <a:gd name="T5" fmla="*/ 50 h 638"/>
                <a:gd name="T6" fmla="*/ 318 w 439"/>
                <a:gd name="T7" fmla="*/ 41 h 638"/>
                <a:gd name="T8" fmla="*/ 221 w 439"/>
                <a:gd name="T9" fmla="*/ 0 h 638"/>
                <a:gd name="T10" fmla="*/ 118 w 439"/>
                <a:gd name="T11" fmla="*/ 40 h 638"/>
                <a:gd name="T12" fmla="*/ 114 w 439"/>
                <a:gd name="T13" fmla="*/ 50 h 638"/>
                <a:gd name="T14" fmla="*/ 114 w 439"/>
                <a:gd name="T15" fmla="*/ 225 h 638"/>
                <a:gd name="T16" fmla="*/ 34 w 439"/>
                <a:gd name="T17" fmla="*/ 300 h 638"/>
                <a:gd name="T18" fmla="*/ 0 w 439"/>
                <a:gd name="T19" fmla="*/ 418 h 638"/>
                <a:gd name="T20" fmla="*/ 220 w 439"/>
                <a:gd name="T21" fmla="*/ 638 h 638"/>
                <a:gd name="T22" fmla="*/ 439 w 439"/>
                <a:gd name="T23" fmla="*/ 418 h 638"/>
                <a:gd name="T24" fmla="*/ 404 w 439"/>
                <a:gd name="T25" fmla="*/ 298 h 6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39" h="638">
                  <a:moveTo>
                    <a:pt x="404" y="298"/>
                  </a:moveTo>
                  <a:cubicBezTo>
                    <a:pt x="383" y="267"/>
                    <a:pt x="355" y="241"/>
                    <a:pt x="321" y="223"/>
                  </a:cubicBezTo>
                  <a:cubicBezTo>
                    <a:pt x="321" y="222"/>
                    <a:pt x="321" y="50"/>
                    <a:pt x="321" y="50"/>
                  </a:cubicBezTo>
                  <a:cubicBezTo>
                    <a:pt x="321" y="47"/>
                    <a:pt x="320" y="44"/>
                    <a:pt x="318" y="41"/>
                  </a:cubicBezTo>
                  <a:cubicBezTo>
                    <a:pt x="316" y="39"/>
                    <a:pt x="282" y="0"/>
                    <a:pt x="221" y="0"/>
                  </a:cubicBezTo>
                  <a:cubicBezTo>
                    <a:pt x="162" y="0"/>
                    <a:pt x="120" y="38"/>
                    <a:pt x="118" y="40"/>
                  </a:cubicBezTo>
                  <a:cubicBezTo>
                    <a:pt x="116" y="43"/>
                    <a:pt x="114" y="46"/>
                    <a:pt x="114" y="50"/>
                  </a:cubicBezTo>
                  <a:cubicBezTo>
                    <a:pt x="114" y="50"/>
                    <a:pt x="114" y="223"/>
                    <a:pt x="114" y="225"/>
                  </a:cubicBezTo>
                  <a:cubicBezTo>
                    <a:pt x="81" y="243"/>
                    <a:pt x="54" y="269"/>
                    <a:pt x="34" y="300"/>
                  </a:cubicBezTo>
                  <a:cubicBezTo>
                    <a:pt x="11" y="335"/>
                    <a:pt x="0" y="376"/>
                    <a:pt x="0" y="418"/>
                  </a:cubicBezTo>
                  <a:cubicBezTo>
                    <a:pt x="0" y="539"/>
                    <a:pt x="98" y="638"/>
                    <a:pt x="220" y="638"/>
                  </a:cubicBezTo>
                  <a:cubicBezTo>
                    <a:pt x="341" y="638"/>
                    <a:pt x="439" y="539"/>
                    <a:pt x="439" y="418"/>
                  </a:cubicBezTo>
                  <a:cubicBezTo>
                    <a:pt x="439" y="375"/>
                    <a:pt x="427" y="334"/>
                    <a:pt x="404" y="298"/>
                  </a:cubicBezTo>
                  <a:close/>
                </a:path>
              </a:pathLst>
            </a:custGeom>
            <a:noFill/>
            <a:ln>
              <a:solidFill>
                <a:srgbClr val="FFFF00"/>
              </a:solidFill>
            </a:ln>
          </p:spPr>
          <p:txBody>
            <a:bodyPr vert="horz" wrap="square" lIns="121920" tIns="60960" rIns="121920" bIns="6096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srgbClr val="FFFF00"/>
                </a:solidFill>
                <a:effectLst/>
                <a:uLnTx/>
                <a:uFillTx/>
                <a:latin typeface="字魂59号-创粗黑" panose="00000500000000000000" pitchFamily="2" charset="-122"/>
                <a:ea typeface="字魂59号-创粗黑" panose="00000500000000000000" pitchFamily="2" charset="-122"/>
                <a:cs typeface="+mn-ea"/>
                <a:sym typeface="字魂59号-创粗黑" panose="00000500000000000000" pitchFamily="2" charset="-122"/>
              </a:endParaRPr>
            </a:p>
          </p:txBody>
        </p:sp>
        <p:sp>
          <p:nvSpPr>
            <p:cNvPr id="54" name="Freeform 6"/>
            <p:cNvSpPr>
              <a:spLocks noEditPoints="1"/>
            </p:cNvSpPr>
            <p:nvPr/>
          </p:nvSpPr>
          <p:spPr bwMode="auto">
            <a:xfrm>
              <a:off x="1526" y="1009"/>
              <a:ext cx="573" cy="830"/>
            </a:xfrm>
            <a:custGeom>
              <a:avLst/>
              <a:gdLst>
                <a:gd name="T0" fmla="*/ 440 w 440"/>
                <a:gd name="T1" fmla="*/ 418 h 638"/>
                <a:gd name="T2" fmla="*/ 322 w 440"/>
                <a:gd name="T3" fmla="*/ 223 h 638"/>
                <a:gd name="T4" fmla="*/ 319 w 440"/>
                <a:gd name="T5" fmla="*/ 41 h 638"/>
                <a:gd name="T6" fmla="*/ 119 w 440"/>
                <a:gd name="T7" fmla="*/ 40 h 638"/>
                <a:gd name="T8" fmla="*/ 114 w 440"/>
                <a:gd name="T9" fmla="*/ 225 h 638"/>
                <a:gd name="T10" fmla="*/ 0 w 440"/>
                <a:gd name="T11" fmla="*/ 418 h 638"/>
                <a:gd name="T12" fmla="*/ 143 w 440"/>
                <a:gd name="T13" fmla="*/ 75 h 638"/>
                <a:gd name="T14" fmla="*/ 294 w 440"/>
                <a:gd name="T15" fmla="*/ 134 h 638"/>
                <a:gd name="T16" fmla="*/ 143 w 440"/>
                <a:gd name="T17" fmla="*/ 75 h 638"/>
                <a:gd name="T18" fmla="*/ 294 w 440"/>
                <a:gd name="T19" fmla="*/ 162 h 638"/>
                <a:gd name="T20" fmla="*/ 294 w 440"/>
                <a:gd name="T21" fmla="*/ 189 h 638"/>
                <a:gd name="T22" fmla="*/ 143 w 440"/>
                <a:gd name="T23" fmla="*/ 134 h 638"/>
                <a:gd name="T24" fmla="*/ 213 w 440"/>
                <a:gd name="T25" fmla="*/ 411 h 638"/>
                <a:gd name="T26" fmla="*/ 184 w 440"/>
                <a:gd name="T27" fmla="*/ 400 h 638"/>
                <a:gd name="T28" fmla="*/ 196 w 440"/>
                <a:gd name="T29" fmla="*/ 200 h 638"/>
                <a:gd name="T30" fmla="*/ 230 w 440"/>
                <a:gd name="T31" fmla="*/ 228 h 638"/>
                <a:gd name="T32" fmla="*/ 218 w 440"/>
                <a:gd name="T33" fmla="*/ 408 h 638"/>
                <a:gd name="T34" fmla="*/ 213 w 440"/>
                <a:gd name="T35" fmla="*/ 459 h 638"/>
                <a:gd name="T36" fmla="*/ 213 w 440"/>
                <a:gd name="T37" fmla="*/ 435 h 638"/>
                <a:gd name="T38" fmla="*/ 136 w 440"/>
                <a:gd name="T39" fmla="*/ 245 h 638"/>
                <a:gd name="T40" fmla="*/ 143 w 440"/>
                <a:gd name="T41" fmla="*/ 191 h 638"/>
                <a:gd name="T42" fmla="*/ 183 w 440"/>
                <a:gd name="T43" fmla="*/ 228 h 638"/>
                <a:gd name="T44" fmla="*/ 146 w 440"/>
                <a:gd name="T45" fmla="*/ 411 h 638"/>
                <a:gd name="T46" fmla="*/ 139 w 440"/>
                <a:gd name="T47" fmla="*/ 470 h 638"/>
                <a:gd name="T48" fmla="*/ 181 w 440"/>
                <a:gd name="T49" fmla="*/ 421 h 638"/>
                <a:gd name="T50" fmla="*/ 188 w 440"/>
                <a:gd name="T51" fmla="*/ 450 h 638"/>
                <a:gd name="T52" fmla="*/ 237 w 440"/>
                <a:gd name="T53" fmla="*/ 450 h 638"/>
                <a:gd name="T54" fmla="*/ 245 w 440"/>
                <a:gd name="T55" fmla="*/ 421 h 638"/>
                <a:gd name="T56" fmla="*/ 286 w 440"/>
                <a:gd name="T57" fmla="*/ 470 h 638"/>
                <a:gd name="T58" fmla="*/ 279 w 440"/>
                <a:gd name="T59" fmla="*/ 411 h 638"/>
                <a:gd name="T60" fmla="*/ 243 w 440"/>
                <a:gd name="T61" fmla="*/ 228 h 638"/>
                <a:gd name="T62" fmla="*/ 294 w 440"/>
                <a:gd name="T63" fmla="*/ 217 h 638"/>
                <a:gd name="T64" fmla="*/ 302 w 440"/>
                <a:gd name="T65" fmla="*/ 244 h 638"/>
                <a:gd name="T66" fmla="*/ 220 w 440"/>
                <a:gd name="T67" fmla="*/ 610 h 638"/>
                <a:gd name="T68" fmla="*/ 136 w 440"/>
                <a:gd name="T69" fmla="*/ 245 h 638"/>
                <a:gd name="T70" fmla="*/ 160 w 440"/>
                <a:gd name="T71" fmla="*/ 443 h 638"/>
                <a:gd name="T72" fmla="*/ 143 w 440"/>
                <a:gd name="T73" fmla="*/ 447 h 638"/>
                <a:gd name="T74" fmla="*/ 168 w 440"/>
                <a:gd name="T75" fmla="*/ 422 h 638"/>
                <a:gd name="T76" fmla="*/ 273 w 440"/>
                <a:gd name="T77" fmla="*/ 429 h 638"/>
                <a:gd name="T78" fmla="*/ 280 w 440"/>
                <a:gd name="T79" fmla="*/ 452 h 638"/>
                <a:gd name="T80" fmla="*/ 258 w 440"/>
                <a:gd name="T81" fmla="*/ 422 h 6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40" h="638">
                  <a:moveTo>
                    <a:pt x="220" y="638"/>
                  </a:moveTo>
                  <a:cubicBezTo>
                    <a:pt x="342" y="638"/>
                    <a:pt x="440" y="539"/>
                    <a:pt x="440" y="418"/>
                  </a:cubicBezTo>
                  <a:cubicBezTo>
                    <a:pt x="440" y="375"/>
                    <a:pt x="428" y="334"/>
                    <a:pt x="405" y="298"/>
                  </a:cubicBezTo>
                  <a:cubicBezTo>
                    <a:pt x="384" y="267"/>
                    <a:pt x="356" y="241"/>
                    <a:pt x="322" y="223"/>
                  </a:cubicBezTo>
                  <a:cubicBezTo>
                    <a:pt x="322" y="222"/>
                    <a:pt x="322" y="50"/>
                    <a:pt x="322" y="50"/>
                  </a:cubicBezTo>
                  <a:cubicBezTo>
                    <a:pt x="322" y="47"/>
                    <a:pt x="321" y="44"/>
                    <a:pt x="319" y="41"/>
                  </a:cubicBezTo>
                  <a:cubicBezTo>
                    <a:pt x="317" y="39"/>
                    <a:pt x="283" y="0"/>
                    <a:pt x="222" y="0"/>
                  </a:cubicBezTo>
                  <a:cubicBezTo>
                    <a:pt x="162" y="0"/>
                    <a:pt x="121" y="38"/>
                    <a:pt x="119" y="40"/>
                  </a:cubicBezTo>
                  <a:cubicBezTo>
                    <a:pt x="117" y="43"/>
                    <a:pt x="115" y="46"/>
                    <a:pt x="115" y="50"/>
                  </a:cubicBezTo>
                  <a:cubicBezTo>
                    <a:pt x="115" y="50"/>
                    <a:pt x="115" y="223"/>
                    <a:pt x="114" y="225"/>
                  </a:cubicBezTo>
                  <a:cubicBezTo>
                    <a:pt x="82" y="243"/>
                    <a:pt x="55" y="269"/>
                    <a:pt x="35" y="300"/>
                  </a:cubicBezTo>
                  <a:cubicBezTo>
                    <a:pt x="12" y="335"/>
                    <a:pt x="0" y="376"/>
                    <a:pt x="0" y="418"/>
                  </a:cubicBezTo>
                  <a:cubicBezTo>
                    <a:pt x="0" y="539"/>
                    <a:pt x="99" y="638"/>
                    <a:pt x="220" y="638"/>
                  </a:cubicBezTo>
                  <a:close/>
                  <a:moveTo>
                    <a:pt x="143" y="75"/>
                  </a:moveTo>
                  <a:cubicBezTo>
                    <a:pt x="294" y="102"/>
                    <a:pt x="294" y="102"/>
                    <a:pt x="294" y="102"/>
                  </a:cubicBezTo>
                  <a:cubicBezTo>
                    <a:pt x="294" y="134"/>
                    <a:pt x="294" y="134"/>
                    <a:pt x="294" y="134"/>
                  </a:cubicBezTo>
                  <a:cubicBezTo>
                    <a:pt x="143" y="106"/>
                    <a:pt x="143" y="106"/>
                    <a:pt x="143" y="106"/>
                  </a:cubicBezTo>
                  <a:lnTo>
                    <a:pt x="143" y="75"/>
                  </a:lnTo>
                  <a:close/>
                  <a:moveTo>
                    <a:pt x="143" y="134"/>
                  </a:moveTo>
                  <a:cubicBezTo>
                    <a:pt x="294" y="162"/>
                    <a:pt x="294" y="162"/>
                    <a:pt x="294" y="162"/>
                  </a:cubicBezTo>
                  <a:cubicBezTo>
                    <a:pt x="294" y="180"/>
                    <a:pt x="294" y="180"/>
                    <a:pt x="294" y="180"/>
                  </a:cubicBezTo>
                  <a:cubicBezTo>
                    <a:pt x="294" y="189"/>
                    <a:pt x="294" y="189"/>
                    <a:pt x="294" y="189"/>
                  </a:cubicBezTo>
                  <a:cubicBezTo>
                    <a:pt x="143" y="163"/>
                    <a:pt x="143" y="163"/>
                    <a:pt x="143" y="163"/>
                  </a:cubicBezTo>
                  <a:lnTo>
                    <a:pt x="143" y="134"/>
                  </a:lnTo>
                  <a:close/>
                  <a:moveTo>
                    <a:pt x="218" y="408"/>
                  </a:moveTo>
                  <a:cubicBezTo>
                    <a:pt x="216" y="409"/>
                    <a:pt x="214" y="410"/>
                    <a:pt x="213" y="411"/>
                  </a:cubicBezTo>
                  <a:cubicBezTo>
                    <a:pt x="211" y="410"/>
                    <a:pt x="209" y="409"/>
                    <a:pt x="207" y="408"/>
                  </a:cubicBezTo>
                  <a:cubicBezTo>
                    <a:pt x="201" y="404"/>
                    <a:pt x="193" y="402"/>
                    <a:pt x="184" y="400"/>
                  </a:cubicBezTo>
                  <a:cubicBezTo>
                    <a:pt x="191" y="354"/>
                    <a:pt x="194" y="273"/>
                    <a:pt x="195" y="228"/>
                  </a:cubicBezTo>
                  <a:cubicBezTo>
                    <a:pt x="195" y="215"/>
                    <a:pt x="196" y="205"/>
                    <a:pt x="196" y="200"/>
                  </a:cubicBezTo>
                  <a:cubicBezTo>
                    <a:pt x="230" y="206"/>
                    <a:pt x="230" y="206"/>
                    <a:pt x="230" y="206"/>
                  </a:cubicBezTo>
                  <a:cubicBezTo>
                    <a:pt x="230" y="211"/>
                    <a:pt x="230" y="219"/>
                    <a:pt x="230" y="228"/>
                  </a:cubicBezTo>
                  <a:cubicBezTo>
                    <a:pt x="231" y="273"/>
                    <a:pt x="234" y="354"/>
                    <a:pt x="241" y="400"/>
                  </a:cubicBezTo>
                  <a:cubicBezTo>
                    <a:pt x="233" y="402"/>
                    <a:pt x="225" y="404"/>
                    <a:pt x="218" y="408"/>
                  </a:cubicBezTo>
                  <a:close/>
                  <a:moveTo>
                    <a:pt x="225" y="448"/>
                  </a:moveTo>
                  <a:cubicBezTo>
                    <a:pt x="224" y="452"/>
                    <a:pt x="218" y="459"/>
                    <a:pt x="213" y="459"/>
                  </a:cubicBezTo>
                  <a:cubicBezTo>
                    <a:pt x="208" y="459"/>
                    <a:pt x="201" y="452"/>
                    <a:pt x="201" y="448"/>
                  </a:cubicBezTo>
                  <a:cubicBezTo>
                    <a:pt x="201" y="445"/>
                    <a:pt x="204" y="439"/>
                    <a:pt x="213" y="435"/>
                  </a:cubicBezTo>
                  <a:cubicBezTo>
                    <a:pt x="221" y="439"/>
                    <a:pt x="225" y="445"/>
                    <a:pt x="225" y="448"/>
                  </a:cubicBezTo>
                  <a:close/>
                  <a:moveTo>
                    <a:pt x="136" y="245"/>
                  </a:moveTo>
                  <a:cubicBezTo>
                    <a:pt x="144" y="242"/>
                    <a:pt x="144" y="242"/>
                    <a:pt x="144" y="242"/>
                  </a:cubicBezTo>
                  <a:cubicBezTo>
                    <a:pt x="143" y="191"/>
                    <a:pt x="143" y="191"/>
                    <a:pt x="143" y="191"/>
                  </a:cubicBezTo>
                  <a:cubicBezTo>
                    <a:pt x="183" y="198"/>
                    <a:pt x="183" y="198"/>
                    <a:pt x="183" y="198"/>
                  </a:cubicBezTo>
                  <a:cubicBezTo>
                    <a:pt x="183" y="205"/>
                    <a:pt x="183" y="215"/>
                    <a:pt x="183" y="228"/>
                  </a:cubicBezTo>
                  <a:cubicBezTo>
                    <a:pt x="181" y="278"/>
                    <a:pt x="178" y="360"/>
                    <a:pt x="172" y="400"/>
                  </a:cubicBezTo>
                  <a:cubicBezTo>
                    <a:pt x="162" y="401"/>
                    <a:pt x="153" y="404"/>
                    <a:pt x="146" y="411"/>
                  </a:cubicBezTo>
                  <a:cubicBezTo>
                    <a:pt x="138" y="418"/>
                    <a:pt x="133" y="429"/>
                    <a:pt x="131" y="441"/>
                  </a:cubicBezTo>
                  <a:cubicBezTo>
                    <a:pt x="129" y="453"/>
                    <a:pt x="132" y="464"/>
                    <a:pt x="139" y="470"/>
                  </a:cubicBezTo>
                  <a:cubicBezTo>
                    <a:pt x="146" y="477"/>
                    <a:pt x="158" y="477"/>
                    <a:pt x="170" y="457"/>
                  </a:cubicBezTo>
                  <a:cubicBezTo>
                    <a:pt x="174" y="449"/>
                    <a:pt x="178" y="436"/>
                    <a:pt x="181" y="421"/>
                  </a:cubicBezTo>
                  <a:cubicBezTo>
                    <a:pt x="186" y="421"/>
                    <a:pt x="192" y="423"/>
                    <a:pt x="197" y="425"/>
                  </a:cubicBezTo>
                  <a:cubicBezTo>
                    <a:pt x="189" y="434"/>
                    <a:pt x="188" y="444"/>
                    <a:pt x="188" y="450"/>
                  </a:cubicBezTo>
                  <a:cubicBezTo>
                    <a:pt x="189" y="464"/>
                    <a:pt x="200" y="480"/>
                    <a:pt x="213" y="480"/>
                  </a:cubicBezTo>
                  <a:cubicBezTo>
                    <a:pt x="225" y="480"/>
                    <a:pt x="236" y="464"/>
                    <a:pt x="237" y="450"/>
                  </a:cubicBezTo>
                  <a:cubicBezTo>
                    <a:pt x="237" y="444"/>
                    <a:pt x="236" y="434"/>
                    <a:pt x="229" y="425"/>
                  </a:cubicBezTo>
                  <a:cubicBezTo>
                    <a:pt x="234" y="423"/>
                    <a:pt x="239" y="421"/>
                    <a:pt x="245" y="421"/>
                  </a:cubicBezTo>
                  <a:cubicBezTo>
                    <a:pt x="248" y="436"/>
                    <a:pt x="251" y="449"/>
                    <a:pt x="256" y="457"/>
                  </a:cubicBezTo>
                  <a:cubicBezTo>
                    <a:pt x="267" y="477"/>
                    <a:pt x="279" y="477"/>
                    <a:pt x="286" y="470"/>
                  </a:cubicBezTo>
                  <a:cubicBezTo>
                    <a:pt x="293" y="464"/>
                    <a:pt x="296" y="453"/>
                    <a:pt x="294" y="441"/>
                  </a:cubicBezTo>
                  <a:cubicBezTo>
                    <a:pt x="292" y="429"/>
                    <a:pt x="287" y="418"/>
                    <a:pt x="279" y="411"/>
                  </a:cubicBezTo>
                  <a:cubicBezTo>
                    <a:pt x="272" y="404"/>
                    <a:pt x="263" y="401"/>
                    <a:pt x="254" y="400"/>
                  </a:cubicBezTo>
                  <a:cubicBezTo>
                    <a:pt x="247" y="360"/>
                    <a:pt x="244" y="278"/>
                    <a:pt x="243" y="228"/>
                  </a:cubicBezTo>
                  <a:cubicBezTo>
                    <a:pt x="243" y="220"/>
                    <a:pt x="242" y="214"/>
                    <a:pt x="242" y="208"/>
                  </a:cubicBezTo>
                  <a:cubicBezTo>
                    <a:pt x="294" y="217"/>
                    <a:pt x="294" y="217"/>
                    <a:pt x="294" y="217"/>
                  </a:cubicBezTo>
                  <a:cubicBezTo>
                    <a:pt x="294" y="240"/>
                    <a:pt x="294" y="240"/>
                    <a:pt x="294" y="240"/>
                  </a:cubicBezTo>
                  <a:cubicBezTo>
                    <a:pt x="302" y="244"/>
                    <a:pt x="302" y="244"/>
                    <a:pt x="302" y="244"/>
                  </a:cubicBezTo>
                  <a:cubicBezTo>
                    <a:pt x="369" y="275"/>
                    <a:pt x="413" y="344"/>
                    <a:pt x="413" y="418"/>
                  </a:cubicBezTo>
                  <a:cubicBezTo>
                    <a:pt x="413" y="524"/>
                    <a:pt x="326" y="610"/>
                    <a:pt x="220" y="610"/>
                  </a:cubicBezTo>
                  <a:cubicBezTo>
                    <a:pt x="114" y="610"/>
                    <a:pt x="28" y="524"/>
                    <a:pt x="28" y="418"/>
                  </a:cubicBezTo>
                  <a:cubicBezTo>
                    <a:pt x="28" y="344"/>
                    <a:pt x="70" y="278"/>
                    <a:pt x="136" y="245"/>
                  </a:cubicBezTo>
                  <a:close/>
                  <a:moveTo>
                    <a:pt x="168" y="422"/>
                  </a:moveTo>
                  <a:cubicBezTo>
                    <a:pt x="165" y="431"/>
                    <a:pt x="163" y="438"/>
                    <a:pt x="160" y="443"/>
                  </a:cubicBezTo>
                  <a:cubicBezTo>
                    <a:pt x="154" y="454"/>
                    <a:pt x="148" y="455"/>
                    <a:pt x="145" y="452"/>
                  </a:cubicBezTo>
                  <a:cubicBezTo>
                    <a:pt x="144" y="451"/>
                    <a:pt x="143" y="449"/>
                    <a:pt x="143" y="447"/>
                  </a:cubicBezTo>
                  <a:cubicBezTo>
                    <a:pt x="144" y="439"/>
                    <a:pt x="147" y="434"/>
                    <a:pt x="152" y="429"/>
                  </a:cubicBezTo>
                  <a:cubicBezTo>
                    <a:pt x="156" y="425"/>
                    <a:pt x="162" y="423"/>
                    <a:pt x="168" y="422"/>
                  </a:cubicBezTo>
                  <a:close/>
                  <a:moveTo>
                    <a:pt x="258" y="422"/>
                  </a:moveTo>
                  <a:cubicBezTo>
                    <a:pt x="264" y="423"/>
                    <a:pt x="269" y="425"/>
                    <a:pt x="273" y="429"/>
                  </a:cubicBezTo>
                  <a:cubicBezTo>
                    <a:pt x="278" y="434"/>
                    <a:pt x="281" y="439"/>
                    <a:pt x="282" y="447"/>
                  </a:cubicBezTo>
                  <a:cubicBezTo>
                    <a:pt x="283" y="449"/>
                    <a:pt x="282" y="451"/>
                    <a:pt x="280" y="452"/>
                  </a:cubicBezTo>
                  <a:cubicBezTo>
                    <a:pt x="277" y="455"/>
                    <a:pt x="271" y="454"/>
                    <a:pt x="265" y="443"/>
                  </a:cubicBezTo>
                  <a:cubicBezTo>
                    <a:pt x="262" y="438"/>
                    <a:pt x="260" y="431"/>
                    <a:pt x="258" y="422"/>
                  </a:cubicBezTo>
                  <a:close/>
                </a:path>
              </a:pathLst>
            </a:custGeom>
            <a:solidFill>
              <a:srgbClr val="FFFF00"/>
            </a:solidFill>
            <a:ln>
              <a:solidFill>
                <a:srgbClr val="FFFF00"/>
              </a:solidFill>
            </a:ln>
          </p:spPr>
          <p:txBody>
            <a:bodyPr vert="horz" wrap="square" lIns="121920" tIns="60960" rIns="121920" bIns="6096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srgbClr val="FFFF00"/>
                </a:solidFill>
                <a:effectLst/>
                <a:uLnTx/>
                <a:uFillTx/>
                <a:latin typeface="字魂59号-创粗黑" panose="00000500000000000000" pitchFamily="2" charset="-122"/>
                <a:ea typeface="字魂59号-创粗黑" panose="00000500000000000000" pitchFamily="2" charset="-122"/>
                <a:cs typeface="+mn-ea"/>
                <a:sym typeface="字魂59号-创粗黑" panose="00000500000000000000" pitchFamily="2" charset="-122"/>
              </a:endParaRPr>
            </a:p>
          </p:txBody>
        </p:sp>
        <p:sp>
          <p:nvSpPr>
            <p:cNvPr id="55" name="Freeform 7"/>
            <p:cNvSpPr/>
            <p:nvPr/>
          </p:nvSpPr>
          <p:spPr bwMode="auto">
            <a:xfrm>
              <a:off x="2145" y="1578"/>
              <a:ext cx="164" cy="42"/>
            </a:xfrm>
            <a:custGeom>
              <a:avLst/>
              <a:gdLst>
                <a:gd name="T0" fmla="*/ 0 w 126"/>
                <a:gd name="T1" fmla="*/ 16 h 33"/>
                <a:gd name="T2" fmla="*/ 17 w 126"/>
                <a:gd name="T3" fmla="*/ 33 h 33"/>
                <a:gd name="T4" fmla="*/ 109 w 126"/>
                <a:gd name="T5" fmla="*/ 33 h 33"/>
                <a:gd name="T6" fmla="*/ 126 w 126"/>
                <a:gd name="T7" fmla="*/ 16 h 33"/>
                <a:gd name="T8" fmla="*/ 109 w 126"/>
                <a:gd name="T9" fmla="*/ 0 h 33"/>
                <a:gd name="T10" fmla="*/ 17 w 126"/>
                <a:gd name="T11" fmla="*/ 0 h 33"/>
                <a:gd name="T12" fmla="*/ 0 w 126"/>
                <a:gd name="T13" fmla="*/ 16 h 33"/>
              </a:gdLst>
              <a:ahLst/>
              <a:cxnLst>
                <a:cxn ang="0">
                  <a:pos x="T0" y="T1"/>
                </a:cxn>
                <a:cxn ang="0">
                  <a:pos x="T2" y="T3"/>
                </a:cxn>
                <a:cxn ang="0">
                  <a:pos x="T4" y="T5"/>
                </a:cxn>
                <a:cxn ang="0">
                  <a:pos x="T6" y="T7"/>
                </a:cxn>
                <a:cxn ang="0">
                  <a:pos x="T8" y="T9"/>
                </a:cxn>
                <a:cxn ang="0">
                  <a:pos x="T10" y="T11"/>
                </a:cxn>
                <a:cxn ang="0">
                  <a:pos x="T12" y="T13"/>
                </a:cxn>
              </a:cxnLst>
              <a:rect l="0" t="0" r="r" b="b"/>
              <a:pathLst>
                <a:path w="126" h="33">
                  <a:moveTo>
                    <a:pt x="0" y="16"/>
                  </a:moveTo>
                  <a:cubicBezTo>
                    <a:pt x="0" y="25"/>
                    <a:pt x="7" y="33"/>
                    <a:pt x="17" y="33"/>
                  </a:cubicBezTo>
                  <a:cubicBezTo>
                    <a:pt x="109" y="33"/>
                    <a:pt x="109" y="33"/>
                    <a:pt x="109" y="33"/>
                  </a:cubicBezTo>
                  <a:cubicBezTo>
                    <a:pt x="118" y="33"/>
                    <a:pt x="126" y="25"/>
                    <a:pt x="126" y="16"/>
                  </a:cubicBezTo>
                  <a:cubicBezTo>
                    <a:pt x="126" y="7"/>
                    <a:pt x="118" y="0"/>
                    <a:pt x="109" y="0"/>
                  </a:cubicBezTo>
                  <a:cubicBezTo>
                    <a:pt x="17" y="0"/>
                    <a:pt x="17" y="0"/>
                    <a:pt x="17" y="0"/>
                  </a:cubicBezTo>
                  <a:cubicBezTo>
                    <a:pt x="7" y="0"/>
                    <a:pt x="0" y="7"/>
                    <a:pt x="0" y="16"/>
                  </a:cubicBezTo>
                  <a:close/>
                </a:path>
              </a:pathLst>
            </a:custGeom>
            <a:solidFill>
              <a:srgbClr val="FFFF00"/>
            </a:solidFill>
            <a:ln>
              <a:solidFill>
                <a:srgbClr val="FFFF00"/>
              </a:solidFill>
            </a:ln>
          </p:spPr>
          <p:txBody>
            <a:bodyPr vert="horz" wrap="square" lIns="121920" tIns="60960" rIns="121920" bIns="6096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srgbClr val="FFFF00"/>
                </a:solidFill>
                <a:effectLst/>
                <a:uLnTx/>
                <a:uFillTx/>
                <a:latin typeface="字魂59号-创粗黑" panose="00000500000000000000" pitchFamily="2" charset="-122"/>
                <a:ea typeface="字魂59号-创粗黑" panose="00000500000000000000" pitchFamily="2" charset="-122"/>
                <a:cs typeface="+mn-ea"/>
                <a:sym typeface="字魂59号-创粗黑" panose="00000500000000000000" pitchFamily="2" charset="-122"/>
              </a:endParaRPr>
            </a:p>
          </p:txBody>
        </p:sp>
        <p:sp>
          <p:nvSpPr>
            <p:cNvPr id="56" name="Freeform 8"/>
            <p:cNvSpPr/>
            <p:nvPr/>
          </p:nvSpPr>
          <p:spPr bwMode="auto">
            <a:xfrm>
              <a:off x="1763" y="1882"/>
              <a:ext cx="44" cy="160"/>
            </a:xfrm>
            <a:custGeom>
              <a:avLst/>
              <a:gdLst>
                <a:gd name="T0" fmla="*/ 17 w 34"/>
                <a:gd name="T1" fmla="*/ 0 h 123"/>
                <a:gd name="T2" fmla="*/ 0 w 34"/>
                <a:gd name="T3" fmla="*/ 16 h 123"/>
                <a:gd name="T4" fmla="*/ 0 w 34"/>
                <a:gd name="T5" fmla="*/ 106 h 123"/>
                <a:gd name="T6" fmla="*/ 17 w 34"/>
                <a:gd name="T7" fmla="*/ 123 h 123"/>
                <a:gd name="T8" fmla="*/ 34 w 34"/>
                <a:gd name="T9" fmla="*/ 106 h 123"/>
                <a:gd name="T10" fmla="*/ 34 w 34"/>
                <a:gd name="T11" fmla="*/ 16 h 123"/>
                <a:gd name="T12" fmla="*/ 17 w 34"/>
                <a:gd name="T13" fmla="*/ 0 h 123"/>
              </a:gdLst>
              <a:ahLst/>
              <a:cxnLst>
                <a:cxn ang="0">
                  <a:pos x="T0" y="T1"/>
                </a:cxn>
                <a:cxn ang="0">
                  <a:pos x="T2" y="T3"/>
                </a:cxn>
                <a:cxn ang="0">
                  <a:pos x="T4" y="T5"/>
                </a:cxn>
                <a:cxn ang="0">
                  <a:pos x="T6" y="T7"/>
                </a:cxn>
                <a:cxn ang="0">
                  <a:pos x="T8" y="T9"/>
                </a:cxn>
                <a:cxn ang="0">
                  <a:pos x="T10" y="T11"/>
                </a:cxn>
                <a:cxn ang="0">
                  <a:pos x="T12" y="T13"/>
                </a:cxn>
              </a:cxnLst>
              <a:rect l="0" t="0" r="r" b="b"/>
              <a:pathLst>
                <a:path w="34" h="123">
                  <a:moveTo>
                    <a:pt x="17" y="0"/>
                  </a:moveTo>
                  <a:cubicBezTo>
                    <a:pt x="7" y="0"/>
                    <a:pt x="0" y="7"/>
                    <a:pt x="0" y="16"/>
                  </a:cubicBezTo>
                  <a:cubicBezTo>
                    <a:pt x="0" y="106"/>
                    <a:pt x="0" y="106"/>
                    <a:pt x="0" y="106"/>
                  </a:cubicBezTo>
                  <a:cubicBezTo>
                    <a:pt x="0" y="115"/>
                    <a:pt x="7" y="123"/>
                    <a:pt x="17" y="123"/>
                  </a:cubicBezTo>
                  <a:cubicBezTo>
                    <a:pt x="26" y="123"/>
                    <a:pt x="34" y="115"/>
                    <a:pt x="34" y="106"/>
                  </a:cubicBezTo>
                  <a:cubicBezTo>
                    <a:pt x="34" y="16"/>
                    <a:pt x="34" y="16"/>
                    <a:pt x="34" y="16"/>
                  </a:cubicBezTo>
                  <a:cubicBezTo>
                    <a:pt x="34" y="7"/>
                    <a:pt x="26" y="0"/>
                    <a:pt x="17" y="0"/>
                  </a:cubicBezTo>
                  <a:close/>
                </a:path>
              </a:pathLst>
            </a:custGeom>
            <a:solidFill>
              <a:srgbClr val="FFFF00"/>
            </a:solidFill>
            <a:ln>
              <a:solidFill>
                <a:srgbClr val="FFFF00"/>
              </a:solidFill>
            </a:ln>
          </p:spPr>
          <p:txBody>
            <a:bodyPr vert="horz" wrap="square" lIns="121920" tIns="60960" rIns="121920" bIns="6096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srgbClr val="FFFF00"/>
                </a:solidFill>
                <a:effectLst/>
                <a:uLnTx/>
                <a:uFillTx/>
                <a:latin typeface="字魂59号-创粗黑" panose="00000500000000000000" pitchFamily="2" charset="-122"/>
                <a:ea typeface="字魂59号-创粗黑" panose="00000500000000000000" pitchFamily="2" charset="-122"/>
                <a:cs typeface="+mn-ea"/>
                <a:sym typeface="字魂59号-创粗黑" panose="00000500000000000000" pitchFamily="2" charset="-122"/>
              </a:endParaRPr>
            </a:p>
          </p:txBody>
        </p:sp>
        <p:sp>
          <p:nvSpPr>
            <p:cNvPr id="57" name="Freeform 9"/>
            <p:cNvSpPr/>
            <p:nvPr/>
          </p:nvSpPr>
          <p:spPr bwMode="auto">
            <a:xfrm>
              <a:off x="1308" y="1557"/>
              <a:ext cx="165" cy="44"/>
            </a:xfrm>
            <a:custGeom>
              <a:avLst/>
              <a:gdLst>
                <a:gd name="T0" fmla="*/ 17 w 127"/>
                <a:gd name="T1" fmla="*/ 34 h 34"/>
                <a:gd name="T2" fmla="*/ 110 w 127"/>
                <a:gd name="T3" fmla="*/ 34 h 34"/>
                <a:gd name="T4" fmla="*/ 127 w 127"/>
                <a:gd name="T5" fmla="*/ 17 h 34"/>
                <a:gd name="T6" fmla="*/ 110 w 127"/>
                <a:gd name="T7" fmla="*/ 0 h 34"/>
                <a:gd name="T8" fmla="*/ 17 w 127"/>
                <a:gd name="T9" fmla="*/ 0 h 34"/>
                <a:gd name="T10" fmla="*/ 0 w 127"/>
                <a:gd name="T11" fmla="*/ 17 h 34"/>
                <a:gd name="T12" fmla="*/ 17 w 127"/>
                <a:gd name="T13" fmla="*/ 34 h 34"/>
              </a:gdLst>
              <a:ahLst/>
              <a:cxnLst>
                <a:cxn ang="0">
                  <a:pos x="T0" y="T1"/>
                </a:cxn>
                <a:cxn ang="0">
                  <a:pos x="T2" y="T3"/>
                </a:cxn>
                <a:cxn ang="0">
                  <a:pos x="T4" y="T5"/>
                </a:cxn>
                <a:cxn ang="0">
                  <a:pos x="T6" y="T7"/>
                </a:cxn>
                <a:cxn ang="0">
                  <a:pos x="T8" y="T9"/>
                </a:cxn>
                <a:cxn ang="0">
                  <a:pos x="T10" y="T11"/>
                </a:cxn>
                <a:cxn ang="0">
                  <a:pos x="T12" y="T13"/>
                </a:cxn>
              </a:cxnLst>
              <a:rect l="0" t="0" r="r" b="b"/>
              <a:pathLst>
                <a:path w="127" h="34">
                  <a:moveTo>
                    <a:pt x="17" y="34"/>
                  </a:moveTo>
                  <a:cubicBezTo>
                    <a:pt x="110" y="34"/>
                    <a:pt x="110" y="34"/>
                    <a:pt x="110" y="34"/>
                  </a:cubicBezTo>
                  <a:cubicBezTo>
                    <a:pt x="119" y="34"/>
                    <a:pt x="127" y="26"/>
                    <a:pt x="127" y="17"/>
                  </a:cubicBezTo>
                  <a:cubicBezTo>
                    <a:pt x="127" y="8"/>
                    <a:pt x="119" y="0"/>
                    <a:pt x="110" y="0"/>
                  </a:cubicBezTo>
                  <a:cubicBezTo>
                    <a:pt x="17" y="0"/>
                    <a:pt x="17" y="0"/>
                    <a:pt x="17" y="0"/>
                  </a:cubicBezTo>
                  <a:cubicBezTo>
                    <a:pt x="8" y="0"/>
                    <a:pt x="0" y="8"/>
                    <a:pt x="0" y="17"/>
                  </a:cubicBezTo>
                  <a:cubicBezTo>
                    <a:pt x="0" y="26"/>
                    <a:pt x="8" y="34"/>
                    <a:pt x="17" y="34"/>
                  </a:cubicBezTo>
                  <a:close/>
                </a:path>
              </a:pathLst>
            </a:custGeom>
            <a:solidFill>
              <a:srgbClr val="FFFF00"/>
            </a:solidFill>
            <a:ln>
              <a:solidFill>
                <a:srgbClr val="FFFF00"/>
              </a:solidFill>
            </a:ln>
          </p:spPr>
          <p:txBody>
            <a:bodyPr vert="horz" wrap="square" lIns="121920" tIns="60960" rIns="121920" bIns="6096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srgbClr val="FFFF00"/>
                </a:solidFill>
                <a:effectLst/>
                <a:uLnTx/>
                <a:uFillTx/>
                <a:latin typeface="字魂59号-创粗黑" panose="00000500000000000000" pitchFamily="2" charset="-122"/>
                <a:ea typeface="字魂59号-创粗黑" panose="00000500000000000000" pitchFamily="2" charset="-122"/>
                <a:cs typeface="+mn-ea"/>
                <a:sym typeface="字魂59号-创粗黑" panose="00000500000000000000" pitchFamily="2" charset="-122"/>
              </a:endParaRPr>
            </a:p>
          </p:txBody>
        </p:sp>
        <p:sp>
          <p:nvSpPr>
            <p:cNvPr id="58" name="Freeform 10"/>
            <p:cNvSpPr/>
            <p:nvPr/>
          </p:nvSpPr>
          <p:spPr bwMode="auto">
            <a:xfrm>
              <a:off x="1403" y="1231"/>
              <a:ext cx="145" cy="117"/>
            </a:xfrm>
            <a:custGeom>
              <a:avLst/>
              <a:gdLst>
                <a:gd name="T0" fmla="*/ 9 w 112"/>
                <a:gd name="T1" fmla="*/ 30 h 90"/>
                <a:gd name="T2" fmla="*/ 83 w 112"/>
                <a:gd name="T3" fmla="*/ 84 h 90"/>
                <a:gd name="T4" fmla="*/ 107 w 112"/>
                <a:gd name="T5" fmla="*/ 81 h 90"/>
                <a:gd name="T6" fmla="*/ 103 w 112"/>
                <a:gd name="T7" fmla="*/ 58 h 90"/>
                <a:gd name="T8" fmla="*/ 30 w 112"/>
                <a:gd name="T9" fmla="*/ 3 h 90"/>
                <a:gd name="T10" fmla="*/ 20 w 112"/>
                <a:gd name="T11" fmla="*/ 0 h 90"/>
                <a:gd name="T12" fmla="*/ 6 w 112"/>
                <a:gd name="T13" fmla="*/ 7 h 90"/>
                <a:gd name="T14" fmla="*/ 9 w 112"/>
                <a:gd name="T15" fmla="*/ 30 h 9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2" h="90">
                  <a:moveTo>
                    <a:pt x="9" y="30"/>
                  </a:moveTo>
                  <a:cubicBezTo>
                    <a:pt x="83" y="84"/>
                    <a:pt x="83" y="84"/>
                    <a:pt x="83" y="84"/>
                  </a:cubicBezTo>
                  <a:cubicBezTo>
                    <a:pt x="90" y="90"/>
                    <a:pt x="101" y="88"/>
                    <a:pt x="107" y="81"/>
                  </a:cubicBezTo>
                  <a:cubicBezTo>
                    <a:pt x="112" y="74"/>
                    <a:pt x="111" y="63"/>
                    <a:pt x="103" y="58"/>
                  </a:cubicBezTo>
                  <a:cubicBezTo>
                    <a:pt x="30" y="3"/>
                    <a:pt x="30" y="3"/>
                    <a:pt x="30" y="3"/>
                  </a:cubicBezTo>
                  <a:cubicBezTo>
                    <a:pt x="27" y="1"/>
                    <a:pt x="23" y="0"/>
                    <a:pt x="20" y="0"/>
                  </a:cubicBezTo>
                  <a:cubicBezTo>
                    <a:pt x="14" y="0"/>
                    <a:pt x="9" y="2"/>
                    <a:pt x="6" y="7"/>
                  </a:cubicBezTo>
                  <a:cubicBezTo>
                    <a:pt x="0" y="14"/>
                    <a:pt x="2" y="24"/>
                    <a:pt x="9" y="30"/>
                  </a:cubicBezTo>
                  <a:close/>
                </a:path>
              </a:pathLst>
            </a:custGeom>
            <a:solidFill>
              <a:srgbClr val="FFFF00"/>
            </a:solidFill>
            <a:ln>
              <a:solidFill>
                <a:srgbClr val="FFFF00"/>
              </a:solidFill>
            </a:ln>
          </p:spPr>
          <p:txBody>
            <a:bodyPr vert="horz" wrap="square" lIns="121920" tIns="60960" rIns="121920" bIns="6096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srgbClr val="FFFF00"/>
                </a:solidFill>
                <a:effectLst/>
                <a:uLnTx/>
                <a:uFillTx/>
                <a:latin typeface="字魂59号-创粗黑" panose="00000500000000000000" pitchFamily="2" charset="-122"/>
                <a:ea typeface="字魂59号-创粗黑" panose="00000500000000000000" pitchFamily="2" charset="-122"/>
                <a:cs typeface="+mn-ea"/>
                <a:sym typeface="字魂59号-创粗黑" panose="00000500000000000000" pitchFamily="2" charset="-122"/>
              </a:endParaRPr>
            </a:p>
          </p:txBody>
        </p:sp>
        <p:sp>
          <p:nvSpPr>
            <p:cNvPr id="59" name="Freeform 11"/>
            <p:cNvSpPr/>
            <p:nvPr/>
          </p:nvSpPr>
          <p:spPr bwMode="auto">
            <a:xfrm>
              <a:off x="2073" y="1231"/>
              <a:ext cx="145" cy="117"/>
            </a:xfrm>
            <a:custGeom>
              <a:avLst/>
              <a:gdLst>
                <a:gd name="T0" fmla="*/ 29 w 112"/>
                <a:gd name="T1" fmla="*/ 84 h 90"/>
                <a:gd name="T2" fmla="*/ 103 w 112"/>
                <a:gd name="T3" fmla="*/ 30 h 90"/>
                <a:gd name="T4" fmla="*/ 106 w 112"/>
                <a:gd name="T5" fmla="*/ 7 h 90"/>
                <a:gd name="T6" fmla="*/ 92 w 112"/>
                <a:gd name="T7" fmla="*/ 0 h 90"/>
                <a:gd name="T8" fmla="*/ 82 w 112"/>
                <a:gd name="T9" fmla="*/ 3 h 90"/>
                <a:gd name="T10" fmla="*/ 9 w 112"/>
                <a:gd name="T11" fmla="*/ 58 h 90"/>
                <a:gd name="T12" fmla="*/ 5 w 112"/>
                <a:gd name="T13" fmla="*/ 81 h 90"/>
                <a:gd name="T14" fmla="*/ 29 w 112"/>
                <a:gd name="T15" fmla="*/ 84 h 9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2" h="90">
                  <a:moveTo>
                    <a:pt x="29" y="84"/>
                  </a:moveTo>
                  <a:cubicBezTo>
                    <a:pt x="103" y="30"/>
                    <a:pt x="103" y="30"/>
                    <a:pt x="103" y="30"/>
                  </a:cubicBezTo>
                  <a:cubicBezTo>
                    <a:pt x="110" y="24"/>
                    <a:pt x="112" y="14"/>
                    <a:pt x="106" y="7"/>
                  </a:cubicBezTo>
                  <a:cubicBezTo>
                    <a:pt x="103" y="2"/>
                    <a:pt x="98" y="0"/>
                    <a:pt x="92" y="0"/>
                  </a:cubicBezTo>
                  <a:cubicBezTo>
                    <a:pt x="89" y="0"/>
                    <a:pt x="85" y="1"/>
                    <a:pt x="82" y="3"/>
                  </a:cubicBezTo>
                  <a:cubicBezTo>
                    <a:pt x="9" y="58"/>
                    <a:pt x="9" y="58"/>
                    <a:pt x="9" y="58"/>
                  </a:cubicBezTo>
                  <a:cubicBezTo>
                    <a:pt x="1" y="63"/>
                    <a:pt x="0" y="74"/>
                    <a:pt x="5" y="81"/>
                  </a:cubicBezTo>
                  <a:cubicBezTo>
                    <a:pt x="11" y="88"/>
                    <a:pt x="22" y="90"/>
                    <a:pt x="29" y="84"/>
                  </a:cubicBezTo>
                  <a:close/>
                </a:path>
              </a:pathLst>
            </a:custGeom>
            <a:solidFill>
              <a:srgbClr val="FFFF00"/>
            </a:solidFill>
            <a:ln>
              <a:solidFill>
                <a:srgbClr val="FFFF00"/>
              </a:solidFill>
            </a:ln>
          </p:spPr>
          <p:txBody>
            <a:bodyPr vert="horz" wrap="square" lIns="121920" tIns="60960" rIns="121920" bIns="6096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srgbClr val="FFFF00"/>
                </a:solidFill>
                <a:effectLst/>
                <a:uLnTx/>
                <a:uFillTx/>
                <a:latin typeface="字魂59号-创粗黑" panose="00000500000000000000" pitchFamily="2" charset="-122"/>
                <a:ea typeface="字魂59号-创粗黑" panose="00000500000000000000" pitchFamily="2" charset="-122"/>
                <a:cs typeface="+mn-ea"/>
                <a:sym typeface="字魂59号-创粗黑" panose="00000500000000000000" pitchFamily="2" charset="-122"/>
              </a:endParaRPr>
            </a:p>
          </p:txBody>
        </p:sp>
        <p:sp>
          <p:nvSpPr>
            <p:cNvPr id="60" name="Freeform 12"/>
            <p:cNvSpPr/>
            <p:nvPr/>
          </p:nvSpPr>
          <p:spPr bwMode="auto">
            <a:xfrm>
              <a:off x="1431" y="1813"/>
              <a:ext cx="134" cy="128"/>
            </a:xfrm>
            <a:custGeom>
              <a:avLst/>
              <a:gdLst>
                <a:gd name="T0" fmla="*/ 84 w 103"/>
                <a:gd name="T1" fmla="*/ 0 h 98"/>
                <a:gd name="T2" fmla="*/ 72 w 103"/>
                <a:gd name="T3" fmla="*/ 4 h 98"/>
                <a:gd name="T4" fmla="*/ 7 w 103"/>
                <a:gd name="T5" fmla="*/ 68 h 98"/>
                <a:gd name="T6" fmla="*/ 7 w 103"/>
                <a:gd name="T7" fmla="*/ 91 h 98"/>
                <a:gd name="T8" fmla="*/ 31 w 103"/>
                <a:gd name="T9" fmla="*/ 91 h 98"/>
                <a:gd name="T10" fmla="*/ 96 w 103"/>
                <a:gd name="T11" fmla="*/ 28 h 98"/>
                <a:gd name="T12" fmla="*/ 96 w 103"/>
                <a:gd name="T13" fmla="*/ 4 h 98"/>
                <a:gd name="T14" fmla="*/ 84 w 103"/>
                <a:gd name="T15" fmla="*/ 0 h 9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3" h="98">
                  <a:moveTo>
                    <a:pt x="84" y="0"/>
                  </a:moveTo>
                  <a:cubicBezTo>
                    <a:pt x="80" y="0"/>
                    <a:pt x="75" y="1"/>
                    <a:pt x="72" y="4"/>
                  </a:cubicBezTo>
                  <a:cubicBezTo>
                    <a:pt x="7" y="68"/>
                    <a:pt x="7" y="68"/>
                    <a:pt x="7" y="68"/>
                  </a:cubicBezTo>
                  <a:cubicBezTo>
                    <a:pt x="0" y="74"/>
                    <a:pt x="0" y="85"/>
                    <a:pt x="7" y="91"/>
                  </a:cubicBezTo>
                  <a:cubicBezTo>
                    <a:pt x="13" y="98"/>
                    <a:pt x="24" y="98"/>
                    <a:pt x="31" y="91"/>
                  </a:cubicBezTo>
                  <a:cubicBezTo>
                    <a:pt x="96" y="28"/>
                    <a:pt x="96" y="28"/>
                    <a:pt x="96" y="28"/>
                  </a:cubicBezTo>
                  <a:cubicBezTo>
                    <a:pt x="103" y="21"/>
                    <a:pt x="103" y="11"/>
                    <a:pt x="96" y="4"/>
                  </a:cubicBezTo>
                  <a:cubicBezTo>
                    <a:pt x="93" y="1"/>
                    <a:pt x="88" y="0"/>
                    <a:pt x="84" y="0"/>
                  </a:cubicBezTo>
                  <a:close/>
                </a:path>
              </a:pathLst>
            </a:custGeom>
            <a:solidFill>
              <a:srgbClr val="FFFF00"/>
            </a:solidFill>
            <a:ln>
              <a:solidFill>
                <a:srgbClr val="FFFF00"/>
              </a:solidFill>
            </a:ln>
          </p:spPr>
          <p:txBody>
            <a:bodyPr vert="horz" wrap="square" lIns="121920" tIns="60960" rIns="121920" bIns="6096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srgbClr val="FFFF00"/>
                </a:solidFill>
                <a:effectLst/>
                <a:uLnTx/>
                <a:uFillTx/>
                <a:latin typeface="字魂59号-创粗黑" panose="00000500000000000000" pitchFamily="2" charset="-122"/>
                <a:ea typeface="字魂59号-创粗黑" panose="00000500000000000000" pitchFamily="2" charset="-122"/>
                <a:cs typeface="+mn-ea"/>
                <a:sym typeface="字魂59号-创粗黑" panose="00000500000000000000" pitchFamily="2" charset="-122"/>
              </a:endParaRPr>
            </a:p>
          </p:txBody>
        </p:sp>
        <p:sp>
          <p:nvSpPr>
            <p:cNvPr id="61" name="Freeform 13"/>
            <p:cNvSpPr/>
            <p:nvPr/>
          </p:nvSpPr>
          <p:spPr bwMode="auto">
            <a:xfrm>
              <a:off x="2043" y="1813"/>
              <a:ext cx="132" cy="128"/>
            </a:xfrm>
            <a:custGeom>
              <a:avLst/>
              <a:gdLst>
                <a:gd name="T0" fmla="*/ 31 w 102"/>
                <a:gd name="T1" fmla="*/ 4 h 98"/>
                <a:gd name="T2" fmla="*/ 19 w 102"/>
                <a:gd name="T3" fmla="*/ 0 h 98"/>
                <a:gd name="T4" fmla="*/ 7 w 102"/>
                <a:gd name="T5" fmla="*/ 4 h 98"/>
                <a:gd name="T6" fmla="*/ 7 w 102"/>
                <a:gd name="T7" fmla="*/ 28 h 98"/>
                <a:gd name="T8" fmla="*/ 72 w 102"/>
                <a:gd name="T9" fmla="*/ 91 h 98"/>
                <a:gd name="T10" fmla="*/ 96 w 102"/>
                <a:gd name="T11" fmla="*/ 91 h 98"/>
                <a:gd name="T12" fmla="*/ 96 w 102"/>
                <a:gd name="T13" fmla="*/ 68 h 98"/>
                <a:gd name="T14" fmla="*/ 31 w 102"/>
                <a:gd name="T15" fmla="*/ 4 h 9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2" h="98">
                  <a:moveTo>
                    <a:pt x="31" y="4"/>
                  </a:moveTo>
                  <a:cubicBezTo>
                    <a:pt x="27" y="1"/>
                    <a:pt x="23" y="0"/>
                    <a:pt x="19" y="0"/>
                  </a:cubicBezTo>
                  <a:cubicBezTo>
                    <a:pt x="14" y="0"/>
                    <a:pt x="10" y="1"/>
                    <a:pt x="7" y="4"/>
                  </a:cubicBezTo>
                  <a:cubicBezTo>
                    <a:pt x="0" y="11"/>
                    <a:pt x="0" y="21"/>
                    <a:pt x="7" y="28"/>
                  </a:cubicBezTo>
                  <a:cubicBezTo>
                    <a:pt x="72" y="91"/>
                    <a:pt x="72" y="91"/>
                    <a:pt x="72" y="91"/>
                  </a:cubicBezTo>
                  <a:cubicBezTo>
                    <a:pt x="78" y="98"/>
                    <a:pt x="89" y="98"/>
                    <a:pt x="96" y="91"/>
                  </a:cubicBezTo>
                  <a:cubicBezTo>
                    <a:pt x="102" y="85"/>
                    <a:pt x="102" y="74"/>
                    <a:pt x="96" y="68"/>
                  </a:cubicBezTo>
                  <a:lnTo>
                    <a:pt x="31" y="4"/>
                  </a:lnTo>
                  <a:close/>
                </a:path>
              </a:pathLst>
            </a:custGeom>
            <a:solidFill>
              <a:srgbClr val="FFFF00"/>
            </a:solidFill>
            <a:ln>
              <a:solidFill>
                <a:srgbClr val="FFFF00"/>
              </a:solidFill>
            </a:ln>
          </p:spPr>
          <p:txBody>
            <a:bodyPr vert="horz" wrap="square" lIns="121920" tIns="60960" rIns="121920" bIns="6096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srgbClr val="FFFF00"/>
                </a:solidFill>
                <a:effectLst/>
                <a:uLnTx/>
                <a:uFillTx/>
                <a:latin typeface="字魂59号-创粗黑" panose="00000500000000000000" pitchFamily="2" charset="-122"/>
                <a:ea typeface="字魂59号-创粗黑" panose="00000500000000000000" pitchFamily="2" charset="-122"/>
                <a:cs typeface="+mn-ea"/>
                <a:sym typeface="字魂59号-创粗黑" panose="00000500000000000000" pitchFamily="2" charset="-122"/>
              </a:endParaRPr>
            </a:p>
          </p:txBody>
        </p:sp>
      </p:grpSp>
      <p:grpSp>
        <p:nvGrpSpPr>
          <p:cNvPr id="4" name="组合 3"/>
          <p:cNvGrpSpPr/>
          <p:nvPr/>
        </p:nvGrpSpPr>
        <p:grpSpPr>
          <a:xfrm>
            <a:off x="1981161" y="2022035"/>
            <a:ext cx="8736458" cy="2055304"/>
            <a:chOff x="7019" y="5598"/>
            <a:chExt cx="6358" cy="1378"/>
          </a:xfrm>
        </p:grpSpPr>
        <p:sp>
          <p:nvSpPr>
            <p:cNvPr id="19" name="任意多边形 18"/>
            <p:cNvSpPr/>
            <p:nvPr/>
          </p:nvSpPr>
          <p:spPr>
            <a:xfrm>
              <a:off x="7117" y="6476"/>
              <a:ext cx="6260" cy="500"/>
            </a:xfrm>
            <a:custGeom>
              <a:avLst/>
              <a:gdLst>
                <a:gd name="connsiteX0" fmla="*/ 0 w 6766560"/>
                <a:gd name="connsiteY0" fmla="*/ 39809 h 361457"/>
                <a:gd name="connsiteX1" fmla="*/ 4411980 w 6766560"/>
                <a:gd name="connsiteY1" fmla="*/ 28379 h 361457"/>
                <a:gd name="connsiteX2" fmla="*/ 4023360 w 6766560"/>
                <a:gd name="connsiteY2" fmla="*/ 359849 h 361457"/>
                <a:gd name="connsiteX3" fmla="*/ 6766560 w 6766560"/>
                <a:gd name="connsiteY3" fmla="*/ 131249 h 361457"/>
                <a:gd name="connsiteX0-1" fmla="*/ 0 w 6766560"/>
                <a:gd name="connsiteY0-2" fmla="*/ 75291 h 398381"/>
                <a:gd name="connsiteX1-3" fmla="*/ 4369154 w 6766560"/>
                <a:gd name="connsiteY1-4" fmla="*/ 18141 h 398381"/>
                <a:gd name="connsiteX2-5" fmla="*/ 4023360 w 6766560"/>
                <a:gd name="connsiteY2-6" fmla="*/ 395331 h 398381"/>
                <a:gd name="connsiteX3-7" fmla="*/ 6766560 w 6766560"/>
                <a:gd name="connsiteY3-8" fmla="*/ 166731 h 398381"/>
                <a:gd name="connsiteX0-9" fmla="*/ 0 w 6766560"/>
                <a:gd name="connsiteY0-10" fmla="*/ 71354 h 339035"/>
                <a:gd name="connsiteX1-11" fmla="*/ 4369154 w 6766560"/>
                <a:gd name="connsiteY1-12" fmla="*/ 14204 h 339035"/>
                <a:gd name="connsiteX2-13" fmla="*/ 4351696 w 6766560"/>
                <a:gd name="connsiteY2-14" fmla="*/ 334244 h 339035"/>
                <a:gd name="connsiteX3-15" fmla="*/ 6766560 w 6766560"/>
                <a:gd name="connsiteY3-16" fmla="*/ 162794 h 339035"/>
                <a:gd name="connsiteX0-17" fmla="*/ 0 w 7194823"/>
                <a:gd name="connsiteY0-18" fmla="*/ 71354 h 334304"/>
                <a:gd name="connsiteX1-19" fmla="*/ 4369154 w 7194823"/>
                <a:gd name="connsiteY1-20" fmla="*/ 14204 h 334304"/>
                <a:gd name="connsiteX2-21" fmla="*/ 4351696 w 7194823"/>
                <a:gd name="connsiteY2-22" fmla="*/ 334244 h 334304"/>
                <a:gd name="connsiteX3-23" fmla="*/ 7194823 w 7194823"/>
                <a:gd name="connsiteY3-24" fmla="*/ 37064 h 334304"/>
                <a:gd name="connsiteX0-25" fmla="*/ 0 w 7194823"/>
                <a:gd name="connsiteY0-26" fmla="*/ 72918 h 358721"/>
                <a:gd name="connsiteX1-27" fmla="*/ 4369154 w 7194823"/>
                <a:gd name="connsiteY1-28" fmla="*/ 15768 h 358721"/>
                <a:gd name="connsiteX2-29" fmla="*/ 4051911 w 7194823"/>
                <a:gd name="connsiteY2-30" fmla="*/ 358668 h 358721"/>
                <a:gd name="connsiteX3-31" fmla="*/ 7194823 w 7194823"/>
                <a:gd name="connsiteY3-32" fmla="*/ 38628 h 358721"/>
                <a:gd name="connsiteX0-33" fmla="*/ 0 w 6454042"/>
                <a:gd name="connsiteY0-34" fmla="*/ 72918 h 359955"/>
                <a:gd name="connsiteX1-35" fmla="*/ 4369154 w 6454042"/>
                <a:gd name="connsiteY1-36" fmla="*/ 15768 h 359955"/>
                <a:gd name="connsiteX2-37" fmla="*/ 4051911 w 6454042"/>
                <a:gd name="connsiteY2-38" fmla="*/ 358668 h 359955"/>
                <a:gd name="connsiteX3-39" fmla="*/ 6454042 w 6454042"/>
                <a:gd name="connsiteY3-40" fmla="*/ 112769 h 359955"/>
                <a:gd name="connsiteX0-41" fmla="*/ 0 w 6454042"/>
                <a:gd name="connsiteY0-42" fmla="*/ 62493 h 349247"/>
                <a:gd name="connsiteX1-43" fmla="*/ 4122228 w 6454042"/>
                <a:gd name="connsiteY1-44" fmla="*/ 17700 h 349247"/>
                <a:gd name="connsiteX2-45" fmla="*/ 4051911 w 6454042"/>
                <a:gd name="connsiteY2-46" fmla="*/ 348243 h 349247"/>
                <a:gd name="connsiteX3-47" fmla="*/ 6454042 w 6454042"/>
                <a:gd name="connsiteY3-48" fmla="*/ 102344 h 349247"/>
                <a:gd name="connsiteX0-49" fmla="*/ 0 w 4341830"/>
                <a:gd name="connsiteY0-50" fmla="*/ 62493 h 348243"/>
                <a:gd name="connsiteX1-51" fmla="*/ 4122228 w 4341830"/>
                <a:gd name="connsiteY1-52" fmla="*/ 17700 h 348243"/>
                <a:gd name="connsiteX2-53" fmla="*/ 4051911 w 4341830"/>
                <a:gd name="connsiteY2-54" fmla="*/ 348243 h 348243"/>
                <a:gd name="connsiteX0-55" fmla="*/ 0 w 4122228"/>
                <a:gd name="connsiteY0-56" fmla="*/ 62493 h 62493"/>
                <a:gd name="connsiteX1-57" fmla="*/ 4122228 w 4122228"/>
                <a:gd name="connsiteY1-58" fmla="*/ 17700 h 62493"/>
                <a:gd name="connsiteX0-59" fmla="*/ 0 w 4122228"/>
                <a:gd name="connsiteY0-60" fmla="*/ 44793 h 66159"/>
                <a:gd name="connsiteX1-61" fmla="*/ 4122228 w 4122228"/>
                <a:gd name="connsiteY1-62" fmla="*/ 0 h 66159"/>
                <a:gd name="connsiteX0-63" fmla="*/ 0 w 4245691"/>
                <a:gd name="connsiteY0-64" fmla="*/ 156004 h 156004"/>
                <a:gd name="connsiteX1-65" fmla="*/ 4245691 w 4245691"/>
                <a:gd name="connsiteY1-66" fmla="*/ 0 h 156004"/>
                <a:gd name="connsiteX0-67" fmla="*/ 0 w 4245691"/>
                <a:gd name="connsiteY0-68" fmla="*/ 156004 h 163985"/>
                <a:gd name="connsiteX1-69" fmla="*/ 4245691 w 4245691"/>
                <a:gd name="connsiteY1-70" fmla="*/ 0 h 163985"/>
                <a:gd name="connsiteX0-71" fmla="*/ 0 w 5449458"/>
                <a:gd name="connsiteY0-72" fmla="*/ 143648 h 143648"/>
                <a:gd name="connsiteX1-73" fmla="*/ 5449458 w 5449458"/>
                <a:gd name="connsiteY1-74" fmla="*/ 0 h 143648"/>
                <a:gd name="connsiteX0-75" fmla="*/ 0 w 5449458"/>
                <a:gd name="connsiteY0-76" fmla="*/ 143648 h 260913"/>
                <a:gd name="connsiteX1-77" fmla="*/ 1990356 w 5449458"/>
                <a:gd name="connsiteY1-78" fmla="*/ 260339 h 260913"/>
                <a:gd name="connsiteX2-79" fmla="*/ 5449458 w 5449458"/>
                <a:gd name="connsiteY2-80" fmla="*/ 0 h 260913"/>
                <a:gd name="connsiteX0-81" fmla="*/ 0 w 4693246"/>
                <a:gd name="connsiteY0-82" fmla="*/ 169 h 463018"/>
                <a:gd name="connsiteX1-83" fmla="*/ 1234144 w 4693246"/>
                <a:gd name="connsiteY1-84" fmla="*/ 462849 h 463018"/>
                <a:gd name="connsiteX2-85" fmla="*/ 4693246 w 4693246"/>
                <a:gd name="connsiteY2-86" fmla="*/ 202510 h 463018"/>
                <a:gd name="connsiteX0-87" fmla="*/ 153395 w 4846641"/>
                <a:gd name="connsiteY0-88" fmla="*/ 0 h 462988"/>
                <a:gd name="connsiteX1-89" fmla="*/ 1387539 w 4846641"/>
                <a:gd name="connsiteY1-90" fmla="*/ 462680 h 462988"/>
                <a:gd name="connsiteX2-91" fmla="*/ 4846641 w 4846641"/>
                <a:gd name="connsiteY2-92" fmla="*/ 202341 h 462988"/>
                <a:gd name="connsiteX0-93" fmla="*/ 212160 w 4457851"/>
                <a:gd name="connsiteY0-94" fmla="*/ 0 h 462988"/>
                <a:gd name="connsiteX1-95" fmla="*/ 998749 w 4457851"/>
                <a:gd name="connsiteY1-96" fmla="*/ 462680 h 462988"/>
                <a:gd name="connsiteX2-97" fmla="*/ 4457851 w 4457851"/>
                <a:gd name="connsiteY2-98" fmla="*/ 202341 h 462988"/>
                <a:gd name="connsiteX0-99" fmla="*/ 238795 w 4484486"/>
                <a:gd name="connsiteY0-100" fmla="*/ 0 h 462868"/>
                <a:gd name="connsiteX1-101" fmla="*/ 1025384 w 4484486"/>
                <a:gd name="connsiteY1-102" fmla="*/ 462680 h 462868"/>
                <a:gd name="connsiteX2-103" fmla="*/ 4484486 w 4484486"/>
                <a:gd name="connsiteY2-104" fmla="*/ 202341 h 462868"/>
                <a:gd name="connsiteX0-105" fmla="*/ 410770 w 4656461"/>
                <a:gd name="connsiteY0-106" fmla="*/ 0 h 425815"/>
                <a:gd name="connsiteX1-107" fmla="*/ 595476 w 4656461"/>
                <a:gd name="connsiteY1-108" fmla="*/ 425610 h 425815"/>
                <a:gd name="connsiteX2-109" fmla="*/ 4656461 w 4656461"/>
                <a:gd name="connsiteY2-110" fmla="*/ 202341 h 425815"/>
                <a:gd name="connsiteX0-111" fmla="*/ 410770 w 4656461"/>
                <a:gd name="connsiteY0-112" fmla="*/ 0 h 364069"/>
                <a:gd name="connsiteX1-113" fmla="*/ 595476 w 4656461"/>
                <a:gd name="connsiteY1-114" fmla="*/ 363827 h 364069"/>
                <a:gd name="connsiteX2-115" fmla="*/ 4656461 w 4656461"/>
                <a:gd name="connsiteY2-116" fmla="*/ 202341 h 364069"/>
                <a:gd name="connsiteX0-117" fmla="*/ 558636 w 4511100"/>
                <a:gd name="connsiteY0-118" fmla="*/ 0 h 388767"/>
                <a:gd name="connsiteX1-119" fmla="*/ 450115 w 4511100"/>
                <a:gd name="connsiteY1-120" fmla="*/ 388541 h 388767"/>
                <a:gd name="connsiteX2-121" fmla="*/ 4511100 w 4511100"/>
                <a:gd name="connsiteY2-122" fmla="*/ 227055 h 388767"/>
                <a:gd name="connsiteX0-123" fmla="*/ 445007 w 4613533"/>
                <a:gd name="connsiteY0-124" fmla="*/ 0 h 413467"/>
                <a:gd name="connsiteX1-125" fmla="*/ 552548 w 4613533"/>
                <a:gd name="connsiteY1-126" fmla="*/ 413255 h 413467"/>
                <a:gd name="connsiteX2-127" fmla="*/ 4613533 w 4613533"/>
                <a:gd name="connsiteY2-128" fmla="*/ 251769 h 413467"/>
                <a:gd name="connsiteX0-129" fmla="*/ 437894 w 4606420"/>
                <a:gd name="connsiteY0-130" fmla="*/ 0 h 351722"/>
                <a:gd name="connsiteX1-131" fmla="*/ 560868 w 4606420"/>
                <a:gd name="connsiteY1-132" fmla="*/ 351471 h 351722"/>
                <a:gd name="connsiteX2-133" fmla="*/ 4606420 w 4606420"/>
                <a:gd name="connsiteY2-134" fmla="*/ 251769 h 351722"/>
                <a:gd name="connsiteX0-135" fmla="*/ 424068 w 4592594"/>
                <a:gd name="connsiteY0-136" fmla="*/ 0 h 401116"/>
                <a:gd name="connsiteX1-137" fmla="*/ 577907 w 4592594"/>
                <a:gd name="connsiteY1-138" fmla="*/ 400898 h 401116"/>
                <a:gd name="connsiteX2-139" fmla="*/ 4592594 w 4592594"/>
                <a:gd name="connsiteY2-140" fmla="*/ 251769 h 401116"/>
                <a:gd name="connsiteX0-141" fmla="*/ 424068 w 4592594"/>
                <a:gd name="connsiteY0-142" fmla="*/ 0 h 401116"/>
                <a:gd name="connsiteX1-143" fmla="*/ 577907 w 4592594"/>
                <a:gd name="connsiteY1-144" fmla="*/ 400898 h 401116"/>
                <a:gd name="connsiteX2-145" fmla="*/ 4592594 w 4592594"/>
                <a:gd name="connsiteY2-146" fmla="*/ 338266 h 401116"/>
                <a:gd name="connsiteX0-147" fmla="*/ 391353 w 4638179"/>
                <a:gd name="connsiteY0-148" fmla="*/ 0 h 401116"/>
                <a:gd name="connsiteX1-149" fmla="*/ 623492 w 4638179"/>
                <a:gd name="connsiteY1-150" fmla="*/ 400898 h 401116"/>
                <a:gd name="connsiteX2-151" fmla="*/ 4638179 w 4638179"/>
                <a:gd name="connsiteY2-152" fmla="*/ 338266 h 401116"/>
                <a:gd name="connsiteX0-153" fmla="*/ 391353 w 4904398"/>
                <a:gd name="connsiteY0-154" fmla="*/ 0 h 401116"/>
                <a:gd name="connsiteX1-155" fmla="*/ 623492 w 4904398"/>
                <a:gd name="connsiteY1-156" fmla="*/ 400898 h 401116"/>
                <a:gd name="connsiteX2-157" fmla="*/ 4904398 w 4904398"/>
                <a:gd name="connsiteY2-158" fmla="*/ 322224 h 401116"/>
              </a:gdLst>
              <a:ahLst/>
              <a:cxnLst>
                <a:cxn ang="0">
                  <a:pos x="connsiteX0-1" y="connsiteY0-2"/>
                </a:cxn>
                <a:cxn ang="0">
                  <a:pos x="connsiteX1-3" y="connsiteY1-4"/>
                </a:cxn>
                <a:cxn ang="0">
                  <a:pos x="connsiteX2-5" y="connsiteY2-6"/>
                </a:cxn>
              </a:cxnLst>
              <a:rect l="l" t="t" r="r" b="b"/>
              <a:pathLst>
                <a:path w="4904398" h="401116">
                  <a:moveTo>
                    <a:pt x="391353" y="0"/>
                  </a:moveTo>
                  <a:cubicBezTo>
                    <a:pt x="-226127" y="38897"/>
                    <a:pt x="-86259" y="411428"/>
                    <a:pt x="623492" y="400898"/>
                  </a:cubicBezTo>
                  <a:lnTo>
                    <a:pt x="4904398" y="322224"/>
                  </a:lnTo>
                </a:path>
              </a:pathLst>
            </a:custGeom>
            <a:noFill/>
            <a:ln w="25400" cap="rnd">
              <a:solidFill>
                <a:schemeClr val="tx1">
                  <a:lumMod val="85000"/>
                  <a:lumOff val="15000"/>
                </a:schemeClr>
              </a:solidFill>
              <a:prstDash val="dash"/>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00"/>
                </a:solidFill>
                <a:effectLst>
                  <a:outerShdw blurRad="38100" dist="38100" dir="2700000" algn="tl">
                    <a:srgbClr val="000000">
                      <a:alpha val="43137"/>
                    </a:srgbClr>
                  </a:outerShdw>
                </a:effectLst>
                <a:uLnTx/>
                <a:uFillTx/>
                <a:latin typeface="字魂59号-创粗黑" panose="00000500000000000000" pitchFamily="2" charset="-122"/>
                <a:ea typeface="字魂59号-创粗黑" panose="00000500000000000000" pitchFamily="2" charset="-122"/>
                <a:cs typeface="+mn-ea"/>
                <a:sym typeface="字魂59号-创粗黑" panose="00000500000000000000" pitchFamily="2" charset="-122"/>
              </a:endParaRPr>
            </a:p>
          </p:txBody>
        </p:sp>
        <p:sp>
          <p:nvSpPr>
            <p:cNvPr id="20" name="文本框 19"/>
            <p:cNvSpPr txBox="1"/>
            <p:nvPr/>
          </p:nvSpPr>
          <p:spPr>
            <a:xfrm>
              <a:off x="7019" y="5598"/>
              <a:ext cx="6260" cy="618"/>
            </a:xfrm>
            <a:prstGeom prst="rect">
              <a:avLst/>
            </a:prstGeom>
            <a:solidFill>
              <a:srgbClr val="FFDB40"/>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5400" b="0" i="0" u="none" strike="noStrike" kern="1200" cap="none" spc="0" normalizeH="0" baseline="0" noProof="0" dirty="0" err="1">
                  <a:ln>
                    <a:noFill/>
                  </a:ln>
                  <a:solidFill>
                    <a:prstClr val="white"/>
                  </a:solidFill>
                  <a:effectLst>
                    <a:outerShdw blurRad="38100" dist="38100" dir="2700000" algn="tl">
                      <a:srgbClr val="000000">
                        <a:alpha val="43137"/>
                      </a:srgbClr>
                    </a:outerShdw>
                  </a:effectLst>
                  <a:uLnTx/>
                  <a:uFillTx/>
                  <a:latin typeface="Times New Roman" panose="02020603050405020304" pitchFamily="18" charset="0"/>
                  <a:ea typeface="字魂59号-创粗黑" panose="00000500000000000000" pitchFamily="2" charset="-122"/>
                  <a:cs typeface="Times New Roman" panose="02020603050405020304" pitchFamily="18" charset="0"/>
                  <a:sym typeface="字魂59号-创粗黑" panose="00000500000000000000" pitchFamily="2" charset="-122"/>
                </a:rPr>
                <a:t>Hoạt</a:t>
              </a:r>
              <a:r>
                <a:rPr kumimoji="0" lang="en-US" altLang="zh-CN" sz="5400" b="0"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Times New Roman" panose="02020603050405020304" pitchFamily="18" charset="0"/>
                  <a:ea typeface="字魂59号-创粗黑" panose="00000500000000000000" pitchFamily="2" charset="-122"/>
                  <a:cs typeface="Times New Roman" panose="02020603050405020304" pitchFamily="18" charset="0"/>
                  <a:sym typeface="字魂59号-创粗黑" panose="00000500000000000000" pitchFamily="2" charset="-122"/>
                </a:rPr>
                <a:t> </a:t>
              </a:r>
              <a:r>
                <a:rPr kumimoji="0" lang="en-US" altLang="zh-CN" sz="5400" b="0" i="0" u="none" strike="noStrike" kern="1200" cap="none" spc="0" normalizeH="0" baseline="0" noProof="0" dirty="0" err="1">
                  <a:ln>
                    <a:noFill/>
                  </a:ln>
                  <a:solidFill>
                    <a:prstClr val="white"/>
                  </a:solidFill>
                  <a:effectLst>
                    <a:outerShdw blurRad="38100" dist="38100" dir="2700000" algn="tl">
                      <a:srgbClr val="000000">
                        <a:alpha val="43137"/>
                      </a:srgbClr>
                    </a:outerShdw>
                  </a:effectLst>
                  <a:uLnTx/>
                  <a:uFillTx/>
                  <a:latin typeface="Times New Roman" panose="02020603050405020304" pitchFamily="18" charset="0"/>
                  <a:ea typeface="字魂59号-创粗黑" panose="00000500000000000000" pitchFamily="2" charset="-122"/>
                  <a:cs typeface="Times New Roman" panose="02020603050405020304" pitchFamily="18" charset="0"/>
                  <a:sym typeface="字魂59号-创粗黑" panose="00000500000000000000" pitchFamily="2" charset="-122"/>
                </a:rPr>
                <a:t>động</a:t>
              </a:r>
              <a:r>
                <a:rPr kumimoji="0" lang="en-US" altLang="zh-CN" sz="5400" b="0"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Times New Roman" panose="02020603050405020304" pitchFamily="18" charset="0"/>
                  <a:ea typeface="字魂59号-创粗黑" panose="00000500000000000000" pitchFamily="2" charset="-122"/>
                  <a:cs typeface="Times New Roman" panose="02020603050405020304" pitchFamily="18" charset="0"/>
                  <a:sym typeface="字魂59号-创粗黑" panose="00000500000000000000" pitchFamily="2" charset="-122"/>
                </a:rPr>
                <a:t> </a:t>
              </a:r>
              <a:r>
                <a:rPr kumimoji="0" lang="en-US" altLang="zh-CN" sz="5400" b="0" i="0" u="none" strike="noStrike" kern="1200" cap="none" spc="0" normalizeH="0" baseline="0" noProof="0" dirty="0" err="1">
                  <a:ln>
                    <a:noFill/>
                  </a:ln>
                  <a:solidFill>
                    <a:prstClr val="white"/>
                  </a:solidFill>
                  <a:effectLst>
                    <a:outerShdw blurRad="38100" dist="38100" dir="2700000" algn="tl">
                      <a:srgbClr val="000000">
                        <a:alpha val="43137"/>
                      </a:srgbClr>
                    </a:outerShdw>
                  </a:effectLst>
                  <a:uLnTx/>
                  <a:uFillTx/>
                  <a:latin typeface="Times New Roman" panose="02020603050405020304" pitchFamily="18" charset="0"/>
                  <a:ea typeface="字魂59号-创粗黑" panose="00000500000000000000" pitchFamily="2" charset="-122"/>
                  <a:cs typeface="Times New Roman" panose="02020603050405020304" pitchFamily="18" charset="0"/>
                  <a:sym typeface="字魂59号-创粗黑" panose="00000500000000000000" pitchFamily="2" charset="-122"/>
                </a:rPr>
                <a:t>mở đầu</a:t>
              </a:r>
              <a:endParaRPr kumimoji="0" lang="zh-CN" altLang="en-US" sz="5400" b="0"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Times New Roman" panose="02020603050405020304" pitchFamily="18" charset="0"/>
                <a:ea typeface="字魂59号-创粗黑" panose="00000500000000000000" pitchFamily="2" charset="-122"/>
                <a:cs typeface="Times New Roman" panose="02020603050405020304" pitchFamily="18" charset="0"/>
                <a:sym typeface="字魂59号-创粗黑" panose="00000500000000000000" pitchFamily="2" charset="-122"/>
              </a:endParaRPr>
            </a:p>
          </p:txBody>
        </p:sp>
      </p:grpSp>
    </p:spTree>
  </p:cSld>
  <p:clrMapOvr>
    <a:masterClrMapping/>
  </p:clrMapOvr>
  <mc:AlternateContent xmlns:mc="http://schemas.openxmlformats.org/markup-compatibility/2006" xmlns:p14="http://schemas.microsoft.com/office/powerpoint/2010/main">
    <mc:Choice Requires="p14">
      <p:transition p14:dur="10">
        <p:random/>
      </p:transition>
    </mc:Choice>
    <mc:Fallback xmlns="">
      <p:transition>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fade">
                                      <p:cBhvr>
                                        <p:cTn id="7" dur="500"/>
                                        <p:tgtEl>
                                          <p:spTgt spid="52"/>
                                        </p:tgtEl>
                                      </p:cBhvr>
                                    </p:animEffect>
                                  </p:childTnLst>
                                </p:cTn>
                              </p:par>
                            </p:childTnLst>
                          </p:cTn>
                        </p:par>
                        <p:par>
                          <p:cTn id="8" fill="hold">
                            <p:stCondLst>
                              <p:cond delay="500"/>
                            </p:stCondLst>
                            <p:childTnLst>
                              <p:par>
                                <p:cTn id="9" presetID="22" presetClass="entr" presetSubtype="4"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wipe(down)">
                                      <p:cBhvr>
                                        <p:cTn id="11" dur="75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TIMING" val="|0.3"/>
</p:tagLst>
</file>

<file path=ppt/theme/theme1.xml><?xml version="1.0" encoding="utf-8"?>
<a:theme xmlns:a="http://schemas.openxmlformats.org/drawingml/2006/main" name="1_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6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主题">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3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1_Office 主题">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8.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TotalTime>
  <Words>487</Words>
  <Application>Microsoft Office PowerPoint</Application>
  <PresentationFormat>Custom</PresentationFormat>
  <Paragraphs>66</Paragraphs>
  <Slides>20</Slides>
  <Notes>16</Notes>
  <HiddenSlides>0</HiddenSlides>
  <MMClips>17</MMClips>
  <ScaleCrop>false</ScaleCrop>
  <HeadingPairs>
    <vt:vector size="4" baseType="variant">
      <vt:variant>
        <vt:lpstr>Theme</vt:lpstr>
      </vt:variant>
      <vt:variant>
        <vt:i4>7</vt:i4>
      </vt:variant>
      <vt:variant>
        <vt:lpstr>Slide Titles</vt:lpstr>
      </vt:variant>
      <vt:variant>
        <vt:i4>20</vt:i4>
      </vt:variant>
    </vt:vector>
  </HeadingPairs>
  <TitlesOfParts>
    <vt:vector size="27" baseType="lpstr">
      <vt:lpstr>1_Office Theme</vt:lpstr>
      <vt:lpstr>6_Office Theme</vt:lpstr>
      <vt:lpstr>2_Office Theme</vt:lpstr>
      <vt:lpstr>1_Office Theme</vt:lpstr>
      <vt:lpstr>Office 主题</vt:lpstr>
      <vt:lpstr>3_Office Theme</vt:lpstr>
      <vt:lpstr>1_Office 主题</vt:lpstr>
      <vt:lpstr>Chào mừng các em đến với tiết Tự nhiên xã hội - Lớp 2</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Chào mừng các em đến với tiết Tự nhiên xã hội - Lớp 2</dc:title>
  <dc:creator>BENR-</dc:creator>
  <cp:lastModifiedBy>Ha</cp:lastModifiedBy>
  <cp:revision>6</cp:revision>
  <dcterms:created xsi:type="dcterms:W3CDTF">2021-06-02T10:21:38Z</dcterms:created>
  <dcterms:modified xsi:type="dcterms:W3CDTF">2022-10-08T12:53:15Z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1033-11.2.0.10132</vt:lpwstr>
  </property>
</Properties>
</file>