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9" r:id="rId4"/>
    <p:sldId id="272" r:id="rId5"/>
    <p:sldId id="259" r:id="rId6"/>
    <p:sldId id="268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1762024" y="1365944"/>
            <a:ext cx="187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altLang="zh-CN" sz="4800" b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11</a:t>
            </a:r>
            <a:r>
              <a:rPr lang="en-US" altLang="zh-CN" sz="4800" b="1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044757" y="4052577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NGÔI TRƯỜNG CỦA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1F591-3A27-4232-9D40-AB447B9995D7}"/>
              </a:ext>
            </a:extLst>
          </p:cNvPr>
          <p:cNvSpPr txBox="1"/>
          <p:nvPr/>
        </p:nvSpPr>
        <p:spPr>
          <a:xfrm>
            <a:off x="140563" y="368302"/>
            <a:ext cx="8900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13C7D-2359-485F-BD7B-F942D7FE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269" t="24561" r="14737" b="19453"/>
          <a:stretch/>
        </p:blipFill>
        <p:spPr>
          <a:xfrm>
            <a:off x="-36412" y="1206541"/>
            <a:ext cx="12191999" cy="5646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87CBB1-8222-4A27-A9BD-F2DE25383552}"/>
              </a:ext>
            </a:extLst>
          </p:cNvPr>
          <p:cNvSpPr txBox="1"/>
          <p:nvPr/>
        </p:nvSpPr>
        <p:spPr>
          <a:xfrm>
            <a:off x="140564" y="957747"/>
            <a:ext cx="5919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B6006-40BB-4FA8-9B48-466C85FCE888}"/>
              </a:ext>
            </a:extLst>
          </p:cNvPr>
          <p:cNvSpPr txBox="1"/>
          <p:nvPr/>
        </p:nvSpPr>
        <p:spPr>
          <a:xfrm>
            <a:off x="140564" y="2081131"/>
            <a:ext cx="595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44E3CEDA-2C56-4C15-BB6C-DF752D70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689" y="6160343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4C4176-9F79-4706-BC4E-2B2649F40DC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9EE59E7-A8B4-418C-B17A-9A0F5C7E7E5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C69C72A-A812-4926-A328-A8EFF222270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3B482C-BEE0-4E5A-A972-FC7AED5B5F45}"/>
              </a:ext>
            </a:extLst>
          </p:cNvPr>
          <p:cNvSpPr txBox="1"/>
          <p:nvPr/>
        </p:nvSpPr>
        <p:spPr>
          <a:xfrm>
            <a:off x="0" y="72911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DDB43-0516-4F5B-B23C-1F2F503EFE87}"/>
              </a:ext>
            </a:extLst>
          </p:cNvPr>
          <p:cNvSpPr txBox="1"/>
          <p:nvPr/>
        </p:nvSpPr>
        <p:spPr>
          <a:xfrm>
            <a:off x="1689" y="318738"/>
            <a:ext cx="893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" y="3056994"/>
            <a:ext cx="12192000" cy="30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f48-zpg.zdn.vn/3292686809792089781/9985226d6ca7a5f9fc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" y="32023"/>
            <a:ext cx="12140995" cy="682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9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9746E0-2082-48B6-BFCC-A14E2FD0B269}"/>
              </a:ext>
            </a:extLst>
          </p:cNvPr>
          <p:cNvSpPr txBox="1"/>
          <p:nvPr/>
        </p:nvSpPr>
        <p:spPr>
          <a:xfrm>
            <a:off x="849282" y="368302"/>
            <a:ext cx="982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3BE28-1745-4A78-AB71-1E5BCEA45D5F}"/>
              </a:ext>
            </a:extLst>
          </p:cNvPr>
          <p:cNvSpPr txBox="1"/>
          <p:nvPr/>
        </p:nvSpPr>
        <p:spPr>
          <a:xfrm>
            <a:off x="194618" y="915866"/>
            <a:ext cx="130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E4D81-FD33-4E16-8147-4A37BC591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36" y="1261576"/>
            <a:ext cx="2637036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DB8E4-571A-4E6D-95C0-8349B550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/>
        </p:blipFill>
        <p:spPr>
          <a:xfrm>
            <a:off x="7594621" y="1241421"/>
            <a:ext cx="3758158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0B046B-3624-40C8-A328-49811B329CC5}"/>
              </a:ext>
            </a:extLst>
          </p:cNvPr>
          <p:cNvSpPr txBox="1"/>
          <p:nvPr/>
        </p:nvSpPr>
        <p:spPr>
          <a:xfrm>
            <a:off x="2009804" y="3926438"/>
            <a:ext cx="209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9320E-E9F1-4352-AE1D-CEF7B73E00EE}"/>
              </a:ext>
            </a:extLst>
          </p:cNvPr>
          <p:cNvSpPr txBox="1"/>
          <p:nvPr/>
        </p:nvSpPr>
        <p:spPr>
          <a:xfrm>
            <a:off x="8344440" y="3878457"/>
            <a:ext cx="280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CBB41E-6ECD-4E3D-836F-0CDD4B9B6F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6215"/>
          <a:stretch/>
        </p:blipFill>
        <p:spPr>
          <a:xfrm>
            <a:off x="4154745" y="4644777"/>
            <a:ext cx="3931953" cy="22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3E9DD9-7AF1-424B-9E56-753268DEA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2FD0C-446C-44D6-8815-588289AA990A}"/>
              </a:ext>
            </a:extLst>
          </p:cNvPr>
          <p:cNvSpPr txBox="1"/>
          <p:nvPr/>
        </p:nvSpPr>
        <p:spPr>
          <a:xfrm>
            <a:off x="4188542" y="221659"/>
            <a:ext cx="77576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81E34-2552-4D16-B44C-A03A485BE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CFF526-505B-4133-B70C-9C4CA96A523A}"/>
              </a:ext>
            </a:extLst>
          </p:cNvPr>
          <p:cNvGrpSpPr/>
          <p:nvPr/>
        </p:nvGrpSpPr>
        <p:grpSpPr>
          <a:xfrm>
            <a:off x="2999472" y="1872536"/>
            <a:ext cx="8165817" cy="1426949"/>
            <a:chOff x="1249190" y="1653135"/>
            <a:chExt cx="10116604" cy="14269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4269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39022" y="1760469"/>
              <a:ext cx="99267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thay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đổi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en-US" sz="3600" b="1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58140" y="3613398"/>
            <a:ext cx="11475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 	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325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HĐ NỐI TIẾP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8435B-C5C6-47D3-84BB-EC9C1F94AADA}"/>
              </a:ext>
            </a:extLst>
          </p:cNvPr>
          <p:cNvSpPr txBox="1"/>
          <p:nvPr/>
        </p:nvSpPr>
        <p:spPr>
          <a:xfrm>
            <a:off x="1585477" y="2584366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57.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186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149</cp:revision>
  <dcterms:created xsi:type="dcterms:W3CDTF">2021-06-15T15:52:51Z</dcterms:created>
  <dcterms:modified xsi:type="dcterms:W3CDTF">2022-10-08T14:31:27Z</dcterms:modified>
</cp:coreProperties>
</file>