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288" r:id="rId4"/>
    <p:sldId id="283" r:id="rId5"/>
    <p:sldId id="284" r:id="rId6"/>
    <p:sldId id="285" r:id="rId7"/>
    <p:sldId id="286" r:id="rId8"/>
    <p:sldId id="287" r:id="rId9"/>
    <p:sldId id="279" r:id="rId10"/>
    <p:sldId id="28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50" d="100"/>
          <a:sy n="50" d="100"/>
        </p:scale>
        <p:origin x="-88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20771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1624" y="1662638"/>
            <a:ext cx="8166124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tập: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itchFamily="34" charset="0"/>
                <a:cs typeface="Times New Roman" pitchFamily="18" charset="0"/>
              </a:rPr>
              <a:t>Lập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danh sách học sinh (tổ)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3820" y="394034"/>
            <a:ext cx="77939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 sáu ngay 16 tháng 10 năm 2021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1314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922238" y="753314"/>
            <a:ext cx="2784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83948" y="753314"/>
            <a:ext cx="2784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tộc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71610" y="206320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529825"/>
              </p:ext>
            </p:extLst>
          </p:nvPr>
        </p:nvGraphicFramePr>
        <p:xfrm>
          <a:off x="1583690" y="1607771"/>
          <a:ext cx="9082269" cy="4693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5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1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1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võ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Đặng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Bích Ngọc</a:t>
                      </a:r>
                      <a:endParaRPr lang="en-US" sz="28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Trịnh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583690" y="754960"/>
            <a:ext cx="36455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79976" y="736749"/>
            <a:ext cx="4635724" cy="18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b.f2.photo.talk.zdn.vn/8163479565749276364/7d126df554139d4dc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279</Words>
  <Application>Microsoft Office PowerPoint</Application>
  <PresentationFormat>Custom</PresentationFormat>
  <Paragraphs>57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200</cp:revision>
  <dcterms:created xsi:type="dcterms:W3CDTF">2021-05-29T04:05:18Z</dcterms:created>
  <dcterms:modified xsi:type="dcterms:W3CDTF">2021-11-03T09:09:20Z</dcterms:modified>
</cp:coreProperties>
</file>