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2" r:id="rId3"/>
    <p:sldId id="307" r:id="rId4"/>
    <p:sldId id="286" r:id="rId5"/>
    <p:sldId id="304" r:id="rId6"/>
    <p:sldId id="305" r:id="rId7"/>
    <p:sldId id="303" r:id="rId8"/>
    <p:sldId id="306" r:id="rId9"/>
    <p:sldId id="301" r:id="rId10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3842" autoAdjust="0"/>
  </p:normalViewPr>
  <p:slideViewPr>
    <p:cSldViewPr>
      <p:cViewPr varScale="1">
        <p:scale>
          <a:sx n="55" d="100"/>
          <a:sy n="55" d="100"/>
        </p:scale>
        <p:origin x="714" y="90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1400" y="4185231"/>
            <a:ext cx="7512145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44288" y="5791202"/>
            <a:ext cx="5832202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9920" y="0"/>
            <a:ext cx="13716000" cy="8278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en-US" sz="2025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129328" y="2678129"/>
            <a:ext cx="3001091" cy="65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25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925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90" y="228600"/>
            <a:ext cx="10532818" cy="799812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8979" y="2184255"/>
            <a:ext cx="1349044" cy="15902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en-US" sz="2025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960" y="2327479"/>
            <a:ext cx="132235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>
              <a:defRPr/>
            </a:pPr>
            <a:r>
              <a:rPr lang="en-US" sz="315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315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defTabSz="1028700">
              <a:defRPr/>
            </a:pPr>
            <a:r>
              <a:rPr lang="en-US" sz="315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15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15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1" y="655318"/>
            <a:ext cx="14930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51563" y="632002"/>
            <a:ext cx="8822624" cy="698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15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sáu </a:t>
            </a:r>
            <a:r>
              <a:rPr lang="en-US" sz="315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15 </a:t>
            </a:r>
            <a:r>
              <a:rPr lang="en-US" sz="315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10 </a:t>
            </a:r>
            <a:r>
              <a:rPr lang="en-US" sz="315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8367" y="1335919"/>
            <a:ext cx="3001091" cy="698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15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Tiếng</a:t>
            </a: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5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Việt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9328" y="2020256"/>
            <a:ext cx="7317504" cy="1304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Lập danh sách học sinh (tổ)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9300" y="2724174"/>
            <a:ext cx="7317504" cy="1304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Bài 2: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121" y="4112352"/>
            <a:ext cx="7317504" cy="1304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1, Nguyễn Ngọc Anh Thư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8185" y="3427411"/>
            <a:ext cx="7317504" cy="1304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Học võ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927" y="3408436"/>
            <a:ext cx="7317504" cy="1304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Học nhảy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121" y="4831259"/>
            <a:ext cx="7317504" cy="1304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2, Nguyễn Hoàng Huy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8097" y="5515521"/>
            <a:ext cx="7317504" cy="1304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3, …………………..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40131" y="4081208"/>
            <a:ext cx="7317504" cy="1304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37782" y="4796615"/>
            <a:ext cx="7317504" cy="1304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6670430"/>
            <a:ext cx="5493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30419" y="6906593"/>
            <a:ext cx="3001091" cy="698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15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Tiếng</a:t>
            </a: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5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Việt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4342" y="7607125"/>
            <a:ext cx="7317504" cy="1304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15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Đọc mở rộng</a:t>
            </a:r>
            <a:endParaRPr lang="en-US" sz="315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defTabSz="10287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5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367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20200" y="1524000"/>
            <a:ext cx="4419600" cy="8001000"/>
            <a:chOff x="9067800" y="1219200"/>
            <a:chExt cx="4419600" cy="8001000"/>
          </a:xfrm>
        </p:grpSpPr>
        <p:sp>
          <p:nvSpPr>
            <p:cNvPr id="15" name="Rounded Rectangle 14"/>
            <p:cNvSpPr/>
            <p:nvPr/>
          </p:nvSpPr>
          <p:spPr>
            <a:xfrm>
              <a:off x="9448800" y="1219200"/>
              <a:ext cx="403860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067800" y="1341120"/>
              <a:ext cx="4419600" cy="787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 giáo của con</a:t>
              </a: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 khi vào lớp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 cười thật tươi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Say sưa giảng bài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 cô ấm áp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 nào hay nghịch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 chẳng thích đâu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 nào chăm ngoan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 yêu lắm đấy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 như hạt muối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 như hoa rừng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 giáo của con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Ai mà chẳng quý</a:t>
              </a:r>
              <a:r>
                <a:rPr lang="vi-VN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/>
              </a:r>
              <a:br>
                <a:rPr lang="vi-VN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endPara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77252" y="1485900"/>
            <a:ext cx="9195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4800600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BÀN TAY CÔ GIÁO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khéo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3715999" cy="9220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9514"/>
            <a:ext cx="5676900" cy="5676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838200"/>
            <a:ext cx="4114800" cy="7391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28575" cmpd="dbl">
            <a:solidFill>
              <a:srgbClr val="002060"/>
            </a:solidFill>
            <a:prstDash val="dash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bliqueTopLeft"/>
            <a:lightRig rig="threePt" dir="t">
              <a:rot lat="0" lon="0" rev="4800000"/>
            </a:lightRig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040635"/>
            <a:ext cx="6858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khéo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2546" y="1847850"/>
            <a:ext cx="10735354" cy="6915150"/>
            <a:chOff x="1371600" y="2609850"/>
            <a:chExt cx="10735354" cy="691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2"/>
            <a:stretch/>
          </p:blipFill>
          <p:spPr>
            <a:xfrm>
              <a:off x="1371600" y="2609850"/>
              <a:ext cx="10735354" cy="6915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650520" y="3429000"/>
              <a:ext cx="4501553" cy="506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15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tháng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10  </a:t>
              </a:r>
              <a:r>
                <a:rPr lang="en-US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2021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Trích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Tết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tóc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khen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khéo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5" y="2616202"/>
            <a:ext cx="1362362" cy="17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333" l="0" r="54583">
                        <a14:foregroundMark x1="25000" y1="66667" x2="23333" y2="84706"/>
                        <a14:foregroundMark x1="41667" y1="49020" x2="48333" y2="43529"/>
                        <a14:foregroundMark x1="47917" y1="44706" x2="52083" y2="4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60" b="6360"/>
          <a:stretch/>
        </p:blipFill>
        <p:spPr>
          <a:xfrm>
            <a:off x="342900" y="2489698"/>
            <a:ext cx="3095626" cy="55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Hoạt động nối tiếp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10337464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học.</a:t>
            </a:r>
            <a:endParaRPr lang="en-US" sz="3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80487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212</Words>
  <Application>Microsoft Office PowerPoint</Application>
  <PresentationFormat>Custom</PresentationFormat>
  <Paragraphs>72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iCiel Cadena</vt:lpstr>
      <vt:lpstr>iCiel Crocante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10 PRO</cp:lastModifiedBy>
  <cp:revision>512</cp:revision>
  <dcterms:created xsi:type="dcterms:W3CDTF">2020-12-08T15:48:47Z</dcterms:created>
  <dcterms:modified xsi:type="dcterms:W3CDTF">2021-10-09T14:35:45Z</dcterms:modified>
</cp:coreProperties>
</file>