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5"/>
  </p:notesMasterIdLst>
  <p:sldIdLst>
    <p:sldId id="256" r:id="rId3"/>
    <p:sldId id="291" r:id="rId4"/>
    <p:sldId id="292" r:id="rId5"/>
    <p:sldId id="293" r:id="rId6"/>
    <p:sldId id="294" r:id="rId7"/>
    <p:sldId id="295" r:id="rId8"/>
    <p:sldId id="280" r:id="rId9"/>
    <p:sldId id="258" r:id="rId10"/>
    <p:sldId id="279" r:id="rId11"/>
    <p:sldId id="296" r:id="rId12"/>
    <p:sldId id="271" r:id="rId13"/>
    <p:sldId id="284" r:id="rId14"/>
    <p:sldId id="285" r:id="rId15"/>
    <p:sldId id="283" r:id="rId16"/>
    <p:sldId id="286" r:id="rId17"/>
    <p:sldId id="287" r:id="rId18"/>
    <p:sldId id="289" r:id="rId19"/>
    <p:sldId id="290" r:id="rId20"/>
    <p:sldId id="288" r:id="rId21"/>
    <p:sldId id="259" r:id="rId22"/>
    <p:sldId id="263" r:id="rId23"/>
    <p:sldId id="281" r:id="rId24"/>
  </p:sldIdLst>
  <p:sldSz cx="12192000" cy="6858000"/>
  <p:notesSz cx="6858000" cy="9144000"/>
  <p:custDataLst>
    <p:tags r:id="rId2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6" d="100"/>
          <a:sy n="66" d="100"/>
        </p:scale>
        <p:origin x="792"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gs" Target="tags/tag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D71C66-D2F9-4D4B-95CD-C5FE0D8C0616}" type="datetimeFigureOut">
              <a:rPr lang="zh-CN" altLang="en-US" smtClean="0"/>
              <a:t>2022/10/8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2B162E-F920-4511-832F-006A16C91FE9}" type="slidenum">
              <a:rPr lang="zh-CN" altLang="en-US" smtClean="0"/>
              <a:t>‹#›</a:t>
            </a:fld>
            <a:endParaRPr lang="zh-CN" altLang="en-US"/>
          </a:p>
        </p:txBody>
      </p:sp>
    </p:spTree>
    <p:extLst>
      <p:ext uri="{BB962C8B-B14F-4D97-AF65-F5344CB8AC3E}">
        <p14:creationId xmlns:p14="http://schemas.microsoft.com/office/powerpoint/2010/main" val="20156245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2B162E-F920-4511-832F-006A16C91FE9}" type="slidenum">
              <a:rPr lang="zh-CN" altLang="en-US" smtClean="0"/>
              <a:t>1</a:t>
            </a:fld>
            <a:endParaRPr lang="zh-CN" altLang="en-US"/>
          </a:p>
        </p:txBody>
      </p:sp>
    </p:spTree>
    <p:extLst>
      <p:ext uri="{BB962C8B-B14F-4D97-AF65-F5344CB8AC3E}">
        <p14:creationId xmlns:p14="http://schemas.microsoft.com/office/powerpoint/2010/main" val="19044678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137788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2B162E-F920-4511-832F-006A16C91FE9}" type="slidenum">
              <a:rPr lang="zh-CN" altLang="en-US" smtClean="0"/>
              <a:t>19</a:t>
            </a:fld>
            <a:endParaRPr lang="zh-CN" altLang="en-US"/>
          </a:p>
        </p:txBody>
      </p:sp>
    </p:spTree>
    <p:extLst>
      <p:ext uri="{BB962C8B-B14F-4D97-AF65-F5344CB8AC3E}">
        <p14:creationId xmlns:p14="http://schemas.microsoft.com/office/powerpoint/2010/main" val="31961936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2B162E-F920-4511-832F-006A16C91FE9}" type="slidenum">
              <a:rPr lang="zh-CN" altLang="en-US" smtClean="0"/>
              <a:t>20</a:t>
            </a:fld>
            <a:endParaRPr lang="zh-CN" altLang="en-US"/>
          </a:p>
        </p:txBody>
      </p:sp>
    </p:spTree>
    <p:extLst>
      <p:ext uri="{BB962C8B-B14F-4D97-AF65-F5344CB8AC3E}">
        <p14:creationId xmlns:p14="http://schemas.microsoft.com/office/powerpoint/2010/main" val="24445653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2B162E-F920-4511-832F-006A16C91FE9}" type="slidenum">
              <a:rPr lang="zh-CN" altLang="en-US" smtClean="0"/>
              <a:t>21</a:t>
            </a:fld>
            <a:endParaRPr lang="zh-CN" altLang="en-US"/>
          </a:p>
        </p:txBody>
      </p:sp>
    </p:spTree>
    <p:extLst>
      <p:ext uri="{BB962C8B-B14F-4D97-AF65-F5344CB8AC3E}">
        <p14:creationId xmlns:p14="http://schemas.microsoft.com/office/powerpoint/2010/main" val="38809696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2B162E-F920-4511-832F-006A16C91FE9}" type="slidenum">
              <a:rPr lang="zh-CN" altLang="en-US" smtClean="0"/>
              <a:t>22</a:t>
            </a:fld>
            <a:endParaRPr lang="zh-CN" altLang="en-US"/>
          </a:p>
        </p:txBody>
      </p:sp>
    </p:spTree>
    <p:extLst>
      <p:ext uri="{BB962C8B-B14F-4D97-AF65-F5344CB8AC3E}">
        <p14:creationId xmlns:p14="http://schemas.microsoft.com/office/powerpoint/2010/main" val="1278440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extLst>
      <p:ext uri="{BB962C8B-B14F-4D97-AF65-F5344CB8AC3E}">
        <p14:creationId xmlns:p14="http://schemas.microsoft.com/office/powerpoint/2010/main" val="26008470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extLst>
      <p:ext uri="{BB962C8B-B14F-4D97-AF65-F5344CB8AC3E}">
        <p14:creationId xmlns:p14="http://schemas.microsoft.com/office/powerpoint/2010/main" val="8318101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2B162E-F920-4511-832F-006A16C91FE9}" type="slidenum">
              <a:rPr lang="zh-CN" altLang="en-US" smtClean="0"/>
              <a:t>8</a:t>
            </a:fld>
            <a:endParaRPr lang="zh-CN" altLang="en-US"/>
          </a:p>
        </p:txBody>
      </p:sp>
    </p:spTree>
    <p:extLst>
      <p:ext uri="{BB962C8B-B14F-4D97-AF65-F5344CB8AC3E}">
        <p14:creationId xmlns:p14="http://schemas.microsoft.com/office/powerpoint/2010/main" val="1449645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2B162E-F920-4511-832F-006A16C91FE9}" type="slidenum">
              <a:rPr lang="zh-CN" altLang="en-US" smtClean="0"/>
              <a:t>9</a:t>
            </a:fld>
            <a:endParaRPr lang="zh-CN" altLang="en-US"/>
          </a:p>
        </p:txBody>
      </p:sp>
    </p:spTree>
    <p:extLst>
      <p:ext uri="{BB962C8B-B14F-4D97-AF65-F5344CB8AC3E}">
        <p14:creationId xmlns:p14="http://schemas.microsoft.com/office/powerpoint/2010/main" val="3712825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2B162E-F920-4511-832F-006A16C91FE9}" type="slidenum">
              <a:rPr lang="zh-CN" altLang="en-US" smtClean="0"/>
              <a:t>10</a:t>
            </a:fld>
            <a:endParaRPr lang="zh-CN" altLang="en-US"/>
          </a:p>
        </p:txBody>
      </p:sp>
    </p:spTree>
    <p:extLst>
      <p:ext uri="{BB962C8B-B14F-4D97-AF65-F5344CB8AC3E}">
        <p14:creationId xmlns:p14="http://schemas.microsoft.com/office/powerpoint/2010/main" val="25292544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2B162E-F920-4511-832F-006A16C91FE9}" type="slidenum">
              <a:rPr lang="zh-CN" altLang="en-US" smtClean="0"/>
              <a:t>11</a:t>
            </a:fld>
            <a:endParaRPr lang="zh-CN" altLang="en-US"/>
          </a:p>
        </p:txBody>
      </p:sp>
    </p:spTree>
    <p:extLst>
      <p:ext uri="{BB962C8B-B14F-4D97-AF65-F5344CB8AC3E}">
        <p14:creationId xmlns:p14="http://schemas.microsoft.com/office/powerpoint/2010/main" val="3259983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2B162E-F920-4511-832F-006A16C91FE9}" type="slidenum">
              <a:rPr lang="zh-CN" altLang="en-US" smtClean="0"/>
              <a:t>12</a:t>
            </a:fld>
            <a:endParaRPr lang="zh-CN" altLang="en-US"/>
          </a:p>
        </p:txBody>
      </p:sp>
    </p:spTree>
    <p:extLst>
      <p:ext uri="{BB962C8B-B14F-4D97-AF65-F5344CB8AC3E}">
        <p14:creationId xmlns:p14="http://schemas.microsoft.com/office/powerpoint/2010/main" val="25190724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2B162E-F920-4511-832F-006A16C91FE9}" type="slidenum">
              <a:rPr lang="zh-CN" altLang="en-US" smtClean="0"/>
              <a:t>17</a:t>
            </a:fld>
            <a:endParaRPr lang="zh-CN" altLang="en-US"/>
          </a:p>
        </p:txBody>
      </p:sp>
    </p:spTree>
    <p:extLst>
      <p:ext uri="{BB962C8B-B14F-4D97-AF65-F5344CB8AC3E}">
        <p14:creationId xmlns:p14="http://schemas.microsoft.com/office/powerpoint/2010/main" val="1111396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5B7F4D1-9E59-4DC7-AC3F-EB53CEF7342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EF5D127-517C-4824-8441-145F67C626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F13AC4B-2E4A-4648-B333-4B9EA599A814}"/>
              </a:ext>
            </a:extLst>
          </p:cNvPr>
          <p:cNvSpPr>
            <a:spLocks noGrp="1"/>
          </p:cNvSpPr>
          <p:nvPr>
            <p:ph type="dt" sz="half" idx="10"/>
          </p:nvPr>
        </p:nvSpPr>
        <p:spPr/>
        <p:txBody>
          <a:bodyPr/>
          <a:lstStyle/>
          <a:p>
            <a:fld id="{26D54D79-588C-414F-9935-D85D26666345}" type="datetimeFigureOut">
              <a:rPr lang="zh-CN" altLang="en-US" smtClean="0"/>
              <a:t>2022/10/8</a:t>
            </a:fld>
            <a:endParaRPr lang="zh-CN" altLang="en-US"/>
          </a:p>
        </p:txBody>
      </p:sp>
      <p:sp>
        <p:nvSpPr>
          <p:cNvPr id="5" name="页脚占位符 4">
            <a:extLst>
              <a:ext uri="{FF2B5EF4-FFF2-40B4-BE49-F238E27FC236}">
                <a16:creationId xmlns:a16="http://schemas.microsoft.com/office/drawing/2014/main" id="{80B585AE-DAC9-4708-9898-2D8182B5D68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7FB92AB-1D21-4362-B4EB-6F88727505CB}"/>
              </a:ext>
            </a:extLst>
          </p:cNvPr>
          <p:cNvSpPr>
            <a:spLocks noGrp="1"/>
          </p:cNvSpPr>
          <p:nvPr>
            <p:ph type="sldNum" sz="quarter" idx="12"/>
          </p:nvPr>
        </p:nvSpPr>
        <p:spPr/>
        <p:txBody>
          <a:bodyPr/>
          <a:lstStyle/>
          <a:p>
            <a:fld id="{4D4EC328-9116-4993-92C0-623125586BFE}" type="slidenum">
              <a:rPr lang="zh-CN" altLang="en-US" smtClean="0"/>
              <a:t>‹#›</a:t>
            </a:fld>
            <a:endParaRPr lang="zh-CN" altLang="en-US"/>
          </a:p>
        </p:txBody>
      </p:sp>
    </p:spTree>
    <p:extLst>
      <p:ext uri="{BB962C8B-B14F-4D97-AF65-F5344CB8AC3E}">
        <p14:creationId xmlns:p14="http://schemas.microsoft.com/office/powerpoint/2010/main" val="3533167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479C5E-4635-40F3-9A3D-BB0EE2D943C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0F5C5A9-068D-40DC-A7FA-66F92FDC205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FA36C44-6D60-4B23-9603-F421D63F79FE}"/>
              </a:ext>
            </a:extLst>
          </p:cNvPr>
          <p:cNvSpPr>
            <a:spLocks noGrp="1"/>
          </p:cNvSpPr>
          <p:nvPr>
            <p:ph type="dt" sz="half" idx="10"/>
          </p:nvPr>
        </p:nvSpPr>
        <p:spPr/>
        <p:txBody>
          <a:bodyPr/>
          <a:lstStyle/>
          <a:p>
            <a:fld id="{26D54D79-588C-414F-9935-D85D26666345}" type="datetimeFigureOut">
              <a:rPr lang="zh-CN" altLang="en-US" smtClean="0"/>
              <a:t>2022/10/8</a:t>
            </a:fld>
            <a:endParaRPr lang="zh-CN" altLang="en-US"/>
          </a:p>
        </p:txBody>
      </p:sp>
      <p:sp>
        <p:nvSpPr>
          <p:cNvPr id="5" name="页脚占位符 4">
            <a:extLst>
              <a:ext uri="{FF2B5EF4-FFF2-40B4-BE49-F238E27FC236}">
                <a16:creationId xmlns:a16="http://schemas.microsoft.com/office/drawing/2014/main" id="{B7067AF2-C6AA-48D9-B51F-81796730AF1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79D05FB-CB82-47AE-82B6-83794F6512EF}"/>
              </a:ext>
            </a:extLst>
          </p:cNvPr>
          <p:cNvSpPr>
            <a:spLocks noGrp="1"/>
          </p:cNvSpPr>
          <p:nvPr>
            <p:ph type="sldNum" sz="quarter" idx="12"/>
          </p:nvPr>
        </p:nvSpPr>
        <p:spPr/>
        <p:txBody>
          <a:bodyPr/>
          <a:lstStyle/>
          <a:p>
            <a:fld id="{4D4EC328-9116-4993-92C0-623125586BFE}" type="slidenum">
              <a:rPr lang="zh-CN" altLang="en-US" smtClean="0"/>
              <a:t>‹#›</a:t>
            </a:fld>
            <a:endParaRPr lang="zh-CN" altLang="en-US"/>
          </a:p>
        </p:txBody>
      </p:sp>
    </p:spTree>
    <p:extLst>
      <p:ext uri="{BB962C8B-B14F-4D97-AF65-F5344CB8AC3E}">
        <p14:creationId xmlns:p14="http://schemas.microsoft.com/office/powerpoint/2010/main" val="21823812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C87AA4A-F757-4E18-8FC8-676BFDFAEF5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5C00FC1-36CB-4200-B914-3F2B956EC804}"/>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E354899-061A-403E-B213-E88F17D536D2}"/>
              </a:ext>
            </a:extLst>
          </p:cNvPr>
          <p:cNvSpPr>
            <a:spLocks noGrp="1"/>
          </p:cNvSpPr>
          <p:nvPr>
            <p:ph type="dt" sz="half" idx="10"/>
          </p:nvPr>
        </p:nvSpPr>
        <p:spPr/>
        <p:txBody>
          <a:bodyPr/>
          <a:lstStyle/>
          <a:p>
            <a:fld id="{26D54D79-588C-414F-9935-D85D26666345}" type="datetimeFigureOut">
              <a:rPr lang="zh-CN" altLang="en-US" smtClean="0"/>
              <a:t>2022/10/8</a:t>
            </a:fld>
            <a:endParaRPr lang="zh-CN" altLang="en-US"/>
          </a:p>
        </p:txBody>
      </p:sp>
      <p:sp>
        <p:nvSpPr>
          <p:cNvPr id="5" name="页脚占位符 4">
            <a:extLst>
              <a:ext uri="{FF2B5EF4-FFF2-40B4-BE49-F238E27FC236}">
                <a16:creationId xmlns:a16="http://schemas.microsoft.com/office/drawing/2014/main" id="{25D89438-863D-47AA-95A9-C3CB1A27C90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26623A4-3629-4C84-B710-8CE6EE4FE481}"/>
              </a:ext>
            </a:extLst>
          </p:cNvPr>
          <p:cNvSpPr>
            <a:spLocks noGrp="1"/>
          </p:cNvSpPr>
          <p:nvPr>
            <p:ph type="sldNum" sz="quarter" idx="12"/>
          </p:nvPr>
        </p:nvSpPr>
        <p:spPr/>
        <p:txBody>
          <a:bodyPr/>
          <a:lstStyle/>
          <a:p>
            <a:fld id="{4D4EC328-9116-4993-92C0-623125586BFE}" type="slidenum">
              <a:rPr lang="zh-CN" altLang="en-US" smtClean="0"/>
              <a:t>‹#›</a:t>
            </a:fld>
            <a:endParaRPr lang="zh-CN" altLang="en-US"/>
          </a:p>
        </p:txBody>
      </p:sp>
    </p:spTree>
    <p:extLst>
      <p:ext uri="{BB962C8B-B14F-4D97-AF65-F5344CB8AC3E}">
        <p14:creationId xmlns:p14="http://schemas.microsoft.com/office/powerpoint/2010/main" val="21297385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2022/10/8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37023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2022/10/8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28861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2022/10/8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13910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2022/10/8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216484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2022/10/8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600176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2022/10/8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56389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2022/10/8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88495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2022/10/8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27457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C5622D-8F4A-4566-BF35-642D73C03F6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9108FAE-7B13-47B4-AC5C-60D183CC7615}"/>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FACD30D-BFE9-4651-AACB-171447FE67BC}"/>
              </a:ext>
            </a:extLst>
          </p:cNvPr>
          <p:cNvSpPr>
            <a:spLocks noGrp="1"/>
          </p:cNvSpPr>
          <p:nvPr>
            <p:ph type="dt" sz="half" idx="10"/>
          </p:nvPr>
        </p:nvSpPr>
        <p:spPr/>
        <p:txBody>
          <a:bodyPr/>
          <a:lstStyle/>
          <a:p>
            <a:fld id="{26D54D79-588C-414F-9935-D85D26666345}" type="datetimeFigureOut">
              <a:rPr lang="zh-CN" altLang="en-US" smtClean="0"/>
              <a:t>2022/10/8</a:t>
            </a:fld>
            <a:endParaRPr lang="zh-CN" altLang="en-US"/>
          </a:p>
        </p:txBody>
      </p:sp>
      <p:sp>
        <p:nvSpPr>
          <p:cNvPr id="5" name="页脚占位符 4">
            <a:extLst>
              <a:ext uri="{FF2B5EF4-FFF2-40B4-BE49-F238E27FC236}">
                <a16:creationId xmlns:a16="http://schemas.microsoft.com/office/drawing/2014/main" id="{97CA1260-C6D6-4E3F-927C-FFE74868CDF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0F306AA-4133-4023-A346-7BA8D3A84D36}"/>
              </a:ext>
            </a:extLst>
          </p:cNvPr>
          <p:cNvSpPr>
            <a:spLocks noGrp="1"/>
          </p:cNvSpPr>
          <p:nvPr>
            <p:ph type="sldNum" sz="quarter" idx="12"/>
          </p:nvPr>
        </p:nvSpPr>
        <p:spPr/>
        <p:txBody>
          <a:bodyPr/>
          <a:lstStyle/>
          <a:p>
            <a:fld id="{4D4EC328-9116-4993-92C0-623125586BFE}" type="slidenum">
              <a:rPr lang="zh-CN" altLang="en-US" smtClean="0"/>
              <a:t>‹#›</a:t>
            </a:fld>
            <a:endParaRPr lang="zh-CN" altLang="en-US"/>
          </a:p>
        </p:txBody>
      </p:sp>
    </p:spTree>
    <p:extLst>
      <p:ext uri="{BB962C8B-B14F-4D97-AF65-F5344CB8AC3E}">
        <p14:creationId xmlns:p14="http://schemas.microsoft.com/office/powerpoint/2010/main" val="6818742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2022/10/8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2971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2022/10/8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58268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2022/10/8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92099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3DCD4FB-BA67-4670-A20C-C3AAC713B4F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D38DB48-2ADD-48B4-AD81-6913AAAA85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484A288D-E292-47D3-8B42-8B0BDBD8FB28}"/>
              </a:ext>
            </a:extLst>
          </p:cNvPr>
          <p:cNvSpPr>
            <a:spLocks noGrp="1"/>
          </p:cNvSpPr>
          <p:nvPr>
            <p:ph type="dt" sz="half" idx="10"/>
          </p:nvPr>
        </p:nvSpPr>
        <p:spPr/>
        <p:txBody>
          <a:bodyPr/>
          <a:lstStyle/>
          <a:p>
            <a:fld id="{26D54D79-588C-414F-9935-D85D26666345}" type="datetimeFigureOut">
              <a:rPr lang="zh-CN" altLang="en-US" smtClean="0"/>
              <a:t>2022/10/8</a:t>
            </a:fld>
            <a:endParaRPr lang="zh-CN" altLang="en-US"/>
          </a:p>
        </p:txBody>
      </p:sp>
      <p:sp>
        <p:nvSpPr>
          <p:cNvPr id="5" name="页脚占位符 4">
            <a:extLst>
              <a:ext uri="{FF2B5EF4-FFF2-40B4-BE49-F238E27FC236}">
                <a16:creationId xmlns:a16="http://schemas.microsoft.com/office/drawing/2014/main" id="{5B279A6E-A24D-4CC2-94B0-DBBDF8053F3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55F9B0C-0543-42DD-BBBD-8E51D7B0ADCF}"/>
              </a:ext>
            </a:extLst>
          </p:cNvPr>
          <p:cNvSpPr>
            <a:spLocks noGrp="1"/>
          </p:cNvSpPr>
          <p:nvPr>
            <p:ph type="sldNum" sz="quarter" idx="12"/>
          </p:nvPr>
        </p:nvSpPr>
        <p:spPr/>
        <p:txBody>
          <a:bodyPr/>
          <a:lstStyle/>
          <a:p>
            <a:fld id="{4D4EC328-9116-4993-92C0-623125586BFE}" type="slidenum">
              <a:rPr lang="zh-CN" altLang="en-US" smtClean="0"/>
              <a:t>‹#›</a:t>
            </a:fld>
            <a:endParaRPr lang="zh-CN" altLang="en-US"/>
          </a:p>
        </p:txBody>
      </p:sp>
    </p:spTree>
    <p:extLst>
      <p:ext uri="{BB962C8B-B14F-4D97-AF65-F5344CB8AC3E}">
        <p14:creationId xmlns:p14="http://schemas.microsoft.com/office/powerpoint/2010/main" val="459504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C9906E-C5EE-40DE-8ECB-F43FC9AC62A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81A2033-0DCA-4BF4-AE97-69AF238530C8}"/>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82E95F59-4BD6-407B-8DDA-E2BB0032F0BB}"/>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44D6F59C-5877-45C1-A513-203EAA7C0A0B}"/>
              </a:ext>
            </a:extLst>
          </p:cNvPr>
          <p:cNvSpPr>
            <a:spLocks noGrp="1"/>
          </p:cNvSpPr>
          <p:nvPr>
            <p:ph type="dt" sz="half" idx="10"/>
          </p:nvPr>
        </p:nvSpPr>
        <p:spPr/>
        <p:txBody>
          <a:bodyPr/>
          <a:lstStyle/>
          <a:p>
            <a:fld id="{26D54D79-588C-414F-9935-D85D26666345}" type="datetimeFigureOut">
              <a:rPr lang="zh-CN" altLang="en-US" smtClean="0"/>
              <a:t>2022/10/8</a:t>
            </a:fld>
            <a:endParaRPr lang="zh-CN" altLang="en-US"/>
          </a:p>
        </p:txBody>
      </p:sp>
      <p:sp>
        <p:nvSpPr>
          <p:cNvPr id="6" name="页脚占位符 5">
            <a:extLst>
              <a:ext uri="{FF2B5EF4-FFF2-40B4-BE49-F238E27FC236}">
                <a16:creationId xmlns:a16="http://schemas.microsoft.com/office/drawing/2014/main" id="{CB4519CD-9FB9-4F77-8545-BB471948BC0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4E2D2F4-4DA2-4853-9F3E-DE8A132B6263}"/>
              </a:ext>
            </a:extLst>
          </p:cNvPr>
          <p:cNvSpPr>
            <a:spLocks noGrp="1"/>
          </p:cNvSpPr>
          <p:nvPr>
            <p:ph type="sldNum" sz="quarter" idx="12"/>
          </p:nvPr>
        </p:nvSpPr>
        <p:spPr/>
        <p:txBody>
          <a:bodyPr/>
          <a:lstStyle/>
          <a:p>
            <a:fld id="{4D4EC328-9116-4993-92C0-623125586BFE}" type="slidenum">
              <a:rPr lang="zh-CN" altLang="en-US" smtClean="0"/>
              <a:t>‹#›</a:t>
            </a:fld>
            <a:endParaRPr lang="zh-CN" altLang="en-US"/>
          </a:p>
        </p:txBody>
      </p:sp>
    </p:spTree>
    <p:extLst>
      <p:ext uri="{BB962C8B-B14F-4D97-AF65-F5344CB8AC3E}">
        <p14:creationId xmlns:p14="http://schemas.microsoft.com/office/powerpoint/2010/main" val="348665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8BE0EA-3FC7-449F-926D-600855B1410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7A5113E-551E-48B5-8A39-AC9CB55F12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0BCCF0AC-F32E-4265-B3F3-B80794F84725}"/>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A6DB57F8-330C-4D5B-A024-71F79DDBEC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4E3E8C9F-9834-4EF6-AD9D-E9FCE4A90B6C}"/>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1CCFF8D9-F37C-4FCC-9324-07455634B493}"/>
              </a:ext>
            </a:extLst>
          </p:cNvPr>
          <p:cNvSpPr>
            <a:spLocks noGrp="1"/>
          </p:cNvSpPr>
          <p:nvPr>
            <p:ph type="dt" sz="half" idx="10"/>
          </p:nvPr>
        </p:nvSpPr>
        <p:spPr/>
        <p:txBody>
          <a:bodyPr/>
          <a:lstStyle/>
          <a:p>
            <a:fld id="{26D54D79-588C-414F-9935-D85D26666345}" type="datetimeFigureOut">
              <a:rPr lang="zh-CN" altLang="en-US" smtClean="0"/>
              <a:t>2022/10/8</a:t>
            </a:fld>
            <a:endParaRPr lang="zh-CN" altLang="en-US"/>
          </a:p>
        </p:txBody>
      </p:sp>
      <p:sp>
        <p:nvSpPr>
          <p:cNvPr id="8" name="页脚占位符 7">
            <a:extLst>
              <a:ext uri="{FF2B5EF4-FFF2-40B4-BE49-F238E27FC236}">
                <a16:creationId xmlns:a16="http://schemas.microsoft.com/office/drawing/2014/main" id="{41921419-B04C-404C-BA6E-276E355F6FF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E07A1146-7233-469A-8466-0B856AFFE9AA}"/>
              </a:ext>
            </a:extLst>
          </p:cNvPr>
          <p:cNvSpPr>
            <a:spLocks noGrp="1"/>
          </p:cNvSpPr>
          <p:nvPr>
            <p:ph type="sldNum" sz="quarter" idx="12"/>
          </p:nvPr>
        </p:nvSpPr>
        <p:spPr/>
        <p:txBody>
          <a:bodyPr/>
          <a:lstStyle/>
          <a:p>
            <a:fld id="{4D4EC328-9116-4993-92C0-623125586BFE}" type="slidenum">
              <a:rPr lang="zh-CN" altLang="en-US" smtClean="0"/>
              <a:t>‹#›</a:t>
            </a:fld>
            <a:endParaRPr lang="zh-CN" altLang="en-US"/>
          </a:p>
        </p:txBody>
      </p:sp>
    </p:spTree>
    <p:extLst>
      <p:ext uri="{BB962C8B-B14F-4D97-AF65-F5344CB8AC3E}">
        <p14:creationId xmlns:p14="http://schemas.microsoft.com/office/powerpoint/2010/main" val="32759221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EDE938-B828-4F6A-B67D-958223E6620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2FE66E4-50FE-453E-A8EA-B771D12E89A7}"/>
              </a:ext>
            </a:extLst>
          </p:cNvPr>
          <p:cNvSpPr>
            <a:spLocks noGrp="1"/>
          </p:cNvSpPr>
          <p:nvPr>
            <p:ph type="dt" sz="half" idx="10"/>
          </p:nvPr>
        </p:nvSpPr>
        <p:spPr/>
        <p:txBody>
          <a:bodyPr/>
          <a:lstStyle/>
          <a:p>
            <a:fld id="{26D54D79-588C-414F-9935-D85D26666345}" type="datetimeFigureOut">
              <a:rPr lang="zh-CN" altLang="en-US" smtClean="0"/>
              <a:t>2022/10/8</a:t>
            </a:fld>
            <a:endParaRPr lang="zh-CN" altLang="en-US"/>
          </a:p>
        </p:txBody>
      </p:sp>
      <p:sp>
        <p:nvSpPr>
          <p:cNvPr id="4" name="页脚占位符 3">
            <a:extLst>
              <a:ext uri="{FF2B5EF4-FFF2-40B4-BE49-F238E27FC236}">
                <a16:creationId xmlns:a16="http://schemas.microsoft.com/office/drawing/2014/main" id="{A68DD297-62D9-4E1D-8BBC-DAB5C82A9DA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917F5EA8-6A5B-4719-A679-91523CD5E250}"/>
              </a:ext>
            </a:extLst>
          </p:cNvPr>
          <p:cNvSpPr>
            <a:spLocks noGrp="1"/>
          </p:cNvSpPr>
          <p:nvPr>
            <p:ph type="sldNum" sz="quarter" idx="12"/>
          </p:nvPr>
        </p:nvSpPr>
        <p:spPr/>
        <p:txBody>
          <a:bodyPr/>
          <a:lstStyle/>
          <a:p>
            <a:fld id="{4D4EC328-9116-4993-92C0-623125586BFE}" type="slidenum">
              <a:rPr lang="zh-CN" altLang="en-US" smtClean="0"/>
              <a:t>‹#›</a:t>
            </a:fld>
            <a:endParaRPr lang="zh-CN" altLang="en-US"/>
          </a:p>
        </p:txBody>
      </p:sp>
    </p:spTree>
    <p:extLst>
      <p:ext uri="{BB962C8B-B14F-4D97-AF65-F5344CB8AC3E}">
        <p14:creationId xmlns:p14="http://schemas.microsoft.com/office/powerpoint/2010/main" val="3851508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3999AE6-E7AC-4140-B085-8C3641FFE86D}"/>
              </a:ext>
            </a:extLst>
          </p:cNvPr>
          <p:cNvSpPr>
            <a:spLocks noGrp="1"/>
          </p:cNvSpPr>
          <p:nvPr>
            <p:ph type="dt" sz="half" idx="10"/>
          </p:nvPr>
        </p:nvSpPr>
        <p:spPr/>
        <p:txBody>
          <a:bodyPr/>
          <a:lstStyle/>
          <a:p>
            <a:fld id="{26D54D79-588C-414F-9935-D85D26666345}" type="datetimeFigureOut">
              <a:rPr lang="zh-CN" altLang="en-US" smtClean="0"/>
              <a:t>2022/10/8</a:t>
            </a:fld>
            <a:endParaRPr lang="zh-CN" altLang="en-US"/>
          </a:p>
        </p:txBody>
      </p:sp>
      <p:sp>
        <p:nvSpPr>
          <p:cNvPr id="3" name="页脚占位符 2">
            <a:extLst>
              <a:ext uri="{FF2B5EF4-FFF2-40B4-BE49-F238E27FC236}">
                <a16:creationId xmlns:a16="http://schemas.microsoft.com/office/drawing/2014/main" id="{18BC3F0F-6EE8-4015-A94E-A7B636F1773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9A5028CE-785B-43DA-9604-6952BAB26A23}"/>
              </a:ext>
            </a:extLst>
          </p:cNvPr>
          <p:cNvSpPr>
            <a:spLocks noGrp="1"/>
          </p:cNvSpPr>
          <p:nvPr>
            <p:ph type="sldNum" sz="quarter" idx="12"/>
          </p:nvPr>
        </p:nvSpPr>
        <p:spPr/>
        <p:txBody>
          <a:bodyPr/>
          <a:lstStyle/>
          <a:p>
            <a:fld id="{4D4EC328-9116-4993-92C0-623125586BFE}" type="slidenum">
              <a:rPr lang="zh-CN" altLang="en-US" smtClean="0"/>
              <a:t>‹#›</a:t>
            </a:fld>
            <a:endParaRPr lang="zh-CN" altLang="en-US"/>
          </a:p>
        </p:txBody>
      </p:sp>
    </p:spTree>
    <p:extLst>
      <p:ext uri="{BB962C8B-B14F-4D97-AF65-F5344CB8AC3E}">
        <p14:creationId xmlns:p14="http://schemas.microsoft.com/office/powerpoint/2010/main" val="27976160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30AE1BA-31FB-448A-A4A4-12FBB3DDC47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133BA3E-21DD-40F5-A5DF-D381D1D976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B2522CB4-6F79-4D38-85BC-6128D891A2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2229D5A2-756E-401C-9A25-D4F8250CA436}"/>
              </a:ext>
            </a:extLst>
          </p:cNvPr>
          <p:cNvSpPr>
            <a:spLocks noGrp="1"/>
          </p:cNvSpPr>
          <p:nvPr>
            <p:ph type="dt" sz="half" idx="10"/>
          </p:nvPr>
        </p:nvSpPr>
        <p:spPr/>
        <p:txBody>
          <a:bodyPr/>
          <a:lstStyle/>
          <a:p>
            <a:fld id="{26D54D79-588C-414F-9935-D85D26666345}" type="datetimeFigureOut">
              <a:rPr lang="zh-CN" altLang="en-US" smtClean="0"/>
              <a:t>2022/10/8</a:t>
            </a:fld>
            <a:endParaRPr lang="zh-CN" altLang="en-US"/>
          </a:p>
        </p:txBody>
      </p:sp>
      <p:sp>
        <p:nvSpPr>
          <p:cNvPr id="6" name="页脚占位符 5">
            <a:extLst>
              <a:ext uri="{FF2B5EF4-FFF2-40B4-BE49-F238E27FC236}">
                <a16:creationId xmlns:a16="http://schemas.microsoft.com/office/drawing/2014/main" id="{0BCD4C55-950E-4596-9F99-C9121EA1BED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C88ED8D-C2DB-4BC4-B222-7DB569EAC23B}"/>
              </a:ext>
            </a:extLst>
          </p:cNvPr>
          <p:cNvSpPr>
            <a:spLocks noGrp="1"/>
          </p:cNvSpPr>
          <p:nvPr>
            <p:ph type="sldNum" sz="quarter" idx="12"/>
          </p:nvPr>
        </p:nvSpPr>
        <p:spPr/>
        <p:txBody>
          <a:bodyPr/>
          <a:lstStyle/>
          <a:p>
            <a:fld id="{4D4EC328-9116-4993-92C0-623125586BFE}" type="slidenum">
              <a:rPr lang="zh-CN" altLang="en-US" smtClean="0"/>
              <a:t>‹#›</a:t>
            </a:fld>
            <a:endParaRPr lang="zh-CN" altLang="en-US"/>
          </a:p>
        </p:txBody>
      </p:sp>
    </p:spTree>
    <p:extLst>
      <p:ext uri="{BB962C8B-B14F-4D97-AF65-F5344CB8AC3E}">
        <p14:creationId xmlns:p14="http://schemas.microsoft.com/office/powerpoint/2010/main" val="1089199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47D98C-CD3C-4A2D-B422-6ADD500E24A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A0243E-190C-49EB-9808-ABA0F2FEE7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BECED74-4A74-4648-9B3C-AF1CAFC3BA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07C6952-040A-49B2-AEB4-AD5857E2FEC1}"/>
              </a:ext>
            </a:extLst>
          </p:cNvPr>
          <p:cNvSpPr>
            <a:spLocks noGrp="1"/>
          </p:cNvSpPr>
          <p:nvPr>
            <p:ph type="dt" sz="half" idx="10"/>
          </p:nvPr>
        </p:nvSpPr>
        <p:spPr/>
        <p:txBody>
          <a:bodyPr/>
          <a:lstStyle/>
          <a:p>
            <a:fld id="{26D54D79-588C-414F-9935-D85D26666345}" type="datetimeFigureOut">
              <a:rPr lang="zh-CN" altLang="en-US" smtClean="0"/>
              <a:t>2022/10/8</a:t>
            </a:fld>
            <a:endParaRPr lang="zh-CN" altLang="en-US"/>
          </a:p>
        </p:txBody>
      </p:sp>
      <p:sp>
        <p:nvSpPr>
          <p:cNvPr id="6" name="页脚占位符 5">
            <a:extLst>
              <a:ext uri="{FF2B5EF4-FFF2-40B4-BE49-F238E27FC236}">
                <a16:creationId xmlns:a16="http://schemas.microsoft.com/office/drawing/2014/main" id="{F79C13C0-E014-4E82-9FAA-FF0A6CFCE0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7362E93-59B3-4A25-A2DB-56CC2D4647E4}"/>
              </a:ext>
            </a:extLst>
          </p:cNvPr>
          <p:cNvSpPr>
            <a:spLocks noGrp="1"/>
          </p:cNvSpPr>
          <p:nvPr>
            <p:ph type="sldNum" sz="quarter" idx="12"/>
          </p:nvPr>
        </p:nvSpPr>
        <p:spPr/>
        <p:txBody>
          <a:bodyPr/>
          <a:lstStyle/>
          <a:p>
            <a:fld id="{4D4EC328-9116-4993-92C0-623125586BFE}" type="slidenum">
              <a:rPr lang="zh-CN" altLang="en-US" smtClean="0"/>
              <a:t>‹#›</a:t>
            </a:fld>
            <a:endParaRPr lang="zh-CN" altLang="en-US"/>
          </a:p>
        </p:txBody>
      </p:sp>
    </p:spTree>
    <p:extLst>
      <p:ext uri="{BB962C8B-B14F-4D97-AF65-F5344CB8AC3E}">
        <p14:creationId xmlns:p14="http://schemas.microsoft.com/office/powerpoint/2010/main" val="2461726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39DE870-3C7C-40BA-9ED1-D5AE6F8D8E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9E63782D-C35F-436F-A21D-71DC02DB0C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5123461-1180-4642-9956-8BA44400F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54D79-588C-414F-9935-D85D26666345}" type="datetimeFigureOut">
              <a:rPr lang="zh-CN" altLang="en-US" smtClean="0"/>
              <a:t>2022/10/8</a:t>
            </a:fld>
            <a:endParaRPr lang="zh-CN" altLang="en-US"/>
          </a:p>
        </p:txBody>
      </p:sp>
      <p:sp>
        <p:nvSpPr>
          <p:cNvPr id="5" name="页脚占位符 4">
            <a:extLst>
              <a:ext uri="{FF2B5EF4-FFF2-40B4-BE49-F238E27FC236}">
                <a16:creationId xmlns:a16="http://schemas.microsoft.com/office/drawing/2014/main" id="{9365F74C-E2F1-488A-8EC0-D2DEB0AE62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D24C4A7-59B4-485C-96DA-465CA75354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EC328-9116-4993-92C0-623125586BFE}" type="slidenum">
              <a:rPr lang="zh-CN" altLang="en-US" smtClean="0"/>
              <a:t>‹#›</a:t>
            </a:fld>
            <a:endParaRPr lang="zh-CN" altLang="en-US"/>
          </a:p>
        </p:txBody>
      </p:sp>
    </p:spTree>
    <p:extLst>
      <p:ext uri="{BB962C8B-B14F-4D97-AF65-F5344CB8AC3E}">
        <p14:creationId xmlns:p14="http://schemas.microsoft.com/office/powerpoint/2010/main" val="42128101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2022/10/8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图片 7" descr="444"/>
          <p:cNvPicPr>
            <a:picLocks noChangeAspect="1"/>
          </p:cNvPicPr>
          <p:nvPr userDrawn="1"/>
        </p:nvPicPr>
        <p:blipFill>
          <a:blip r:embed="rId13"/>
          <a:stretch>
            <a:fillRect/>
          </a:stretch>
        </p:blipFill>
        <p:spPr>
          <a:xfrm>
            <a:off x="-8255" y="3810"/>
            <a:ext cx="12208510" cy="6851015"/>
          </a:xfrm>
          <a:prstGeom prst="rect">
            <a:avLst/>
          </a:prstGeom>
        </p:spPr>
      </p:pic>
    </p:spTree>
    <p:extLst>
      <p:ext uri="{BB962C8B-B14F-4D97-AF65-F5344CB8AC3E}">
        <p14:creationId xmlns:p14="http://schemas.microsoft.com/office/powerpoint/2010/main" val="1785327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3.mp3"/><Relationship Id="rId7" Type="http://schemas.openxmlformats.org/officeDocument/2006/relationships/audio" Target="../media/audio1.wav"/><Relationship Id="rId12" Type="http://schemas.openxmlformats.org/officeDocument/2006/relationships/image" Target="../media/image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3.xml"/><Relationship Id="rId11" Type="http://schemas.openxmlformats.org/officeDocument/2006/relationships/image" Target="../media/image8.png"/><Relationship Id="rId5" Type="http://schemas.openxmlformats.org/officeDocument/2006/relationships/slideLayout" Target="../slideLayouts/slideLayout12.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3.mp3"/><Relationship Id="rId7" Type="http://schemas.openxmlformats.org/officeDocument/2006/relationships/image" Target="../media/image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0.png"/><Relationship Id="rId5" Type="http://schemas.openxmlformats.org/officeDocument/2006/relationships/slideLayout" Target="../slideLayouts/slideLayout13.xml"/><Relationship Id="rId10" Type="http://schemas.openxmlformats.org/officeDocument/2006/relationships/image" Target="../media/image9.png"/><Relationship Id="rId4" Type="http://schemas.openxmlformats.org/officeDocument/2006/relationships/audio" Target="../media/media3.mp3"/><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3.mp3"/><Relationship Id="rId7" Type="http://schemas.openxmlformats.org/officeDocument/2006/relationships/image" Target="../media/image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1.png"/><Relationship Id="rId5" Type="http://schemas.openxmlformats.org/officeDocument/2006/relationships/slideLayout" Target="../slideLayouts/slideLayout13.xml"/><Relationship Id="rId10" Type="http://schemas.openxmlformats.org/officeDocument/2006/relationships/image" Target="../media/image9.png"/><Relationship Id="rId4" Type="http://schemas.openxmlformats.org/officeDocument/2006/relationships/audio" Target="../media/media3.mp3"/><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3.mp3"/><Relationship Id="rId7" Type="http://schemas.openxmlformats.org/officeDocument/2006/relationships/image" Target="../media/image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2.png"/><Relationship Id="rId5" Type="http://schemas.openxmlformats.org/officeDocument/2006/relationships/slideLayout" Target="../slideLayouts/slideLayout13.xml"/><Relationship Id="rId10" Type="http://schemas.openxmlformats.org/officeDocument/2006/relationships/image" Target="../media/image9.png"/><Relationship Id="rId4" Type="http://schemas.openxmlformats.org/officeDocument/2006/relationships/audio" Target="../media/media3.mp3"/><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descr="未标题-1"/>
          <p:cNvPicPr>
            <a:picLocks noChangeAspect="1"/>
          </p:cNvPicPr>
          <p:nvPr/>
        </p:nvPicPr>
        <p:blipFill>
          <a:blip r:embed="rId3"/>
          <a:stretch>
            <a:fillRect/>
          </a:stretch>
        </p:blipFill>
        <p:spPr>
          <a:xfrm>
            <a:off x="-53975" y="-261047"/>
            <a:ext cx="12245975" cy="6888480"/>
          </a:xfrm>
          <a:prstGeom prst="rect">
            <a:avLst/>
          </a:prstGeom>
        </p:spPr>
      </p:pic>
      <p:sp>
        <p:nvSpPr>
          <p:cNvPr id="3" name="Rectangle 2"/>
          <p:cNvSpPr/>
          <p:nvPr/>
        </p:nvSpPr>
        <p:spPr>
          <a:xfrm>
            <a:off x="1860702" y="1356542"/>
            <a:ext cx="7993625" cy="1754326"/>
          </a:xfrm>
          <a:prstGeom prst="rect">
            <a:avLst/>
          </a:prstGeom>
        </p:spPr>
        <p:txBody>
          <a:bodyPr wrap="square">
            <a:spAutoFit/>
          </a:bodyPr>
          <a:lstStyle/>
          <a:p>
            <a:pPr algn="ctr"/>
            <a:r>
              <a:rPr lang="en-US" sz="5400" b="1" dirty="0">
                <a:solidFill>
                  <a:srgbClr val="FF9900"/>
                </a:solidFill>
                <a:latin typeface="r0c0i Linotte" pitchFamily="2" charset="0"/>
                <a:ea typeface="Arial-Rounded" pitchFamily="34" charset="0"/>
                <a:cs typeface="Arial-Rounded" pitchFamily="34" charset="0"/>
              </a:rPr>
              <a:t> </a:t>
            </a:r>
            <a:r>
              <a:rPr lang="en-US" sz="5400" b="1" dirty="0">
                <a:solidFill>
                  <a:srgbClr val="00B050"/>
                </a:solidFill>
                <a:latin typeface="r0c0i Linotte" pitchFamily="2" charset="0"/>
                <a:ea typeface="Arial-Rounded" pitchFamily="34" charset="0"/>
                <a:cs typeface="Arial-Rounded" pitchFamily="34" charset="0"/>
              </a:rPr>
              <a:t>BÀI 12  </a:t>
            </a:r>
          </a:p>
          <a:p>
            <a:pPr algn="ctr"/>
            <a:r>
              <a:rPr lang="en-US" sz="5400" b="1" dirty="0">
                <a:solidFill>
                  <a:srgbClr val="FF6600"/>
                </a:solidFill>
                <a:latin typeface="r0c0i Linotte" pitchFamily="2" charset="0"/>
                <a:ea typeface="Arial-Rounded" pitchFamily="34" charset="0"/>
                <a:cs typeface="Arial-Rounded" pitchFamily="34" charset="0"/>
              </a:rPr>
              <a:t>DANH SÁCH HỌC SINH</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vertical)">
                                      <p:cBhvr>
                                        <p:cTn id="7"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3"/>
          <a:srcRect b="27299"/>
          <a:stretch/>
        </p:blipFill>
        <p:spPr>
          <a:xfrm rot="10800000" flipV="1">
            <a:off x="356093" y="184963"/>
            <a:ext cx="11507188" cy="66730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p:cNvSpPr txBox="1"/>
          <p:nvPr/>
        </p:nvSpPr>
        <p:spPr>
          <a:xfrm>
            <a:off x="2384748" y="1522785"/>
            <a:ext cx="8141075" cy="461665"/>
          </a:xfrm>
          <a:prstGeom prst="rect">
            <a:avLst/>
          </a:prstGeom>
          <a:noFill/>
        </p:spPr>
        <p:txBody>
          <a:bodyPr wrap="square" rtlCol="0">
            <a:spAutoFit/>
          </a:bodyPr>
          <a:lstStyle/>
          <a:p>
            <a:pPr algn="ctr"/>
            <a:r>
              <a:rPr lang="en-US" sz="2400" b="1" dirty="0" err="1">
                <a:solidFill>
                  <a:srgbClr val="FF0000"/>
                </a:solidFill>
                <a:latin typeface="r0c0i Linotte" pitchFamily="2" charset="0"/>
              </a:rPr>
              <a:t>Danh</a:t>
            </a:r>
            <a:r>
              <a:rPr lang="en-US" sz="2400" b="1" dirty="0">
                <a:solidFill>
                  <a:srgbClr val="FF0000"/>
                </a:solidFill>
                <a:latin typeface="r0c0i Linotte" pitchFamily="2" charset="0"/>
              </a:rPr>
              <a:t> </a:t>
            </a:r>
            <a:r>
              <a:rPr lang="en-US" sz="2400" b="1" dirty="0" err="1">
                <a:solidFill>
                  <a:srgbClr val="FF0000"/>
                </a:solidFill>
                <a:latin typeface="r0c0i Linotte" pitchFamily="2" charset="0"/>
              </a:rPr>
              <a:t>sách</a:t>
            </a:r>
            <a:r>
              <a:rPr lang="en-US" sz="2400" b="1" dirty="0">
                <a:solidFill>
                  <a:srgbClr val="FF0000"/>
                </a:solidFill>
                <a:latin typeface="r0c0i Linotte" pitchFamily="2" charset="0"/>
              </a:rPr>
              <a:t> </a:t>
            </a:r>
            <a:r>
              <a:rPr lang="en-US" sz="2400" b="1" dirty="0" err="1">
                <a:solidFill>
                  <a:srgbClr val="FF0000"/>
                </a:solidFill>
                <a:latin typeface="r0c0i Linotte" pitchFamily="2" charset="0"/>
              </a:rPr>
              <a:t>học</a:t>
            </a:r>
            <a:r>
              <a:rPr lang="en-US" sz="2400" b="1" dirty="0">
                <a:solidFill>
                  <a:srgbClr val="FF0000"/>
                </a:solidFill>
                <a:latin typeface="r0c0i Linotte" pitchFamily="2" charset="0"/>
              </a:rPr>
              <a:t> </a:t>
            </a:r>
            <a:r>
              <a:rPr lang="en-US" sz="2400" b="1" dirty="0" err="1">
                <a:solidFill>
                  <a:srgbClr val="FF0000"/>
                </a:solidFill>
                <a:latin typeface="r0c0i Linotte" pitchFamily="2" charset="0"/>
              </a:rPr>
              <a:t>sinh</a:t>
            </a:r>
            <a:r>
              <a:rPr lang="en-US" sz="2400" b="1" dirty="0">
                <a:solidFill>
                  <a:srgbClr val="FF0000"/>
                </a:solidFill>
                <a:latin typeface="r0c0i Linotte" pitchFamily="2" charset="0"/>
              </a:rPr>
              <a:t> </a:t>
            </a:r>
            <a:r>
              <a:rPr lang="en-US" sz="2400" b="1" dirty="0" err="1">
                <a:solidFill>
                  <a:srgbClr val="FF0000"/>
                </a:solidFill>
                <a:latin typeface="r0c0i Linotte" pitchFamily="2" charset="0"/>
              </a:rPr>
              <a:t>tổ</a:t>
            </a:r>
            <a:r>
              <a:rPr lang="en-US" sz="2400" b="1" dirty="0">
                <a:solidFill>
                  <a:srgbClr val="FF0000"/>
                </a:solidFill>
                <a:latin typeface="r0c0i Linotte" pitchFamily="2" charset="0"/>
              </a:rPr>
              <a:t> 2 </a:t>
            </a:r>
            <a:r>
              <a:rPr lang="en-US" sz="2400" b="1" dirty="0" err="1">
                <a:solidFill>
                  <a:srgbClr val="FF0000"/>
                </a:solidFill>
                <a:latin typeface="r0c0i Linotte" pitchFamily="2" charset="0"/>
              </a:rPr>
              <a:t>lớp</a:t>
            </a:r>
            <a:r>
              <a:rPr lang="en-US" sz="2400" b="1" dirty="0">
                <a:solidFill>
                  <a:srgbClr val="FF0000"/>
                </a:solidFill>
                <a:latin typeface="r0c0i Linotte" pitchFamily="2" charset="0"/>
              </a:rPr>
              <a:t> 2C </a:t>
            </a:r>
            <a:r>
              <a:rPr lang="en-US" sz="2400" b="1" dirty="0" err="1">
                <a:solidFill>
                  <a:srgbClr val="FF0000"/>
                </a:solidFill>
                <a:latin typeface="r0c0i Linotte" pitchFamily="2" charset="0"/>
              </a:rPr>
              <a:t>đăng</a:t>
            </a:r>
            <a:r>
              <a:rPr lang="en-US" sz="2400" b="1" dirty="0">
                <a:solidFill>
                  <a:srgbClr val="FF0000"/>
                </a:solidFill>
                <a:latin typeface="r0c0i Linotte" pitchFamily="2" charset="0"/>
              </a:rPr>
              <a:t> </a:t>
            </a:r>
            <a:r>
              <a:rPr lang="en-US" sz="2400" b="1" dirty="0" err="1">
                <a:solidFill>
                  <a:srgbClr val="FF0000"/>
                </a:solidFill>
                <a:latin typeface="r0c0i Linotte" pitchFamily="2" charset="0"/>
              </a:rPr>
              <a:t>kí</a:t>
            </a:r>
            <a:r>
              <a:rPr lang="en-US" sz="2400" b="1" dirty="0">
                <a:solidFill>
                  <a:srgbClr val="FF0000"/>
                </a:solidFill>
                <a:latin typeface="r0c0i Linotte" pitchFamily="2" charset="0"/>
              </a:rPr>
              <a:t> </a:t>
            </a:r>
            <a:r>
              <a:rPr lang="en-US" sz="2400" b="1" dirty="0" err="1">
                <a:solidFill>
                  <a:srgbClr val="FF0000"/>
                </a:solidFill>
                <a:latin typeface="r0c0i Linotte" pitchFamily="2" charset="0"/>
              </a:rPr>
              <a:t>đọc</a:t>
            </a:r>
            <a:r>
              <a:rPr lang="en-US" sz="2400" b="1" dirty="0">
                <a:solidFill>
                  <a:srgbClr val="FF0000"/>
                </a:solidFill>
                <a:latin typeface="r0c0i Linotte" pitchFamily="2" charset="0"/>
              </a:rPr>
              <a:t> </a:t>
            </a:r>
            <a:r>
              <a:rPr lang="en-US" sz="2400" b="1" dirty="0" err="1">
                <a:solidFill>
                  <a:srgbClr val="FF0000"/>
                </a:solidFill>
                <a:latin typeface="r0c0i Linotte" pitchFamily="2" charset="0"/>
              </a:rPr>
              <a:t>truyện</a:t>
            </a:r>
            <a:r>
              <a:rPr lang="en-US" sz="2400" b="1" dirty="0">
                <a:solidFill>
                  <a:srgbClr val="FF0000"/>
                </a:solidFill>
                <a:latin typeface="r0c0i Linotte" pitchFamily="2" charset="0"/>
              </a:rPr>
              <a:t> </a:t>
            </a:r>
          </a:p>
        </p:txBody>
      </p:sp>
      <p:sp>
        <p:nvSpPr>
          <p:cNvPr id="15" name="TextBox 14"/>
          <p:cNvSpPr txBox="1"/>
          <p:nvPr/>
        </p:nvSpPr>
        <p:spPr>
          <a:xfrm>
            <a:off x="2867888" y="136923"/>
            <a:ext cx="6653471" cy="615489"/>
          </a:xfrm>
          <a:prstGeom prst="rect">
            <a:avLst/>
          </a:prstGeom>
          <a:noFill/>
        </p:spPr>
        <p:txBody>
          <a:bodyPr wrap="square" lIns="121855" tIns="60928" rIns="121855" bIns="60928" rtlCol="0">
            <a:spAutoFit/>
          </a:bodyPr>
          <a:lstStyle/>
          <a:p>
            <a:pPr algn="ctr"/>
            <a:r>
              <a:rPr lang="en-US" sz="3200"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Bài</a:t>
            </a:r>
            <a:r>
              <a:rPr lang="en-US" sz="32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12: DANH SÁCH HỌC SINH </a:t>
            </a:r>
          </a:p>
        </p:txBody>
      </p:sp>
      <p:sp>
        <p:nvSpPr>
          <p:cNvPr id="16" name="TextBox 15"/>
          <p:cNvSpPr txBox="1"/>
          <p:nvPr/>
        </p:nvSpPr>
        <p:spPr>
          <a:xfrm>
            <a:off x="1105048" y="891712"/>
            <a:ext cx="10475375" cy="738599"/>
          </a:xfrm>
          <a:prstGeom prst="rect">
            <a:avLst/>
          </a:prstGeom>
          <a:solidFill>
            <a:schemeClr val="bg1"/>
          </a:solidFill>
        </p:spPr>
        <p:txBody>
          <a:bodyPr wrap="square" lIns="121855" tIns="60928" rIns="121855" bIns="60928" numCol="1" rtlCol="0">
            <a:spAutoFit/>
          </a:bodyPr>
          <a:lstStyle/>
          <a:p>
            <a:pPr algn="just"/>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Hôm</a:t>
            </a:r>
            <a:r>
              <a:rPr lang="en-US" sz="2000" dirty="0">
                <a:latin typeface="Arial-Rounded" panose="020B0500000000000000" pitchFamily="34" charset="0"/>
                <a:ea typeface="Arial-Rounded" panose="020B0500000000000000" pitchFamily="34" charset="0"/>
                <a:cs typeface="Arial-Rounded" panose="020B0500000000000000" pitchFamily="34" charset="0"/>
              </a:rPr>
              <a:t> nay </a:t>
            </a:r>
            <a:r>
              <a:rPr lang="en-US" sz="2000" dirty="0" err="1">
                <a:latin typeface="Arial-Rounded" panose="020B0500000000000000" pitchFamily="34" charset="0"/>
                <a:ea typeface="Arial-Rounded" panose="020B0500000000000000" pitchFamily="34" charset="0"/>
                <a:cs typeface="Arial-Rounded" panose="020B0500000000000000" pitchFamily="34" charset="0"/>
              </a:rPr>
              <a:t>chúng</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tôi</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truyện</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tại</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lớp</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Cô</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giáo</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cho</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chúng</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tôi</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đăng</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kí</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truyện</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theo</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sở</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thích</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Dưới</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đây</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là</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danh</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sách</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đăng</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kí</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tổ</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tôi</a:t>
            </a:r>
            <a:r>
              <a:rPr lang="en-US" sz="2000" dirty="0">
                <a:latin typeface="Arial-Rounded" panose="020B0500000000000000" pitchFamily="34" charset="0"/>
                <a:ea typeface="Arial-Rounded" panose="020B0500000000000000" pitchFamily="34" charset="0"/>
                <a:cs typeface="Arial-Rounded" panose="020B0500000000000000" pitchFamily="34" charset="0"/>
              </a:rPr>
              <a:t>.</a:t>
            </a:r>
          </a:p>
        </p:txBody>
      </p:sp>
      <p:graphicFrame>
        <p:nvGraphicFramePr>
          <p:cNvPr id="7" name="Table 6"/>
          <p:cNvGraphicFramePr>
            <a:graphicFrameLocks noGrp="1"/>
          </p:cNvGraphicFramePr>
          <p:nvPr>
            <p:extLst/>
          </p:nvPr>
        </p:nvGraphicFramePr>
        <p:xfrm>
          <a:off x="3047652" y="1998745"/>
          <a:ext cx="6488234" cy="3840480"/>
        </p:xfrm>
        <a:graphic>
          <a:graphicData uri="http://schemas.openxmlformats.org/drawingml/2006/table">
            <a:tbl>
              <a:tblPr firstRow="1" bandRow="1">
                <a:tableStyleId>{5C22544A-7EE6-4342-B048-85BDC9FD1C3A}</a:tableStyleId>
              </a:tblPr>
              <a:tblGrid>
                <a:gridCol w="1342449">
                  <a:extLst>
                    <a:ext uri="{9D8B030D-6E8A-4147-A177-3AD203B41FA5}">
                      <a16:colId xmlns:a16="http://schemas.microsoft.com/office/drawing/2014/main" val="2599426096"/>
                    </a:ext>
                  </a:extLst>
                </a:gridCol>
                <a:gridCol w="2267338">
                  <a:extLst>
                    <a:ext uri="{9D8B030D-6E8A-4147-A177-3AD203B41FA5}">
                      <a16:colId xmlns:a16="http://schemas.microsoft.com/office/drawing/2014/main" val="1175404553"/>
                    </a:ext>
                  </a:extLst>
                </a:gridCol>
                <a:gridCol w="2878447">
                  <a:extLst>
                    <a:ext uri="{9D8B030D-6E8A-4147-A177-3AD203B41FA5}">
                      <a16:colId xmlns:a16="http://schemas.microsoft.com/office/drawing/2014/main" val="1779731609"/>
                    </a:ext>
                  </a:extLst>
                </a:gridCol>
              </a:tblGrid>
              <a:tr h="290158">
                <a:tc>
                  <a:txBody>
                    <a:bodyPr/>
                    <a:lstStyle/>
                    <a:p>
                      <a:pPr algn="ctr"/>
                      <a:r>
                        <a:rPr lang="en-US"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Số</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thứ</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tự</a:t>
                      </a:r>
                      <a:endParaRPr lang="en-US"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accent2">
                        <a:lumMod val="40000"/>
                        <a:lumOff val="60000"/>
                      </a:schemeClr>
                    </a:solidFill>
                  </a:tcPr>
                </a:tc>
                <a:tc>
                  <a:txBody>
                    <a:bodyPr/>
                    <a:lstStyle/>
                    <a:p>
                      <a:pPr algn="ctr"/>
                      <a:r>
                        <a:rPr lang="en-US"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Họ</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và</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tên</a:t>
                      </a:r>
                      <a:endParaRPr lang="en-US"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accent2">
                        <a:lumMod val="40000"/>
                        <a:lumOff val="60000"/>
                      </a:schemeClr>
                    </a:solidFill>
                  </a:tcPr>
                </a:tc>
                <a:tc>
                  <a:txBody>
                    <a:bodyPr/>
                    <a:lstStyle/>
                    <a:p>
                      <a:pPr algn="ctr"/>
                      <a:r>
                        <a:rPr lang="en-US"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Truyện</a:t>
                      </a:r>
                      <a:endParaRPr lang="en-US"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2708866607"/>
                  </a:ext>
                </a:extLst>
              </a:tr>
              <a:tr h="274320">
                <a:tc>
                  <a:txBody>
                    <a:bodyPr/>
                    <a:lstStyle/>
                    <a:p>
                      <a:pPr algn="ctr"/>
                      <a:r>
                        <a:rPr lang="en-US"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1</a:t>
                      </a: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bg1"/>
                    </a:solidFill>
                  </a:tcPr>
                </a:tc>
                <a:tc>
                  <a:txBody>
                    <a:bodyPr/>
                    <a:lstStyle/>
                    <a:p>
                      <a:pPr algn="l"/>
                      <a:r>
                        <a:rPr lang="en-US"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Trần</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Trường</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An</a:t>
                      </a:r>
                      <a:endParaRPr lang="en-US"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bg1"/>
                    </a:solidFill>
                  </a:tcPr>
                </a:tc>
                <a:tc>
                  <a:txBody>
                    <a:bodyPr/>
                    <a:lstStyle/>
                    <a:p>
                      <a:pPr algn="l"/>
                      <a:r>
                        <a:rPr lang="en-US"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Ngày</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khai</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trường</a:t>
                      </a:r>
                      <a:endParaRPr lang="en-US"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bg1"/>
                    </a:solidFill>
                  </a:tcPr>
                </a:tc>
                <a:extLst>
                  <a:ext uri="{0D108BD9-81ED-4DB2-BD59-A6C34878D82A}">
                    <a16:rowId xmlns:a16="http://schemas.microsoft.com/office/drawing/2014/main" val="3583960716"/>
                  </a:ext>
                </a:extLst>
              </a:tr>
              <a:tr h="274320">
                <a:tc>
                  <a:txBody>
                    <a:bodyPr/>
                    <a:lstStyle/>
                    <a:p>
                      <a:pPr algn="ctr"/>
                      <a:r>
                        <a:rPr lang="en-US"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2</a:t>
                      </a: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bg1"/>
                    </a:solidFill>
                  </a:tcPr>
                </a:tc>
                <a:tc>
                  <a:txBody>
                    <a:bodyPr/>
                    <a:lstStyle/>
                    <a:p>
                      <a:pPr algn="l"/>
                      <a:r>
                        <a:rPr lang="en-US"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Nguyễn</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Hà</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Anh</a:t>
                      </a:r>
                      <a:endParaRPr lang="en-US"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bg1"/>
                    </a:solidFill>
                  </a:tcPr>
                </a:tc>
                <a:tc>
                  <a:txBody>
                    <a:bodyPr/>
                    <a:lstStyle/>
                    <a:p>
                      <a:pPr algn="l"/>
                      <a:r>
                        <a:rPr lang="en-US"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Ếch</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xanh</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đi</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học</a:t>
                      </a:r>
                      <a:endParaRPr lang="en-US"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bg1"/>
                    </a:solidFill>
                  </a:tcPr>
                </a:tc>
                <a:extLst>
                  <a:ext uri="{0D108BD9-81ED-4DB2-BD59-A6C34878D82A}">
                    <a16:rowId xmlns:a16="http://schemas.microsoft.com/office/drawing/2014/main" val="3891268254"/>
                  </a:ext>
                </a:extLst>
              </a:tr>
              <a:tr h="274320">
                <a:tc>
                  <a:txBody>
                    <a:bodyPr/>
                    <a:lstStyle/>
                    <a:p>
                      <a:pPr algn="ctr"/>
                      <a:r>
                        <a:rPr lang="en-US"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3</a:t>
                      </a: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bg1"/>
                    </a:solidFill>
                  </a:tcPr>
                </a:tc>
                <a:tc>
                  <a:txBody>
                    <a:bodyPr/>
                    <a:lstStyle/>
                    <a:p>
                      <a:pPr algn="l"/>
                      <a:r>
                        <a:rPr lang="en-US"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Nguyễn</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Ngọc</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Bảo</a:t>
                      </a:r>
                      <a:endParaRPr lang="en-US"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Ếch</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xanh</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đi</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học</a:t>
                      </a:r>
                      <a:endParaRPr lang="en-US"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bg1"/>
                    </a:solidFill>
                  </a:tcPr>
                </a:tc>
                <a:extLst>
                  <a:ext uri="{0D108BD9-81ED-4DB2-BD59-A6C34878D82A}">
                    <a16:rowId xmlns:a16="http://schemas.microsoft.com/office/drawing/2014/main" val="3034206114"/>
                  </a:ext>
                </a:extLst>
              </a:tr>
              <a:tr h="274320">
                <a:tc>
                  <a:txBody>
                    <a:bodyPr/>
                    <a:lstStyle/>
                    <a:p>
                      <a:pPr algn="ctr"/>
                      <a:r>
                        <a:rPr lang="en-US"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4</a:t>
                      </a: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bg1"/>
                    </a:solidFill>
                  </a:tcPr>
                </a:tc>
                <a:tc>
                  <a:txBody>
                    <a:bodyPr/>
                    <a:lstStyle/>
                    <a:p>
                      <a:pPr algn="l"/>
                      <a:r>
                        <a:rPr lang="en-US"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Đỗ</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Duy</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Bắc</a:t>
                      </a:r>
                      <a:endParaRPr lang="en-US"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bg1"/>
                    </a:solidFill>
                  </a:tcPr>
                </a:tc>
                <a:tc>
                  <a:txBody>
                    <a:bodyPr/>
                    <a:lstStyle/>
                    <a:p>
                      <a:pPr algn="l"/>
                      <a:r>
                        <a:rPr lang="en-US"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Ngày</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khai</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trường</a:t>
                      </a:r>
                      <a:endParaRPr lang="en-US"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bg1"/>
                    </a:solidFill>
                  </a:tcPr>
                </a:tc>
                <a:extLst>
                  <a:ext uri="{0D108BD9-81ED-4DB2-BD59-A6C34878D82A}">
                    <a16:rowId xmlns:a16="http://schemas.microsoft.com/office/drawing/2014/main" val="3021365762"/>
                  </a:ext>
                </a:extLst>
              </a:tr>
              <a:tr h="274320">
                <a:tc>
                  <a:txBody>
                    <a:bodyPr/>
                    <a:lstStyle/>
                    <a:p>
                      <a:pPr algn="ctr"/>
                      <a:r>
                        <a:rPr lang="en-US"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5</a:t>
                      </a: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bg1"/>
                    </a:solidFill>
                  </a:tcPr>
                </a:tc>
                <a:tc>
                  <a:txBody>
                    <a:bodyPr/>
                    <a:lstStyle/>
                    <a:p>
                      <a:pPr algn="l"/>
                      <a:r>
                        <a:rPr lang="en-US"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Vũ</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Tiến</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Bình</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endParaRPr lang="en-US"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bg1"/>
                    </a:solidFill>
                  </a:tcPr>
                </a:tc>
                <a:tc>
                  <a:txBody>
                    <a:bodyPr/>
                    <a:lstStyle/>
                    <a:p>
                      <a:pPr algn="l"/>
                      <a:r>
                        <a:rPr lang="en-US"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Vì</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sao</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gà</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chẳng</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giỏi</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bơi</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endParaRPr lang="en-US"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bg1"/>
                    </a:solidFill>
                  </a:tcPr>
                </a:tc>
                <a:extLst>
                  <a:ext uri="{0D108BD9-81ED-4DB2-BD59-A6C34878D82A}">
                    <a16:rowId xmlns:a16="http://schemas.microsoft.com/office/drawing/2014/main" val="2640527567"/>
                  </a:ext>
                </a:extLst>
              </a:tr>
              <a:tr h="274320">
                <a:tc>
                  <a:txBody>
                    <a:bodyPr/>
                    <a:lstStyle/>
                    <a:p>
                      <a:pPr algn="ctr"/>
                      <a:r>
                        <a:rPr lang="en-US"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6</a:t>
                      </a: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bg1"/>
                    </a:solidFill>
                  </a:tcPr>
                </a:tc>
                <a:tc>
                  <a:txBody>
                    <a:bodyPr/>
                    <a:lstStyle/>
                    <a:p>
                      <a:pPr algn="l"/>
                      <a:r>
                        <a:rPr lang="en-US"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Lê</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Thị</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Cúc</a:t>
                      </a:r>
                      <a:endParaRPr lang="en-US"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bg1"/>
                    </a:solidFill>
                  </a:tcPr>
                </a:tc>
                <a:tc>
                  <a:txBody>
                    <a:bodyPr/>
                    <a:lstStyle/>
                    <a:p>
                      <a:pPr algn="l"/>
                      <a:r>
                        <a:rPr lang="en-US"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Ngày</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khai</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trường</a:t>
                      </a:r>
                      <a:endParaRPr lang="en-US"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bg1"/>
                    </a:solidFill>
                  </a:tcPr>
                </a:tc>
                <a:extLst>
                  <a:ext uri="{0D108BD9-81ED-4DB2-BD59-A6C34878D82A}">
                    <a16:rowId xmlns:a16="http://schemas.microsoft.com/office/drawing/2014/main" val="3170996883"/>
                  </a:ext>
                </a:extLst>
              </a:tr>
              <a:tr h="274320">
                <a:tc>
                  <a:txBody>
                    <a:bodyPr/>
                    <a:lstStyle/>
                    <a:p>
                      <a:pPr algn="ctr"/>
                      <a:r>
                        <a:rPr lang="en-US"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7</a:t>
                      </a: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bg1"/>
                    </a:solidFill>
                  </a:tcPr>
                </a:tc>
                <a:tc>
                  <a:txBody>
                    <a:bodyPr/>
                    <a:lstStyle/>
                    <a:p>
                      <a:pPr algn="l"/>
                      <a:r>
                        <a:rPr lang="en-US"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Lê</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Gia</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Hân</a:t>
                      </a:r>
                      <a:endParaRPr lang="en-US"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bg1"/>
                    </a:solidFill>
                  </a:tcPr>
                </a:tc>
                <a:tc>
                  <a:txBody>
                    <a:bodyPr/>
                    <a:lstStyle/>
                    <a:p>
                      <a:pPr algn="l"/>
                      <a:r>
                        <a:rPr lang="en-US"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Vì</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sao</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gà</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chẳng</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giỏi</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bơi</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endParaRPr lang="en-US"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bg1"/>
                    </a:solidFill>
                  </a:tcPr>
                </a:tc>
                <a:extLst>
                  <a:ext uri="{0D108BD9-81ED-4DB2-BD59-A6C34878D82A}">
                    <a16:rowId xmlns:a16="http://schemas.microsoft.com/office/drawing/2014/main" val="1203991626"/>
                  </a:ext>
                </a:extLst>
              </a:tr>
              <a:tr h="274320">
                <a:tc>
                  <a:txBody>
                    <a:bodyPr/>
                    <a:lstStyle/>
                    <a:p>
                      <a:pPr algn="ctr"/>
                      <a:r>
                        <a:rPr lang="en-US"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8</a:t>
                      </a: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bg1"/>
                    </a:solidFill>
                  </a:tcPr>
                </a:tc>
                <a:tc>
                  <a:txBody>
                    <a:bodyPr/>
                    <a:lstStyle/>
                    <a:p>
                      <a:pPr algn="l"/>
                      <a:r>
                        <a:rPr lang="en-US"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Phùng</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Minh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Khánh</a:t>
                      </a:r>
                      <a:endParaRPr lang="en-US"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bg1"/>
                    </a:solidFill>
                  </a:tcPr>
                </a:tc>
                <a:tc>
                  <a:txBody>
                    <a:bodyPr/>
                    <a:lstStyle/>
                    <a:p>
                      <a:pPr algn="l"/>
                      <a:r>
                        <a:rPr lang="en-US"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Ếch</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xanh</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đi</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học</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endParaRPr lang="en-US"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bg1"/>
                    </a:solidFill>
                  </a:tcPr>
                </a:tc>
                <a:extLst>
                  <a:ext uri="{0D108BD9-81ED-4DB2-BD59-A6C34878D82A}">
                    <a16:rowId xmlns:a16="http://schemas.microsoft.com/office/drawing/2014/main" val="2825857318"/>
                  </a:ext>
                </a:extLst>
              </a:tr>
            </a:tbl>
          </a:graphicData>
        </a:graphic>
      </p:graphicFrame>
      <p:sp>
        <p:nvSpPr>
          <p:cNvPr id="25" name="TextBox 24"/>
          <p:cNvSpPr txBox="1"/>
          <p:nvPr/>
        </p:nvSpPr>
        <p:spPr>
          <a:xfrm>
            <a:off x="973185" y="5796499"/>
            <a:ext cx="10475375" cy="1046376"/>
          </a:xfrm>
          <a:prstGeom prst="rect">
            <a:avLst/>
          </a:prstGeom>
          <a:noFill/>
        </p:spPr>
        <p:txBody>
          <a:bodyPr wrap="square" lIns="121855" tIns="60928" rIns="121855" bIns="60928" numCol="1" rtlCol="0">
            <a:spAutoFit/>
          </a:bodyPr>
          <a:lstStyle/>
          <a:p>
            <a:pPr algn="just"/>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Dựa</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vào</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danh</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sách</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đăng</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kí</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cô</a:t>
            </a:r>
            <a:r>
              <a:rPr lang="en-US" sz="2000" dirty="0">
                <a:latin typeface="Arial-Rounded" panose="020B0500000000000000" pitchFamily="34" charset="0"/>
                <a:ea typeface="Arial-Rounded" panose="020B0500000000000000" pitchFamily="34" charset="0"/>
                <a:cs typeface="Arial-Rounded" panose="020B0500000000000000" pitchFamily="34" charset="0"/>
              </a:rPr>
              <a:t> chia </a:t>
            </a:r>
            <a:r>
              <a:rPr lang="en-US" sz="2000" dirty="0" err="1">
                <a:latin typeface="Arial-Rounded" panose="020B0500000000000000" pitchFamily="34" charset="0"/>
                <a:ea typeface="Arial-Rounded" panose="020B0500000000000000" pitchFamily="34" charset="0"/>
                <a:cs typeface="Arial-Rounded" panose="020B0500000000000000" pitchFamily="34" charset="0"/>
              </a:rPr>
              <a:t>lớp</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thành</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ba</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nhóm</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mỗi</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nhóm</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truyện</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Chúng</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tôi</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cho</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nhau</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nghe</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rồi</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cùng</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nhau</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trao</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đổi</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về</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các</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nhân</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vật</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truyện</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mà</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nhóm</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đã</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chọn</a:t>
            </a:r>
            <a:r>
              <a:rPr lang="en-US" sz="2000" dirty="0">
                <a:latin typeface="Arial-Rounded" panose="020B0500000000000000" pitchFamily="34" charset="0"/>
                <a:ea typeface="Arial-Rounded" panose="020B0500000000000000" pitchFamily="34" charset="0"/>
                <a:cs typeface="Arial-Rounded" panose="020B0500000000000000" pitchFamily="34" charset="0"/>
              </a:rPr>
              <a:t>.</a:t>
            </a:r>
          </a:p>
        </p:txBody>
      </p:sp>
      <p:cxnSp>
        <p:nvCxnSpPr>
          <p:cNvPr id="10" name="Straight Arrow Connector 9"/>
          <p:cNvCxnSpPr/>
          <p:nvPr/>
        </p:nvCxnSpPr>
        <p:spPr>
          <a:xfrm>
            <a:off x="2867888" y="1998745"/>
            <a:ext cx="0" cy="3291841"/>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29" name="Straight Arrow Connector 28"/>
          <p:cNvCxnSpPr>
            <a:cxnSpLocks/>
          </p:cNvCxnSpPr>
          <p:nvPr/>
        </p:nvCxnSpPr>
        <p:spPr>
          <a:xfrm>
            <a:off x="3189636" y="5432797"/>
            <a:ext cx="6042474" cy="0"/>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31" name="Cloud Callout 30"/>
          <p:cNvSpPr/>
          <p:nvPr/>
        </p:nvSpPr>
        <p:spPr>
          <a:xfrm>
            <a:off x="532942" y="2646434"/>
            <a:ext cx="2236225" cy="1379155"/>
          </a:xfrm>
          <a:prstGeom prst="cloudCallout">
            <a:avLst>
              <a:gd name="adj1" fmla="val 46675"/>
              <a:gd name="adj2" fmla="val 115388"/>
            </a:avLst>
          </a:prstGeom>
          <a:solidFill>
            <a:schemeClr val="accent2">
              <a:lumMod val="40000"/>
              <a:lumOff val="6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từ</a:t>
            </a:r>
            <a:r>
              <a:rPr lang="en-US" sz="2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trên</a:t>
            </a:r>
            <a:r>
              <a:rPr lang="en-US" sz="2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xuống</a:t>
            </a:r>
            <a:r>
              <a:rPr lang="en-US" sz="2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dưới</a:t>
            </a:r>
            <a:r>
              <a:rPr lang="en-US" sz="2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34" name="Cloud Callout 33"/>
          <p:cNvSpPr/>
          <p:nvPr/>
        </p:nvSpPr>
        <p:spPr>
          <a:xfrm>
            <a:off x="9702909" y="2966402"/>
            <a:ext cx="2236225" cy="1379155"/>
          </a:xfrm>
          <a:prstGeom prst="cloudCallout">
            <a:avLst>
              <a:gd name="adj1" fmla="val -55551"/>
              <a:gd name="adj2" fmla="val 85921"/>
            </a:avLst>
          </a:prstGeom>
          <a:solidFill>
            <a:schemeClr val="accent4">
              <a:lumMod val="40000"/>
              <a:lumOff val="6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từ</a:t>
            </a:r>
            <a:r>
              <a:rPr lang="en-US" sz="2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trái</a:t>
            </a:r>
            <a:r>
              <a:rPr lang="en-US" sz="2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sang </a:t>
            </a:r>
            <a:r>
              <a:rPr lang="en-US" sz="2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phải</a:t>
            </a:r>
            <a:r>
              <a:rPr lang="en-US" sz="2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497338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in)">
                                      <p:cBhvr>
                                        <p:cTn id="7" dur="2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ircle(in)">
                                      <p:cBhvr>
                                        <p:cTn id="17" dur="2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par>
                                <p:cTn id="23" presetID="10"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circle(in)">
                                      <p:cBhvr>
                                        <p:cTn id="30" dur="20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up)">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 calcmode="lin" valueType="num">
                                      <p:cBhvr>
                                        <p:cTn id="40" dur="500" fill="hold"/>
                                        <p:tgtEl>
                                          <p:spTgt spid="31"/>
                                        </p:tgtEl>
                                        <p:attrNameLst>
                                          <p:attrName>ppt_w</p:attrName>
                                        </p:attrNameLst>
                                      </p:cBhvr>
                                      <p:tavLst>
                                        <p:tav tm="0">
                                          <p:val>
                                            <p:fltVal val="0"/>
                                          </p:val>
                                        </p:tav>
                                        <p:tav tm="100000">
                                          <p:val>
                                            <p:strVal val="#ppt_w"/>
                                          </p:val>
                                        </p:tav>
                                      </p:tavLst>
                                    </p:anim>
                                    <p:anim calcmode="lin" valueType="num">
                                      <p:cBhvr>
                                        <p:cTn id="41" dur="500" fill="hold"/>
                                        <p:tgtEl>
                                          <p:spTgt spid="31"/>
                                        </p:tgtEl>
                                        <p:attrNameLst>
                                          <p:attrName>ppt_h</p:attrName>
                                        </p:attrNameLst>
                                      </p:cBhvr>
                                      <p:tavLst>
                                        <p:tav tm="0">
                                          <p:val>
                                            <p:fltVal val="0"/>
                                          </p:val>
                                        </p:tav>
                                        <p:tav tm="100000">
                                          <p:val>
                                            <p:strVal val="#ppt_h"/>
                                          </p:val>
                                        </p:tav>
                                      </p:tavLst>
                                    </p:anim>
                                    <p:animEffect transition="in" filter="fade">
                                      <p:cBhvr>
                                        <p:cTn id="42" dur="500"/>
                                        <p:tgtEl>
                                          <p:spTgt spid="3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wipe(left)">
                                      <p:cBhvr>
                                        <p:cTn id="47" dur="5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34"/>
                                        </p:tgtEl>
                                        <p:attrNameLst>
                                          <p:attrName>style.visibility</p:attrName>
                                        </p:attrNameLst>
                                      </p:cBhvr>
                                      <p:to>
                                        <p:strVal val="visible"/>
                                      </p:to>
                                    </p:set>
                                    <p:anim calcmode="lin" valueType="num">
                                      <p:cBhvr>
                                        <p:cTn id="52" dur="500" fill="hold"/>
                                        <p:tgtEl>
                                          <p:spTgt spid="34"/>
                                        </p:tgtEl>
                                        <p:attrNameLst>
                                          <p:attrName>ppt_w</p:attrName>
                                        </p:attrNameLst>
                                      </p:cBhvr>
                                      <p:tavLst>
                                        <p:tav tm="0">
                                          <p:val>
                                            <p:fltVal val="0"/>
                                          </p:val>
                                        </p:tav>
                                        <p:tav tm="100000">
                                          <p:val>
                                            <p:strVal val="#ppt_w"/>
                                          </p:val>
                                        </p:tav>
                                      </p:tavLst>
                                    </p:anim>
                                    <p:anim calcmode="lin" valueType="num">
                                      <p:cBhvr>
                                        <p:cTn id="53" dur="500" fill="hold"/>
                                        <p:tgtEl>
                                          <p:spTgt spid="34"/>
                                        </p:tgtEl>
                                        <p:attrNameLst>
                                          <p:attrName>ppt_h</p:attrName>
                                        </p:attrNameLst>
                                      </p:cBhvr>
                                      <p:tavLst>
                                        <p:tav tm="0">
                                          <p:val>
                                            <p:fltVal val="0"/>
                                          </p:val>
                                        </p:tav>
                                        <p:tav tm="100000">
                                          <p:val>
                                            <p:strVal val="#ppt_h"/>
                                          </p:val>
                                        </p:tav>
                                      </p:tavLst>
                                    </p:anim>
                                    <p:animEffect transition="in" filter="fade">
                                      <p:cBhvr>
                                        <p:cTn id="5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16" grpId="0" animBg="1"/>
      <p:bldP spid="25" grpId="0"/>
      <p:bldP spid="31" grpId="0" animBg="1"/>
      <p:bldP spid="3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73732" descr="PPT素材-12"/>
          <p:cNvPicPr>
            <a:picLocks noChangeAspect="1"/>
          </p:cNvPicPr>
          <p:nvPr/>
        </p:nvPicPr>
        <p:blipFill>
          <a:blip r:embed="rId3"/>
          <a:stretch>
            <a:fillRect/>
          </a:stretch>
        </p:blipFill>
        <p:spPr>
          <a:xfrm>
            <a:off x="982463" y="215760"/>
            <a:ext cx="10543131" cy="5969843"/>
          </a:xfrm>
          <a:prstGeom prst="rect">
            <a:avLst/>
          </a:prstGeom>
          <a:noFill/>
          <a:ln w="9525">
            <a:noFill/>
          </a:ln>
        </p:spPr>
      </p:pic>
      <p:pic>
        <p:nvPicPr>
          <p:cNvPr id="4" name="图片 3" descr="595d3f6b20955"/>
          <p:cNvPicPr>
            <a:picLocks noChangeAspect="1"/>
          </p:cNvPicPr>
          <p:nvPr/>
        </p:nvPicPr>
        <p:blipFill>
          <a:blip r:embed="rId4"/>
          <a:stretch>
            <a:fillRect/>
          </a:stretch>
        </p:blipFill>
        <p:spPr>
          <a:xfrm>
            <a:off x="2922184" y="4146550"/>
            <a:ext cx="6308090" cy="2711450"/>
          </a:xfrm>
          <a:prstGeom prst="rect">
            <a:avLst/>
          </a:prstGeom>
        </p:spPr>
      </p:pic>
      <p:sp>
        <p:nvSpPr>
          <p:cNvPr id="49" name="Rectangle 11">
            <a:extLst>
              <a:ext uri="{FF2B5EF4-FFF2-40B4-BE49-F238E27FC236}">
                <a16:creationId xmlns:a16="http://schemas.microsoft.com/office/drawing/2014/main" id="{3AD24F28-1415-40B3-A995-3C246C286D7F}"/>
              </a:ext>
            </a:extLst>
          </p:cNvPr>
          <p:cNvSpPr>
            <a:spLocks noChangeArrowheads="1"/>
          </p:cNvSpPr>
          <p:nvPr/>
        </p:nvSpPr>
        <p:spPr bwMode="gray">
          <a:xfrm>
            <a:off x="652520" y="2583204"/>
            <a:ext cx="11203016" cy="1234953"/>
          </a:xfrm>
          <a:prstGeom prst="rect">
            <a:avLst/>
          </a:prstGeom>
          <a:noFill/>
          <a:ln>
            <a:noFill/>
          </a:ln>
        </p:spPr>
        <p:txBody>
          <a:bodyPr wrap="square">
            <a:spAutoFit/>
          </a:bodyPr>
          <a:lstStyle/>
          <a:p>
            <a:pPr algn="ctr" defTabSz="1219139">
              <a:lnSpc>
                <a:spcPct val="150000"/>
              </a:lnSpc>
              <a:defRPr/>
            </a:pPr>
            <a:r>
              <a:rPr lang="en-US" altLang="zh-CN" sz="495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ea typeface="Arial-Rounded" panose="020B0500000000000000" pitchFamily="34" charset="0"/>
                <a:cs typeface="Arial-Rounded" panose="020B0500000000000000" pitchFamily="34" charset="0"/>
              </a:rPr>
              <a:t>Luyện</a:t>
            </a:r>
            <a:r>
              <a:rPr lang="en-US" altLang="zh-CN" sz="495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ea typeface="Arial-Rounded" panose="020B0500000000000000" pitchFamily="34" charset="0"/>
                <a:cs typeface="Arial-Rounded" panose="020B0500000000000000" pitchFamily="34" charset="0"/>
              </a:rPr>
              <a:t> </a:t>
            </a:r>
            <a:r>
              <a:rPr lang="en-US" altLang="zh-CN" sz="495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ea typeface="Arial-Rounded" panose="020B0500000000000000" pitchFamily="34" charset="0"/>
                <a:cs typeface="Arial-Rounded" panose="020B0500000000000000" pitchFamily="34" charset="0"/>
              </a:rPr>
              <a:t>đọc</a:t>
            </a:r>
            <a:r>
              <a:rPr lang="en-US" altLang="zh-CN" sz="495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ea typeface="Arial-Rounded" panose="020B0500000000000000" pitchFamily="34" charset="0"/>
                <a:cs typeface="Arial-Rounded" panose="020B0500000000000000" pitchFamily="34" charset="0"/>
              </a:rPr>
              <a:t> </a:t>
            </a:r>
            <a:r>
              <a:rPr lang="en-US" altLang="zh-CN" sz="495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ea typeface="Arial-Rounded" panose="020B0500000000000000" pitchFamily="34" charset="0"/>
                <a:cs typeface="Arial-Rounded" panose="020B0500000000000000" pitchFamily="34" charset="0"/>
              </a:rPr>
              <a:t>nhóm</a:t>
            </a:r>
            <a:endParaRPr lang="zh-CN" altLang="en-US" sz="495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435">
                                          <p:stCondLst>
                                            <p:cond delay="0"/>
                                          </p:stCondLst>
                                        </p:cTn>
                                        <p:tgtEl>
                                          <p:spTgt spid="4"/>
                                        </p:tgtEl>
                                      </p:cBhvr>
                                    </p:animEffect>
                                    <p:anim calcmode="lin" valueType="num">
                                      <p:cBhvr>
                                        <p:cTn id="8" dur="1367"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4"/>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4"/>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4"/>
                                        </p:tgtEl>
                                        <p:attrNameLst>
                                          <p:attrName>ppt_y</p:attrName>
                                        </p:attrNameLst>
                                      </p:cBhvr>
                                      <p:tavLst>
                                        <p:tav tm="0" fmla="#ppt_y-sin(pi*$)/81">
                                          <p:val>
                                            <p:fltVal val="0"/>
                                          </p:val>
                                        </p:tav>
                                        <p:tav tm="100000">
                                          <p:val>
                                            <p:fltVal val="1"/>
                                          </p:val>
                                        </p:tav>
                                      </p:tavLst>
                                    </p:anim>
                                    <p:animScale>
                                      <p:cBhvr>
                                        <p:cTn id="13" dur="20">
                                          <p:stCondLst>
                                            <p:cond delay="487"/>
                                          </p:stCondLst>
                                        </p:cTn>
                                        <p:tgtEl>
                                          <p:spTgt spid="4"/>
                                        </p:tgtEl>
                                      </p:cBhvr>
                                      <p:to x="100000" y="60000"/>
                                    </p:animScale>
                                    <p:animScale>
                                      <p:cBhvr>
                                        <p:cTn id="14" dur="124" decel="50000">
                                          <p:stCondLst>
                                            <p:cond delay="507"/>
                                          </p:stCondLst>
                                        </p:cTn>
                                        <p:tgtEl>
                                          <p:spTgt spid="4"/>
                                        </p:tgtEl>
                                      </p:cBhvr>
                                      <p:to x="100000" y="100000"/>
                                    </p:animScale>
                                    <p:animScale>
                                      <p:cBhvr>
                                        <p:cTn id="15" dur="20">
                                          <p:stCondLst>
                                            <p:cond delay="984"/>
                                          </p:stCondLst>
                                        </p:cTn>
                                        <p:tgtEl>
                                          <p:spTgt spid="4"/>
                                        </p:tgtEl>
                                      </p:cBhvr>
                                      <p:to x="100000" y="80000"/>
                                    </p:animScale>
                                    <p:animScale>
                                      <p:cBhvr>
                                        <p:cTn id="16" dur="124" decel="50000">
                                          <p:stCondLst>
                                            <p:cond delay="1004"/>
                                          </p:stCondLst>
                                        </p:cTn>
                                        <p:tgtEl>
                                          <p:spTgt spid="4"/>
                                        </p:tgtEl>
                                      </p:cBhvr>
                                      <p:to x="100000" y="100000"/>
                                    </p:animScale>
                                    <p:animScale>
                                      <p:cBhvr>
                                        <p:cTn id="17" dur="20">
                                          <p:stCondLst>
                                            <p:cond delay="1231"/>
                                          </p:stCondLst>
                                        </p:cTn>
                                        <p:tgtEl>
                                          <p:spTgt spid="4"/>
                                        </p:tgtEl>
                                      </p:cBhvr>
                                      <p:to x="100000" y="90000"/>
                                    </p:animScale>
                                    <p:animScale>
                                      <p:cBhvr>
                                        <p:cTn id="18" dur="124" decel="50000">
                                          <p:stCondLst>
                                            <p:cond delay="1251"/>
                                          </p:stCondLst>
                                        </p:cTn>
                                        <p:tgtEl>
                                          <p:spTgt spid="4"/>
                                        </p:tgtEl>
                                      </p:cBhvr>
                                      <p:to x="100000" y="100000"/>
                                    </p:animScale>
                                    <p:animScale>
                                      <p:cBhvr>
                                        <p:cTn id="19" dur="20">
                                          <p:stCondLst>
                                            <p:cond delay="1356"/>
                                          </p:stCondLst>
                                        </p:cTn>
                                        <p:tgtEl>
                                          <p:spTgt spid="4"/>
                                        </p:tgtEl>
                                      </p:cBhvr>
                                      <p:to x="100000" y="95000"/>
                                    </p:animScale>
                                    <p:animScale>
                                      <p:cBhvr>
                                        <p:cTn id="20" dur="124" decel="50000">
                                          <p:stCondLst>
                                            <p:cond delay="1376"/>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4"/>
          <p:cNvGrpSpPr>
            <a:grpSpLocks noChangeAspect="1"/>
          </p:cNvGrpSpPr>
          <p:nvPr/>
        </p:nvGrpSpPr>
        <p:grpSpPr bwMode="auto">
          <a:xfrm flipV="1">
            <a:off x="1803400" y="1273810"/>
            <a:ext cx="2540000" cy="2620645"/>
            <a:chOff x="1308" y="1009"/>
            <a:chExt cx="1001" cy="1033"/>
          </a:xfrm>
        </p:grpSpPr>
        <p:sp>
          <p:nvSpPr>
            <p:cNvPr id="53"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4" name="组合 3"/>
          <p:cNvGrpSpPr/>
          <p:nvPr/>
        </p:nvGrpSpPr>
        <p:grpSpPr>
          <a:xfrm>
            <a:off x="2115508" y="3115950"/>
            <a:ext cx="7960995" cy="1132057"/>
            <a:chOff x="7117" y="6217"/>
            <a:chExt cx="6260" cy="759"/>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8076" y="6217"/>
              <a:ext cx="4341" cy="685"/>
            </a:xfrm>
            <a:prstGeom prst="roundRect">
              <a:avLst>
                <a:gd name="adj" fmla="val 50000"/>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r0c0i Linotte" pitchFamily="2" charset="0"/>
                <a:ea typeface="字魂59号-创粗黑" panose="00000500000000000000" pitchFamily="2" charset="-122"/>
                <a:cs typeface="+mn-ea"/>
                <a:sym typeface="字魂59号-创粗黑" panose="00000500000000000000" pitchFamily="2" charset="-122"/>
              </a:endParaRPr>
            </a:p>
          </p:txBody>
        </p:sp>
      </p:grpSp>
      <p:sp>
        <p:nvSpPr>
          <p:cNvPr id="2" name="TextBox 1"/>
          <p:cNvSpPr txBox="1"/>
          <p:nvPr/>
        </p:nvSpPr>
        <p:spPr>
          <a:xfrm>
            <a:off x="3335092" y="3240234"/>
            <a:ext cx="6292727" cy="830997"/>
          </a:xfrm>
          <a:prstGeom prst="rect">
            <a:avLst/>
          </a:prstGeom>
          <a:noFill/>
        </p:spPr>
        <p:txBody>
          <a:bodyPr wrap="square" rtlCol="0">
            <a:spAutoFit/>
          </a:bodyPr>
          <a:lstStyle/>
          <a:p>
            <a:r>
              <a:rPr lang="en-US" sz="4800" b="1" dirty="0">
                <a:solidFill>
                  <a:srgbClr val="002060"/>
                </a:solidFill>
                <a:latin typeface="r0c0i Linotte" pitchFamily="2" charset="0"/>
              </a:rPr>
              <a:t>TRẢ LỜI CÂU HỎI</a:t>
            </a:r>
          </a:p>
        </p:txBody>
      </p:sp>
    </p:spTree>
    <p:extLst>
      <p:ext uri="{BB962C8B-B14F-4D97-AF65-F5344CB8AC3E}">
        <p14:creationId xmlns:p14="http://schemas.microsoft.com/office/powerpoint/2010/main" val="4062169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1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43977BDD-A5C5-4FC7-A4BA-F90BB8FB3BDF}"/>
              </a:ext>
            </a:extLst>
          </p:cNvPr>
          <p:cNvPicPr>
            <a:picLocks noChangeAspect="1"/>
          </p:cNvPicPr>
          <p:nvPr/>
        </p:nvPicPr>
        <p:blipFill rotWithShape="1">
          <a:blip r:embed="rId2">
            <a:extLst>
              <a:ext uri="{28A0092B-C50C-407E-A947-70E740481C1C}">
                <a14:useLocalDpi xmlns:a14="http://schemas.microsoft.com/office/drawing/2010/main" val="0"/>
              </a:ext>
            </a:extLst>
          </a:blip>
          <a:srcRect l="63706" t="48289" r="718" b="4445"/>
          <a:stretch/>
        </p:blipFill>
        <p:spPr>
          <a:xfrm>
            <a:off x="9768188" y="2552700"/>
            <a:ext cx="2289349" cy="2146300"/>
          </a:xfrm>
          <a:prstGeom prst="rect">
            <a:avLst/>
          </a:prstGeom>
        </p:spPr>
      </p:pic>
      <p:pic>
        <p:nvPicPr>
          <p:cNvPr id="7" name="图片 3">
            <a:extLst>
              <a:ext uri="{FF2B5EF4-FFF2-40B4-BE49-F238E27FC236}">
                <a16:creationId xmlns:a16="http://schemas.microsoft.com/office/drawing/2014/main" id="{E03B3F22-758C-4BBA-9D06-6757B30197F7}"/>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254001" y="0"/>
            <a:ext cx="10281278" cy="6184900"/>
          </a:xfrm>
          <a:prstGeom prst="rect">
            <a:avLst/>
          </a:prstGeom>
        </p:spPr>
      </p:pic>
      <p:sp>
        <p:nvSpPr>
          <p:cNvPr id="8" name="Rounded Rectangle 7"/>
          <p:cNvSpPr/>
          <p:nvPr/>
        </p:nvSpPr>
        <p:spPr>
          <a:xfrm>
            <a:off x="2174507" y="1033252"/>
            <a:ext cx="7301618" cy="124004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Trong</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bản</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danh</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sách</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tổ</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2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lớp</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2C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bao</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nhiêu</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9" name="Rounded Rectangle 8"/>
          <p:cNvSpPr/>
          <p:nvPr/>
        </p:nvSpPr>
        <p:spPr>
          <a:xfrm>
            <a:off x="2223144" y="2677302"/>
            <a:ext cx="6342992" cy="6292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Tổ</a:t>
            </a:r>
            <a:r>
              <a:rPr lang="en-US" sz="4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2 </a:t>
            </a:r>
            <a:r>
              <a:rPr lang="en-US" sz="4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lớp</a:t>
            </a:r>
            <a:r>
              <a:rPr lang="en-US" sz="4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2C </a:t>
            </a:r>
            <a:r>
              <a:rPr lang="en-US" sz="4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có</a:t>
            </a:r>
            <a:r>
              <a:rPr lang="en-US" sz="4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8 </a:t>
            </a:r>
            <a:r>
              <a:rPr lang="en-US" sz="4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4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4006880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43977BDD-A5C5-4FC7-A4BA-F90BB8FB3BDF}"/>
              </a:ext>
            </a:extLst>
          </p:cNvPr>
          <p:cNvPicPr>
            <a:picLocks noChangeAspect="1"/>
          </p:cNvPicPr>
          <p:nvPr/>
        </p:nvPicPr>
        <p:blipFill rotWithShape="1">
          <a:blip r:embed="rId2">
            <a:extLst>
              <a:ext uri="{28A0092B-C50C-407E-A947-70E740481C1C}">
                <a14:useLocalDpi xmlns:a14="http://schemas.microsoft.com/office/drawing/2010/main" val="0"/>
              </a:ext>
            </a:extLst>
          </a:blip>
          <a:srcRect l="63706" t="48289" r="718" b="4445"/>
          <a:stretch/>
        </p:blipFill>
        <p:spPr>
          <a:xfrm>
            <a:off x="9768188" y="2552700"/>
            <a:ext cx="2289349" cy="2146300"/>
          </a:xfrm>
          <a:prstGeom prst="rect">
            <a:avLst/>
          </a:prstGeom>
        </p:spPr>
      </p:pic>
      <p:pic>
        <p:nvPicPr>
          <p:cNvPr id="7" name="图片 3">
            <a:extLst>
              <a:ext uri="{FF2B5EF4-FFF2-40B4-BE49-F238E27FC236}">
                <a16:creationId xmlns:a16="http://schemas.microsoft.com/office/drawing/2014/main" id="{E03B3F22-758C-4BBA-9D06-6757B30197F7}"/>
              </a:ext>
            </a:extLst>
          </p:cNvPr>
          <p:cNvPicPr>
            <a:picLocks noChangeAspect="1"/>
          </p:cNvPicPr>
          <p:nvPr/>
        </p:nvPicPr>
        <p:blipFill rotWithShape="1">
          <a:blip r:embed="rId3">
            <a:extLst>
              <a:ext uri="{28A0092B-C50C-407E-A947-70E740481C1C}">
                <a14:useLocalDpi xmlns:a14="http://schemas.microsoft.com/office/drawing/2010/main" val="0"/>
              </a:ext>
            </a:extLst>
          </a:blip>
          <a:srcRect l="15285" t="10430" r="46646" b="11190"/>
          <a:stretch/>
        </p:blipFill>
        <p:spPr>
          <a:xfrm>
            <a:off x="292101" y="203200"/>
            <a:ext cx="10281278" cy="5842000"/>
          </a:xfrm>
          <a:prstGeom prst="rect">
            <a:avLst/>
          </a:prstGeom>
        </p:spPr>
      </p:pic>
      <p:sp>
        <p:nvSpPr>
          <p:cNvPr id="8" name="Rounded Rectangle 7"/>
          <p:cNvSpPr/>
          <p:nvPr/>
        </p:nvSpPr>
        <p:spPr>
          <a:xfrm>
            <a:off x="2015884" y="1033252"/>
            <a:ext cx="7669289" cy="124004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2.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đứng</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ở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vị</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trí</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thứ</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6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tên</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đăng</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kí</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truyện</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nào</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9" name="Rounded Rectangle 8"/>
          <p:cNvSpPr/>
          <p:nvPr/>
        </p:nvSpPr>
        <p:spPr>
          <a:xfrm>
            <a:off x="2015884" y="2349500"/>
            <a:ext cx="7287445" cy="28321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4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ở </a:t>
            </a:r>
            <a:r>
              <a:rPr lang="en-US" sz="4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vị</a:t>
            </a:r>
            <a:r>
              <a:rPr lang="en-US" sz="4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trí</a:t>
            </a:r>
            <a:r>
              <a:rPr lang="en-US" sz="4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thứ</a:t>
            </a:r>
            <a:r>
              <a:rPr lang="en-US" sz="4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6 </a:t>
            </a:r>
            <a:r>
              <a:rPr lang="en-US" sz="4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tên</a:t>
            </a:r>
            <a:r>
              <a:rPr lang="en-US" sz="4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là</a:t>
            </a:r>
            <a:r>
              <a:rPr lang="en-US" sz="4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p>
          <a:p>
            <a:pPr algn="ctr"/>
            <a:r>
              <a:rPr lang="en-US" sz="44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Lê</a:t>
            </a:r>
            <a:r>
              <a:rPr lang="en-US" sz="44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Thị</a:t>
            </a:r>
            <a:r>
              <a:rPr lang="en-US" sz="44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Cúc</a:t>
            </a:r>
            <a:endParaRPr lang="en-US" sz="44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a:p>
            <a:pPr marL="571500" indent="-571500" algn="just">
              <a:buFontTx/>
              <a:buChar char="-"/>
            </a:pPr>
            <a:r>
              <a:rPr lang="en-US" sz="4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Đăng</a:t>
            </a:r>
            <a:r>
              <a:rPr lang="en-US" sz="4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kí</a:t>
            </a:r>
            <a:r>
              <a:rPr lang="en-US" sz="4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truyện</a:t>
            </a:r>
            <a:r>
              <a:rPr lang="en-US" sz="4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p>
          <a:p>
            <a:pPr algn="ctr"/>
            <a:r>
              <a:rPr lang="en-US" sz="44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a:t>
            </a:r>
            <a:r>
              <a:rPr lang="en-US" sz="44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Ngày</a:t>
            </a:r>
            <a:r>
              <a:rPr lang="en-US" sz="44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khai</a:t>
            </a:r>
            <a:r>
              <a:rPr lang="en-US" sz="44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trường</a:t>
            </a:r>
            <a:r>
              <a:rPr lang="en-US" sz="44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a:t>
            </a:r>
            <a:endParaRPr lang="en-US" sz="4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70978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3">
            <a:extLst>
              <a:ext uri="{FF2B5EF4-FFF2-40B4-BE49-F238E27FC236}">
                <a16:creationId xmlns:a16="http://schemas.microsoft.com/office/drawing/2014/main" id="{E03B3F22-758C-4BBA-9D06-6757B30197F7}"/>
              </a:ext>
            </a:extLst>
          </p:cNvPr>
          <p:cNvPicPr>
            <a:picLocks noChangeAspect="1"/>
          </p:cNvPicPr>
          <p:nvPr/>
        </p:nvPicPr>
        <p:blipFill rotWithShape="1">
          <a:blip r:embed="rId2">
            <a:extLst>
              <a:ext uri="{28A0092B-C50C-407E-A947-70E740481C1C}">
                <a14:useLocalDpi xmlns:a14="http://schemas.microsoft.com/office/drawing/2010/main" val="0"/>
              </a:ext>
            </a:extLst>
          </a:blip>
          <a:srcRect l="15285" t="10430" r="46646" b="11190"/>
          <a:stretch/>
        </p:blipFill>
        <p:spPr>
          <a:xfrm>
            <a:off x="254000" y="-1"/>
            <a:ext cx="11577215" cy="6768041"/>
          </a:xfrm>
          <a:prstGeom prst="rect">
            <a:avLst/>
          </a:prstGeom>
        </p:spPr>
      </p:pic>
      <p:sp>
        <p:nvSpPr>
          <p:cNvPr id="8" name="Rounded Rectangle 7"/>
          <p:cNvSpPr/>
          <p:nvPr/>
        </p:nvSpPr>
        <p:spPr>
          <a:xfrm>
            <a:off x="1987120" y="1097011"/>
            <a:ext cx="8740808" cy="124004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3.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nào</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đăng</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kí</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cùng</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truyện</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với</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ở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vị</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trí</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thứ</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6?</a:t>
            </a:r>
          </a:p>
        </p:txBody>
      </p:sp>
      <p:sp>
        <p:nvSpPr>
          <p:cNvPr id="9" name="Rounded Rectangle 8"/>
          <p:cNvSpPr/>
          <p:nvPr/>
        </p:nvSpPr>
        <p:spPr>
          <a:xfrm>
            <a:off x="2445191" y="2588985"/>
            <a:ext cx="7301618" cy="2971800"/>
          </a:xfrm>
          <a:prstGeom prst="roundRect">
            <a:avLst>
              <a:gd name="adj" fmla="val 13676"/>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4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ở </a:t>
            </a:r>
            <a:r>
              <a:rPr lang="en-US" sz="4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vị</a:t>
            </a:r>
            <a:r>
              <a:rPr lang="en-US" sz="4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trí</a:t>
            </a:r>
            <a:r>
              <a:rPr lang="en-US" sz="4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thứ</a:t>
            </a:r>
            <a:r>
              <a:rPr lang="en-US" sz="4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1 </a:t>
            </a:r>
            <a:r>
              <a:rPr lang="en-US" sz="4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tên</a:t>
            </a:r>
            <a:r>
              <a:rPr lang="en-US" sz="4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là</a:t>
            </a:r>
            <a:r>
              <a:rPr lang="en-US" sz="4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p>
          <a:p>
            <a:pPr algn="ctr"/>
            <a:r>
              <a:rPr lang="en-US" sz="44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Trần</a:t>
            </a:r>
            <a:r>
              <a:rPr lang="en-US" sz="44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Trường</a:t>
            </a:r>
            <a:r>
              <a:rPr lang="en-US" sz="44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An</a:t>
            </a:r>
          </a:p>
          <a:p>
            <a:pPr marL="571500" indent="-571500" algn="just">
              <a:buFontTx/>
              <a:buChar char="-"/>
            </a:pPr>
            <a:r>
              <a:rPr lang="en-US" sz="4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4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ở </a:t>
            </a:r>
            <a:r>
              <a:rPr lang="en-US" sz="4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vị</a:t>
            </a:r>
            <a:r>
              <a:rPr lang="en-US" sz="4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trí</a:t>
            </a:r>
            <a:r>
              <a:rPr lang="en-US" sz="4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thứ</a:t>
            </a:r>
            <a:r>
              <a:rPr lang="en-US" sz="4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4 </a:t>
            </a:r>
            <a:r>
              <a:rPr lang="en-US" sz="4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tên</a:t>
            </a:r>
            <a:r>
              <a:rPr lang="en-US" sz="4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là</a:t>
            </a:r>
            <a:r>
              <a:rPr lang="en-US" sz="4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a:p>
            <a:pPr algn="ctr"/>
            <a:r>
              <a:rPr lang="en-US" sz="44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Đỗ</a:t>
            </a:r>
            <a:r>
              <a:rPr lang="en-US" sz="44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Duy</a:t>
            </a:r>
            <a:r>
              <a:rPr lang="en-US" sz="44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Bắc</a:t>
            </a:r>
            <a:endParaRPr lang="en-US" sz="4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图片 2">
            <a:extLst>
              <a:ext uri="{FF2B5EF4-FFF2-40B4-BE49-F238E27FC236}">
                <a16:creationId xmlns:a16="http://schemas.microsoft.com/office/drawing/2014/main" id="{43977BDD-A5C5-4FC7-A4BA-F90BB8FB3BDF}"/>
              </a:ext>
            </a:extLst>
          </p:cNvPr>
          <p:cNvPicPr>
            <a:picLocks noChangeAspect="1"/>
          </p:cNvPicPr>
          <p:nvPr/>
        </p:nvPicPr>
        <p:blipFill rotWithShape="1">
          <a:blip r:embed="rId3">
            <a:extLst>
              <a:ext uri="{28A0092B-C50C-407E-A947-70E740481C1C}">
                <a14:useLocalDpi xmlns:a14="http://schemas.microsoft.com/office/drawing/2010/main" val="0"/>
              </a:ext>
            </a:extLst>
          </a:blip>
          <a:srcRect l="63706" t="48289" r="718" b="4445"/>
          <a:stretch/>
        </p:blipFill>
        <p:spPr>
          <a:xfrm>
            <a:off x="9902127" y="2505075"/>
            <a:ext cx="2187751" cy="2051050"/>
          </a:xfrm>
          <a:prstGeom prst="rect">
            <a:avLst/>
          </a:prstGeom>
        </p:spPr>
      </p:pic>
    </p:spTree>
    <p:extLst>
      <p:ext uri="{BB962C8B-B14F-4D97-AF65-F5344CB8AC3E}">
        <p14:creationId xmlns:p14="http://schemas.microsoft.com/office/powerpoint/2010/main" val="24995372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3">
            <a:extLst>
              <a:ext uri="{FF2B5EF4-FFF2-40B4-BE49-F238E27FC236}">
                <a16:creationId xmlns:a16="http://schemas.microsoft.com/office/drawing/2014/main" id="{E03B3F22-758C-4BBA-9D06-6757B30197F7}"/>
              </a:ext>
            </a:extLst>
          </p:cNvPr>
          <p:cNvPicPr>
            <a:picLocks noChangeAspect="1"/>
          </p:cNvPicPr>
          <p:nvPr/>
        </p:nvPicPr>
        <p:blipFill rotWithShape="1">
          <a:blip r:embed="rId2">
            <a:extLst>
              <a:ext uri="{28A0092B-C50C-407E-A947-70E740481C1C}">
                <a14:useLocalDpi xmlns:a14="http://schemas.microsoft.com/office/drawing/2010/main" val="0"/>
              </a:ext>
            </a:extLst>
          </a:blip>
          <a:srcRect l="15285" t="10430" r="46646" b="11190"/>
          <a:stretch/>
        </p:blipFill>
        <p:spPr>
          <a:xfrm>
            <a:off x="-62539" y="-265548"/>
            <a:ext cx="11480801" cy="7525330"/>
          </a:xfrm>
          <a:prstGeom prst="rect">
            <a:avLst/>
          </a:prstGeom>
        </p:spPr>
      </p:pic>
      <p:sp>
        <p:nvSpPr>
          <p:cNvPr id="8" name="Rounded Rectangle 7"/>
          <p:cNvSpPr/>
          <p:nvPr/>
        </p:nvSpPr>
        <p:spPr>
          <a:xfrm>
            <a:off x="1878602" y="684879"/>
            <a:ext cx="8496818" cy="124004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4.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Bản</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danh</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sách</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tác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dụng</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9" name="Rounded Rectangle 8"/>
          <p:cNvSpPr/>
          <p:nvPr/>
        </p:nvSpPr>
        <p:spPr>
          <a:xfrm>
            <a:off x="1777997" y="1835163"/>
            <a:ext cx="8191502" cy="4152900"/>
          </a:xfrm>
          <a:prstGeom prst="roundRect">
            <a:avLst>
              <a:gd name="adj" fmla="val 13676"/>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Nhìn</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vào</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danh</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sách</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biết</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số</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lượng</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học</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sinh</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a:p>
            <a:pPr>
              <a:lnSpc>
                <a:spcPct val="150000"/>
              </a:lnSpc>
            </a:pP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b. Theo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bảng</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chữ</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cái</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dễ</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tìm</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tên</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danh</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sách</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a:p>
            <a:pPr>
              <a:lnSpc>
                <a:spcPct val="150000"/>
              </a:lnSpc>
            </a:pP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c.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Biết</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thông</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tin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từng</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người</a:t>
            </a:r>
            <a:endPar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a:p>
            <a:pPr algn="ctr">
              <a:lnSpc>
                <a:spcPct val="150000"/>
              </a:lnSpc>
            </a:pP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(VD: </a:t>
            </a:r>
            <a:r>
              <a:rPr lang="en-US" sz="2800" i="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tên</a:t>
            </a:r>
            <a:r>
              <a:rPr lang="en-US" sz="2800" i="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truyện</a:t>
            </a:r>
            <a:r>
              <a:rPr lang="en-US" sz="2800" i="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đăng</a:t>
            </a:r>
            <a:r>
              <a:rPr lang="en-US" sz="2800" i="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kí</a:t>
            </a:r>
            <a:r>
              <a:rPr lang="en-US" sz="2800" i="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i="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a:p>
            <a:pPr>
              <a:lnSpc>
                <a:spcPct val="150000"/>
              </a:lnSpc>
            </a:pP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d.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Giúp</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học</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thuộc</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bảng</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chữ</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cái</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nhanh</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nhất</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4" name="图片 2">
            <a:extLst>
              <a:ext uri="{FF2B5EF4-FFF2-40B4-BE49-F238E27FC236}">
                <a16:creationId xmlns:a16="http://schemas.microsoft.com/office/drawing/2014/main" id="{43977BDD-A5C5-4FC7-A4BA-F90BB8FB3BDF}"/>
              </a:ext>
            </a:extLst>
          </p:cNvPr>
          <p:cNvPicPr>
            <a:picLocks noChangeAspect="1"/>
          </p:cNvPicPr>
          <p:nvPr/>
        </p:nvPicPr>
        <p:blipFill rotWithShape="1">
          <a:blip r:embed="rId3">
            <a:extLst>
              <a:ext uri="{28A0092B-C50C-407E-A947-70E740481C1C}">
                <a14:useLocalDpi xmlns:a14="http://schemas.microsoft.com/office/drawing/2010/main" val="0"/>
              </a:ext>
            </a:extLst>
          </a:blip>
          <a:srcRect l="63706" t="48289" r="718" b="4445"/>
          <a:stretch/>
        </p:blipFill>
        <p:spPr>
          <a:xfrm>
            <a:off x="9800203" y="4800600"/>
            <a:ext cx="2302896" cy="2159000"/>
          </a:xfrm>
          <a:prstGeom prst="rect">
            <a:avLst/>
          </a:prstGeom>
        </p:spPr>
      </p:pic>
      <p:sp>
        <p:nvSpPr>
          <p:cNvPr id="2" name="Oval 1"/>
          <p:cNvSpPr/>
          <p:nvPr/>
        </p:nvSpPr>
        <p:spPr>
          <a:xfrm>
            <a:off x="1828797" y="1721138"/>
            <a:ext cx="609602" cy="609600"/>
          </a:xfrm>
          <a:prstGeom prst="ellipse">
            <a:avLst/>
          </a:prstGeom>
          <a:noFill/>
          <a:ln w="38100">
            <a:solidFill>
              <a:srgbClr val="00206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Oval 9"/>
          <p:cNvSpPr/>
          <p:nvPr/>
        </p:nvSpPr>
        <p:spPr>
          <a:xfrm>
            <a:off x="1796469" y="2961186"/>
            <a:ext cx="609602" cy="609600"/>
          </a:xfrm>
          <a:prstGeom prst="ellipse">
            <a:avLst/>
          </a:prstGeom>
          <a:noFill/>
          <a:ln w="38100">
            <a:solidFill>
              <a:srgbClr val="00206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Oval 10"/>
          <p:cNvSpPr/>
          <p:nvPr/>
        </p:nvSpPr>
        <p:spPr>
          <a:xfrm>
            <a:off x="1828797" y="4317424"/>
            <a:ext cx="609602" cy="609600"/>
          </a:xfrm>
          <a:prstGeom prst="ellipse">
            <a:avLst/>
          </a:prstGeom>
          <a:noFill/>
          <a:ln w="38100">
            <a:solidFill>
              <a:srgbClr val="00206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5946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wipe(up)">
                                      <p:cBhvr>
                                        <p:cTn id="44" dur="500"/>
                                        <p:tgtEl>
                                          <p:spTgt spid="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up)">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wipe(up)">
                                      <p:cBhvr>
                                        <p:cTn id="5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 grpId="0" animBg="1"/>
      <p:bldP spid="10"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73732" descr="PPT素材-12"/>
          <p:cNvPicPr>
            <a:picLocks noChangeAspect="1"/>
          </p:cNvPicPr>
          <p:nvPr/>
        </p:nvPicPr>
        <p:blipFill>
          <a:blip r:embed="rId3"/>
          <a:stretch>
            <a:fillRect/>
          </a:stretch>
        </p:blipFill>
        <p:spPr>
          <a:xfrm>
            <a:off x="652520" y="215758"/>
            <a:ext cx="10543131" cy="5969843"/>
          </a:xfrm>
          <a:prstGeom prst="rect">
            <a:avLst/>
          </a:prstGeom>
          <a:noFill/>
          <a:ln w="9525">
            <a:noFill/>
          </a:ln>
        </p:spPr>
      </p:pic>
      <p:pic>
        <p:nvPicPr>
          <p:cNvPr id="4" name="图片 3" descr="595d3f6b20955"/>
          <p:cNvPicPr>
            <a:picLocks noChangeAspect="1"/>
          </p:cNvPicPr>
          <p:nvPr/>
        </p:nvPicPr>
        <p:blipFill>
          <a:blip r:embed="rId4"/>
          <a:stretch>
            <a:fillRect/>
          </a:stretch>
        </p:blipFill>
        <p:spPr>
          <a:xfrm>
            <a:off x="2922184" y="4146550"/>
            <a:ext cx="6308090" cy="2711450"/>
          </a:xfrm>
          <a:prstGeom prst="rect">
            <a:avLst/>
          </a:prstGeom>
        </p:spPr>
      </p:pic>
      <p:sp>
        <p:nvSpPr>
          <p:cNvPr id="49" name="Rectangle 11">
            <a:extLst>
              <a:ext uri="{FF2B5EF4-FFF2-40B4-BE49-F238E27FC236}">
                <a16:creationId xmlns:a16="http://schemas.microsoft.com/office/drawing/2014/main" id="{3AD24F28-1415-40B3-A995-3C246C286D7F}"/>
              </a:ext>
            </a:extLst>
          </p:cNvPr>
          <p:cNvSpPr>
            <a:spLocks noChangeArrowheads="1"/>
          </p:cNvSpPr>
          <p:nvPr/>
        </p:nvSpPr>
        <p:spPr bwMode="gray">
          <a:xfrm>
            <a:off x="652520" y="2583204"/>
            <a:ext cx="11203016" cy="1234953"/>
          </a:xfrm>
          <a:prstGeom prst="rect">
            <a:avLst/>
          </a:prstGeom>
          <a:noFill/>
          <a:ln>
            <a:noFill/>
          </a:ln>
        </p:spPr>
        <p:txBody>
          <a:bodyPr wrap="square">
            <a:spAutoFit/>
          </a:bodyPr>
          <a:lstStyle/>
          <a:p>
            <a:pPr algn="ctr" defTabSz="1219139">
              <a:lnSpc>
                <a:spcPct val="150000"/>
              </a:lnSpc>
              <a:defRPr/>
            </a:pPr>
            <a:r>
              <a:rPr lang="en-US" altLang="zh-CN" sz="495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ea typeface="Arial-Rounded" panose="020B0500000000000000" pitchFamily="34" charset="0"/>
                <a:cs typeface="Arial-Rounded" panose="020B0500000000000000" pitchFamily="34" charset="0"/>
              </a:rPr>
              <a:t>Luyện</a:t>
            </a:r>
            <a:r>
              <a:rPr lang="en-US" altLang="zh-CN" sz="495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ea typeface="Arial-Rounded" panose="020B0500000000000000" pitchFamily="34" charset="0"/>
                <a:cs typeface="Arial-Rounded" panose="020B0500000000000000" pitchFamily="34" charset="0"/>
              </a:rPr>
              <a:t> </a:t>
            </a:r>
            <a:r>
              <a:rPr lang="en-US" altLang="zh-CN" sz="495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ea typeface="Arial-Rounded" panose="020B0500000000000000" pitchFamily="34" charset="0"/>
                <a:cs typeface="Arial-Rounded" panose="020B0500000000000000" pitchFamily="34" charset="0"/>
              </a:rPr>
              <a:t>đọc</a:t>
            </a:r>
            <a:r>
              <a:rPr lang="en-US" altLang="zh-CN" sz="495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ea typeface="Arial-Rounded" panose="020B0500000000000000" pitchFamily="34" charset="0"/>
                <a:cs typeface="Arial-Rounded" panose="020B0500000000000000" pitchFamily="34" charset="0"/>
              </a:rPr>
              <a:t> </a:t>
            </a:r>
            <a:r>
              <a:rPr lang="en-US" altLang="zh-CN" sz="495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ea typeface="Arial-Rounded" panose="020B0500000000000000" pitchFamily="34" charset="0"/>
                <a:cs typeface="Arial-Rounded" panose="020B0500000000000000" pitchFamily="34" charset="0"/>
              </a:rPr>
              <a:t>lại</a:t>
            </a:r>
            <a:endParaRPr lang="zh-CN" altLang="en-US" sz="495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24339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435">
                                          <p:stCondLst>
                                            <p:cond delay="0"/>
                                          </p:stCondLst>
                                        </p:cTn>
                                        <p:tgtEl>
                                          <p:spTgt spid="4"/>
                                        </p:tgtEl>
                                      </p:cBhvr>
                                    </p:animEffect>
                                    <p:anim calcmode="lin" valueType="num">
                                      <p:cBhvr>
                                        <p:cTn id="8" dur="1367"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4"/>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4"/>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4"/>
                                        </p:tgtEl>
                                        <p:attrNameLst>
                                          <p:attrName>ppt_y</p:attrName>
                                        </p:attrNameLst>
                                      </p:cBhvr>
                                      <p:tavLst>
                                        <p:tav tm="0" fmla="#ppt_y-sin(pi*$)/81">
                                          <p:val>
                                            <p:fltVal val="0"/>
                                          </p:val>
                                        </p:tav>
                                        <p:tav tm="100000">
                                          <p:val>
                                            <p:fltVal val="1"/>
                                          </p:val>
                                        </p:tav>
                                      </p:tavLst>
                                    </p:anim>
                                    <p:animScale>
                                      <p:cBhvr>
                                        <p:cTn id="13" dur="20">
                                          <p:stCondLst>
                                            <p:cond delay="487"/>
                                          </p:stCondLst>
                                        </p:cTn>
                                        <p:tgtEl>
                                          <p:spTgt spid="4"/>
                                        </p:tgtEl>
                                      </p:cBhvr>
                                      <p:to x="100000" y="60000"/>
                                    </p:animScale>
                                    <p:animScale>
                                      <p:cBhvr>
                                        <p:cTn id="14" dur="124" decel="50000">
                                          <p:stCondLst>
                                            <p:cond delay="507"/>
                                          </p:stCondLst>
                                        </p:cTn>
                                        <p:tgtEl>
                                          <p:spTgt spid="4"/>
                                        </p:tgtEl>
                                      </p:cBhvr>
                                      <p:to x="100000" y="100000"/>
                                    </p:animScale>
                                    <p:animScale>
                                      <p:cBhvr>
                                        <p:cTn id="15" dur="20">
                                          <p:stCondLst>
                                            <p:cond delay="984"/>
                                          </p:stCondLst>
                                        </p:cTn>
                                        <p:tgtEl>
                                          <p:spTgt spid="4"/>
                                        </p:tgtEl>
                                      </p:cBhvr>
                                      <p:to x="100000" y="80000"/>
                                    </p:animScale>
                                    <p:animScale>
                                      <p:cBhvr>
                                        <p:cTn id="16" dur="124" decel="50000">
                                          <p:stCondLst>
                                            <p:cond delay="1004"/>
                                          </p:stCondLst>
                                        </p:cTn>
                                        <p:tgtEl>
                                          <p:spTgt spid="4"/>
                                        </p:tgtEl>
                                      </p:cBhvr>
                                      <p:to x="100000" y="100000"/>
                                    </p:animScale>
                                    <p:animScale>
                                      <p:cBhvr>
                                        <p:cTn id="17" dur="20">
                                          <p:stCondLst>
                                            <p:cond delay="1231"/>
                                          </p:stCondLst>
                                        </p:cTn>
                                        <p:tgtEl>
                                          <p:spTgt spid="4"/>
                                        </p:tgtEl>
                                      </p:cBhvr>
                                      <p:to x="100000" y="90000"/>
                                    </p:animScale>
                                    <p:animScale>
                                      <p:cBhvr>
                                        <p:cTn id="18" dur="124" decel="50000">
                                          <p:stCondLst>
                                            <p:cond delay="1251"/>
                                          </p:stCondLst>
                                        </p:cTn>
                                        <p:tgtEl>
                                          <p:spTgt spid="4"/>
                                        </p:tgtEl>
                                      </p:cBhvr>
                                      <p:to x="100000" y="100000"/>
                                    </p:animScale>
                                    <p:animScale>
                                      <p:cBhvr>
                                        <p:cTn id="19" dur="20">
                                          <p:stCondLst>
                                            <p:cond delay="1356"/>
                                          </p:stCondLst>
                                        </p:cTn>
                                        <p:tgtEl>
                                          <p:spTgt spid="4"/>
                                        </p:tgtEl>
                                      </p:cBhvr>
                                      <p:to x="100000" y="95000"/>
                                    </p:animScale>
                                    <p:animScale>
                                      <p:cBhvr>
                                        <p:cTn id="20" dur="124" decel="50000">
                                          <p:stCondLst>
                                            <p:cond delay="1376"/>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alpha val="96000"/>
          </a:schemeClr>
        </a:solid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3"/>
          <a:srcRect b="27299"/>
          <a:stretch/>
        </p:blipFill>
        <p:spPr>
          <a:xfrm rot="10800000" flipV="1">
            <a:off x="356093" y="184963"/>
            <a:ext cx="11507188" cy="66730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p:cNvSpPr txBox="1"/>
          <p:nvPr/>
        </p:nvSpPr>
        <p:spPr>
          <a:xfrm>
            <a:off x="2384748" y="1522785"/>
            <a:ext cx="81410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r0c0i Linotte" pitchFamily="2" charset="0"/>
                <a:ea typeface="字魂59号-创粗黑"/>
                <a:cs typeface="+mn-cs"/>
              </a:rPr>
              <a:t>Danh</a:t>
            </a:r>
            <a:r>
              <a:rPr kumimoji="0" lang="en-US" sz="2400" b="1" i="0" u="none" strike="noStrike" kern="1200" cap="none" spc="0" normalizeH="0" baseline="0" noProof="0" dirty="0">
                <a:ln>
                  <a:noFill/>
                </a:ln>
                <a:solidFill>
                  <a:srgbClr val="FF0000"/>
                </a:solidFill>
                <a:effectLst/>
                <a:uLnTx/>
                <a:uFillTx/>
                <a:latin typeface="r0c0i Linotte" pitchFamily="2" charset="0"/>
                <a:ea typeface="字魂59号-创粗黑"/>
                <a:cs typeface="+mn-cs"/>
              </a:rPr>
              <a:t> </a:t>
            </a:r>
            <a:r>
              <a:rPr kumimoji="0" lang="en-US" sz="2400" b="1" i="0" u="none" strike="noStrike" kern="1200" cap="none" spc="0" normalizeH="0" baseline="0" noProof="0" dirty="0" err="1">
                <a:ln>
                  <a:noFill/>
                </a:ln>
                <a:solidFill>
                  <a:srgbClr val="FF0000"/>
                </a:solidFill>
                <a:effectLst/>
                <a:uLnTx/>
                <a:uFillTx/>
                <a:latin typeface="r0c0i Linotte" pitchFamily="2" charset="0"/>
                <a:ea typeface="字魂59号-创粗黑"/>
                <a:cs typeface="+mn-cs"/>
              </a:rPr>
              <a:t>sách</a:t>
            </a:r>
            <a:r>
              <a:rPr kumimoji="0" lang="en-US" sz="2400" b="1" i="0" u="none" strike="noStrike" kern="1200" cap="none" spc="0" normalizeH="0" baseline="0" noProof="0" dirty="0">
                <a:ln>
                  <a:noFill/>
                </a:ln>
                <a:solidFill>
                  <a:srgbClr val="FF0000"/>
                </a:solidFill>
                <a:effectLst/>
                <a:uLnTx/>
                <a:uFillTx/>
                <a:latin typeface="r0c0i Linotte" pitchFamily="2" charset="0"/>
                <a:ea typeface="字魂59号-创粗黑"/>
                <a:cs typeface="+mn-cs"/>
              </a:rPr>
              <a:t> </a:t>
            </a:r>
            <a:r>
              <a:rPr kumimoji="0" lang="en-US" sz="2400" b="1" i="0" u="none" strike="noStrike" kern="1200" cap="none" spc="0" normalizeH="0" baseline="0" noProof="0" dirty="0" err="1">
                <a:ln>
                  <a:noFill/>
                </a:ln>
                <a:solidFill>
                  <a:srgbClr val="FF0000"/>
                </a:solidFill>
                <a:effectLst/>
                <a:uLnTx/>
                <a:uFillTx/>
                <a:latin typeface="r0c0i Linotte" pitchFamily="2" charset="0"/>
                <a:ea typeface="字魂59号-创粗黑"/>
                <a:cs typeface="+mn-cs"/>
              </a:rPr>
              <a:t>học</a:t>
            </a:r>
            <a:r>
              <a:rPr kumimoji="0" lang="en-US" sz="2400" b="1" i="0" u="none" strike="noStrike" kern="1200" cap="none" spc="0" normalizeH="0" baseline="0" noProof="0" dirty="0">
                <a:ln>
                  <a:noFill/>
                </a:ln>
                <a:solidFill>
                  <a:srgbClr val="FF0000"/>
                </a:solidFill>
                <a:effectLst/>
                <a:uLnTx/>
                <a:uFillTx/>
                <a:latin typeface="r0c0i Linotte" pitchFamily="2" charset="0"/>
                <a:ea typeface="字魂59号-创粗黑"/>
                <a:cs typeface="+mn-cs"/>
              </a:rPr>
              <a:t> </a:t>
            </a:r>
            <a:r>
              <a:rPr kumimoji="0" lang="en-US" sz="2400" b="1" i="0" u="none" strike="noStrike" kern="1200" cap="none" spc="0" normalizeH="0" baseline="0" noProof="0" dirty="0" err="1">
                <a:ln>
                  <a:noFill/>
                </a:ln>
                <a:solidFill>
                  <a:srgbClr val="FF0000"/>
                </a:solidFill>
                <a:effectLst/>
                <a:uLnTx/>
                <a:uFillTx/>
                <a:latin typeface="r0c0i Linotte" pitchFamily="2" charset="0"/>
                <a:ea typeface="字魂59号-创粗黑"/>
                <a:cs typeface="+mn-cs"/>
              </a:rPr>
              <a:t>sinh</a:t>
            </a:r>
            <a:r>
              <a:rPr kumimoji="0" lang="en-US" sz="2400" b="1" i="0" u="none" strike="noStrike" kern="1200" cap="none" spc="0" normalizeH="0" baseline="0" noProof="0" dirty="0">
                <a:ln>
                  <a:noFill/>
                </a:ln>
                <a:solidFill>
                  <a:srgbClr val="FF0000"/>
                </a:solidFill>
                <a:effectLst/>
                <a:uLnTx/>
                <a:uFillTx/>
                <a:latin typeface="r0c0i Linotte" pitchFamily="2" charset="0"/>
                <a:ea typeface="字魂59号-创粗黑"/>
                <a:cs typeface="+mn-cs"/>
              </a:rPr>
              <a:t> </a:t>
            </a:r>
            <a:r>
              <a:rPr kumimoji="0" lang="en-US" sz="2400" b="1" i="0" u="none" strike="noStrike" kern="1200" cap="none" spc="0" normalizeH="0" baseline="0" noProof="0" dirty="0" err="1">
                <a:ln>
                  <a:noFill/>
                </a:ln>
                <a:solidFill>
                  <a:srgbClr val="FF0000"/>
                </a:solidFill>
                <a:effectLst/>
                <a:uLnTx/>
                <a:uFillTx/>
                <a:latin typeface="r0c0i Linotte" pitchFamily="2" charset="0"/>
                <a:ea typeface="字魂59号-创粗黑"/>
                <a:cs typeface="+mn-cs"/>
              </a:rPr>
              <a:t>tổ</a:t>
            </a:r>
            <a:r>
              <a:rPr kumimoji="0" lang="en-US" sz="2400" b="1" i="0" u="none" strike="noStrike" kern="1200" cap="none" spc="0" normalizeH="0" baseline="0" noProof="0" dirty="0">
                <a:ln>
                  <a:noFill/>
                </a:ln>
                <a:solidFill>
                  <a:srgbClr val="FF0000"/>
                </a:solidFill>
                <a:effectLst/>
                <a:uLnTx/>
                <a:uFillTx/>
                <a:latin typeface="r0c0i Linotte" pitchFamily="2" charset="0"/>
                <a:ea typeface="字魂59号-创粗黑"/>
                <a:cs typeface="+mn-cs"/>
              </a:rPr>
              <a:t> 2 </a:t>
            </a:r>
            <a:r>
              <a:rPr kumimoji="0" lang="en-US" sz="2400" b="1" i="0" u="none" strike="noStrike" kern="1200" cap="none" spc="0" normalizeH="0" baseline="0" noProof="0" dirty="0" err="1">
                <a:ln>
                  <a:noFill/>
                </a:ln>
                <a:solidFill>
                  <a:srgbClr val="FF0000"/>
                </a:solidFill>
                <a:effectLst/>
                <a:uLnTx/>
                <a:uFillTx/>
                <a:latin typeface="r0c0i Linotte" pitchFamily="2" charset="0"/>
                <a:ea typeface="字魂59号-创粗黑"/>
                <a:cs typeface="+mn-cs"/>
              </a:rPr>
              <a:t>lớp</a:t>
            </a:r>
            <a:r>
              <a:rPr kumimoji="0" lang="en-US" sz="2400" b="1" i="0" u="none" strike="noStrike" kern="1200" cap="none" spc="0" normalizeH="0" baseline="0" noProof="0" dirty="0">
                <a:ln>
                  <a:noFill/>
                </a:ln>
                <a:solidFill>
                  <a:srgbClr val="FF0000"/>
                </a:solidFill>
                <a:effectLst/>
                <a:uLnTx/>
                <a:uFillTx/>
                <a:latin typeface="r0c0i Linotte" pitchFamily="2" charset="0"/>
                <a:ea typeface="字魂59号-创粗黑"/>
                <a:cs typeface="+mn-cs"/>
              </a:rPr>
              <a:t> 2C </a:t>
            </a:r>
            <a:r>
              <a:rPr kumimoji="0" lang="en-US" sz="2400" b="1" i="0" u="none" strike="noStrike" kern="1200" cap="none" spc="0" normalizeH="0" baseline="0" noProof="0" dirty="0" err="1">
                <a:ln>
                  <a:noFill/>
                </a:ln>
                <a:solidFill>
                  <a:srgbClr val="FF0000"/>
                </a:solidFill>
                <a:effectLst/>
                <a:uLnTx/>
                <a:uFillTx/>
                <a:latin typeface="r0c0i Linotte" pitchFamily="2" charset="0"/>
                <a:ea typeface="字魂59号-创粗黑"/>
                <a:cs typeface="+mn-cs"/>
              </a:rPr>
              <a:t>đăng</a:t>
            </a:r>
            <a:r>
              <a:rPr kumimoji="0" lang="en-US" sz="2400" b="1" i="0" u="none" strike="noStrike" kern="1200" cap="none" spc="0" normalizeH="0" baseline="0" noProof="0" dirty="0">
                <a:ln>
                  <a:noFill/>
                </a:ln>
                <a:solidFill>
                  <a:srgbClr val="FF0000"/>
                </a:solidFill>
                <a:effectLst/>
                <a:uLnTx/>
                <a:uFillTx/>
                <a:latin typeface="r0c0i Linotte" pitchFamily="2" charset="0"/>
                <a:ea typeface="字魂59号-创粗黑"/>
                <a:cs typeface="+mn-cs"/>
              </a:rPr>
              <a:t> </a:t>
            </a:r>
            <a:r>
              <a:rPr kumimoji="0" lang="en-US" sz="2400" b="1" i="0" u="none" strike="noStrike" kern="1200" cap="none" spc="0" normalizeH="0" baseline="0" noProof="0" dirty="0" err="1">
                <a:ln>
                  <a:noFill/>
                </a:ln>
                <a:solidFill>
                  <a:srgbClr val="FF0000"/>
                </a:solidFill>
                <a:effectLst/>
                <a:uLnTx/>
                <a:uFillTx/>
                <a:latin typeface="r0c0i Linotte" pitchFamily="2" charset="0"/>
                <a:ea typeface="字魂59号-创粗黑"/>
                <a:cs typeface="+mn-cs"/>
              </a:rPr>
              <a:t>kí</a:t>
            </a:r>
            <a:r>
              <a:rPr kumimoji="0" lang="en-US" sz="2400" b="1" i="0" u="none" strike="noStrike" kern="1200" cap="none" spc="0" normalizeH="0" baseline="0" noProof="0" dirty="0">
                <a:ln>
                  <a:noFill/>
                </a:ln>
                <a:solidFill>
                  <a:srgbClr val="FF0000"/>
                </a:solidFill>
                <a:effectLst/>
                <a:uLnTx/>
                <a:uFillTx/>
                <a:latin typeface="r0c0i Linotte" pitchFamily="2" charset="0"/>
                <a:ea typeface="字魂59号-创粗黑"/>
                <a:cs typeface="+mn-cs"/>
              </a:rPr>
              <a:t> </a:t>
            </a:r>
            <a:r>
              <a:rPr kumimoji="0" lang="en-US" sz="2400" b="1" i="0" u="none" strike="noStrike" kern="1200" cap="none" spc="0" normalizeH="0" baseline="0" noProof="0" dirty="0" err="1">
                <a:ln>
                  <a:noFill/>
                </a:ln>
                <a:solidFill>
                  <a:srgbClr val="FF0000"/>
                </a:solidFill>
                <a:effectLst/>
                <a:uLnTx/>
                <a:uFillTx/>
                <a:latin typeface="r0c0i Linotte" pitchFamily="2" charset="0"/>
                <a:ea typeface="字魂59号-创粗黑"/>
                <a:cs typeface="+mn-cs"/>
              </a:rPr>
              <a:t>đọc</a:t>
            </a:r>
            <a:r>
              <a:rPr kumimoji="0" lang="en-US" sz="2400" b="1" i="0" u="none" strike="noStrike" kern="1200" cap="none" spc="0" normalizeH="0" baseline="0" noProof="0" dirty="0">
                <a:ln>
                  <a:noFill/>
                </a:ln>
                <a:solidFill>
                  <a:srgbClr val="FF0000"/>
                </a:solidFill>
                <a:effectLst/>
                <a:uLnTx/>
                <a:uFillTx/>
                <a:latin typeface="r0c0i Linotte" pitchFamily="2" charset="0"/>
                <a:ea typeface="字魂59号-创粗黑"/>
                <a:cs typeface="+mn-cs"/>
              </a:rPr>
              <a:t> </a:t>
            </a:r>
            <a:r>
              <a:rPr kumimoji="0" lang="en-US" sz="2400" b="1" i="0" u="none" strike="noStrike" kern="1200" cap="none" spc="0" normalizeH="0" baseline="0" noProof="0" dirty="0" err="1">
                <a:ln>
                  <a:noFill/>
                </a:ln>
                <a:solidFill>
                  <a:srgbClr val="FF0000"/>
                </a:solidFill>
                <a:effectLst/>
                <a:uLnTx/>
                <a:uFillTx/>
                <a:latin typeface="r0c0i Linotte" pitchFamily="2" charset="0"/>
                <a:ea typeface="字魂59号-创粗黑"/>
                <a:cs typeface="+mn-cs"/>
              </a:rPr>
              <a:t>truyện</a:t>
            </a:r>
            <a:r>
              <a:rPr kumimoji="0" lang="en-US" sz="2400" b="1" i="0" u="none" strike="noStrike" kern="1200" cap="none" spc="0" normalizeH="0" baseline="0" noProof="0" dirty="0">
                <a:ln>
                  <a:noFill/>
                </a:ln>
                <a:solidFill>
                  <a:srgbClr val="FF0000"/>
                </a:solidFill>
                <a:effectLst/>
                <a:uLnTx/>
                <a:uFillTx/>
                <a:latin typeface="r0c0i Linotte" pitchFamily="2" charset="0"/>
                <a:ea typeface="字魂59号-创粗黑"/>
                <a:cs typeface="+mn-cs"/>
              </a:rPr>
              <a:t> </a:t>
            </a:r>
          </a:p>
        </p:txBody>
      </p:sp>
      <p:sp>
        <p:nvSpPr>
          <p:cNvPr id="15" name="TextBox 14"/>
          <p:cNvSpPr txBox="1"/>
          <p:nvPr/>
        </p:nvSpPr>
        <p:spPr>
          <a:xfrm>
            <a:off x="2867888" y="136923"/>
            <a:ext cx="6653471" cy="615489"/>
          </a:xfrm>
          <a:prstGeom prst="rect">
            <a:avLst/>
          </a:prstGeom>
          <a:noFill/>
        </p:spPr>
        <p:txBody>
          <a:bodyPr wrap="square" lIns="121855" tIns="60928" rIns="121855" bIns="6092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66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1" i="0" u="none" strike="noStrike" kern="1200" cap="none" spc="0" normalizeH="0" baseline="0" noProof="0" dirty="0">
                <a:ln>
                  <a:noFill/>
                </a:ln>
                <a:solidFill>
                  <a:srgbClr val="FF6600"/>
                </a:solidFill>
                <a:effectLst/>
                <a:uLnTx/>
                <a:uFillTx/>
                <a:latin typeface="Arial-Rounded" panose="020B0500000000000000" pitchFamily="34" charset="0"/>
                <a:ea typeface="Arial-Rounded" panose="020B0500000000000000" pitchFamily="34" charset="0"/>
                <a:cs typeface="Arial-Rounded" panose="020B0500000000000000" pitchFamily="34" charset="0"/>
              </a:rPr>
              <a:t> 12: DANH SÁCH HỌC SINH </a:t>
            </a:r>
          </a:p>
        </p:txBody>
      </p:sp>
      <p:sp>
        <p:nvSpPr>
          <p:cNvPr id="16" name="TextBox 15"/>
          <p:cNvSpPr txBox="1"/>
          <p:nvPr/>
        </p:nvSpPr>
        <p:spPr>
          <a:xfrm>
            <a:off x="1105048" y="891712"/>
            <a:ext cx="10475375" cy="738599"/>
          </a:xfrm>
          <a:prstGeom prst="rect">
            <a:avLst/>
          </a:prstGeom>
          <a:solidFill>
            <a:schemeClr val="bg1"/>
          </a:solidFill>
        </p:spPr>
        <p:txBody>
          <a:bodyPr wrap="square" lIns="121855" tIns="60928" rIns="121855" bIns="60928" numCol="1"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Hôm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nay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truyện</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tại</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lớp</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giáo</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đăng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kí</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truyện</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sở</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danh</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sách</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đăng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kí</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tổ</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aphicFrame>
        <p:nvGraphicFramePr>
          <p:cNvPr id="7" name="Table 6"/>
          <p:cNvGraphicFramePr>
            <a:graphicFrameLocks noGrp="1"/>
          </p:cNvGraphicFramePr>
          <p:nvPr/>
        </p:nvGraphicFramePr>
        <p:xfrm>
          <a:off x="3047652" y="1998745"/>
          <a:ext cx="6488234" cy="3840480"/>
        </p:xfrm>
        <a:graphic>
          <a:graphicData uri="http://schemas.openxmlformats.org/drawingml/2006/table">
            <a:tbl>
              <a:tblPr firstRow="1" bandRow="1">
                <a:tableStyleId>{5C22544A-7EE6-4342-B048-85BDC9FD1C3A}</a:tableStyleId>
              </a:tblPr>
              <a:tblGrid>
                <a:gridCol w="1342449">
                  <a:extLst>
                    <a:ext uri="{9D8B030D-6E8A-4147-A177-3AD203B41FA5}">
                      <a16:colId xmlns:a16="http://schemas.microsoft.com/office/drawing/2014/main" val="2599426096"/>
                    </a:ext>
                  </a:extLst>
                </a:gridCol>
                <a:gridCol w="2267338">
                  <a:extLst>
                    <a:ext uri="{9D8B030D-6E8A-4147-A177-3AD203B41FA5}">
                      <a16:colId xmlns:a16="http://schemas.microsoft.com/office/drawing/2014/main" val="1175404553"/>
                    </a:ext>
                  </a:extLst>
                </a:gridCol>
                <a:gridCol w="2878447">
                  <a:extLst>
                    <a:ext uri="{9D8B030D-6E8A-4147-A177-3AD203B41FA5}">
                      <a16:colId xmlns:a16="http://schemas.microsoft.com/office/drawing/2014/main" val="1779731609"/>
                    </a:ext>
                  </a:extLst>
                </a:gridCol>
              </a:tblGrid>
              <a:tr h="290158">
                <a:tc>
                  <a:txBody>
                    <a:bodyPr/>
                    <a:lstStyle/>
                    <a:p>
                      <a:pPr algn="ctr"/>
                      <a:r>
                        <a:rPr lang="en-US"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Số</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thứ</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tự</a:t>
                      </a:r>
                      <a:endParaRPr lang="en-US"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accent2">
                        <a:lumMod val="40000"/>
                        <a:lumOff val="60000"/>
                      </a:schemeClr>
                    </a:solidFill>
                  </a:tcPr>
                </a:tc>
                <a:tc>
                  <a:txBody>
                    <a:bodyPr/>
                    <a:lstStyle/>
                    <a:p>
                      <a:pPr algn="ctr"/>
                      <a:r>
                        <a:rPr lang="en-US"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Họ</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và</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tên</a:t>
                      </a:r>
                      <a:endParaRPr lang="en-US"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accent2">
                        <a:lumMod val="40000"/>
                        <a:lumOff val="60000"/>
                      </a:schemeClr>
                    </a:solidFill>
                  </a:tcPr>
                </a:tc>
                <a:tc>
                  <a:txBody>
                    <a:bodyPr/>
                    <a:lstStyle/>
                    <a:p>
                      <a:pPr algn="ctr"/>
                      <a:r>
                        <a:rPr lang="en-US"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Truyện</a:t>
                      </a:r>
                      <a:endParaRPr lang="en-US"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2708866607"/>
                  </a:ext>
                </a:extLst>
              </a:tr>
              <a:tr h="274320">
                <a:tc>
                  <a:txBody>
                    <a:bodyPr/>
                    <a:lstStyle/>
                    <a:p>
                      <a:pPr algn="ctr"/>
                      <a:r>
                        <a:rPr lang="en-US"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1</a:t>
                      </a: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bg1"/>
                    </a:solidFill>
                  </a:tcPr>
                </a:tc>
                <a:tc>
                  <a:txBody>
                    <a:bodyPr/>
                    <a:lstStyle/>
                    <a:p>
                      <a:pPr algn="l"/>
                      <a:r>
                        <a:rPr lang="en-US"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Trần</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Trường</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An</a:t>
                      </a:r>
                      <a:endParaRPr lang="en-US"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bg1"/>
                    </a:solidFill>
                  </a:tcPr>
                </a:tc>
                <a:tc>
                  <a:txBody>
                    <a:bodyPr/>
                    <a:lstStyle/>
                    <a:p>
                      <a:pPr algn="l"/>
                      <a:r>
                        <a:rPr lang="en-US"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Ngày</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khai</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trường</a:t>
                      </a:r>
                      <a:endParaRPr lang="en-US"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bg1"/>
                    </a:solidFill>
                  </a:tcPr>
                </a:tc>
                <a:extLst>
                  <a:ext uri="{0D108BD9-81ED-4DB2-BD59-A6C34878D82A}">
                    <a16:rowId xmlns:a16="http://schemas.microsoft.com/office/drawing/2014/main" val="3583960716"/>
                  </a:ext>
                </a:extLst>
              </a:tr>
              <a:tr h="274320">
                <a:tc>
                  <a:txBody>
                    <a:bodyPr/>
                    <a:lstStyle/>
                    <a:p>
                      <a:pPr algn="ctr"/>
                      <a:r>
                        <a:rPr lang="en-US"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2</a:t>
                      </a: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bg1"/>
                    </a:solidFill>
                  </a:tcPr>
                </a:tc>
                <a:tc>
                  <a:txBody>
                    <a:bodyPr/>
                    <a:lstStyle/>
                    <a:p>
                      <a:pPr algn="l"/>
                      <a:r>
                        <a:rPr lang="en-US"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Nguyễn</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Hà</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Anh</a:t>
                      </a:r>
                      <a:endParaRPr lang="en-US"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bg1"/>
                    </a:solidFill>
                  </a:tcPr>
                </a:tc>
                <a:tc>
                  <a:txBody>
                    <a:bodyPr/>
                    <a:lstStyle/>
                    <a:p>
                      <a:pPr algn="l"/>
                      <a:r>
                        <a:rPr lang="en-US"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Ếch</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xanh</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đi</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học</a:t>
                      </a:r>
                      <a:endParaRPr lang="en-US"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bg1"/>
                    </a:solidFill>
                  </a:tcPr>
                </a:tc>
                <a:extLst>
                  <a:ext uri="{0D108BD9-81ED-4DB2-BD59-A6C34878D82A}">
                    <a16:rowId xmlns:a16="http://schemas.microsoft.com/office/drawing/2014/main" val="3891268254"/>
                  </a:ext>
                </a:extLst>
              </a:tr>
              <a:tr h="274320">
                <a:tc>
                  <a:txBody>
                    <a:bodyPr/>
                    <a:lstStyle/>
                    <a:p>
                      <a:pPr algn="ctr"/>
                      <a:r>
                        <a:rPr lang="en-US"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3</a:t>
                      </a: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bg1"/>
                    </a:solidFill>
                  </a:tcPr>
                </a:tc>
                <a:tc>
                  <a:txBody>
                    <a:bodyPr/>
                    <a:lstStyle/>
                    <a:p>
                      <a:pPr algn="l"/>
                      <a:r>
                        <a:rPr lang="en-US"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Nguyễn</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Ngọc</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Bảo</a:t>
                      </a:r>
                      <a:endParaRPr lang="en-US"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Ếch</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xanh</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đi</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học</a:t>
                      </a:r>
                      <a:endParaRPr lang="en-US"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bg1"/>
                    </a:solidFill>
                  </a:tcPr>
                </a:tc>
                <a:extLst>
                  <a:ext uri="{0D108BD9-81ED-4DB2-BD59-A6C34878D82A}">
                    <a16:rowId xmlns:a16="http://schemas.microsoft.com/office/drawing/2014/main" val="3034206114"/>
                  </a:ext>
                </a:extLst>
              </a:tr>
              <a:tr h="274320">
                <a:tc>
                  <a:txBody>
                    <a:bodyPr/>
                    <a:lstStyle/>
                    <a:p>
                      <a:pPr algn="ctr"/>
                      <a:r>
                        <a:rPr lang="en-US"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4</a:t>
                      </a: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bg1"/>
                    </a:solidFill>
                  </a:tcPr>
                </a:tc>
                <a:tc>
                  <a:txBody>
                    <a:bodyPr/>
                    <a:lstStyle/>
                    <a:p>
                      <a:pPr algn="l"/>
                      <a:r>
                        <a:rPr lang="en-US"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Đỗ</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Duy</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Bắc</a:t>
                      </a:r>
                      <a:endParaRPr lang="en-US"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bg1"/>
                    </a:solidFill>
                  </a:tcPr>
                </a:tc>
                <a:tc>
                  <a:txBody>
                    <a:bodyPr/>
                    <a:lstStyle/>
                    <a:p>
                      <a:pPr algn="l"/>
                      <a:r>
                        <a:rPr lang="en-US"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Ngày</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khai</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trường</a:t>
                      </a:r>
                      <a:endParaRPr lang="en-US"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bg1"/>
                    </a:solidFill>
                  </a:tcPr>
                </a:tc>
                <a:extLst>
                  <a:ext uri="{0D108BD9-81ED-4DB2-BD59-A6C34878D82A}">
                    <a16:rowId xmlns:a16="http://schemas.microsoft.com/office/drawing/2014/main" val="3021365762"/>
                  </a:ext>
                </a:extLst>
              </a:tr>
              <a:tr h="274320">
                <a:tc>
                  <a:txBody>
                    <a:bodyPr/>
                    <a:lstStyle/>
                    <a:p>
                      <a:pPr algn="ctr"/>
                      <a:r>
                        <a:rPr lang="en-US"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5</a:t>
                      </a: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bg1"/>
                    </a:solidFill>
                  </a:tcPr>
                </a:tc>
                <a:tc>
                  <a:txBody>
                    <a:bodyPr/>
                    <a:lstStyle/>
                    <a:p>
                      <a:pPr algn="l"/>
                      <a:r>
                        <a:rPr lang="en-US"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Vũ</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Tiến</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Bình</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endParaRPr lang="en-US"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bg1"/>
                    </a:solidFill>
                  </a:tcPr>
                </a:tc>
                <a:tc>
                  <a:txBody>
                    <a:bodyPr/>
                    <a:lstStyle/>
                    <a:p>
                      <a:pPr algn="l"/>
                      <a:r>
                        <a:rPr lang="en-US"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Vì</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sao</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gà</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chẳng</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giỏi</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bơi</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endParaRPr lang="en-US"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bg1"/>
                    </a:solidFill>
                  </a:tcPr>
                </a:tc>
                <a:extLst>
                  <a:ext uri="{0D108BD9-81ED-4DB2-BD59-A6C34878D82A}">
                    <a16:rowId xmlns:a16="http://schemas.microsoft.com/office/drawing/2014/main" val="2640527567"/>
                  </a:ext>
                </a:extLst>
              </a:tr>
              <a:tr h="274320">
                <a:tc>
                  <a:txBody>
                    <a:bodyPr/>
                    <a:lstStyle/>
                    <a:p>
                      <a:pPr algn="ctr"/>
                      <a:r>
                        <a:rPr lang="en-US"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6</a:t>
                      </a: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bg1"/>
                    </a:solidFill>
                  </a:tcPr>
                </a:tc>
                <a:tc>
                  <a:txBody>
                    <a:bodyPr/>
                    <a:lstStyle/>
                    <a:p>
                      <a:pPr algn="l"/>
                      <a:r>
                        <a:rPr lang="en-US"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Lê</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Thị</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Cúc</a:t>
                      </a:r>
                      <a:endParaRPr lang="en-US"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bg1"/>
                    </a:solidFill>
                  </a:tcPr>
                </a:tc>
                <a:tc>
                  <a:txBody>
                    <a:bodyPr/>
                    <a:lstStyle/>
                    <a:p>
                      <a:pPr algn="l"/>
                      <a:r>
                        <a:rPr lang="en-US"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Ngày</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khai</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trường</a:t>
                      </a:r>
                      <a:endParaRPr lang="en-US"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bg1"/>
                    </a:solidFill>
                  </a:tcPr>
                </a:tc>
                <a:extLst>
                  <a:ext uri="{0D108BD9-81ED-4DB2-BD59-A6C34878D82A}">
                    <a16:rowId xmlns:a16="http://schemas.microsoft.com/office/drawing/2014/main" val="3170996883"/>
                  </a:ext>
                </a:extLst>
              </a:tr>
              <a:tr h="274320">
                <a:tc>
                  <a:txBody>
                    <a:bodyPr/>
                    <a:lstStyle/>
                    <a:p>
                      <a:pPr algn="ctr"/>
                      <a:r>
                        <a:rPr lang="en-US"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7</a:t>
                      </a: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bg1"/>
                    </a:solidFill>
                  </a:tcPr>
                </a:tc>
                <a:tc>
                  <a:txBody>
                    <a:bodyPr/>
                    <a:lstStyle/>
                    <a:p>
                      <a:pPr algn="l"/>
                      <a:r>
                        <a:rPr lang="en-US"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Lê</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Gia</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Hân</a:t>
                      </a:r>
                      <a:endParaRPr lang="en-US"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bg1"/>
                    </a:solidFill>
                  </a:tcPr>
                </a:tc>
                <a:tc>
                  <a:txBody>
                    <a:bodyPr/>
                    <a:lstStyle/>
                    <a:p>
                      <a:pPr algn="l"/>
                      <a:r>
                        <a:rPr lang="en-US"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Vì</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sao</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gà</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chẳng</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giỏi</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bơi</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endParaRPr lang="en-US"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bg1"/>
                    </a:solidFill>
                  </a:tcPr>
                </a:tc>
                <a:extLst>
                  <a:ext uri="{0D108BD9-81ED-4DB2-BD59-A6C34878D82A}">
                    <a16:rowId xmlns:a16="http://schemas.microsoft.com/office/drawing/2014/main" val="1203991626"/>
                  </a:ext>
                </a:extLst>
              </a:tr>
              <a:tr h="274320">
                <a:tc>
                  <a:txBody>
                    <a:bodyPr/>
                    <a:lstStyle/>
                    <a:p>
                      <a:pPr algn="ctr"/>
                      <a:r>
                        <a:rPr lang="en-US"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8</a:t>
                      </a: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bg1"/>
                    </a:solidFill>
                  </a:tcPr>
                </a:tc>
                <a:tc>
                  <a:txBody>
                    <a:bodyPr/>
                    <a:lstStyle/>
                    <a:p>
                      <a:pPr algn="l"/>
                      <a:r>
                        <a:rPr lang="en-US"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Phùng</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Minh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Khánh</a:t>
                      </a:r>
                      <a:endParaRPr lang="en-US"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bg1"/>
                    </a:solidFill>
                  </a:tcPr>
                </a:tc>
                <a:tc>
                  <a:txBody>
                    <a:bodyPr/>
                    <a:lstStyle/>
                    <a:p>
                      <a:pPr algn="l"/>
                      <a:r>
                        <a:rPr lang="en-US"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Ếch</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xanh</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đi</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học</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endParaRPr lang="en-US"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bg1"/>
                    </a:solidFill>
                  </a:tcPr>
                </a:tc>
                <a:extLst>
                  <a:ext uri="{0D108BD9-81ED-4DB2-BD59-A6C34878D82A}">
                    <a16:rowId xmlns:a16="http://schemas.microsoft.com/office/drawing/2014/main" val="2825857318"/>
                  </a:ext>
                </a:extLst>
              </a:tr>
            </a:tbl>
          </a:graphicData>
        </a:graphic>
      </p:graphicFrame>
      <p:sp>
        <p:nvSpPr>
          <p:cNvPr id="25" name="TextBox 24"/>
          <p:cNvSpPr txBox="1"/>
          <p:nvPr/>
        </p:nvSpPr>
        <p:spPr>
          <a:xfrm>
            <a:off x="956935" y="5797825"/>
            <a:ext cx="10475375" cy="1046376"/>
          </a:xfrm>
          <a:prstGeom prst="rect">
            <a:avLst/>
          </a:prstGeom>
          <a:noFill/>
        </p:spPr>
        <p:txBody>
          <a:bodyPr wrap="square" lIns="121855" tIns="60928" rIns="121855" bIns="60928" numCol="1"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Dựa</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danh</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sách</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đăng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kí</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chia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lớp</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truyện</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nghe</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trao</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đổi</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nhân</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vật</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truyện</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mà</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chọn</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4259757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in)">
                                      <p:cBhvr>
                                        <p:cTn id="7" dur="2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ircle(in)">
                                      <p:cBhvr>
                                        <p:cTn id="17" dur="2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par>
                                <p:cTn id="23" presetID="10"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circle(in)">
                                      <p:cBhvr>
                                        <p:cTn id="30"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16" grpId="0" animBg="1"/>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4"/>
          <p:cNvGrpSpPr>
            <a:grpSpLocks noChangeAspect="1"/>
          </p:cNvGrpSpPr>
          <p:nvPr/>
        </p:nvGrpSpPr>
        <p:grpSpPr bwMode="auto">
          <a:xfrm flipV="1">
            <a:off x="1949751" y="925184"/>
            <a:ext cx="2540000" cy="2620645"/>
            <a:chOff x="1308" y="1009"/>
            <a:chExt cx="1001" cy="1033"/>
          </a:xfrm>
        </p:grpSpPr>
        <p:sp>
          <p:nvSpPr>
            <p:cNvPr id="53"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4" name="组合 3"/>
          <p:cNvGrpSpPr/>
          <p:nvPr/>
        </p:nvGrpSpPr>
        <p:grpSpPr>
          <a:xfrm>
            <a:off x="2221613" y="2431749"/>
            <a:ext cx="7960995" cy="2012807"/>
            <a:chOff x="7117" y="6217"/>
            <a:chExt cx="6260" cy="759"/>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8076" y="6217"/>
              <a:ext cx="4341" cy="685"/>
            </a:xfrm>
            <a:prstGeom prst="roundRect">
              <a:avLst>
                <a:gd name="adj" fmla="val 50000"/>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r0c0i Linotte" pitchFamily="2" charset="0"/>
                <a:ea typeface="字魂59号-创粗黑" panose="00000500000000000000" pitchFamily="2" charset="-122"/>
                <a:cs typeface="+mn-ea"/>
                <a:sym typeface="字魂59号-创粗黑" panose="00000500000000000000" pitchFamily="2" charset="-122"/>
              </a:endParaRPr>
            </a:p>
          </p:txBody>
        </p:sp>
      </p:grpSp>
      <p:sp>
        <p:nvSpPr>
          <p:cNvPr id="2" name="TextBox 1"/>
          <p:cNvSpPr txBox="1"/>
          <p:nvPr/>
        </p:nvSpPr>
        <p:spPr>
          <a:xfrm>
            <a:off x="3668435" y="2636081"/>
            <a:ext cx="6292727" cy="1569660"/>
          </a:xfrm>
          <a:prstGeom prst="rect">
            <a:avLst/>
          </a:prstGeom>
          <a:noFill/>
        </p:spPr>
        <p:txBody>
          <a:bodyPr wrap="square" rtlCol="0">
            <a:spAutoFit/>
          </a:bodyPr>
          <a:lstStyle/>
          <a:p>
            <a:r>
              <a:rPr lang="en-US" sz="4800" b="1" dirty="0">
                <a:solidFill>
                  <a:srgbClr val="002060"/>
                </a:solidFill>
                <a:latin typeface="r0c0i Linotte" pitchFamily="2" charset="0"/>
              </a:rPr>
              <a:t>LUYỆN TẬP THEO VĂN BẢN ĐỌC</a:t>
            </a:r>
          </a:p>
        </p:txBody>
      </p:sp>
    </p:spTree>
    <p:extLst>
      <p:ext uri="{BB962C8B-B14F-4D97-AF65-F5344CB8AC3E}">
        <p14:creationId xmlns:p14="http://schemas.microsoft.com/office/powerpoint/2010/main" val="3190110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1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1"/>
            <a:ext cx="121920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p:nvPr/>
        </p:nvSpPr>
        <p:spPr>
          <a:xfrm>
            <a:off x="28575" y="0"/>
            <a:ext cx="12192000" cy="11430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 khởi động ngày mới nhé chúng ta hãy giúp những chú chim này trả lời tốt các câu hỏi để chúng có thế tránh đi mùa đông lạnh giá nhé!</a:t>
            </a:r>
          </a:p>
        </p:txBody>
      </p:sp>
      <p:pic>
        <p:nvPicPr>
          <p:cNvPr id="7" name="Picture 6" descr="C:\Users\ADMIN\Desktop\Tai nguyen thiet ke tro choi\Angry birds epic birds\1505573783630 (2).png">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5368" y="4648200"/>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62800" y="-2057400"/>
            <a:ext cx="609600" cy="609600"/>
          </a:xfrm>
          <a:prstGeom prst="rect">
            <a:avLst/>
          </a:prstGeom>
        </p:spPr>
      </p:pic>
    </p:spTree>
    <p:extLst>
      <p:ext uri="{BB962C8B-B14F-4D97-AF65-F5344CB8AC3E}">
        <p14:creationId xmlns:p14="http://schemas.microsoft.com/office/powerpoint/2010/main" val="4269402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3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37" descr="59a37ccd08b62"/>
          <p:cNvPicPr>
            <a:picLocks noChangeAspect="1"/>
          </p:cNvPicPr>
          <p:nvPr/>
        </p:nvPicPr>
        <p:blipFill>
          <a:blip r:embed="rId3"/>
          <a:stretch>
            <a:fillRect/>
          </a:stretch>
        </p:blipFill>
        <p:spPr>
          <a:xfrm>
            <a:off x="9827895" y="3448685"/>
            <a:ext cx="2727960" cy="3409315"/>
          </a:xfrm>
          <a:prstGeom prst="rect">
            <a:avLst/>
          </a:prstGeom>
        </p:spPr>
      </p:pic>
      <p:sp>
        <p:nvSpPr>
          <p:cNvPr id="35" name="TextBox 34"/>
          <p:cNvSpPr txBox="1"/>
          <p:nvPr/>
        </p:nvSpPr>
        <p:spPr>
          <a:xfrm>
            <a:off x="1130300" y="199392"/>
            <a:ext cx="10355118" cy="584775"/>
          </a:xfrm>
          <a:prstGeom prst="rect">
            <a:avLst/>
          </a:prstGeom>
          <a:noFill/>
        </p:spPr>
        <p:txBody>
          <a:bodyPr wrap="square" rtlCol="0">
            <a:spAutoFit/>
          </a:bodyPr>
          <a:lstStyle/>
          <a:p>
            <a:pPr algn="ctr"/>
            <a:r>
              <a:rPr lang="en-US" sz="3200" b="1" dirty="0" err="1">
                <a:solidFill>
                  <a:srgbClr val="FF0000"/>
                </a:solidFill>
                <a:latin typeface="r0c0i Linotte" pitchFamily="2" charset="0"/>
              </a:rPr>
              <a:t>Danh</a:t>
            </a:r>
            <a:r>
              <a:rPr lang="en-US" sz="3200" b="1" dirty="0">
                <a:solidFill>
                  <a:srgbClr val="FF0000"/>
                </a:solidFill>
                <a:latin typeface="r0c0i Linotte" pitchFamily="2" charset="0"/>
              </a:rPr>
              <a:t> </a:t>
            </a:r>
            <a:r>
              <a:rPr lang="en-US" sz="3200" b="1" dirty="0" err="1">
                <a:solidFill>
                  <a:srgbClr val="FF0000"/>
                </a:solidFill>
                <a:latin typeface="r0c0i Linotte" pitchFamily="2" charset="0"/>
              </a:rPr>
              <a:t>sách</a:t>
            </a:r>
            <a:r>
              <a:rPr lang="en-US" sz="3200" b="1" dirty="0">
                <a:solidFill>
                  <a:srgbClr val="FF0000"/>
                </a:solidFill>
                <a:latin typeface="r0c0i Linotte" pitchFamily="2" charset="0"/>
              </a:rPr>
              <a:t> </a:t>
            </a:r>
            <a:r>
              <a:rPr lang="en-US" sz="3200" b="1" dirty="0" err="1">
                <a:solidFill>
                  <a:srgbClr val="FF0000"/>
                </a:solidFill>
                <a:latin typeface="r0c0i Linotte" pitchFamily="2" charset="0"/>
              </a:rPr>
              <a:t>học</a:t>
            </a:r>
            <a:r>
              <a:rPr lang="en-US" sz="3200" b="1" dirty="0">
                <a:solidFill>
                  <a:srgbClr val="FF0000"/>
                </a:solidFill>
                <a:latin typeface="r0c0i Linotte" pitchFamily="2" charset="0"/>
              </a:rPr>
              <a:t> </a:t>
            </a:r>
            <a:r>
              <a:rPr lang="en-US" sz="3200" b="1" dirty="0" err="1">
                <a:solidFill>
                  <a:srgbClr val="FF0000"/>
                </a:solidFill>
                <a:latin typeface="r0c0i Linotte" pitchFamily="2" charset="0"/>
              </a:rPr>
              <a:t>sinh</a:t>
            </a:r>
            <a:r>
              <a:rPr lang="en-US" sz="3200" b="1" dirty="0">
                <a:solidFill>
                  <a:srgbClr val="FF0000"/>
                </a:solidFill>
                <a:latin typeface="r0c0i Linotte" pitchFamily="2" charset="0"/>
              </a:rPr>
              <a:t> </a:t>
            </a:r>
            <a:r>
              <a:rPr lang="en-US" sz="3200" b="1" dirty="0" err="1">
                <a:solidFill>
                  <a:srgbClr val="FF0000"/>
                </a:solidFill>
                <a:latin typeface="r0c0i Linotte" pitchFamily="2" charset="0"/>
              </a:rPr>
              <a:t>tổ</a:t>
            </a:r>
            <a:r>
              <a:rPr lang="en-US" sz="3200" b="1" dirty="0">
                <a:solidFill>
                  <a:srgbClr val="FF0000"/>
                </a:solidFill>
                <a:latin typeface="r0c0i Linotte" pitchFamily="2" charset="0"/>
              </a:rPr>
              <a:t> 2 </a:t>
            </a:r>
            <a:r>
              <a:rPr lang="en-US" sz="3200" b="1" dirty="0" err="1">
                <a:solidFill>
                  <a:srgbClr val="FF0000"/>
                </a:solidFill>
                <a:latin typeface="r0c0i Linotte" pitchFamily="2" charset="0"/>
              </a:rPr>
              <a:t>lớp</a:t>
            </a:r>
            <a:r>
              <a:rPr lang="en-US" sz="3200" b="1" dirty="0">
                <a:solidFill>
                  <a:srgbClr val="FF0000"/>
                </a:solidFill>
                <a:latin typeface="r0c0i Linotte" pitchFamily="2" charset="0"/>
              </a:rPr>
              <a:t> 2C </a:t>
            </a:r>
            <a:r>
              <a:rPr lang="en-US" sz="3200" b="1" dirty="0" err="1">
                <a:solidFill>
                  <a:srgbClr val="FF0000"/>
                </a:solidFill>
                <a:latin typeface="r0c0i Linotte" pitchFamily="2" charset="0"/>
              </a:rPr>
              <a:t>đăng</a:t>
            </a:r>
            <a:r>
              <a:rPr lang="en-US" sz="3200" b="1" dirty="0">
                <a:solidFill>
                  <a:srgbClr val="FF0000"/>
                </a:solidFill>
                <a:latin typeface="r0c0i Linotte" pitchFamily="2" charset="0"/>
              </a:rPr>
              <a:t> </a:t>
            </a:r>
            <a:r>
              <a:rPr lang="en-US" sz="3200" b="1" dirty="0" err="1">
                <a:solidFill>
                  <a:srgbClr val="FF0000"/>
                </a:solidFill>
                <a:latin typeface="r0c0i Linotte" pitchFamily="2" charset="0"/>
              </a:rPr>
              <a:t>kí</a:t>
            </a:r>
            <a:r>
              <a:rPr lang="en-US" sz="3200" b="1" dirty="0">
                <a:solidFill>
                  <a:srgbClr val="FF0000"/>
                </a:solidFill>
                <a:latin typeface="r0c0i Linotte" pitchFamily="2" charset="0"/>
              </a:rPr>
              <a:t> </a:t>
            </a:r>
            <a:r>
              <a:rPr lang="en-US" sz="3200" b="1" dirty="0" err="1">
                <a:solidFill>
                  <a:srgbClr val="FF0000"/>
                </a:solidFill>
                <a:latin typeface="r0c0i Linotte" pitchFamily="2" charset="0"/>
              </a:rPr>
              <a:t>đọc</a:t>
            </a:r>
            <a:r>
              <a:rPr lang="en-US" sz="3200" b="1" dirty="0">
                <a:solidFill>
                  <a:srgbClr val="FF0000"/>
                </a:solidFill>
                <a:latin typeface="r0c0i Linotte" pitchFamily="2" charset="0"/>
              </a:rPr>
              <a:t> </a:t>
            </a:r>
            <a:r>
              <a:rPr lang="en-US" sz="3200" b="1" dirty="0" err="1">
                <a:solidFill>
                  <a:srgbClr val="FF0000"/>
                </a:solidFill>
                <a:latin typeface="r0c0i Linotte" pitchFamily="2" charset="0"/>
              </a:rPr>
              <a:t>truyện</a:t>
            </a:r>
            <a:r>
              <a:rPr lang="en-US" sz="3200" b="1" dirty="0">
                <a:solidFill>
                  <a:srgbClr val="FF0000"/>
                </a:solidFill>
                <a:latin typeface="r0c0i Linotte" pitchFamily="2" charset="0"/>
              </a:rPr>
              <a:t> </a:t>
            </a:r>
          </a:p>
        </p:txBody>
      </p:sp>
      <p:graphicFrame>
        <p:nvGraphicFramePr>
          <p:cNvPr id="41" name="Table 40"/>
          <p:cNvGraphicFramePr>
            <a:graphicFrameLocks noGrp="1"/>
          </p:cNvGraphicFramePr>
          <p:nvPr>
            <p:extLst>
              <p:ext uri="{D42A27DB-BD31-4B8C-83A1-F6EECF244321}">
                <p14:modId xmlns:p14="http://schemas.microsoft.com/office/powerpoint/2010/main" val="711316927"/>
              </p:ext>
            </p:extLst>
          </p:nvPr>
        </p:nvGraphicFramePr>
        <p:xfrm>
          <a:off x="1130300" y="964546"/>
          <a:ext cx="8993414" cy="4114800"/>
        </p:xfrm>
        <a:graphic>
          <a:graphicData uri="http://schemas.openxmlformats.org/drawingml/2006/table">
            <a:tbl>
              <a:tblPr firstRow="1" bandRow="1">
                <a:tableStyleId>{5C22544A-7EE6-4342-B048-85BDC9FD1C3A}</a:tableStyleId>
              </a:tblPr>
              <a:tblGrid>
                <a:gridCol w="1724996">
                  <a:extLst>
                    <a:ext uri="{9D8B030D-6E8A-4147-A177-3AD203B41FA5}">
                      <a16:colId xmlns:a16="http://schemas.microsoft.com/office/drawing/2014/main" val="2599426096"/>
                    </a:ext>
                  </a:extLst>
                </a:gridCol>
                <a:gridCol w="2845708">
                  <a:extLst>
                    <a:ext uri="{9D8B030D-6E8A-4147-A177-3AD203B41FA5}">
                      <a16:colId xmlns:a16="http://schemas.microsoft.com/office/drawing/2014/main" val="1175404553"/>
                    </a:ext>
                  </a:extLst>
                </a:gridCol>
                <a:gridCol w="4422710">
                  <a:extLst>
                    <a:ext uri="{9D8B030D-6E8A-4147-A177-3AD203B41FA5}">
                      <a16:colId xmlns:a16="http://schemas.microsoft.com/office/drawing/2014/main" val="1779731609"/>
                    </a:ext>
                  </a:extLst>
                </a:gridCol>
              </a:tblGrid>
              <a:tr h="457200">
                <a:tc>
                  <a:txBody>
                    <a:bodyPr/>
                    <a:lstStyle/>
                    <a:p>
                      <a:pPr algn="ctr"/>
                      <a:r>
                        <a:rPr lang="en-US" sz="2000"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Số</a:t>
                      </a:r>
                      <a:r>
                        <a:rPr lang="en-US" sz="2000"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000"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thứ</a:t>
                      </a:r>
                      <a:r>
                        <a:rPr lang="en-US" sz="2000"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000"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tự</a:t>
                      </a:r>
                      <a:endParaRPr lang="en-US" sz="2000"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accent2">
                        <a:lumMod val="40000"/>
                        <a:lumOff val="60000"/>
                      </a:schemeClr>
                    </a:solidFill>
                  </a:tcPr>
                </a:tc>
                <a:tc>
                  <a:txBody>
                    <a:bodyPr/>
                    <a:lstStyle/>
                    <a:p>
                      <a:pPr algn="ctr"/>
                      <a:r>
                        <a:rPr lang="en-US" sz="2000"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Họ</a:t>
                      </a:r>
                      <a:r>
                        <a:rPr lang="en-US" sz="2000"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000"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và</a:t>
                      </a:r>
                      <a:r>
                        <a:rPr lang="en-US" sz="2000"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000"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tên</a:t>
                      </a:r>
                      <a:endParaRPr lang="en-US" sz="2000"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accent2">
                        <a:lumMod val="40000"/>
                        <a:lumOff val="60000"/>
                      </a:schemeClr>
                    </a:solidFill>
                  </a:tcPr>
                </a:tc>
                <a:tc>
                  <a:txBody>
                    <a:bodyPr/>
                    <a:lstStyle/>
                    <a:p>
                      <a:pPr algn="ctr"/>
                      <a:r>
                        <a:rPr lang="en-US" sz="2000"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Truyện</a:t>
                      </a:r>
                      <a:endParaRPr lang="en-US" sz="2000"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2708866607"/>
                  </a:ext>
                </a:extLst>
              </a:tr>
              <a:tr h="457200">
                <a:tc>
                  <a:txBody>
                    <a:bodyPr/>
                    <a:lstStyle/>
                    <a:p>
                      <a:pPr algn="ctr"/>
                      <a:r>
                        <a:rPr lang="en-US" sz="2000"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1</a:t>
                      </a: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bg1"/>
                    </a:solidFill>
                  </a:tcPr>
                </a:tc>
                <a:tc>
                  <a:txBody>
                    <a:bodyPr/>
                    <a:lstStyle/>
                    <a:p>
                      <a:pPr algn="l"/>
                      <a:r>
                        <a:rPr lang="en-US" sz="2000"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Trần</a:t>
                      </a:r>
                      <a:r>
                        <a:rPr lang="en-US" sz="2000"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000"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Trường</a:t>
                      </a:r>
                      <a:r>
                        <a:rPr lang="en-US" sz="2000"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An</a:t>
                      </a:r>
                      <a:endParaRPr lang="en-US" sz="2000"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bg1"/>
                    </a:solidFill>
                  </a:tcPr>
                </a:tc>
                <a:tc>
                  <a:txBody>
                    <a:bodyPr/>
                    <a:lstStyle/>
                    <a:p>
                      <a:pPr algn="l"/>
                      <a:r>
                        <a:rPr lang="en-US" sz="2000"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Ngày</a:t>
                      </a:r>
                      <a:r>
                        <a:rPr lang="en-US" sz="2000"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000"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khai</a:t>
                      </a:r>
                      <a:r>
                        <a:rPr lang="en-US" sz="2000"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000"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trường</a:t>
                      </a:r>
                      <a:endParaRPr lang="en-US" sz="2000"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bg1"/>
                    </a:solidFill>
                  </a:tcPr>
                </a:tc>
                <a:extLst>
                  <a:ext uri="{0D108BD9-81ED-4DB2-BD59-A6C34878D82A}">
                    <a16:rowId xmlns:a16="http://schemas.microsoft.com/office/drawing/2014/main" val="3583960716"/>
                  </a:ext>
                </a:extLst>
              </a:tr>
              <a:tr h="457200">
                <a:tc>
                  <a:txBody>
                    <a:bodyPr/>
                    <a:lstStyle/>
                    <a:p>
                      <a:pPr algn="ctr"/>
                      <a:r>
                        <a:rPr lang="en-US" sz="2000"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2</a:t>
                      </a: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bg1"/>
                    </a:solidFill>
                  </a:tcPr>
                </a:tc>
                <a:tc>
                  <a:txBody>
                    <a:bodyPr/>
                    <a:lstStyle/>
                    <a:p>
                      <a:pPr algn="l"/>
                      <a:r>
                        <a:rPr lang="en-US" sz="2000"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Nguyễn</a:t>
                      </a:r>
                      <a:r>
                        <a:rPr lang="en-US" sz="2000"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000"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Hà</a:t>
                      </a:r>
                      <a:r>
                        <a:rPr lang="en-US" sz="2000"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000"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Anh</a:t>
                      </a:r>
                      <a:endParaRPr lang="en-US" sz="2000"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bg1"/>
                    </a:solidFill>
                  </a:tcPr>
                </a:tc>
                <a:tc>
                  <a:txBody>
                    <a:bodyPr/>
                    <a:lstStyle/>
                    <a:p>
                      <a:pPr algn="l"/>
                      <a:r>
                        <a:rPr lang="en-US" sz="2000"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Ếch</a:t>
                      </a:r>
                      <a:r>
                        <a:rPr lang="en-US" sz="2000"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000"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xanh</a:t>
                      </a:r>
                      <a:r>
                        <a:rPr lang="en-US" sz="2000"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000"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đi</a:t>
                      </a:r>
                      <a:r>
                        <a:rPr lang="en-US" sz="2000"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000"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học</a:t>
                      </a:r>
                      <a:endParaRPr lang="en-US" sz="2000"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bg1"/>
                    </a:solidFill>
                  </a:tcPr>
                </a:tc>
                <a:extLst>
                  <a:ext uri="{0D108BD9-81ED-4DB2-BD59-A6C34878D82A}">
                    <a16:rowId xmlns:a16="http://schemas.microsoft.com/office/drawing/2014/main" val="3891268254"/>
                  </a:ext>
                </a:extLst>
              </a:tr>
              <a:tr h="457200">
                <a:tc>
                  <a:txBody>
                    <a:bodyPr/>
                    <a:lstStyle/>
                    <a:p>
                      <a:pPr algn="ctr"/>
                      <a:r>
                        <a:rPr lang="en-US" sz="2000"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3</a:t>
                      </a: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bg1"/>
                    </a:solidFill>
                  </a:tcPr>
                </a:tc>
                <a:tc>
                  <a:txBody>
                    <a:bodyPr/>
                    <a:lstStyle/>
                    <a:p>
                      <a:pPr algn="l"/>
                      <a:r>
                        <a:rPr lang="en-US" sz="2000"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Nguyễn</a:t>
                      </a:r>
                      <a:r>
                        <a:rPr lang="en-US" sz="2000"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000"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Ngọc</a:t>
                      </a:r>
                      <a:r>
                        <a:rPr lang="en-US" sz="2000"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000"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Bảo</a:t>
                      </a:r>
                      <a:endParaRPr lang="en-US" sz="2000"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Ếch</a:t>
                      </a:r>
                      <a:r>
                        <a:rPr lang="en-US" sz="2000"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000"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xanh</a:t>
                      </a:r>
                      <a:r>
                        <a:rPr lang="en-US" sz="2000"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000"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đi</a:t>
                      </a:r>
                      <a:r>
                        <a:rPr lang="en-US" sz="2000"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000"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học</a:t>
                      </a:r>
                      <a:endParaRPr lang="en-US" sz="2000"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bg1"/>
                    </a:solidFill>
                  </a:tcPr>
                </a:tc>
                <a:extLst>
                  <a:ext uri="{0D108BD9-81ED-4DB2-BD59-A6C34878D82A}">
                    <a16:rowId xmlns:a16="http://schemas.microsoft.com/office/drawing/2014/main" val="3034206114"/>
                  </a:ext>
                </a:extLst>
              </a:tr>
              <a:tr h="457200">
                <a:tc>
                  <a:txBody>
                    <a:bodyPr/>
                    <a:lstStyle/>
                    <a:p>
                      <a:pPr algn="ctr"/>
                      <a:r>
                        <a:rPr lang="en-US" sz="2000"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4</a:t>
                      </a: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bg1"/>
                    </a:solidFill>
                  </a:tcPr>
                </a:tc>
                <a:tc>
                  <a:txBody>
                    <a:bodyPr/>
                    <a:lstStyle/>
                    <a:p>
                      <a:pPr algn="l"/>
                      <a:r>
                        <a:rPr lang="en-US" sz="2000"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Đỗ</a:t>
                      </a:r>
                      <a:r>
                        <a:rPr lang="en-US" sz="2000"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000"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Duy</a:t>
                      </a:r>
                      <a:r>
                        <a:rPr lang="en-US" sz="2000"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000"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Bắc</a:t>
                      </a:r>
                      <a:endParaRPr lang="en-US" sz="2000"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bg1"/>
                    </a:solidFill>
                  </a:tcPr>
                </a:tc>
                <a:tc>
                  <a:txBody>
                    <a:bodyPr/>
                    <a:lstStyle/>
                    <a:p>
                      <a:pPr algn="l"/>
                      <a:r>
                        <a:rPr lang="en-US" sz="2000"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Ngày</a:t>
                      </a:r>
                      <a:r>
                        <a:rPr lang="en-US" sz="2000"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000"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khai</a:t>
                      </a:r>
                      <a:r>
                        <a:rPr lang="en-US" sz="2000"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000"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trường</a:t>
                      </a:r>
                      <a:endParaRPr lang="en-US" sz="2000"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bg1"/>
                    </a:solidFill>
                  </a:tcPr>
                </a:tc>
                <a:extLst>
                  <a:ext uri="{0D108BD9-81ED-4DB2-BD59-A6C34878D82A}">
                    <a16:rowId xmlns:a16="http://schemas.microsoft.com/office/drawing/2014/main" val="3021365762"/>
                  </a:ext>
                </a:extLst>
              </a:tr>
              <a:tr h="457200">
                <a:tc>
                  <a:txBody>
                    <a:bodyPr/>
                    <a:lstStyle/>
                    <a:p>
                      <a:pPr algn="ctr"/>
                      <a:r>
                        <a:rPr lang="en-US" sz="2000"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5</a:t>
                      </a: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bg1"/>
                    </a:solidFill>
                  </a:tcPr>
                </a:tc>
                <a:tc>
                  <a:txBody>
                    <a:bodyPr/>
                    <a:lstStyle/>
                    <a:p>
                      <a:pPr algn="l"/>
                      <a:r>
                        <a:rPr lang="en-US" sz="2000"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000"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Tiến</a:t>
                      </a:r>
                      <a:r>
                        <a:rPr lang="en-US" sz="2000"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000"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Bình</a:t>
                      </a:r>
                      <a:r>
                        <a:rPr lang="en-US" sz="2000"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endParaRPr lang="en-US" sz="2000"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bg1"/>
                    </a:solidFill>
                  </a:tcPr>
                </a:tc>
                <a:tc>
                  <a:txBody>
                    <a:bodyPr/>
                    <a:lstStyle/>
                    <a:p>
                      <a:pPr algn="l"/>
                      <a:r>
                        <a:rPr lang="en-US" sz="2000"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Vì</a:t>
                      </a:r>
                      <a:r>
                        <a:rPr lang="en-US" sz="2000"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000"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sao</a:t>
                      </a:r>
                      <a:r>
                        <a:rPr lang="en-US" sz="2000"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000"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gà</a:t>
                      </a:r>
                      <a:r>
                        <a:rPr lang="en-US" sz="2000"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000"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chẳng</a:t>
                      </a:r>
                      <a:r>
                        <a:rPr lang="en-US" sz="2000"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000"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giỏi</a:t>
                      </a:r>
                      <a:r>
                        <a:rPr lang="en-US" sz="2000"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000"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bơi</a:t>
                      </a:r>
                      <a:r>
                        <a:rPr lang="en-US" sz="2000"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endParaRPr lang="en-US" sz="2000"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bg1"/>
                    </a:solidFill>
                  </a:tcPr>
                </a:tc>
                <a:extLst>
                  <a:ext uri="{0D108BD9-81ED-4DB2-BD59-A6C34878D82A}">
                    <a16:rowId xmlns:a16="http://schemas.microsoft.com/office/drawing/2014/main" val="2640527567"/>
                  </a:ext>
                </a:extLst>
              </a:tr>
              <a:tr h="457200">
                <a:tc>
                  <a:txBody>
                    <a:bodyPr/>
                    <a:lstStyle/>
                    <a:p>
                      <a:pPr algn="ctr"/>
                      <a:r>
                        <a:rPr lang="en-US" sz="2000"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6</a:t>
                      </a: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bg1"/>
                    </a:solidFill>
                  </a:tcPr>
                </a:tc>
                <a:tc>
                  <a:txBody>
                    <a:bodyPr/>
                    <a:lstStyle/>
                    <a:p>
                      <a:pPr algn="l"/>
                      <a:r>
                        <a:rPr lang="en-US" sz="2000"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Lê</a:t>
                      </a:r>
                      <a:r>
                        <a:rPr lang="en-US" sz="2000"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000"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Thị</a:t>
                      </a:r>
                      <a:r>
                        <a:rPr lang="en-US" sz="2000"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000"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Cúc</a:t>
                      </a:r>
                      <a:endParaRPr lang="en-US" sz="2000"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bg1"/>
                    </a:solidFill>
                  </a:tcPr>
                </a:tc>
                <a:tc>
                  <a:txBody>
                    <a:bodyPr/>
                    <a:lstStyle/>
                    <a:p>
                      <a:pPr algn="l"/>
                      <a:r>
                        <a:rPr lang="en-US" sz="2000"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Ngày</a:t>
                      </a:r>
                      <a:r>
                        <a:rPr lang="en-US" sz="2000"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000"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khai</a:t>
                      </a:r>
                      <a:r>
                        <a:rPr lang="en-US" sz="2000"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000"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trường</a:t>
                      </a:r>
                      <a:endParaRPr lang="en-US" sz="2000"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bg1"/>
                    </a:solidFill>
                  </a:tcPr>
                </a:tc>
                <a:extLst>
                  <a:ext uri="{0D108BD9-81ED-4DB2-BD59-A6C34878D82A}">
                    <a16:rowId xmlns:a16="http://schemas.microsoft.com/office/drawing/2014/main" val="3170996883"/>
                  </a:ext>
                </a:extLst>
              </a:tr>
              <a:tr h="457200">
                <a:tc>
                  <a:txBody>
                    <a:bodyPr/>
                    <a:lstStyle/>
                    <a:p>
                      <a:pPr algn="ctr"/>
                      <a:r>
                        <a:rPr lang="en-US" sz="2000"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7</a:t>
                      </a: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bg1"/>
                    </a:solidFill>
                  </a:tcPr>
                </a:tc>
                <a:tc>
                  <a:txBody>
                    <a:bodyPr/>
                    <a:lstStyle/>
                    <a:p>
                      <a:pPr algn="l"/>
                      <a:r>
                        <a:rPr lang="en-US" sz="2000"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Lê</a:t>
                      </a:r>
                      <a:r>
                        <a:rPr lang="en-US" sz="2000"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000"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Gia</a:t>
                      </a:r>
                      <a:r>
                        <a:rPr lang="en-US" sz="2000"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000"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Hân</a:t>
                      </a:r>
                      <a:endParaRPr lang="en-US" sz="2000"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bg1"/>
                    </a:solidFill>
                  </a:tcPr>
                </a:tc>
                <a:tc>
                  <a:txBody>
                    <a:bodyPr/>
                    <a:lstStyle/>
                    <a:p>
                      <a:pPr algn="l"/>
                      <a:r>
                        <a:rPr lang="en-US" sz="2000"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Vì</a:t>
                      </a:r>
                      <a:r>
                        <a:rPr lang="en-US" sz="2000"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000"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sao</a:t>
                      </a:r>
                      <a:r>
                        <a:rPr lang="en-US" sz="2000"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000"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gà</a:t>
                      </a:r>
                      <a:r>
                        <a:rPr lang="en-US" sz="2000"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000"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chẳng</a:t>
                      </a:r>
                      <a:r>
                        <a:rPr lang="en-US" sz="2000"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000"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giỏi</a:t>
                      </a:r>
                      <a:r>
                        <a:rPr lang="en-US" sz="2000"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000"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bơi</a:t>
                      </a:r>
                      <a:r>
                        <a:rPr lang="en-US" sz="2000"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endParaRPr lang="en-US" sz="2000"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bg1"/>
                    </a:solidFill>
                  </a:tcPr>
                </a:tc>
                <a:extLst>
                  <a:ext uri="{0D108BD9-81ED-4DB2-BD59-A6C34878D82A}">
                    <a16:rowId xmlns:a16="http://schemas.microsoft.com/office/drawing/2014/main" val="1203991626"/>
                  </a:ext>
                </a:extLst>
              </a:tr>
              <a:tr h="457200">
                <a:tc>
                  <a:txBody>
                    <a:bodyPr/>
                    <a:lstStyle/>
                    <a:p>
                      <a:pPr algn="ctr"/>
                      <a:r>
                        <a:rPr lang="en-US" sz="2000"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8</a:t>
                      </a: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bg1"/>
                    </a:solidFill>
                  </a:tcPr>
                </a:tc>
                <a:tc>
                  <a:txBody>
                    <a:bodyPr/>
                    <a:lstStyle/>
                    <a:p>
                      <a:pPr algn="l"/>
                      <a:r>
                        <a:rPr lang="en-US" sz="2000"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Phùng</a:t>
                      </a:r>
                      <a:r>
                        <a:rPr lang="en-US" sz="2000"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Minh </a:t>
                      </a:r>
                      <a:r>
                        <a:rPr lang="en-US" sz="2000"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Khánh</a:t>
                      </a:r>
                      <a:endParaRPr lang="en-US" sz="2000"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bg1"/>
                    </a:solidFill>
                  </a:tcPr>
                </a:tc>
                <a:tc>
                  <a:txBody>
                    <a:bodyPr/>
                    <a:lstStyle/>
                    <a:p>
                      <a:pPr algn="l"/>
                      <a:r>
                        <a:rPr lang="en-US" sz="2000"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Ếch</a:t>
                      </a:r>
                      <a:r>
                        <a:rPr lang="en-US" sz="2000"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000"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xanh</a:t>
                      </a:r>
                      <a:r>
                        <a:rPr lang="en-US" sz="2000"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000"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đi</a:t>
                      </a:r>
                      <a:r>
                        <a:rPr lang="en-US" sz="2000"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000"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học</a:t>
                      </a:r>
                      <a:r>
                        <a:rPr lang="en-US" sz="2000"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endParaRPr lang="en-US" sz="2000"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bg1"/>
                    </a:solidFill>
                  </a:tcPr>
                </a:tc>
                <a:extLst>
                  <a:ext uri="{0D108BD9-81ED-4DB2-BD59-A6C34878D82A}">
                    <a16:rowId xmlns:a16="http://schemas.microsoft.com/office/drawing/2014/main" val="2825857318"/>
                  </a:ext>
                </a:extLst>
              </a:tr>
            </a:tbl>
          </a:graphicData>
        </a:graphic>
      </p:graphicFrame>
      <p:sp>
        <p:nvSpPr>
          <p:cNvPr id="2" name="Rectangle 1"/>
          <p:cNvSpPr/>
          <p:nvPr/>
        </p:nvSpPr>
        <p:spPr>
          <a:xfrm>
            <a:off x="2476500" y="5233035"/>
            <a:ext cx="7112000" cy="1471275"/>
          </a:xfrm>
          <a:prstGeom prst="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buAutoNum type="arabicPeriod"/>
            </a:pPr>
            <a:r>
              <a:rPr lang="en-US" sz="2800" dirty="0" err="1">
                <a:solidFill>
                  <a:srgbClr val="002060"/>
                </a:solidFill>
                <a:latin typeface="r0c0i Linotte" pitchFamily="2" charset="0"/>
              </a:rPr>
              <a:t>Tên</a:t>
            </a:r>
            <a:r>
              <a:rPr lang="en-US" sz="2800" dirty="0">
                <a:solidFill>
                  <a:srgbClr val="002060"/>
                </a:solidFill>
                <a:latin typeface="r0c0i Linotte" pitchFamily="2" charset="0"/>
              </a:rPr>
              <a:t> </a:t>
            </a:r>
            <a:r>
              <a:rPr lang="en-US" sz="2800" dirty="0" err="1">
                <a:solidFill>
                  <a:srgbClr val="002060"/>
                </a:solidFill>
                <a:latin typeface="r0c0i Linotte" pitchFamily="2" charset="0"/>
              </a:rPr>
              <a:t>học</a:t>
            </a:r>
            <a:r>
              <a:rPr lang="en-US" sz="2800" dirty="0">
                <a:solidFill>
                  <a:srgbClr val="002060"/>
                </a:solidFill>
                <a:latin typeface="r0c0i Linotte" pitchFamily="2" charset="0"/>
              </a:rPr>
              <a:t> </a:t>
            </a:r>
            <a:r>
              <a:rPr lang="en-US" sz="2800" dirty="0" err="1">
                <a:solidFill>
                  <a:srgbClr val="002060"/>
                </a:solidFill>
                <a:latin typeface="r0c0i Linotte" pitchFamily="2" charset="0"/>
              </a:rPr>
              <a:t>sinh</a:t>
            </a:r>
            <a:r>
              <a:rPr lang="en-US" sz="2800" dirty="0">
                <a:solidFill>
                  <a:srgbClr val="002060"/>
                </a:solidFill>
                <a:latin typeface="r0c0i Linotte" pitchFamily="2" charset="0"/>
              </a:rPr>
              <a:t> </a:t>
            </a:r>
            <a:r>
              <a:rPr lang="en-US" sz="2800" dirty="0" err="1">
                <a:solidFill>
                  <a:srgbClr val="002060"/>
                </a:solidFill>
                <a:latin typeface="r0c0i Linotte" pitchFamily="2" charset="0"/>
              </a:rPr>
              <a:t>trong</a:t>
            </a:r>
            <a:r>
              <a:rPr lang="en-US" sz="2800" dirty="0">
                <a:solidFill>
                  <a:srgbClr val="002060"/>
                </a:solidFill>
                <a:latin typeface="r0c0i Linotte" pitchFamily="2" charset="0"/>
              </a:rPr>
              <a:t> </a:t>
            </a:r>
            <a:r>
              <a:rPr lang="en-US" sz="2800" dirty="0" err="1">
                <a:solidFill>
                  <a:srgbClr val="002060"/>
                </a:solidFill>
                <a:latin typeface="r0c0i Linotte" pitchFamily="2" charset="0"/>
              </a:rPr>
              <a:t>danh</a:t>
            </a:r>
            <a:r>
              <a:rPr lang="en-US" sz="2800" dirty="0">
                <a:solidFill>
                  <a:srgbClr val="002060"/>
                </a:solidFill>
                <a:latin typeface="r0c0i Linotte" pitchFamily="2" charset="0"/>
              </a:rPr>
              <a:t> </a:t>
            </a:r>
            <a:r>
              <a:rPr lang="en-US" sz="2800" dirty="0" err="1">
                <a:solidFill>
                  <a:srgbClr val="002060"/>
                </a:solidFill>
                <a:latin typeface="r0c0i Linotte" pitchFamily="2" charset="0"/>
              </a:rPr>
              <a:t>sách</a:t>
            </a:r>
            <a:r>
              <a:rPr lang="en-US" sz="2800" dirty="0">
                <a:solidFill>
                  <a:srgbClr val="002060"/>
                </a:solidFill>
                <a:latin typeface="r0c0i Linotte" pitchFamily="2" charset="0"/>
              </a:rPr>
              <a:t> </a:t>
            </a:r>
            <a:r>
              <a:rPr lang="en-US" sz="2800" dirty="0" err="1">
                <a:solidFill>
                  <a:srgbClr val="002060"/>
                </a:solidFill>
                <a:latin typeface="r0c0i Linotte" pitchFamily="2" charset="0"/>
              </a:rPr>
              <a:t>được</a:t>
            </a:r>
            <a:r>
              <a:rPr lang="en-US" sz="2800" dirty="0">
                <a:solidFill>
                  <a:srgbClr val="002060"/>
                </a:solidFill>
                <a:latin typeface="r0c0i Linotte" pitchFamily="2" charset="0"/>
              </a:rPr>
              <a:t> </a:t>
            </a:r>
            <a:r>
              <a:rPr lang="en-US" sz="2800" dirty="0" err="1">
                <a:solidFill>
                  <a:srgbClr val="002060"/>
                </a:solidFill>
                <a:latin typeface="r0c0i Linotte" pitchFamily="2" charset="0"/>
              </a:rPr>
              <a:t>sắp</a:t>
            </a:r>
            <a:r>
              <a:rPr lang="en-US" sz="2800" dirty="0">
                <a:solidFill>
                  <a:srgbClr val="002060"/>
                </a:solidFill>
                <a:latin typeface="r0c0i Linotte" pitchFamily="2" charset="0"/>
              </a:rPr>
              <a:t> </a:t>
            </a:r>
            <a:r>
              <a:rPr lang="en-US" sz="2800" dirty="0" err="1">
                <a:solidFill>
                  <a:srgbClr val="002060"/>
                </a:solidFill>
                <a:latin typeface="r0c0i Linotte" pitchFamily="2" charset="0"/>
              </a:rPr>
              <a:t>xếp</a:t>
            </a:r>
            <a:r>
              <a:rPr lang="en-US" sz="2800" dirty="0">
                <a:solidFill>
                  <a:srgbClr val="002060"/>
                </a:solidFill>
                <a:latin typeface="r0c0i Linotte" pitchFamily="2" charset="0"/>
              </a:rPr>
              <a:t> </a:t>
            </a:r>
            <a:r>
              <a:rPr lang="en-US" sz="2800" dirty="0" err="1">
                <a:solidFill>
                  <a:srgbClr val="002060"/>
                </a:solidFill>
                <a:latin typeface="r0c0i Linotte" pitchFamily="2" charset="0"/>
              </a:rPr>
              <a:t>như</a:t>
            </a:r>
            <a:r>
              <a:rPr lang="en-US" sz="2800" dirty="0">
                <a:solidFill>
                  <a:srgbClr val="002060"/>
                </a:solidFill>
                <a:latin typeface="r0c0i Linotte" pitchFamily="2" charset="0"/>
              </a:rPr>
              <a:t> </a:t>
            </a:r>
            <a:r>
              <a:rPr lang="en-US" sz="2800" dirty="0" err="1">
                <a:solidFill>
                  <a:srgbClr val="002060"/>
                </a:solidFill>
                <a:latin typeface="r0c0i Linotte" pitchFamily="2" charset="0"/>
              </a:rPr>
              <a:t>thế</a:t>
            </a:r>
            <a:r>
              <a:rPr lang="en-US" sz="2800" dirty="0">
                <a:solidFill>
                  <a:srgbClr val="002060"/>
                </a:solidFill>
                <a:latin typeface="r0c0i Linotte" pitchFamily="2" charset="0"/>
              </a:rPr>
              <a:t> </a:t>
            </a:r>
            <a:r>
              <a:rPr lang="en-US" sz="2800" dirty="0" err="1">
                <a:solidFill>
                  <a:srgbClr val="002060"/>
                </a:solidFill>
                <a:latin typeface="r0c0i Linotte" pitchFamily="2" charset="0"/>
              </a:rPr>
              <a:t>nào</a:t>
            </a:r>
            <a:r>
              <a:rPr lang="en-US" sz="2800" dirty="0">
                <a:solidFill>
                  <a:srgbClr val="002060"/>
                </a:solidFill>
                <a:latin typeface="r0c0i Linotte" pitchFamily="2" charset="0"/>
              </a:rPr>
              <a:t> ?</a:t>
            </a:r>
          </a:p>
          <a:p>
            <a:r>
              <a:rPr lang="en-US" sz="2800" dirty="0">
                <a:solidFill>
                  <a:schemeClr val="accent6">
                    <a:lumMod val="50000"/>
                  </a:schemeClr>
                </a:solidFill>
                <a:latin typeface="r0c0i Linotte" pitchFamily="2" charset="0"/>
              </a:rPr>
              <a:t> 	</a:t>
            </a:r>
            <a:r>
              <a:rPr lang="en-US" sz="2800" dirty="0">
                <a:solidFill>
                  <a:srgbClr val="C00000"/>
                </a:solidFill>
                <a:latin typeface="r0c0i Linotte" pitchFamily="2" charset="0"/>
              </a:rPr>
              <a:t>- </a:t>
            </a:r>
            <a:r>
              <a:rPr lang="en-US" sz="2800" dirty="0" err="1">
                <a:solidFill>
                  <a:srgbClr val="C00000"/>
                </a:solidFill>
                <a:latin typeface="r0c0i Linotte" pitchFamily="2" charset="0"/>
              </a:rPr>
              <a:t>Sắp</a:t>
            </a:r>
            <a:r>
              <a:rPr lang="en-US" sz="2800" dirty="0">
                <a:solidFill>
                  <a:srgbClr val="C00000"/>
                </a:solidFill>
                <a:latin typeface="r0c0i Linotte" pitchFamily="2" charset="0"/>
              </a:rPr>
              <a:t> </a:t>
            </a:r>
            <a:r>
              <a:rPr lang="en-US" sz="2800" dirty="0" err="1">
                <a:solidFill>
                  <a:srgbClr val="C00000"/>
                </a:solidFill>
                <a:latin typeface="r0c0i Linotte" pitchFamily="2" charset="0"/>
              </a:rPr>
              <a:t>xếp</a:t>
            </a:r>
            <a:r>
              <a:rPr lang="en-US" sz="2800" dirty="0">
                <a:solidFill>
                  <a:srgbClr val="C00000"/>
                </a:solidFill>
                <a:latin typeface="r0c0i Linotte" pitchFamily="2" charset="0"/>
              </a:rPr>
              <a:t> </a:t>
            </a:r>
            <a:r>
              <a:rPr lang="en-US" sz="2800" dirty="0" err="1">
                <a:solidFill>
                  <a:srgbClr val="C00000"/>
                </a:solidFill>
                <a:latin typeface="r0c0i Linotte" pitchFamily="2" charset="0"/>
              </a:rPr>
              <a:t>theo</a:t>
            </a:r>
            <a:r>
              <a:rPr lang="en-US" sz="2800" dirty="0">
                <a:solidFill>
                  <a:srgbClr val="C00000"/>
                </a:solidFill>
                <a:latin typeface="r0c0i Linotte" pitchFamily="2" charset="0"/>
              </a:rPr>
              <a:t> </a:t>
            </a:r>
            <a:r>
              <a:rPr lang="en-US" sz="2800" dirty="0" err="1">
                <a:solidFill>
                  <a:srgbClr val="C00000"/>
                </a:solidFill>
                <a:latin typeface="r0c0i Linotte" pitchFamily="2" charset="0"/>
              </a:rPr>
              <a:t>thứ</a:t>
            </a:r>
            <a:r>
              <a:rPr lang="en-US" sz="2800" dirty="0">
                <a:solidFill>
                  <a:srgbClr val="C00000"/>
                </a:solidFill>
                <a:latin typeface="r0c0i Linotte" pitchFamily="2" charset="0"/>
              </a:rPr>
              <a:t> </a:t>
            </a:r>
            <a:r>
              <a:rPr lang="en-US" sz="2800" dirty="0" err="1">
                <a:solidFill>
                  <a:srgbClr val="C00000"/>
                </a:solidFill>
                <a:latin typeface="r0c0i Linotte" pitchFamily="2" charset="0"/>
              </a:rPr>
              <a:t>tự</a:t>
            </a:r>
            <a:r>
              <a:rPr lang="en-US" sz="2800" dirty="0">
                <a:solidFill>
                  <a:srgbClr val="C00000"/>
                </a:solidFill>
                <a:latin typeface="r0c0i Linotte" pitchFamily="2" charset="0"/>
              </a:rPr>
              <a:t> </a:t>
            </a:r>
            <a:r>
              <a:rPr lang="en-US" sz="2800" dirty="0" err="1">
                <a:solidFill>
                  <a:srgbClr val="C00000"/>
                </a:solidFill>
                <a:latin typeface="r0c0i Linotte" pitchFamily="2" charset="0"/>
              </a:rPr>
              <a:t>bảng</a:t>
            </a:r>
            <a:r>
              <a:rPr lang="en-US" sz="2800" dirty="0">
                <a:solidFill>
                  <a:srgbClr val="C00000"/>
                </a:solidFill>
                <a:latin typeface="r0c0i Linotte" pitchFamily="2" charset="0"/>
              </a:rPr>
              <a:t> </a:t>
            </a:r>
            <a:r>
              <a:rPr lang="en-US" sz="2800" dirty="0" err="1">
                <a:solidFill>
                  <a:srgbClr val="C00000"/>
                </a:solidFill>
                <a:latin typeface="r0c0i Linotte" pitchFamily="2" charset="0"/>
              </a:rPr>
              <a:t>chữ</a:t>
            </a:r>
            <a:r>
              <a:rPr lang="en-US" sz="2800" dirty="0">
                <a:solidFill>
                  <a:srgbClr val="C00000"/>
                </a:solidFill>
                <a:latin typeface="r0c0i Linotte" pitchFamily="2" charset="0"/>
              </a:rPr>
              <a:t> </a:t>
            </a:r>
            <a:r>
              <a:rPr lang="en-US" sz="2800" dirty="0" err="1">
                <a:solidFill>
                  <a:srgbClr val="C00000"/>
                </a:solidFill>
                <a:latin typeface="r0c0i Linotte" pitchFamily="2" charset="0"/>
              </a:rPr>
              <a:t>cái</a:t>
            </a:r>
            <a:r>
              <a:rPr lang="en-US" sz="2800" dirty="0">
                <a:solidFill>
                  <a:srgbClr val="C00000"/>
                </a:solidFill>
                <a:latin typeface="r0c0i Linotte" pitchFamily="2"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barn(inVertical)">
                                      <p:cBhvr>
                                        <p:cTn id="14" dur="500"/>
                                        <p:tgtEl>
                                          <p:spTgt spid="35"/>
                                        </p:tgtEl>
                                      </p:cBhvr>
                                    </p:animEffect>
                                  </p:childTnLst>
                                </p:cTn>
                              </p:par>
                              <p:par>
                                <p:cTn id="15" presetID="10" presetClass="entr" presetSubtype="0" fill="hold" nodeType="with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barn(inVertical)">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wipe(left)">
                                      <p:cBhvr>
                                        <p:cTn id="2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图片 73732" descr="PPT素材-12"/>
          <p:cNvPicPr>
            <a:picLocks noChangeAspect="1"/>
          </p:cNvPicPr>
          <p:nvPr/>
        </p:nvPicPr>
        <p:blipFill>
          <a:blip r:embed="rId3"/>
          <a:stretch>
            <a:fillRect/>
          </a:stretch>
        </p:blipFill>
        <p:spPr>
          <a:xfrm>
            <a:off x="474463" y="202778"/>
            <a:ext cx="10543131" cy="5969843"/>
          </a:xfrm>
          <a:prstGeom prst="rect">
            <a:avLst/>
          </a:prstGeom>
          <a:noFill/>
          <a:ln w="9525">
            <a:noFill/>
          </a:ln>
        </p:spPr>
      </p:pic>
      <p:pic>
        <p:nvPicPr>
          <p:cNvPr id="4" name="图片 3" descr="59a37ccd089bc"/>
          <p:cNvPicPr>
            <a:picLocks noChangeAspect="1"/>
          </p:cNvPicPr>
          <p:nvPr/>
        </p:nvPicPr>
        <p:blipFill>
          <a:blip r:embed="rId4"/>
          <a:stretch>
            <a:fillRect/>
          </a:stretch>
        </p:blipFill>
        <p:spPr>
          <a:xfrm>
            <a:off x="8557896" y="3187700"/>
            <a:ext cx="3824604" cy="3824604"/>
          </a:xfrm>
          <a:prstGeom prst="rect">
            <a:avLst/>
          </a:prstGeom>
        </p:spPr>
      </p:pic>
      <p:sp>
        <p:nvSpPr>
          <p:cNvPr id="50" name="Rectangle 11">
            <a:extLst>
              <a:ext uri="{FF2B5EF4-FFF2-40B4-BE49-F238E27FC236}">
                <a16:creationId xmlns:a16="http://schemas.microsoft.com/office/drawing/2014/main" id="{3AD24F28-1415-40B3-A995-3C246C286D7F}"/>
              </a:ext>
            </a:extLst>
          </p:cNvPr>
          <p:cNvSpPr>
            <a:spLocks noChangeArrowheads="1"/>
          </p:cNvSpPr>
          <p:nvPr/>
        </p:nvSpPr>
        <p:spPr bwMode="gray">
          <a:xfrm>
            <a:off x="385563" y="1872004"/>
            <a:ext cx="11203016" cy="2961260"/>
          </a:xfrm>
          <a:prstGeom prst="rect">
            <a:avLst/>
          </a:prstGeom>
          <a:noFill/>
          <a:ln>
            <a:noFill/>
          </a:ln>
        </p:spPr>
        <p:txBody>
          <a:bodyPr wrap="square">
            <a:spAutoFit/>
          </a:bodyPr>
          <a:lstStyle/>
          <a:p>
            <a:pPr algn="ctr" defTabSz="1219139">
              <a:defRPr/>
            </a:pPr>
            <a:r>
              <a:rPr lang="en-US" altLang="zh-CN" sz="80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r0c0i Linotte" pitchFamily="2" charset="0"/>
                <a:ea typeface="Arial-Rounded" panose="020B0500000000000000" pitchFamily="34" charset="0"/>
                <a:cs typeface="Arial-Rounded" panose="020B0500000000000000" pitchFamily="34" charset="0"/>
              </a:rPr>
              <a:t>Học</a:t>
            </a:r>
            <a:r>
              <a:rPr lang="en-US" altLang="zh-CN" sz="8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r0c0i Linotte" pitchFamily="2" charset="0"/>
                <a:ea typeface="Arial-Rounded" panose="020B0500000000000000" pitchFamily="34" charset="0"/>
                <a:cs typeface="Arial-Rounded" panose="020B0500000000000000" pitchFamily="34" charset="0"/>
              </a:rPr>
              <a:t> </a:t>
            </a:r>
            <a:r>
              <a:rPr lang="en-US" altLang="zh-CN" sz="80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r0c0i Linotte" pitchFamily="2" charset="0"/>
                <a:ea typeface="Arial-Rounded" panose="020B0500000000000000" pitchFamily="34" charset="0"/>
                <a:cs typeface="Arial-Rounded" panose="020B0500000000000000" pitchFamily="34" charset="0"/>
              </a:rPr>
              <a:t>thuộc</a:t>
            </a:r>
            <a:endParaRPr lang="en-US" altLang="zh-CN" sz="8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r0c0i Linotte" pitchFamily="2" charset="0"/>
              <a:ea typeface="Arial-Rounded" panose="020B0500000000000000" pitchFamily="34" charset="0"/>
              <a:cs typeface="Arial-Rounded" panose="020B0500000000000000" pitchFamily="34" charset="0"/>
            </a:endParaRPr>
          </a:p>
          <a:p>
            <a:pPr algn="ctr" defTabSz="1219139">
              <a:lnSpc>
                <a:spcPct val="150000"/>
              </a:lnSpc>
              <a:defRPr/>
            </a:pPr>
            <a:r>
              <a:rPr lang="en-US" altLang="zh-CN" sz="8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r0c0i Linotte" pitchFamily="2" charset="0"/>
                <a:ea typeface="Arial-Rounded" panose="020B0500000000000000" pitchFamily="34" charset="0"/>
                <a:cs typeface="Arial-Rounded" panose="020B0500000000000000" pitchFamily="34" charset="0"/>
              </a:rPr>
              <a:t> </a:t>
            </a:r>
            <a:r>
              <a:rPr lang="en-US" altLang="zh-CN" sz="80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r0c0i Linotte" pitchFamily="2" charset="0"/>
                <a:ea typeface="Arial-Rounded" panose="020B0500000000000000" pitchFamily="34" charset="0"/>
                <a:cs typeface="Arial-Rounded" panose="020B0500000000000000" pitchFamily="34" charset="0"/>
              </a:rPr>
              <a:t>bảng</a:t>
            </a:r>
            <a:r>
              <a:rPr lang="en-US" altLang="zh-CN" sz="8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r0c0i Linotte" pitchFamily="2" charset="0"/>
                <a:ea typeface="Arial-Rounded" panose="020B0500000000000000" pitchFamily="34" charset="0"/>
                <a:cs typeface="Arial-Rounded" panose="020B0500000000000000" pitchFamily="34" charset="0"/>
              </a:rPr>
              <a:t> </a:t>
            </a:r>
            <a:r>
              <a:rPr lang="en-US" altLang="zh-CN" sz="80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r0c0i Linotte" pitchFamily="2" charset="0"/>
                <a:ea typeface="Arial-Rounded" panose="020B0500000000000000" pitchFamily="34" charset="0"/>
                <a:cs typeface="Arial-Rounded" panose="020B0500000000000000" pitchFamily="34" charset="0"/>
              </a:rPr>
              <a:t>chữ</a:t>
            </a:r>
            <a:r>
              <a:rPr lang="en-US" altLang="zh-CN" sz="8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r0c0i Linotte" pitchFamily="2" charset="0"/>
                <a:ea typeface="Arial-Rounded" panose="020B0500000000000000" pitchFamily="34" charset="0"/>
                <a:cs typeface="Arial-Rounded" panose="020B0500000000000000" pitchFamily="34" charset="0"/>
              </a:rPr>
              <a:t> </a:t>
            </a:r>
            <a:r>
              <a:rPr lang="en-US" altLang="zh-CN" sz="80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r0c0i Linotte" pitchFamily="2" charset="0"/>
                <a:ea typeface="Arial-Rounded" panose="020B0500000000000000" pitchFamily="34" charset="0"/>
                <a:cs typeface="Arial-Rounded" panose="020B0500000000000000" pitchFamily="34" charset="0"/>
              </a:rPr>
              <a:t>cái</a:t>
            </a:r>
            <a:endParaRPr lang="zh-CN" altLang="en-US" sz="8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r0c0i Linotte" pitchFamily="2"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descr="未标题-1"/>
          <p:cNvPicPr>
            <a:picLocks noChangeAspect="1"/>
          </p:cNvPicPr>
          <p:nvPr/>
        </p:nvPicPr>
        <p:blipFill>
          <a:blip r:embed="rId3"/>
          <a:stretch>
            <a:fillRect/>
          </a:stretch>
        </p:blipFill>
        <p:spPr>
          <a:xfrm>
            <a:off x="99120" y="111760"/>
            <a:ext cx="12245975" cy="6888480"/>
          </a:xfrm>
          <a:prstGeom prst="rect">
            <a:avLst/>
          </a:prstGeom>
        </p:spPr>
      </p:pic>
      <p:sp>
        <p:nvSpPr>
          <p:cNvPr id="18" name="Rectangle 17"/>
          <p:cNvSpPr/>
          <p:nvPr/>
        </p:nvSpPr>
        <p:spPr>
          <a:xfrm>
            <a:off x="1911502" y="2169342"/>
            <a:ext cx="7993625" cy="1323439"/>
          </a:xfrm>
          <a:prstGeom prst="rect">
            <a:avLst/>
          </a:prstGeom>
        </p:spPr>
        <p:txBody>
          <a:bodyPr wrap="square">
            <a:spAutoFit/>
          </a:bodyPr>
          <a:lstStyle/>
          <a:p>
            <a:pPr algn="ctr"/>
            <a:r>
              <a:rPr lang="en-US" sz="8000" b="1" dirty="0">
                <a:solidFill>
                  <a:srgbClr val="FF9900"/>
                </a:solidFill>
                <a:latin typeface="r0c0i Linotte" pitchFamily="2" charset="0"/>
                <a:ea typeface="Arial-Rounded" pitchFamily="34" charset="0"/>
                <a:cs typeface="Arial-Rounded" pitchFamily="34" charset="0"/>
              </a:rPr>
              <a:t> </a:t>
            </a:r>
            <a:r>
              <a:rPr lang="en-US" sz="8000" b="1" dirty="0">
                <a:solidFill>
                  <a:srgbClr val="00B050"/>
                </a:solidFill>
                <a:latin typeface="r0c0i Linotte" pitchFamily="2" charset="0"/>
                <a:ea typeface="Arial-Rounded" pitchFamily="34" charset="0"/>
                <a:cs typeface="Arial-Rounded" pitchFamily="34" charset="0"/>
              </a:rPr>
              <a:t>THANK YOU!</a:t>
            </a:r>
            <a:endParaRPr lang="en-US" sz="8000" b="1" dirty="0">
              <a:solidFill>
                <a:srgbClr val="FF6600"/>
              </a:solidFill>
              <a:latin typeface="r0c0i Linotte" pitchFamily="2" charset="0"/>
              <a:ea typeface="Arial-Rounded" pitchFamily="34" charset="0"/>
              <a:cs typeface="Arial-Rounded" pitchFamily="34" charset="0"/>
            </a:endParaRPr>
          </a:p>
        </p:txBody>
      </p:sp>
    </p:spTree>
    <p:extLst>
      <p:ext uri="{BB962C8B-B14F-4D97-AF65-F5344CB8AC3E}">
        <p14:creationId xmlns:p14="http://schemas.microsoft.com/office/powerpoint/2010/main" val="17153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vertical)">
                                      <p:cBhvr>
                                        <p:cTn id="7"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7711" r="800" b="1325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343400" y="600981"/>
            <a:ext cx="7942899" cy="3686085"/>
            <a:chOff x="-615991" y="642075"/>
            <a:chExt cx="7942899" cy="3686085"/>
          </a:xfrm>
        </p:grpSpPr>
        <p:pic>
          <p:nvPicPr>
            <p:cNvPr id="1026"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5991" y="642075"/>
              <a:ext cx="4832432"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1785938" y="1730065"/>
              <a:ext cx="5540970" cy="24430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049000" y="-2133600"/>
            <a:ext cx="609600" cy="609600"/>
          </a:xfrm>
          <a:prstGeom prst="rect">
            <a:avLst/>
          </a:prstGeom>
        </p:spPr>
      </p:pic>
      <p:pic>
        <p:nvPicPr>
          <p:cNvPr id="7"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690648" y="4131995"/>
            <a:ext cx="609600" cy="609600"/>
          </a:xfrm>
          <a:prstGeom prst="rect">
            <a:avLst/>
          </a:prstGeom>
        </p:spPr>
      </p:pic>
      <p:sp>
        <p:nvSpPr>
          <p:cNvPr id="2" name="Oval Callout 1"/>
          <p:cNvSpPr/>
          <p:nvPr/>
        </p:nvSpPr>
        <p:spPr>
          <a:xfrm>
            <a:off x="6553200" y="5029200"/>
            <a:ext cx="3657600" cy="1371600"/>
          </a:xfrm>
          <a:prstGeom prst="wedgeEllipseCallout">
            <a:avLst>
              <a:gd name="adj1" fmla="val -47609"/>
              <a:gd name="adj2" fmla="val -116666"/>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prstClr val="white"/>
                </a:solidFill>
                <a:effectLst/>
                <a:uLnTx/>
                <a:uFillTx/>
                <a:latin typeface="Calibri"/>
                <a:ea typeface="+mn-ea"/>
                <a:cs typeface="+mn-cs"/>
              </a:rPr>
              <a:t>Cái</a:t>
            </a:r>
            <a:r>
              <a:rPr kumimoji="0" lang="en-US" sz="3600" b="1" i="0" u="none" strike="noStrike" kern="1200" cap="none" spc="0" normalizeH="0" noProof="0" smtClean="0">
                <a:ln>
                  <a:noFill/>
                </a:ln>
                <a:solidFill>
                  <a:prstClr val="white"/>
                </a:solidFill>
                <a:effectLst/>
                <a:uLnTx/>
                <a:uFillTx/>
                <a:latin typeface="Calibri"/>
                <a:ea typeface="+mn-ea"/>
                <a:cs typeface="+mn-cs"/>
              </a:rPr>
              <a:t> trống trường em</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2091286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6"/>
                                        </p:tgtEl>
                                        <p:attrNameLst>
                                          <p:attrName>r</p:attrName>
                                        </p:attrNameLst>
                                      </p:cBhvr>
                                    </p:animRot>
                                    <p:animRot by="-240000">
                                      <p:cBhvr>
                                        <p:cTn id="7" dur="550" fill="hold">
                                          <p:stCondLst>
                                            <p:cond delay="550"/>
                                          </p:stCondLst>
                                        </p:cTn>
                                        <p:tgtEl>
                                          <p:spTgt spid="6"/>
                                        </p:tgtEl>
                                        <p:attrNameLst>
                                          <p:attrName>r</p:attrName>
                                        </p:attrNameLst>
                                      </p:cBhvr>
                                    </p:animRot>
                                    <p:animRot by="240000">
                                      <p:cBhvr>
                                        <p:cTn id="8" dur="550" fill="hold">
                                          <p:stCondLst>
                                            <p:cond delay="1100"/>
                                          </p:stCondLst>
                                        </p:cTn>
                                        <p:tgtEl>
                                          <p:spTgt spid="6"/>
                                        </p:tgtEl>
                                        <p:attrNameLst>
                                          <p:attrName>r</p:attrName>
                                        </p:attrNameLst>
                                      </p:cBhvr>
                                    </p:animRot>
                                    <p:animRot by="-240000">
                                      <p:cBhvr>
                                        <p:cTn id="9" dur="550" fill="hold">
                                          <p:stCondLst>
                                            <p:cond delay="1650"/>
                                          </p:stCondLst>
                                        </p:cTn>
                                        <p:tgtEl>
                                          <p:spTgt spid="6"/>
                                        </p:tgtEl>
                                        <p:attrNameLst>
                                          <p:attrName>r</p:attrName>
                                        </p:attrNameLst>
                                      </p:cBhvr>
                                    </p:animRot>
                                    <p:animRot by="120000">
                                      <p:cBhvr>
                                        <p:cTn id="10" dur="550" fill="hold">
                                          <p:stCondLst>
                                            <p:cond delay="2200"/>
                                          </p:stCondLst>
                                        </p:cTn>
                                        <p:tgtEl>
                                          <p:spTgt spid="6"/>
                                        </p:tgtEl>
                                        <p:attrNameLst>
                                          <p:attrName>r</p:attrName>
                                        </p:attrNameLst>
                                      </p:cBhvr>
                                    </p:animRot>
                                  </p:childTnLst>
                                </p:cTn>
                              </p:par>
                              <p:par>
                                <p:cTn id="11" presetID="63" presetClass="path" presetSubtype="0" accel="50000" decel="50000" fill="hold" nodeType="withEffect">
                                  <p:stCondLst>
                                    <p:cond delay="0"/>
                                  </p:stCondLst>
                                  <p:childTnLst>
                                    <p:animMotion origin="layout" path="M -0.19023 -0.00092 L 0.54063 0.00926 " pathEditMode="relative" rAng="0" ptsTypes="AA">
                                      <p:cBhvr>
                                        <p:cTn id="12" dur="3500" fill="hold"/>
                                        <p:tgtEl>
                                          <p:spTgt spid="6"/>
                                        </p:tgtEl>
                                        <p:attrNameLst>
                                          <p:attrName>ppt_x</p:attrName>
                                          <p:attrName>ppt_y</p:attrName>
                                        </p:attrNameLst>
                                      </p:cBhvr>
                                      <p:rCtr x="36536" y="509"/>
                                    </p:animMotion>
                                  </p:childTnLst>
                                </p:cTn>
                              </p:par>
                              <p:par>
                                <p:cTn id="13" presetID="1" presetClass="mediacall" presetSubtype="0" fill="hold" nodeType="withEffect">
                                  <p:stCondLst>
                                    <p:cond delay="0"/>
                                  </p:stCondLst>
                                  <p:childTnLst>
                                    <p:cmd type="call" cmd="playFrom(0.0)">
                                      <p:cBhvr>
                                        <p:cTn id="14" dur="5773"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414" fill="hold"/>
                                        <p:tgtEl>
                                          <p:spTgt spid="7"/>
                                        </p:tgtEl>
                                      </p:cBhvr>
                                    </p:cmd>
                                  </p:childTnLst>
                                </p:cTn>
                              </p:par>
                              <p:par>
                                <p:cTn id="25" presetID="63" presetClass="path" presetSubtype="0" accel="50000" decel="50000" fill="hold" nodeType="withEffect">
                                  <p:stCondLst>
                                    <p:cond delay="0"/>
                                  </p:stCondLst>
                                  <p:childTnLst>
                                    <p:animMotion origin="layout" path="M 0.7309 0.01019 L 1.64757 0.0213 " pathEditMode="relative" rAng="0" ptsTypes="AA">
                                      <p:cBhvr>
                                        <p:cTn id="26" dur="3750" fill="hold"/>
                                        <p:tgtEl>
                                          <p:spTgt spid="6"/>
                                        </p:tgtEl>
                                        <p:attrNameLst>
                                          <p:attrName>ppt_x</p:attrName>
                                          <p:attrName>ppt_y</p:attrName>
                                        </p:attrNameLst>
                                      </p:cBhvr>
                                      <p:rCtr x="45833" y="556"/>
                                    </p:animMotion>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9"/>
                </p:tgtEl>
              </p:cMediaNode>
            </p:audio>
            <p:audio>
              <p:cMediaNode vol="80000">
                <p:cTn id="28" fill="hold" display="0">
                  <p:stCondLst>
                    <p:cond delay="indefinite"/>
                  </p:stCondLst>
                  <p:endCondLst>
                    <p:cond evt="onStopAudio" delay="0">
                      <p:tgtEl>
                        <p:sldTgt/>
                      </p:tgtEl>
                    </p:cond>
                  </p:endCondLst>
                </p:cTn>
                <p:tgtEl>
                  <p:spTgt spid="7"/>
                </p:tgtEl>
              </p:cMediaNode>
            </p:audio>
          </p:childTnLst>
        </p:cTn>
      </p:par>
    </p:tnLst>
    <p:bldLst>
      <p:bldP spid="2"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r="2000" b="10664"/>
          <a:stretch>
            <a:fillRect/>
          </a:stretch>
        </p:blipFill>
        <p:spPr bwMode="auto">
          <a:xfrm>
            <a:off x="0" y="1"/>
            <a:ext cx="12192000" cy="68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10" name="Group 9"/>
          <p:cNvGrpSpPr/>
          <p:nvPr/>
        </p:nvGrpSpPr>
        <p:grpSpPr>
          <a:xfrm>
            <a:off x="-6248400" y="600981"/>
            <a:ext cx="8077198" cy="3686085"/>
            <a:chOff x="152400" y="642075"/>
            <a:chExt cx="5170262" cy="3686085"/>
          </a:xfrm>
        </p:grpSpPr>
        <p:pic>
          <p:nvPicPr>
            <p:cNvPr id="11"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301239" y="1706880"/>
              <a:ext cx="3021423"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2">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 thuộc đoạn 1,2 của bài </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3"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Tree>
    <p:extLst>
      <p:ext uri="{BB962C8B-B14F-4D97-AF65-F5344CB8AC3E}">
        <p14:creationId xmlns:p14="http://schemas.microsoft.com/office/powerpoint/2010/main" val="2523516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1.48148E-6 L 0.7309 0.01019 " pathEditMode="relative" rAng="0" ptsTypes="AA">
                                      <p:cBhvr>
                                        <p:cTn id="14" dur="3500" fill="hold"/>
                                        <p:tgtEl>
                                          <p:spTgt spid="10"/>
                                        </p:tgtEl>
                                        <p:attrNameLst>
                                          <p:attrName>ppt_x</p:attrName>
                                          <p:attrName>ppt_y</p:attrName>
                                        </p:attrNameLst>
                                      </p:cBhvr>
                                      <p:rCtr x="36545" y="509"/>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9"/>
                </p:tgtEl>
              </p:cMediaNode>
            </p:audio>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withEffect">
                                  <p:stCondLst>
                                    <p:cond delay="0"/>
                                  </p:stCondLst>
                                  <p:childTnLst>
                                    <p:cmd type="call" cmd="playFrom(0.0)">
                                      <p:cBhvr>
                                        <p:cTn id="20" dur="4414" fill="hold"/>
                                        <p:tgtEl>
                                          <p:spTgt spid="13"/>
                                        </p:tgtEl>
                                      </p:cBhvr>
                                    </p:cmd>
                                  </p:childTnLst>
                                </p:cTn>
                              </p:par>
                              <p:par>
                                <p:cTn id="21" presetID="63" presetClass="path" presetSubtype="0" accel="50000" decel="50000" fill="hold" nodeType="withEffect">
                                  <p:stCondLst>
                                    <p:cond delay="0"/>
                                  </p:stCondLst>
                                  <p:childTnLst>
                                    <p:animMotion origin="layout" path="M 0.7309 0.01019 L 1.64757 0.0213 " pathEditMode="relative" rAng="0" ptsTypes="AA">
                                      <p:cBhvr>
                                        <p:cTn id="22"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audio>
              <p:cMediaNode vol="80000">
                <p:cTn id="23" fill="hold" display="0">
                  <p:stCondLst>
                    <p:cond delay="indefinite"/>
                  </p:stCondLst>
                  <p:endCondLst>
                    <p:cond evt="onStopAudio" delay="0">
                      <p:tgtEl>
                        <p:sldTgt/>
                      </p:tgtEl>
                    </p:cond>
                  </p:endCondLst>
                </p:cTn>
                <p:tgtEl>
                  <p:spTgt spid="1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800" b="9546"/>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9" name="Group 8"/>
          <p:cNvGrpSpPr/>
          <p:nvPr/>
        </p:nvGrpSpPr>
        <p:grpSpPr>
          <a:xfrm>
            <a:off x="-7888486" y="534811"/>
            <a:ext cx="8087292" cy="3686085"/>
            <a:chOff x="-182990" y="575905"/>
            <a:chExt cx="5949801" cy="3686085"/>
          </a:xfrm>
        </p:grpSpPr>
        <p:pic>
          <p:nvPicPr>
            <p:cNvPr id="10"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2990" y="57590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2203769" y="1548318"/>
              <a:ext cx="3563042"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FFCC"/>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noProof="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 đoạn 3,4 của bài.</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Tree>
    <p:extLst>
      <p:ext uri="{BB962C8B-B14F-4D97-AF65-F5344CB8AC3E}">
        <p14:creationId xmlns:p14="http://schemas.microsoft.com/office/powerpoint/2010/main" val="1352791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7.40741E-7 L 0.7309 0.01018 " pathEditMode="relative" rAng="0" ptsTypes="AA">
                                      <p:cBhvr>
                                        <p:cTn id="14" dur="3500" fill="hold"/>
                                        <p:tgtEl>
                                          <p:spTgt spid="9"/>
                                        </p:tgtEl>
                                        <p:attrNameLst>
                                          <p:attrName>ppt_x</p:attrName>
                                          <p:attrName>ppt_y</p:attrName>
                                        </p:attrNameLst>
                                      </p:cBhvr>
                                      <p:rCtr x="36545" y="509"/>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8"/>
                </p:tgtEl>
              </p:cMediaNode>
            </p:audio>
            <p:seq concurrent="1" nextAc="seek">
              <p:cTn id="16" restart="whenNotActive" fill="hold" evtFilter="cancelBubble" nodeType="interactiveSeq">
                <p:stCondLst>
                  <p:cond evt="onClick" delay="0">
                    <p:tgtEl>
                      <p:spTgt spid="9"/>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withEffect">
                                  <p:stCondLst>
                                    <p:cond delay="0"/>
                                  </p:stCondLst>
                                  <p:childTnLst>
                                    <p:cmd type="call" cmd="playFrom(0.0)">
                                      <p:cBhvr>
                                        <p:cTn id="20" dur="4414" fill="hold"/>
                                        <p:tgtEl>
                                          <p:spTgt spid="12"/>
                                        </p:tgtEl>
                                      </p:cBhvr>
                                    </p:cmd>
                                  </p:childTnLst>
                                </p:cTn>
                              </p:par>
                              <p:par>
                                <p:cTn id="21" presetID="63" presetClass="path" presetSubtype="0" accel="50000" decel="50000" fill="hold" nodeType="withEffect">
                                  <p:stCondLst>
                                    <p:cond delay="0"/>
                                  </p:stCondLst>
                                  <p:childTnLst>
                                    <p:animMotion origin="layout" path="M 0.7309 0.01018 L 1.64757 0.0213 " pathEditMode="relative" rAng="0" ptsTypes="AA">
                                      <p:cBhvr>
                                        <p:cTn id="22"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3"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9" name="Group 8"/>
          <p:cNvGrpSpPr/>
          <p:nvPr/>
        </p:nvGrpSpPr>
        <p:grpSpPr>
          <a:xfrm>
            <a:off x="-6233277" y="450673"/>
            <a:ext cx="8648700" cy="3686085"/>
            <a:chOff x="-262148" y="491767"/>
            <a:chExt cx="6031018" cy="3686085"/>
          </a:xfrm>
        </p:grpSpPr>
        <p:pic>
          <p:nvPicPr>
            <p:cNvPr id="10"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2148" y="491767"/>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52251" y="1641117"/>
              <a:ext cx="3916619"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66FF"/>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 thuộc cả bài tập đọc Cái trống trường em</a:t>
              </a:r>
              <a:r>
                <a:rPr lang="en-US" sz="280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Tree>
    <p:extLst>
      <p:ext uri="{BB962C8B-B14F-4D97-AF65-F5344CB8AC3E}">
        <p14:creationId xmlns:p14="http://schemas.microsoft.com/office/powerpoint/2010/main" val="517291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1.38889E-6 -7.40741E-7 L 0.7309 0.01019 " pathEditMode="relative" rAng="0" ptsTypes="AA">
                                      <p:cBhvr>
                                        <p:cTn id="14" dur="3500" fill="hold"/>
                                        <p:tgtEl>
                                          <p:spTgt spid="9"/>
                                        </p:tgtEl>
                                        <p:attrNameLst>
                                          <p:attrName>ppt_x</p:attrName>
                                          <p:attrName>ppt_y</p:attrName>
                                        </p:attrNameLst>
                                      </p:cBhvr>
                                      <p:rCtr x="36545" y="509"/>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8"/>
                </p:tgtEl>
              </p:cMediaNode>
            </p:audio>
            <p:seq concurrent="1" nextAc="seek">
              <p:cTn id="16" restart="whenNotActive" fill="hold" evtFilter="cancelBubble" nodeType="interactiveSeq">
                <p:stCondLst>
                  <p:cond evt="onClick" delay="0">
                    <p:tgtEl>
                      <p:spTgt spid="9"/>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withEffect">
                                  <p:stCondLst>
                                    <p:cond delay="0"/>
                                  </p:stCondLst>
                                  <p:childTnLst>
                                    <p:cmd type="call" cmd="playFrom(0.0)">
                                      <p:cBhvr>
                                        <p:cTn id="20" dur="4414" fill="hold"/>
                                        <p:tgtEl>
                                          <p:spTgt spid="12"/>
                                        </p:tgtEl>
                                      </p:cBhvr>
                                    </p:cmd>
                                  </p:childTnLst>
                                </p:cTn>
                              </p:par>
                              <p:par>
                                <p:cTn id="21" presetID="63" presetClass="path" presetSubtype="0" accel="50000" decel="50000" fill="hold" nodeType="withEffect">
                                  <p:stCondLst>
                                    <p:cond delay="0"/>
                                  </p:stCondLst>
                                  <p:childTnLst>
                                    <p:animMotion origin="layout" path="M 0.7309 0.01019 L 1.64757 0.0213 " pathEditMode="relative" rAng="0" ptsTypes="AA">
                                      <p:cBhvr>
                                        <p:cTn id="22"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3"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600" y="293768"/>
            <a:ext cx="10972800" cy="662286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en-US" sz="1620">
              <a:solidFill>
                <a:prstClr val="white"/>
              </a:solidFill>
              <a:latin typeface="Arial"/>
            </a:endParaRPr>
          </a:p>
        </p:txBody>
      </p:sp>
      <p:sp>
        <p:nvSpPr>
          <p:cNvPr id="13" name="TextBox 12">
            <a:extLst>
              <a:ext uri="{FF2B5EF4-FFF2-40B4-BE49-F238E27FC236}">
                <a16:creationId xmlns:a16="http://schemas.microsoft.com/office/drawing/2014/main" id="{4FEA66F5-FD50-4DD8-AB4A-C54262D6B7D9}"/>
              </a:ext>
            </a:extLst>
          </p:cNvPr>
          <p:cNvSpPr txBox="1"/>
          <p:nvPr/>
        </p:nvSpPr>
        <p:spPr>
          <a:xfrm>
            <a:off x="3113064" y="2365573"/>
            <a:ext cx="2400872" cy="542456"/>
          </a:xfrm>
          <a:prstGeom prst="rect">
            <a:avLst/>
          </a:prstGeom>
          <a:noFill/>
        </p:spPr>
        <p:txBody>
          <a:bodyPr wrap="square">
            <a:spAutoFit/>
          </a:bodyPr>
          <a:lstStyle/>
          <a:p>
            <a:pPr defTabSz="822960" fontAlgn="base">
              <a:lnSpc>
                <a:spcPct val="125000"/>
              </a:lnSpc>
              <a:spcBef>
                <a:spcPct val="0"/>
              </a:spcBef>
              <a:spcAft>
                <a:spcPct val="0"/>
              </a:spcAft>
              <a:defRPr/>
            </a:pPr>
            <a:r>
              <a:rPr lang="en-US" sz="2340" b="1" dirty="0">
                <a:solidFill>
                  <a:srgbClr val="000000">
                    <a:lumMod val="95000"/>
                    <a:lumOff val="5000"/>
                  </a:srgbClr>
                </a:solidFill>
                <a:latin typeface="HP001 4H" panose="020B0603050302020204" pitchFamily="34" charset="0"/>
                <a:cs typeface="Times New Roman" pitchFamily="18" charset="0"/>
              </a:rPr>
              <a:t> </a:t>
            </a:r>
            <a:endParaRPr lang="en-US" sz="2340" b="1" dirty="0">
              <a:solidFill>
                <a:srgbClr val="000000">
                  <a:lumMod val="95000"/>
                  <a:lumOff val="5000"/>
                </a:srgbClr>
              </a:solidFill>
              <a:latin typeface="HP001 4 hàng" panose="020B0603050302020204" pitchFamily="34" charset="-93"/>
              <a:cs typeface="Times New Roman"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1353" y="405950"/>
            <a:ext cx="8426255" cy="6398501"/>
          </a:xfrm>
          <a:prstGeom prst="rect">
            <a:avLst/>
          </a:prstGeom>
        </p:spPr>
      </p:pic>
      <p:sp>
        <p:nvSpPr>
          <p:cNvPr id="14" name="Rounded Rectangle 13"/>
          <p:cNvSpPr/>
          <p:nvPr/>
        </p:nvSpPr>
        <p:spPr>
          <a:xfrm>
            <a:off x="848783" y="1518805"/>
            <a:ext cx="1079236" cy="127219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en-US" sz="1620">
              <a:solidFill>
                <a:prstClr val="white"/>
              </a:solidFill>
              <a:latin typeface="Arial"/>
            </a:endParaRPr>
          </a:p>
        </p:txBody>
      </p:sp>
      <p:sp>
        <p:nvSpPr>
          <p:cNvPr id="15" name="TextBox 14"/>
          <p:cNvSpPr txBox="1"/>
          <p:nvPr/>
        </p:nvSpPr>
        <p:spPr>
          <a:xfrm>
            <a:off x="915969" y="1630602"/>
            <a:ext cx="1057888" cy="1255728"/>
          </a:xfrm>
          <a:prstGeom prst="rect">
            <a:avLst/>
          </a:prstGeom>
          <a:noFill/>
        </p:spPr>
        <p:txBody>
          <a:bodyPr wrap="square" rtlCol="0">
            <a:spAutoFit/>
          </a:bodyPr>
          <a:lstStyle/>
          <a:p>
            <a:pPr defTabSz="822960">
              <a:defRPr/>
            </a:pPr>
            <a:r>
              <a:rPr lang="en-US" sz="2520" b="1" dirty="0" err="1">
                <a:solidFill>
                  <a:srgbClr val="FF0000"/>
                </a:solidFill>
                <a:latin typeface="HP001 4H" panose="020B0603050302020204" pitchFamily="34" charset="0"/>
                <a:cs typeface="Times New Roman" panose="02020603050405020304" pitchFamily="18" charset="0"/>
              </a:rPr>
              <a:t>Vở</a:t>
            </a:r>
            <a:endParaRPr lang="en-US" sz="2520" b="1" dirty="0">
              <a:solidFill>
                <a:srgbClr val="FF0000"/>
              </a:solidFill>
              <a:latin typeface="HP001 4H" panose="020B0603050302020204" pitchFamily="34" charset="0"/>
              <a:cs typeface="Times New Roman" panose="02020603050405020304" pitchFamily="18" charset="0"/>
            </a:endParaRPr>
          </a:p>
          <a:p>
            <a:pPr defTabSz="822960">
              <a:defRPr/>
            </a:pPr>
            <a:r>
              <a:rPr lang="en-US" sz="2520" b="1" dirty="0" err="1">
                <a:solidFill>
                  <a:srgbClr val="FF0000"/>
                </a:solidFill>
                <a:latin typeface="HP001 4H" panose="020B0603050302020204" pitchFamily="34" charset="0"/>
                <a:cs typeface="Times New Roman" panose="02020603050405020304" pitchFamily="18" charset="0"/>
              </a:rPr>
              <a:t>Tiếng</a:t>
            </a:r>
            <a:r>
              <a:rPr lang="en-US" sz="2520" b="1" dirty="0">
                <a:solidFill>
                  <a:srgbClr val="FF0000"/>
                </a:solidFill>
                <a:latin typeface="HP001 4H" panose="020B0603050302020204" pitchFamily="34" charset="0"/>
                <a:cs typeface="Times New Roman" panose="02020603050405020304" pitchFamily="18" charset="0"/>
              </a:rPr>
              <a:t> </a:t>
            </a:r>
            <a:r>
              <a:rPr lang="en-US" sz="2520" b="1" dirty="0" err="1">
                <a:solidFill>
                  <a:srgbClr val="FF0000"/>
                </a:solidFill>
                <a:latin typeface="HP001 4H" panose="020B0603050302020204" pitchFamily="34" charset="0"/>
                <a:cs typeface="Times New Roman" panose="02020603050405020304" pitchFamily="18" charset="0"/>
              </a:rPr>
              <a:t>Việt</a:t>
            </a:r>
            <a:endParaRPr lang="en-US" sz="2520" b="1" dirty="0">
              <a:solidFill>
                <a:srgbClr val="FF0000"/>
              </a:solidFill>
              <a:latin typeface="HP001 4H" panose="020B0603050302020204" pitchFamily="34" charset="0"/>
              <a:cs typeface="Times New Roman" panose="02020603050405020304" pitchFamily="18" charset="0"/>
            </a:endParaRPr>
          </a:p>
        </p:txBody>
      </p:sp>
      <p:pic>
        <p:nvPicPr>
          <p:cNvPr id="16" name="图片 40964" descr="1-4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856" y="295655"/>
            <a:ext cx="1194436" cy="1165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p:nvPr/>
        </p:nvSpPr>
        <p:spPr>
          <a:xfrm>
            <a:off x="2890850" y="728672"/>
            <a:ext cx="6651461" cy="577081"/>
          </a:xfrm>
          <a:prstGeom prst="rect">
            <a:avLst/>
          </a:prstGeom>
          <a:noFill/>
        </p:spPr>
        <p:txBody>
          <a:bodyPr wrap="square">
            <a:spAutoFit/>
          </a:bodyPr>
          <a:lstStyle/>
          <a:p>
            <a:pPr defTabSz="822960" fontAlgn="base">
              <a:lnSpc>
                <a:spcPct val="125000"/>
              </a:lnSpc>
              <a:spcBef>
                <a:spcPct val="0"/>
              </a:spcBef>
              <a:spcAft>
                <a:spcPct val="0"/>
              </a:spcAft>
              <a:defRPr/>
            </a:pPr>
            <a:r>
              <a:rPr lang="en-US" sz="2520" b="1" dirty="0">
                <a:solidFill>
                  <a:prstClr val="white">
                    <a:lumMod val="10000"/>
                  </a:prstClr>
                </a:solidFill>
                <a:latin typeface="HP001 4H" panose="020B0603050302020204" pitchFamily="34" charset="0"/>
                <a:cs typeface="Times New Roman" pitchFamily="18" charset="0"/>
              </a:rPr>
              <a:t>    </a:t>
            </a:r>
            <a:r>
              <a:rPr lang="en-US" sz="2520" b="1" dirty="0" err="1">
                <a:solidFill>
                  <a:prstClr val="white">
                    <a:lumMod val="10000"/>
                  </a:prstClr>
                </a:solidFill>
                <a:latin typeface="HP001 4 hàng" panose="020B0603050302020204" pitchFamily="34" charset="-93"/>
                <a:cs typeface="Times New Roman" pitchFamily="18" charset="0"/>
              </a:rPr>
              <a:t>Thứ</a:t>
            </a:r>
            <a:r>
              <a:rPr lang="en-US" sz="2520" b="1" dirty="0">
                <a:solidFill>
                  <a:prstClr val="white">
                    <a:lumMod val="10000"/>
                  </a:prstClr>
                </a:solidFill>
                <a:latin typeface="HP001 4 hàng" panose="020B0603050302020204" pitchFamily="34" charset="-93"/>
                <a:cs typeface="Times New Roman" pitchFamily="18" charset="0"/>
              </a:rPr>
              <a:t> </a:t>
            </a:r>
            <a:r>
              <a:rPr lang="en-US" sz="2520" b="1" dirty="0" err="1">
                <a:solidFill>
                  <a:prstClr val="white">
                    <a:lumMod val="10000"/>
                  </a:prstClr>
                </a:solidFill>
                <a:latin typeface="HP001 4 hàng" panose="020B0603050302020204" pitchFamily="34" charset="-93"/>
                <a:cs typeface="Times New Roman" pitchFamily="18" charset="0"/>
              </a:rPr>
              <a:t>tư</a:t>
            </a:r>
            <a:r>
              <a:rPr lang="en-US" sz="2520" b="1" dirty="0">
                <a:solidFill>
                  <a:prstClr val="white">
                    <a:lumMod val="10000"/>
                  </a:prstClr>
                </a:solidFill>
                <a:latin typeface="HP001 4 hàng" panose="020B0603050302020204" pitchFamily="34" charset="-93"/>
                <a:cs typeface="Times New Roman" pitchFamily="18" charset="0"/>
              </a:rPr>
              <a:t> </a:t>
            </a:r>
            <a:r>
              <a:rPr lang="en-US" sz="2520" b="1" err="1">
                <a:solidFill>
                  <a:prstClr val="white">
                    <a:lumMod val="10000"/>
                  </a:prstClr>
                </a:solidFill>
                <a:latin typeface="HP001 4 hàng" panose="020B0603050302020204" pitchFamily="34" charset="-93"/>
                <a:cs typeface="Times New Roman" pitchFamily="18" charset="0"/>
              </a:rPr>
              <a:t>ngày</a:t>
            </a:r>
            <a:r>
              <a:rPr lang="en-US" sz="2520" b="1">
                <a:solidFill>
                  <a:prstClr val="white">
                    <a:lumMod val="10000"/>
                  </a:prstClr>
                </a:solidFill>
                <a:latin typeface="HP001 4 hàng" panose="020B0603050302020204" pitchFamily="34" charset="-93"/>
                <a:cs typeface="Times New Roman" pitchFamily="18" charset="0"/>
              </a:rPr>
              <a:t> </a:t>
            </a:r>
            <a:r>
              <a:rPr lang="en-US" sz="2520" b="1" smtClean="0">
                <a:solidFill>
                  <a:prstClr val="white">
                    <a:lumMod val="10000"/>
                  </a:prstClr>
                </a:solidFill>
                <a:latin typeface="HP001 4 hàng" panose="020B0603050302020204" pitchFamily="34" charset="-93"/>
                <a:cs typeface="Times New Roman" pitchFamily="18" charset="0"/>
              </a:rPr>
              <a:t>12 </a:t>
            </a:r>
            <a:r>
              <a:rPr lang="en-US" sz="2520" b="1" dirty="0" err="1">
                <a:solidFill>
                  <a:prstClr val="white">
                    <a:lumMod val="10000"/>
                  </a:prstClr>
                </a:solidFill>
                <a:latin typeface="HP001 4 hàng" panose="020B0603050302020204" pitchFamily="34" charset="-93"/>
                <a:cs typeface="Times New Roman" pitchFamily="18" charset="0"/>
              </a:rPr>
              <a:t>tháng</a:t>
            </a:r>
            <a:r>
              <a:rPr lang="en-US" sz="2520" b="1" dirty="0">
                <a:solidFill>
                  <a:prstClr val="white">
                    <a:lumMod val="10000"/>
                  </a:prstClr>
                </a:solidFill>
                <a:latin typeface="HP001 4 hàng" panose="020B0603050302020204" pitchFamily="34" charset="-93"/>
                <a:cs typeface="Times New Roman" pitchFamily="18" charset="0"/>
              </a:rPr>
              <a:t> 10 </a:t>
            </a:r>
            <a:r>
              <a:rPr lang="en-US" sz="2520" b="1" err="1">
                <a:solidFill>
                  <a:prstClr val="white">
                    <a:lumMod val="10000"/>
                  </a:prstClr>
                </a:solidFill>
                <a:latin typeface="HP001 4 hàng" panose="020B0603050302020204" pitchFamily="34" charset="-93"/>
                <a:cs typeface="Times New Roman" pitchFamily="18" charset="0"/>
              </a:rPr>
              <a:t>năm</a:t>
            </a:r>
            <a:r>
              <a:rPr lang="en-US" sz="2520" b="1">
                <a:solidFill>
                  <a:prstClr val="white">
                    <a:lumMod val="10000"/>
                  </a:prstClr>
                </a:solidFill>
                <a:latin typeface="HP001 4 hàng" panose="020B0603050302020204" pitchFamily="34" charset="-93"/>
                <a:cs typeface="Times New Roman" pitchFamily="18" charset="0"/>
              </a:rPr>
              <a:t> </a:t>
            </a:r>
            <a:r>
              <a:rPr lang="en-US" sz="2520" b="1" smtClean="0">
                <a:solidFill>
                  <a:prstClr val="white">
                    <a:lumMod val="10000"/>
                  </a:prstClr>
                </a:solidFill>
                <a:latin typeface="HP001 4 hàng" panose="020B0603050302020204" pitchFamily="34" charset="-93"/>
                <a:cs typeface="Times New Roman" pitchFamily="18" charset="0"/>
              </a:rPr>
              <a:t>2022</a:t>
            </a:r>
            <a:endParaRPr lang="en-US" sz="2520" b="1" dirty="0">
              <a:solidFill>
                <a:prstClr val="white">
                  <a:lumMod val="10000"/>
                </a:prstClr>
              </a:solidFill>
              <a:latin typeface="HP001 4 hàng" panose="020B0603050302020204" pitchFamily="34" charset="-93"/>
              <a:cs typeface="Times New Roman" pitchFamily="18" charset="0"/>
            </a:endParaRPr>
          </a:p>
        </p:txBody>
      </p:sp>
      <p:sp>
        <p:nvSpPr>
          <p:cNvPr id="20" name="TextBox 19"/>
          <p:cNvSpPr txBox="1"/>
          <p:nvPr/>
        </p:nvSpPr>
        <p:spPr>
          <a:xfrm>
            <a:off x="5488294" y="1291806"/>
            <a:ext cx="2400872" cy="577081"/>
          </a:xfrm>
          <a:prstGeom prst="rect">
            <a:avLst/>
          </a:prstGeom>
          <a:noFill/>
        </p:spPr>
        <p:txBody>
          <a:bodyPr wrap="square">
            <a:spAutoFit/>
          </a:bodyPr>
          <a:lstStyle/>
          <a:p>
            <a:pPr defTabSz="822960" fontAlgn="base">
              <a:lnSpc>
                <a:spcPct val="125000"/>
              </a:lnSpc>
              <a:spcBef>
                <a:spcPct val="0"/>
              </a:spcBef>
              <a:spcAft>
                <a:spcPct val="0"/>
              </a:spcAft>
              <a:defRPr/>
            </a:pPr>
            <a:r>
              <a:rPr lang="en-US" sz="2520" b="1" dirty="0">
                <a:solidFill>
                  <a:prstClr val="white">
                    <a:lumMod val="10000"/>
                  </a:prstClr>
                </a:solidFill>
                <a:latin typeface="HP001 4H" panose="020B0603050302020204" pitchFamily="34" charset="0"/>
                <a:cs typeface="Times New Roman" pitchFamily="18" charset="0"/>
              </a:rPr>
              <a:t> </a:t>
            </a:r>
            <a:r>
              <a:rPr lang="en-US" sz="2520" b="1" dirty="0" err="1">
                <a:solidFill>
                  <a:prstClr val="white">
                    <a:lumMod val="10000"/>
                  </a:prstClr>
                </a:solidFill>
                <a:latin typeface="HP001 4 hàng" panose="020B0603050302020204" pitchFamily="34" charset="-93"/>
                <a:cs typeface="Times New Roman" pitchFamily="18" charset="0"/>
              </a:rPr>
              <a:t>Tiếng</a:t>
            </a:r>
            <a:r>
              <a:rPr lang="en-US" sz="2520" b="1" dirty="0">
                <a:solidFill>
                  <a:prstClr val="white">
                    <a:lumMod val="10000"/>
                  </a:prstClr>
                </a:solidFill>
                <a:latin typeface="HP001 4 hàng" panose="020B0603050302020204" pitchFamily="34" charset="-93"/>
                <a:cs typeface="Times New Roman" pitchFamily="18" charset="0"/>
              </a:rPr>
              <a:t> </a:t>
            </a:r>
            <a:r>
              <a:rPr lang="en-US" sz="2520" b="1" dirty="0" err="1">
                <a:solidFill>
                  <a:prstClr val="white">
                    <a:lumMod val="10000"/>
                  </a:prstClr>
                </a:solidFill>
                <a:latin typeface="HP001 4 hàng" panose="020B0603050302020204" pitchFamily="34" charset="-93"/>
                <a:cs typeface="Times New Roman" pitchFamily="18" charset="0"/>
              </a:rPr>
              <a:t>Việt</a:t>
            </a:r>
            <a:endParaRPr lang="en-US" sz="2520" b="1" dirty="0">
              <a:solidFill>
                <a:prstClr val="white">
                  <a:lumMod val="10000"/>
                </a:prstClr>
              </a:solidFill>
              <a:latin typeface="HP001 4 hàng" panose="020B0603050302020204" pitchFamily="34" charset="-93"/>
              <a:cs typeface="Times New Roman" pitchFamily="18" charset="0"/>
            </a:endParaRPr>
          </a:p>
        </p:txBody>
      </p:sp>
      <p:sp>
        <p:nvSpPr>
          <p:cNvPr id="11" name="TextBox 10">
            <a:extLst>
              <a:ext uri="{FF2B5EF4-FFF2-40B4-BE49-F238E27FC236}">
                <a16:creationId xmlns:a16="http://schemas.microsoft.com/office/drawing/2014/main" id="{D90DFE1B-7214-498C-A15F-1CFB44798CA5}"/>
              </a:ext>
            </a:extLst>
          </p:cNvPr>
          <p:cNvSpPr txBox="1"/>
          <p:nvPr/>
        </p:nvSpPr>
        <p:spPr>
          <a:xfrm>
            <a:off x="4501875" y="1919002"/>
            <a:ext cx="4866062" cy="480131"/>
          </a:xfrm>
          <a:prstGeom prst="rect">
            <a:avLst/>
          </a:prstGeom>
          <a:noFill/>
        </p:spPr>
        <p:txBody>
          <a:bodyPr wrap="square" rtlCol="0">
            <a:spAutoFit/>
          </a:bodyPr>
          <a:lstStyle/>
          <a:p>
            <a:pPr defTabSz="1097280">
              <a:defRPr/>
            </a:pPr>
            <a:r>
              <a:rPr lang="en-US" sz="2520" b="1" dirty="0" err="1">
                <a:solidFill>
                  <a:prstClr val="black"/>
                </a:solidFill>
                <a:latin typeface="HP001 4 hàng" panose="020B0603050302020204" pitchFamily="34" charset="0"/>
              </a:rPr>
              <a:t>Đọc</a:t>
            </a:r>
            <a:r>
              <a:rPr lang="en-US" sz="2520" b="1" dirty="0">
                <a:solidFill>
                  <a:prstClr val="black"/>
                </a:solidFill>
                <a:latin typeface="HP001 4 hàng" panose="020B0603050302020204" pitchFamily="34" charset="0"/>
              </a:rPr>
              <a:t>: </a:t>
            </a:r>
            <a:r>
              <a:rPr lang="en-US" sz="2520" b="1" dirty="0" err="1">
                <a:solidFill>
                  <a:prstClr val="black"/>
                </a:solidFill>
                <a:latin typeface="HP001 4 hàng" panose="020B0603050302020204" pitchFamily="34" charset="0"/>
              </a:rPr>
              <a:t>Danh</a:t>
            </a:r>
            <a:r>
              <a:rPr lang="en-US" sz="2520" b="1" dirty="0">
                <a:solidFill>
                  <a:prstClr val="black"/>
                </a:solidFill>
                <a:latin typeface="HP001 4 hàng" panose="020B0603050302020204" pitchFamily="34" charset="0"/>
              </a:rPr>
              <a:t> </a:t>
            </a:r>
            <a:r>
              <a:rPr lang="en-US" sz="2520" b="1" dirty="0" err="1">
                <a:solidFill>
                  <a:prstClr val="black"/>
                </a:solidFill>
                <a:latin typeface="HP001 4 hàng" panose="020B0603050302020204" pitchFamily="34" charset="0"/>
              </a:rPr>
              <a:t>sách</a:t>
            </a:r>
            <a:r>
              <a:rPr lang="en-US" sz="2520" b="1" dirty="0">
                <a:solidFill>
                  <a:prstClr val="black"/>
                </a:solidFill>
                <a:latin typeface="HP001 4 hàng" panose="020B0603050302020204" pitchFamily="34" charset="0"/>
              </a:rPr>
              <a:t> </a:t>
            </a:r>
            <a:r>
              <a:rPr lang="en-US" sz="2520" b="1" dirty="0" err="1">
                <a:solidFill>
                  <a:prstClr val="black"/>
                </a:solidFill>
                <a:latin typeface="HP001 4 hàng" panose="020B0603050302020204" pitchFamily="34" charset="0"/>
              </a:rPr>
              <a:t>học</a:t>
            </a:r>
            <a:r>
              <a:rPr lang="en-US" sz="2520" b="1" dirty="0">
                <a:solidFill>
                  <a:prstClr val="black"/>
                </a:solidFill>
                <a:latin typeface="HP001 4 hàng" panose="020B0603050302020204" pitchFamily="34" charset="0"/>
              </a:rPr>
              <a:t> </a:t>
            </a:r>
            <a:r>
              <a:rPr lang="en-US" sz="2520" b="1" dirty="0" err="1">
                <a:solidFill>
                  <a:prstClr val="black"/>
                </a:solidFill>
                <a:latin typeface="HP001 4 hàng" panose="020B0603050302020204" pitchFamily="34" charset="0"/>
              </a:rPr>
              <a:t>sinh</a:t>
            </a:r>
            <a:endParaRPr lang="vi-VN" sz="2520" b="1" dirty="0">
              <a:solidFill>
                <a:prstClr val="black"/>
              </a:solidFill>
              <a:latin typeface="HP001 4 hàng" panose="020B0603050302020204" pitchFamily="34" charset="0"/>
            </a:endParaRPr>
          </a:p>
        </p:txBody>
      </p:sp>
    </p:spTree>
    <p:extLst>
      <p:ext uri="{BB962C8B-B14F-4D97-AF65-F5344CB8AC3E}">
        <p14:creationId xmlns:p14="http://schemas.microsoft.com/office/powerpoint/2010/main" val="318532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4"/>
          <p:cNvGrpSpPr>
            <a:grpSpLocks noChangeAspect="1"/>
          </p:cNvGrpSpPr>
          <p:nvPr/>
        </p:nvGrpSpPr>
        <p:grpSpPr bwMode="auto">
          <a:xfrm flipV="1">
            <a:off x="1803400" y="1273810"/>
            <a:ext cx="2540000" cy="2620645"/>
            <a:chOff x="1308" y="1009"/>
            <a:chExt cx="1001" cy="1033"/>
          </a:xfrm>
        </p:grpSpPr>
        <p:sp>
          <p:nvSpPr>
            <p:cNvPr id="53"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4" name="组合 3"/>
          <p:cNvGrpSpPr/>
          <p:nvPr/>
        </p:nvGrpSpPr>
        <p:grpSpPr>
          <a:xfrm>
            <a:off x="2012740" y="3087713"/>
            <a:ext cx="7960995" cy="1132057"/>
            <a:chOff x="7117" y="6217"/>
            <a:chExt cx="6260" cy="759"/>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8076" y="6217"/>
              <a:ext cx="4341" cy="685"/>
            </a:xfrm>
            <a:prstGeom prst="roundRect">
              <a:avLst>
                <a:gd name="adj" fmla="val 50000"/>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r0c0i Linotte" pitchFamily="2" charset="0"/>
                <a:ea typeface="字魂59号-创粗黑" panose="00000500000000000000" pitchFamily="2" charset="-122"/>
                <a:cs typeface="+mn-ea"/>
                <a:sym typeface="字魂59号-创粗黑" panose="00000500000000000000" pitchFamily="2" charset="-122"/>
              </a:endParaRPr>
            </a:p>
          </p:txBody>
        </p:sp>
      </p:grpSp>
      <p:sp>
        <p:nvSpPr>
          <p:cNvPr id="2" name="TextBox 1"/>
          <p:cNvSpPr txBox="1"/>
          <p:nvPr/>
        </p:nvSpPr>
        <p:spPr>
          <a:xfrm>
            <a:off x="5142701" y="3093735"/>
            <a:ext cx="2246983" cy="1015663"/>
          </a:xfrm>
          <a:prstGeom prst="rect">
            <a:avLst/>
          </a:prstGeom>
          <a:noFill/>
        </p:spPr>
        <p:txBody>
          <a:bodyPr wrap="square" rtlCol="0">
            <a:spAutoFit/>
          </a:bodyPr>
          <a:lstStyle/>
          <a:p>
            <a:r>
              <a:rPr lang="en-US" sz="6000" b="1" dirty="0">
                <a:solidFill>
                  <a:srgbClr val="002060"/>
                </a:solidFill>
                <a:latin typeface="r0c0i Linotte" pitchFamily="2" charset="0"/>
              </a:rPr>
              <a:t>ĐỌC</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alpha val="96000"/>
          </a:schemeClr>
        </a:solid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3"/>
          <a:srcRect b="27299"/>
          <a:stretch/>
        </p:blipFill>
        <p:spPr>
          <a:xfrm rot="10800000" flipV="1">
            <a:off x="356093" y="184963"/>
            <a:ext cx="11507188" cy="66730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p:cNvSpPr txBox="1"/>
          <p:nvPr/>
        </p:nvSpPr>
        <p:spPr>
          <a:xfrm>
            <a:off x="2384748" y="1522785"/>
            <a:ext cx="8141075" cy="461665"/>
          </a:xfrm>
          <a:prstGeom prst="rect">
            <a:avLst/>
          </a:prstGeom>
          <a:noFill/>
        </p:spPr>
        <p:txBody>
          <a:bodyPr wrap="square" rtlCol="0">
            <a:spAutoFit/>
          </a:bodyPr>
          <a:lstStyle/>
          <a:p>
            <a:pPr algn="ctr"/>
            <a:r>
              <a:rPr lang="en-US" sz="2400" b="1" dirty="0" err="1">
                <a:solidFill>
                  <a:srgbClr val="FF0000"/>
                </a:solidFill>
                <a:latin typeface="r0c0i Linotte" pitchFamily="2" charset="0"/>
              </a:rPr>
              <a:t>Danh</a:t>
            </a:r>
            <a:r>
              <a:rPr lang="en-US" sz="2400" b="1" dirty="0">
                <a:solidFill>
                  <a:srgbClr val="FF0000"/>
                </a:solidFill>
                <a:latin typeface="r0c0i Linotte" pitchFamily="2" charset="0"/>
              </a:rPr>
              <a:t> </a:t>
            </a:r>
            <a:r>
              <a:rPr lang="en-US" sz="2400" b="1" dirty="0" err="1">
                <a:solidFill>
                  <a:srgbClr val="FF0000"/>
                </a:solidFill>
                <a:latin typeface="r0c0i Linotte" pitchFamily="2" charset="0"/>
              </a:rPr>
              <a:t>sách</a:t>
            </a:r>
            <a:r>
              <a:rPr lang="en-US" sz="2400" b="1" dirty="0">
                <a:solidFill>
                  <a:srgbClr val="FF0000"/>
                </a:solidFill>
                <a:latin typeface="r0c0i Linotte" pitchFamily="2" charset="0"/>
              </a:rPr>
              <a:t> </a:t>
            </a:r>
            <a:r>
              <a:rPr lang="en-US" sz="2400" b="1" dirty="0" err="1">
                <a:solidFill>
                  <a:srgbClr val="FF0000"/>
                </a:solidFill>
                <a:latin typeface="r0c0i Linotte" pitchFamily="2" charset="0"/>
              </a:rPr>
              <a:t>học</a:t>
            </a:r>
            <a:r>
              <a:rPr lang="en-US" sz="2400" b="1" dirty="0">
                <a:solidFill>
                  <a:srgbClr val="FF0000"/>
                </a:solidFill>
                <a:latin typeface="r0c0i Linotte" pitchFamily="2" charset="0"/>
              </a:rPr>
              <a:t> </a:t>
            </a:r>
            <a:r>
              <a:rPr lang="en-US" sz="2400" b="1" dirty="0" err="1">
                <a:solidFill>
                  <a:srgbClr val="FF0000"/>
                </a:solidFill>
                <a:latin typeface="r0c0i Linotte" pitchFamily="2" charset="0"/>
              </a:rPr>
              <a:t>sinh</a:t>
            </a:r>
            <a:r>
              <a:rPr lang="en-US" sz="2400" b="1" dirty="0">
                <a:solidFill>
                  <a:srgbClr val="FF0000"/>
                </a:solidFill>
                <a:latin typeface="r0c0i Linotte" pitchFamily="2" charset="0"/>
              </a:rPr>
              <a:t> </a:t>
            </a:r>
            <a:r>
              <a:rPr lang="en-US" sz="2400" b="1" dirty="0" err="1">
                <a:solidFill>
                  <a:srgbClr val="FF0000"/>
                </a:solidFill>
                <a:latin typeface="r0c0i Linotte" pitchFamily="2" charset="0"/>
              </a:rPr>
              <a:t>tổ</a:t>
            </a:r>
            <a:r>
              <a:rPr lang="en-US" sz="2400" b="1" dirty="0">
                <a:solidFill>
                  <a:srgbClr val="FF0000"/>
                </a:solidFill>
                <a:latin typeface="r0c0i Linotte" pitchFamily="2" charset="0"/>
              </a:rPr>
              <a:t> 2 </a:t>
            </a:r>
            <a:r>
              <a:rPr lang="en-US" sz="2400" b="1" dirty="0" err="1">
                <a:solidFill>
                  <a:srgbClr val="FF0000"/>
                </a:solidFill>
                <a:latin typeface="r0c0i Linotte" pitchFamily="2" charset="0"/>
              </a:rPr>
              <a:t>lớp</a:t>
            </a:r>
            <a:r>
              <a:rPr lang="en-US" sz="2400" b="1" dirty="0">
                <a:solidFill>
                  <a:srgbClr val="FF0000"/>
                </a:solidFill>
                <a:latin typeface="r0c0i Linotte" pitchFamily="2" charset="0"/>
              </a:rPr>
              <a:t> 2C </a:t>
            </a:r>
            <a:r>
              <a:rPr lang="en-US" sz="2400" b="1" dirty="0" err="1">
                <a:solidFill>
                  <a:srgbClr val="FF0000"/>
                </a:solidFill>
                <a:latin typeface="r0c0i Linotte" pitchFamily="2" charset="0"/>
              </a:rPr>
              <a:t>đăng</a:t>
            </a:r>
            <a:r>
              <a:rPr lang="en-US" sz="2400" b="1" dirty="0">
                <a:solidFill>
                  <a:srgbClr val="FF0000"/>
                </a:solidFill>
                <a:latin typeface="r0c0i Linotte" pitchFamily="2" charset="0"/>
              </a:rPr>
              <a:t> </a:t>
            </a:r>
            <a:r>
              <a:rPr lang="en-US" sz="2400" b="1" dirty="0" err="1">
                <a:solidFill>
                  <a:srgbClr val="FF0000"/>
                </a:solidFill>
                <a:latin typeface="r0c0i Linotte" pitchFamily="2" charset="0"/>
              </a:rPr>
              <a:t>kí</a:t>
            </a:r>
            <a:r>
              <a:rPr lang="en-US" sz="2400" b="1" dirty="0">
                <a:solidFill>
                  <a:srgbClr val="FF0000"/>
                </a:solidFill>
                <a:latin typeface="r0c0i Linotte" pitchFamily="2" charset="0"/>
              </a:rPr>
              <a:t> </a:t>
            </a:r>
            <a:r>
              <a:rPr lang="en-US" sz="2400" b="1" dirty="0" err="1">
                <a:solidFill>
                  <a:srgbClr val="FF0000"/>
                </a:solidFill>
                <a:latin typeface="r0c0i Linotte" pitchFamily="2" charset="0"/>
              </a:rPr>
              <a:t>đọc</a:t>
            </a:r>
            <a:r>
              <a:rPr lang="en-US" sz="2400" b="1" dirty="0">
                <a:solidFill>
                  <a:srgbClr val="FF0000"/>
                </a:solidFill>
                <a:latin typeface="r0c0i Linotte" pitchFamily="2" charset="0"/>
              </a:rPr>
              <a:t> </a:t>
            </a:r>
            <a:r>
              <a:rPr lang="en-US" sz="2400" b="1" dirty="0" err="1">
                <a:solidFill>
                  <a:srgbClr val="FF0000"/>
                </a:solidFill>
                <a:latin typeface="r0c0i Linotte" pitchFamily="2" charset="0"/>
              </a:rPr>
              <a:t>truyện</a:t>
            </a:r>
            <a:r>
              <a:rPr lang="en-US" sz="2400" b="1" dirty="0">
                <a:solidFill>
                  <a:srgbClr val="FF0000"/>
                </a:solidFill>
                <a:latin typeface="r0c0i Linotte" pitchFamily="2" charset="0"/>
              </a:rPr>
              <a:t> </a:t>
            </a:r>
          </a:p>
        </p:txBody>
      </p:sp>
      <p:sp>
        <p:nvSpPr>
          <p:cNvPr id="15" name="TextBox 14"/>
          <p:cNvSpPr txBox="1"/>
          <p:nvPr/>
        </p:nvSpPr>
        <p:spPr>
          <a:xfrm>
            <a:off x="2867888" y="136923"/>
            <a:ext cx="6653471" cy="615489"/>
          </a:xfrm>
          <a:prstGeom prst="rect">
            <a:avLst/>
          </a:prstGeom>
          <a:noFill/>
        </p:spPr>
        <p:txBody>
          <a:bodyPr wrap="square" lIns="121855" tIns="60928" rIns="121855" bIns="60928" rtlCol="0">
            <a:spAutoFit/>
          </a:bodyPr>
          <a:lstStyle/>
          <a:p>
            <a:pPr algn="ctr"/>
            <a:r>
              <a:rPr lang="en-US" sz="3200"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Bài</a:t>
            </a:r>
            <a:r>
              <a:rPr lang="en-US" sz="32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12: DANH SÁCH HỌC SINH </a:t>
            </a:r>
          </a:p>
        </p:txBody>
      </p:sp>
      <p:sp>
        <p:nvSpPr>
          <p:cNvPr id="16" name="TextBox 15"/>
          <p:cNvSpPr txBox="1"/>
          <p:nvPr/>
        </p:nvSpPr>
        <p:spPr>
          <a:xfrm>
            <a:off x="1105048" y="891712"/>
            <a:ext cx="10475375" cy="738599"/>
          </a:xfrm>
          <a:prstGeom prst="rect">
            <a:avLst/>
          </a:prstGeom>
          <a:solidFill>
            <a:schemeClr val="bg1"/>
          </a:solidFill>
        </p:spPr>
        <p:txBody>
          <a:bodyPr wrap="square" lIns="121855" tIns="60928" rIns="121855" bIns="60928" numCol="1" rtlCol="0">
            <a:spAutoFit/>
          </a:bodyPr>
          <a:lstStyle/>
          <a:p>
            <a:pPr algn="just"/>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Hôm</a:t>
            </a:r>
            <a:r>
              <a:rPr lang="en-US" sz="2000" dirty="0">
                <a:latin typeface="Arial-Rounded" panose="020B0500000000000000" pitchFamily="34" charset="0"/>
                <a:ea typeface="Arial-Rounded" panose="020B0500000000000000" pitchFamily="34" charset="0"/>
                <a:cs typeface="Arial-Rounded" panose="020B0500000000000000" pitchFamily="34" charset="0"/>
              </a:rPr>
              <a:t> nay </a:t>
            </a:r>
            <a:r>
              <a:rPr lang="en-US" sz="2000" dirty="0" err="1">
                <a:latin typeface="Arial-Rounded" panose="020B0500000000000000" pitchFamily="34" charset="0"/>
                <a:ea typeface="Arial-Rounded" panose="020B0500000000000000" pitchFamily="34" charset="0"/>
                <a:cs typeface="Arial-Rounded" panose="020B0500000000000000" pitchFamily="34" charset="0"/>
              </a:rPr>
              <a:t>chúng</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tôi</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truyện</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tại</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lớp</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Cô</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giáo</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cho</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chúng</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tôi</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đăng</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kí</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truyện</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theo</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sở</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thích</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Dưới</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đây</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là</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danh</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sách</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đăng</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kí</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tổ</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tôi</a:t>
            </a:r>
            <a:r>
              <a:rPr lang="en-US" sz="2000" dirty="0">
                <a:latin typeface="Arial-Rounded" panose="020B0500000000000000" pitchFamily="34" charset="0"/>
                <a:ea typeface="Arial-Rounded" panose="020B0500000000000000" pitchFamily="34" charset="0"/>
                <a:cs typeface="Arial-Rounded" panose="020B0500000000000000" pitchFamily="34" charset="0"/>
              </a:rPr>
              <a:t>.</a:t>
            </a:r>
          </a:p>
        </p:txBody>
      </p:sp>
      <p:graphicFrame>
        <p:nvGraphicFramePr>
          <p:cNvPr id="7" name="Table 6"/>
          <p:cNvGraphicFramePr>
            <a:graphicFrameLocks noGrp="1"/>
          </p:cNvGraphicFramePr>
          <p:nvPr>
            <p:extLst>
              <p:ext uri="{D42A27DB-BD31-4B8C-83A1-F6EECF244321}">
                <p14:modId xmlns:p14="http://schemas.microsoft.com/office/powerpoint/2010/main" val="81174980"/>
              </p:ext>
            </p:extLst>
          </p:nvPr>
        </p:nvGraphicFramePr>
        <p:xfrm>
          <a:off x="3047652" y="1998745"/>
          <a:ext cx="6488234" cy="3840480"/>
        </p:xfrm>
        <a:graphic>
          <a:graphicData uri="http://schemas.openxmlformats.org/drawingml/2006/table">
            <a:tbl>
              <a:tblPr firstRow="1" bandRow="1">
                <a:tableStyleId>{5C22544A-7EE6-4342-B048-85BDC9FD1C3A}</a:tableStyleId>
              </a:tblPr>
              <a:tblGrid>
                <a:gridCol w="1342449">
                  <a:extLst>
                    <a:ext uri="{9D8B030D-6E8A-4147-A177-3AD203B41FA5}">
                      <a16:colId xmlns:a16="http://schemas.microsoft.com/office/drawing/2014/main" val="2599426096"/>
                    </a:ext>
                  </a:extLst>
                </a:gridCol>
                <a:gridCol w="2267338">
                  <a:extLst>
                    <a:ext uri="{9D8B030D-6E8A-4147-A177-3AD203B41FA5}">
                      <a16:colId xmlns:a16="http://schemas.microsoft.com/office/drawing/2014/main" val="1175404553"/>
                    </a:ext>
                  </a:extLst>
                </a:gridCol>
                <a:gridCol w="2878447">
                  <a:extLst>
                    <a:ext uri="{9D8B030D-6E8A-4147-A177-3AD203B41FA5}">
                      <a16:colId xmlns:a16="http://schemas.microsoft.com/office/drawing/2014/main" val="1779731609"/>
                    </a:ext>
                  </a:extLst>
                </a:gridCol>
              </a:tblGrid>
              <a:tr h="290158">
                <a:tc>
                  <a:txBody>
                    <a:bodyPr/>
                    <a:lstStyle/>
                    <a:p>
                      <a:pPr algn="ctr"/>
                      <a:r>
                        <a:rPr lang="en-US"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Số</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thứ</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tự</a:t>
                      </a:r>
                      <a:endParaRPr lang="en-US"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accent2">
                        <a:lumMod val="40000"/>
                        <a:lumOff val="60000"/>
                      </a:schemeClr>
                    </a:solidFill>
                  </a:tcPr>
                </a:tc>
                <a:tc>
                  <a:txBody>
                    <a:bodyPr/>
                    <a:lstStyle/>
                    <a:p>
                      <a:pPr algn="ctr"/>
                      <a:r>
                        <a:rPr lang="en-US"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Họ</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và</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tên</a:t>
                      </a:r>
                      <a:endParaRPr lang="en-US"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accent2">
                        <a:lumMod val="40000"/>
                        <a:lumOff val="60000"/>
                      </a:schemeClr>
                    </a:solidFill>
                  </a:tcPr>
                </a:tc>
                <a:tc>
                  <a:txBody>
                    <a:bodyPr/>
                    <a:lstStyle/>
                    <a:p>
                      <a:pPr algn="ctr"/>
                      <a:r>
                        <a:rPr lang="en-US"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Truyện</a:t>
                      </a:r>
                      <a:endParaRPr lang="en-US"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2708866607"/>
                  </a:ext>
                </a:extLst>
              </a:tr>
              <a:tr h="274320">
                <a:tc>
                  <a:txBody>
                    <a:bodyPr/>
                    <a:lstStyle/>
                    <a:p>
                      <a:pPr algn="ctr"/>
                      <a:r>
                        <a:rPr lang="en-US"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1</a:t>
                      </a: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bg1"/>
                    </a:solidFill>
                  </a:tcPr>
                </a:tc>
                <a:tc>
                  <a:txBody>
                    <a:bodyPr/>
                    <a:lstStyle/>
                    <a:p>
                      <a:pPr algn="l"/>
                      <a:r>
                        <a:rPr lang="en-US"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Trần</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Trường</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An</a:t>
                      </a:r>
                      <a:endParaRPr lang="en-US"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bg1"/>
                    </a:solidFill>
                  </a:tcPr>
                </a:tc>
                <a:tc>
                  <a:txBody>
                    <a:bodyPr/>
                    <a:lstStyle/>
                    <a:p>
                      <a:pPr algn="l"/>
                      <a:r>
                        <a:rPr lang="en-US"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Ngày</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khai</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trường</a:t>
                      </a:r>
                      <a:endParaRPr lang="en-US"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bg1"/>
                    </a:solidFill>
                  </a:tcPr>
                </a:tc>
                <a:extLst>
                  <a:ext uri="{0D108BD9-81ED-4DB2-BD59-A6C34878D82A}">
                    <a16:rowId xmlns:a16="http://schemas.microsoft.com/office/drawing/2014/main" val="3583960716"/>
                  </a:ext>
                </a:extLst>
              </a:tr>
              <a:tr h="274320">
                <a:tc>
                  <a:txBody>
                    <a:bodyPr/>
                    <a:lstStyle/>
                    <a:p>
                      <a:pPr algn="ctr"/>
                      <a:r>
                        <a:rPr lang="en-US"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2</a:t>
                      </a: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bg1"/>
                    </a:solidFill>
                  </a:tcPr>
                </a:tc>
                <a:tc>
                  <a:txBody>
                    <a:bodyPr/>
                    <a:lstStyle/>
                    <a:p>
                      <a:pPr algn="l"/>
                      <a:r>
                        <a:rPr lang="en-US"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Nguyễn</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Hà</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Anh</a:t>
                      </a:r>
                      <a:endParaRPr lang="en-US"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bg1"/>
                    </a:solidFill>
                  </a:tcPr>
                </a:tc>
                <a:tc>
                  <a:txBody>
                    <a:bodyPr/>
                    <a:lstStyle/>
                    <a:p>
                      <a:pPr algn="l"/>
                      <a:r>
                        <a:rPr lang="en-US"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Ếch</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xanh</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đi</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học</a:t>
                      </a:r>
                      <a:endParaRPr lang="en-US"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bg1"/>
                    </a:solidFill>
                  </a:tcPr>
                </a:tc>
                <a:extLst>
                  <a:ext uri="{0D108BD9-81ED-4DB2-BD59-A6C34878D82A}">
                    <a16:rowId xmlns:a16="http://schemas.microsoft.com/office/drawing/2014/main" val="3891268254"/>
                  </a:ext>
                </a:extLst>
              </a:tr>
              <a:tr h="274320">
                <a:tc>
                  <a:txBody>
                    <a:bodyPr/>
                    <a:lstStyle/>
                    <a:p>
                      <a:pPr algn="ctr"/>
                      <a:r>
                        <a:rPr lang="en-US"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3</a:t>
                      </a: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bg1"/>
                    </a:solidFill>
                  </a:tcPr>
                </a:tc>
                <a:tc>
                  <a:txBody>
                    <a:bodyPr/>
                    <a:lstStyle/>
                    <a:p>
                      <a:pPr algn="l"/>
                      <a:r>
                        <a:rPr lang="en-US"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Nguyễn</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Ngọc</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Bảo</a:t>
                      </a:r>
                      <a:endParaRPr lang="en-US"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Ếch</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xanh</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đi</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học</a:t>
                      </a:r>
                      <a:endParaRPr lang="en-US"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bg1"/>
                    </a:solidFill>
                  </a:tcPr>
                </a:tc>
                <a:extLst>
                  <a:ext uri="{0D108BD9-81ED-4DB2-BD59-A6C34878D82A}">
                    <a16:rowId xmlns:a16="http://schemas.microsoft.com/office/drawing/2014/main" val="3034206114"/>
                  </a:ext>
                </a:extLst>
              </a:tr>
              <a:tr h="274320">
                <a:tc>
                  <a:txBody>
                    <a:bodyPr/>
                    <a:lstStyle/>
                    <a:p>
                      <a:pPr algn="ctr"/>
                      <a:r>
                        <a:rPr lang="en-US"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4</a:t>
                      </a: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bg1"/>
                    </a:solidFill>
                  </a:tcPr>
                </a:tc>
                <a:tc>
                  <a:txBody>
                    <a:bodyPr/>
                    <a:lstStyle/>
                    <a:p>
                      <a:pPr algn="l"/>
                      <a:r>
                        <a:rPr lang="en-US"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Đỗ</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Duy</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Bắc</a:t>
                      </a:r>
                      <a:endParaRPr lang="en-US"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bg1"/>
                    </a:solidFill>
                  </a:tcPr>
                </a:tc>
                <a:tc>
                  <a:txBody>
                    <a:bodyPr/>
                    <a:lstStyle/>
                    <a:p>
                      <a:pPr algn="l"/>
                      <a:r>
                        <a:rPr lang="en-US"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Ngày</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khai</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trường</a:t>
                      </a:r>
                      <a:endParaRPr lang="en-US"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bg1"/>
                    </a:solidFill>
                  </a:tcPr>
                </a:tc>
                <a:extLst>
                  <a:ext uri="{0D108BD9-81ED-4DB2-BD59-A6C34878D82A}">
                    <a16:rowId xmlns:a16="http://schemas.microsoft.com/office/drawing/2014/main" val="3021365762"/>
                  </a:ext>
                </a:extLst>
              </a:tr>
              <a:tr h="274320">
                <a:tc>
                  <a:txBody>
                    <a:bodyPr/>
                    <a:lstStyle/>
                    <a:p>
                      <a:pPr algn="ctr"/>
                      <a:r>
                        <a:rPr lang="en-US"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5</a:t>
                      </a: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bg1"/>
                    </a:solidFill>
                  </a:tcPr>
                </a:tc>
                <a:tc>
                  <a:txBody>
                    <a:bodyPr/>
                    <a:lstStyle/>
                    <a:p>
                      <a:pPr algn="l"/>
                      <a:r>
                        <a:rPr lang="en-US"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Vũ</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Tiến</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Bình</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endParaRPr lang="en-US"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bg1"/>
                    </a:solidFill>
                  </a:tcPr>
                </a:tc>
                <a:tc>
                  <a:txBody>
                    <a:bodyPr/>
                    <a:lstStyle/>
                    <a:p>
                      <a:pPr algn="l"/>
                      <a:r>
                        <a:rPr lang="en-US"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Vì</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sao</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gà</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chẳng</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giỏi</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bơi</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endParaRPr lang="en-US"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bg1"/>
                    </a:solidFill>
                  </a:tcPr>
                </a:tc>
                <a:extLst>
                  <a:ext uri="{0D108BD9-81ED-4DB2-BD59-A6C34878D82A}">
                    <a16:rowId xmlns:a16="http://schemas.microsoft.com/office/drawing/2014/main" val="2640527567"/>
                  </a:ext>
                </a:extLst>
              </a:tr>
              <a:tr h="274320">
                <a:tc>
                  <a:txBody>
                    <a:bodyPr/>
                    <a:lstStyle/>
                    <a:p>
                      <a:pPr algn="ctr"/>
                      <a:r>
                        <a:rPr lang="en-US"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6</a:t>
                      </a: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bg1"/>
                    </a:solidFill>
                  </a:tcPr>
                </a:tc>
                <a:tc>
                  <a:txBody>
                    <a:bodyPr/>
                    <a:lstStyle/>
                    <a:p>
                      <a:pPr algn="l"/>
                      <a:r>
                        <a:rPr lang="en-US"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Lê</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Thị</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Cúc</a:t>
                      </a:r>
                      <a:endParaRPr lang="en-US"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bg1"/>
                    </a:solidFill>
                  </a:tcPr>
                </a:tc>
                <a:tc>
                  <a:txBody>
                    <a:bodyPr/>
                    <a:lstStyle/>
                    <a:p>
                      <a:pPr algn="l"/>
                      <a:r>
                        <a:rPr lang="en-US"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Ngày</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khai</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trường</a:t>
                      </a:r>
                      <a:endParaRPr lang="en-US"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bg1"/>
                    </a:solidFill>
                  </a:tcPr>
                </a:tc>
                <a:extLst>
                  <a:ext uri="{0D108BD9-81ED-4DB2-BD59-A6C34878D82A}">
                    <a16:rowId xmlns:a16="http://schemas.microsoft.com/office/drawing/2014/main" val="3170996883"/>
                  </a:ext>
                </a:extLst>
              </a:tr>
              <a:tr h="274320">
                <a:tc>
                  <a:txBody>
                    <a:bodyPr/>
                    <a:lstStyle/>
                    <a:p>
                      <a:pPr algn="ctr"/>
                      <a:r>
                        <a:rPr lang="en-US"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7</a:t>
                      </a: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bg1"/>
                    </a:solidFill>
                  </a:tcPr>
                </a:tc>
                <a:tc>
                  <a:txBody>
                    <a:bodyPr/>
                    <a:lstStyle/>
                    <a:p>
                      <a:pPr algn="l"/>
                      <a:r>
                        <a:rPr lang="en-US"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Lê</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Gia</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Hân</a:t>
                      </a:r>
                      <a:endParaRPr lang="en-US"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bg1"/>
                    </a:solidFill>
                  </a:tcPr>
                </a:tc>
                <a:tc>
                  <a:txBody>
                    <a:bodyPr/>
                    <a:lstStyle/>
                    <a:p>
                      <a:pPr algn="l"/>
                      <a:r>
                        <a:rPr lang="en-US"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Vì</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sao</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gà</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chẳng</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giỏi</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bơi</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endParaRPr lang="en-US"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bg1"/>
                    </a:solidFill>
                  </a:tcPr>
                </a:tc>
                <a:extLst>
                  <a:ext uri="{0D108BD9-81ED-4DB2-BD59-A6C34878D82A}">
                    <a16:rowId xmlns:a16="http://schemas.microsoft.com/office/drawing/2014/main" val="1203991626"/>
                  </a:ext>
                </a:extLst>
              </a:tr>
              <a:tr h="274320">
                <a:tc>
                  <a:txBody>
                    <a:bodyPr/>
                    <a:lstStyle/>
                    <a:p>
                      <a:pPr algn="ctr"/>
                      <a:r>
                        <a:rPr lang="en-US"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8</a:t>
                      </a: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bg1"/>
                    </a:solidFill>
                  </a:tcPr>
                </a:tc>
                <a:tc>
                  <a:txBody>
                    <a:bodyPr/>
                    <a:lstStyle/>
                    <a:p>
                      <a:pPr algn="l"/>
                      <a:r>
                        <a:rPr lang="en-US"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Phùng</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Minh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Khánh</a:t>
                      </a:r>
                      <a:endParaRPr lang="en-US"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bg1"/>
                    </a:solidFill>
                  </a:tcPr>
                </a:tc>
                <a:tc>
                  <a:txBody>
                    <a:bodyPr/>
                    <a:lstStyle/>
                    <a:p>
                      <a:pPr algn="l"/>
                      <a:r>
                        <a:rPr lang="en-US"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Ếch</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xanh</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đi</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b="0" baseline="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học</a:t>
                      </a:r>
                      <a:r>
                        <a:rPr lang="en-US" b="0" baseline="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endParaRPr lang="en-US"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w="12700" cap="flat" cmpd="sng" algn="ctr">
                      <a:solidFill>
                        <a:srgbClr val="FF9900"/>
                      </a:solidFill>
                      <a:prstDash val="solid"/>
                      <a:round/>
                      <a:headEnd type="none" w="med" len="med"/>
                      <a:tailEnd type="none" w="med" len="med"/>
                    </a:lnB>
                    <a:solidFill>
                      <a:schemeClr val="bg1"/>
                    </a:solidFill>
                  </a:tcPr>
                </a:tc>
                <a:extLst>
                  <a:ext uri="{0D108BD9-81ED-4DB2-BD59-A6C34878D82A}">
                    <a16:rowId xmlns:a16="http://schemas.microsoft.com/office/drawing/2014/main" val="2825857318"/>
                  </a:ext>
                </a:extLst>
              </a:tr>
            </a:tbl>
          </a:graphicData>
        </a:graphic>
      </p:graphicFrame>
      <p:sp>
        <p:nvSpPr>
          <p:cNvPr id="25" name="TextBox 24"/>
          <p:cNvSpPr txBox="1"/>
          <p:nvPr/>
        </p:nvSpPr>
        <p:spPr>
          <a:xfrm>
            <a:off x="973185" y="5796499"/>
            <a:ext cx="10475375" cy="1046376"/>
          </a:xfrm>
          <a:prstGeom prst="rect">
            <a:avLst/>
          </a:prstGeom>
          <a:noFill/>
        </p:spPr>
        <p:txBody>
          <a:bodyPr wrap="square" lIns="121855" tIns="60928" rIns="121855" bIns="60928" numCol="1" rtlCol="0">
            <a:spAutoFit/>
          </a:bodyPr>
          <a:lstStyle/>
          <a:p>
            <a:pPr algn="just"/>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Dựa</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vào</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danh</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sách</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đăng</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kí</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cô</a:t>
            </a:r>
            <a:r>
              <a:rPr lang="en-US" sz="2000" dirty="0">
                <a:latin typeface="Arial-Rounded" panose="020B0500000000000000" pitchFamily="34" charset="0"/>
                <a:ea typeface="Arial-Rounded" panose="020B0500000000000000" pitchFamily="34" charset="0"/>
                <a:cs typeface="Arial-Rounded" panose="020B0500000000000000" pitchFamily="34" charset="0"/>
              </a:rPr>
              <a:t> chia </a:t>
            </a:r>
            <a:r>
              <a:rPr lang="en-US" sz="2000" dirty="0" err="1">
                <a:latin typeface="Arial-Rounded" panose="020B0500000000000000" pitchFamily="34" charset="0"/>
                <a:ea typeface="Arial-Rounded" panose="020B0500000000000000" pitchFamily="34" charset="0"/>
                <a:cs typeface="Arial-Rounded" panose="020B0500000000000000" pitchFamily="34" charset="0"/>
              </a:rPr>
              <a:t>lớp</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thành</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ba</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nhóm</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mỗi</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nhóm</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truyện</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Chúng</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tôi</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cho</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nhau</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nghe</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rồi</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cùng</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nhau</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trao</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đổi</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về</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các</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nhân</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vật</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truyện</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mà</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nhóm</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đã</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chọn</a:t>
            </a:r>
            <a:r>
              <a:rPr lang="en-US" sz="2000" dirty="0">
                <a:latin typeface="Arial-Rounded" panose="020B0500000000000000" pitchFamily="34" charset="0"/>
                <a:ea typeface="Arial-Rounded" panose="020B0500000000000000" pitchFamily="34" charset="0"/>
                <a:cs typeface="Arial-Rounded" panose="020B0500000000000000" pitchFamily="34" charset="0"/>
              </a:rPr>
              <a:t>.</a:t>
            </a:r>
          </a:p>
        </p:txBody>
      </p:sp>
      <p:cxnSp>
        <p:nvCxnSpPr>
          <p:cNvPr id="29" name="Straight Arrow Connector 28"/>
          <p:cNvCxnSpPr>
            <a:cxnSpLocks/>
          </p:cNvCxnSpPr>
          <p:nvPr/>
        </p:nvCxnSpPr>
        <p:spPr>
          <a:xfrm>
            <a:off x="3189636" y="5432797"/>
            <a:ext cx="6042474" cy="0"/>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in)">
                                      <p:cBhvr>
                                        <p:cTn id="7" dur="2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ircle(in)">
                                      <p:cBhvr>
                                        <p:cTn id="17" dur="2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par>
                                <p:cTn id="23" presetID="10"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circle(in)">
                                      <p:cBhvr>
                                        <p:cTn id="30" dur="20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16" grpId="0" animBg="1"/>
      <p:bldP spid="2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SCORM_RATE_SLIDES" val="0"/>
  <p:tag name="ISPRING_SCORM_RATE_QUIZZES" val="0"/>
  <p:tag name="ISPRING_SCORM_PASSING_SCORE" val="0.000000"/>
  <p:tag name="ISPRING_ULTRA_SCORM_COURSE_ID" val="C552A565-DDD1-42B7-971C-D7608DB1B87F"/>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内容列表"/>
  <p:tag name="ISPRINGCLOUDFOLDERID" val="0"/>
  <p:tag name="ISPRINGCLOUDFOLDERPATH" val="资源库"/>
  <p:tag name="ISPRING_OUTPUT_FOLDER" val="D:\ppt\第15批\923043"/>
  <p:tag name="ISPRING_PRESENTATION_TITLE" val="PPT源文件"/>
  <p:tag name="ISPRING_FIRST_PUBLISH"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nmh5ip1a">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nmh5ip1a">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199</TotalTime>
  <Words>718</Words>
  <Application>Microsoft Office PowerPoint</Application>
  <PresentationFormat>Widescreen</PresentationFormat>
  <Paragraphs>179</Paragraphs>
  <Slides>22</Slides>
  <Notes>14</Notes>
  <HiddenSlides>0</HiddenSlides>
  <MMClips>9</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22</vt:i4>
      </vt:variant>
    </vt:vector>
  </HeadingPairs>
  <TitlesOfParts>
    <vt:vector size="34" baseType="lpstr">
      <vt:lpstr>Arial</vt:lpstr>
      <vt:lpstr>Arial-Rounded</vt:lpstr>
      <vt:lpstr>Calibri</vt:lpstr>
      <vt:lpstr>等线</vt:lpstr>
      <vt:lpstr>HP001 4 hàng</vt:lpstr>
      <vt:lpstr>HP001 4H</vt:lpstr>
      <vt:lpstr>r0c0i Linotte</vt:lpstr>
      <vt:lpstr>SVN-Gretoon</vt:lpstr>
      <vt:lpstr>Times New Roman</vt:lpstr>
      <vt:lpstr>字魂59号-创粗黑</vt:lpstr>
      <vt:lpstr>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PPT源文件</dc:title>
  <dc:creator>Administrator</dc:creator>
  <cp:lastModifiedBy>WINDOWS 10 PRO</cp:lastModifiedBy>
  <cp:revision>34</cp:revision>
  <dcterms:created xsi:type="dcterms:W3CDTF">2018-09-05T13:02:01Z</dcterms:created>
  <dcterms:modified xsi:type="dcterms:W3CDTF">2022-10-08T13:53:31Z</dcterms:modified>
</cp:coreProperties>
</file>