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80" r:id="rId2"/>
    <p:sldId id="373" r:id="rId3"/>
    <p:sldId id="368" r:id="rId4"/>
    <p:sldId id="376" r:id="rId5"/>
    <p:sldId id="265" r:id="rId6"/>
    <p:sldId id="290" r:id="rId7"/>
    <p:sldId id="378" r:id="rId8"/>
    <p:sldId id="364" r:id="rId9"/>
    <p:sldId id="332" r:id="rId10"/>
    <p:sldId id="303" r:id="rId11"/>
    <p:sldId id="359" r:id="rId12"/>
    <p:sldId id="372" r:id="rId13"/>
    <p:sldId id="348" r:id="rId14"/>
    <p:sldId id="335" r:id="rId15"/>
    <p:sldId id="274" r:id="rId16"/>
    <p:sldId id="305" r:id="rId17"/>
    <p:sldId id="346" r:id="rId18"/>
    <p:sldId id="339" r:id="rId19"/>
    <p:sldId id="342" r:id="rId20"/>
    <p:sldId id="374" r:id="rId21"/>
    <p:sldId id="345" r:id="rId22"/>
    <p:sldId id="279" r:id="rId23"/>
    <p:sldId id="353" r:id="rId24"/>
    <p:sldId id="366" r:id="rId25"/>
    <p:sldId id="379" r:id="rId26"/>
    <p:sldId id="362" r:id="rId27"/>
    <p:sldId id="360" r:id="rId28"/>
    <p:sldId id="293" r:id="rId29"/>
  </p:sldIdLst>
  <p:sldSz cx="9144000" cy="6858000" type="screen4x3"/>
  <p:notesSz cx="6858000" cy="9144000"/>
  <p:custDataLst>
    <p:tags r:id="rId31"/>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99"/>
    <a:srgbClr val="C0C0C0"/>
    <a:srgbClr val="666699"/>
    <a:srgbClr val="FF3300"/>
    <a:srgbClr val="777777"/>
    <a:srgbClr val="FF0066"/>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2" autoAdjust="0"/>
    <p:restoredTop sz="92881" autoAdjust="0"/>
  </p:normalViewPr>
  <p:slideViewPr>
    <p:cSldViewPr>
      <p:cViewPr>
        <p:scale>
          <a:sx n="50" d="100"/>
          <a:sy n="50" d="100"/>
        </p:scale>
        <p:origin x="-1896" y="-4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04537E1-4D23-40A5-AECE-ED08D8C784EA}" type="datetimeFigureOut">
              <a:rPr lang="en-US"/>
              <a:pPr>
                <a:defRPr/>
              </a:pPr>
              <a:t>12/1/2019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09EA232-D8C8-4C79-8B6D-1B318E816720}" type="slidenum">
              <a:rPr lang="en-US" altLang="en-US"/>
              <a:pPr/>
              <a:t>‹#›</a:t>
            </a:fld>
            <a:endParaRPr lang="en-US" altLang="en-US"/>
          </a:p>
        </p:txBody>
      </p:sp>
    </p:spTree>
    <p:extLst>
      <p:ext uri="{BB962C8B-B14F-4D97-AF65-F5344CB8AC3E}">
        <p14:creationId xmlns:p14="http://schemas.microsoft.com/office/powerpoint/2010/main" val="42432305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smtClean="0">
              <a:latin typeface="Calibri" pitchFamily="34" charset="0"/>
            </a:endParaRP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D59306C-ACC1-4CC4-9D7C-DDB2F76D57A2}" type="slidenum">
              <a:rPr lang="en-US" smtClean="0"/>
              <a:pPr eaLnBrk="1" hangingPunct="1"/>
              <a:t>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119F480-1F3C-4971-81F6-42448C613869}" type="datetimeFigureOut">
              <a:rPr lang="en-US"/>
              <a:pPr>
                <a:defRPr/>
              </a:pPr>
              <a:t>12/1/2019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BB45BD8-1A05-418B-A92F-AF9A4199F3E7}" type="slidenum">
              <a:rPr lang="en-US" altLang="en-US"/>
              <a:pPr/>
              <a:t>‹#›</a:t>
            </a:fld>
            <a:endParaRPr lang="en-US" altLang="en-US"/>
          </a:p>
        </p:txBody>
      </p:sp>
    </p:spTree>
    <p:extLst>
      <p:ext uri="{BB962C8B-B14F-4D97-AF65-F5344CB8AC3E}">
        <p14:creationId xmlns:p14="http://schemas.microsoft.com/office/powerpoint/2010/main" val="243045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56BA903-A236-4E7C-A4C3-3BCA7D439CDC}" type="datetimeFigureOut">
              <a:rPr lang="en-US"/>
              <a:pPr>
                <a:defRPr/>
              </a:pPr>
              <a:t>12/1/2019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3BE635F-4A84-41EE-91F0-10C521383FF1}" type="slidenum">
              <a:rPr lang="en-US" altLang="en-US"/>
              <a:pPr/>
              <a:t>‹#›</a:t>
            </a:fld>
            <a:endParaRPr lang="en-US" altLang="en-US"/>
          </a:p>
        </p:txBody>
      </p:sp>
    </p:spTree>
    <p:extLst>
      <p:ext uri="{BB962C8B-B14F-4D97-AF65-F5344CB8AC3E}">
        <p14:creationId xmlns:p14="http://schemas.microsoft.com/office/powerpoint/2010/main" val="653818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F0DC31-945A-4858-ADBC-F443E975CB4D}" type="datetimeFigureOut">
              <a:rPr lang="en-US"/>
              <a:pPr>
                <a:defRPr/>
              </a:pPr>
              <a:t>12/1/2019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7ADAD83-60BD-4AC9-8025-1050B9DD2A01}" type="slidenum">
              <a:rPr lang="en-US" altLang="en-US"/>
              <a:pPr/>
              <a:t>‹#›</a:t>
            </a:fld>
            <a:endParaRPr lang="en-US" altLang="en-US"/>
          </a:p>
        </p:txBody>
      </p:sp>
    </p:spTree>
    <p:extLst>
      <p:ext uri="{BB962C8B-B14F-4D97-AF65-F5344CB8AC3E}">
        <p14:creationId xmlns:p14="http://schemas.microsoft.com/office/powerpoint/2010/main" val="3304094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0532D92-97ED-4C7E-BD8A-3CB70442C8C1}" type="datetimeFigureOut">
              <a:rPr lang="en-US"/>
              <a:pPr>
                <a:defRPr/>
              </a:pPr>
              <a:t>12/1/2019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8055FAD-0558-4AE3-B2D4-BF447C48D8FD}" type="slidenum">
              <a:rPr lang="en-US" altLang="en-US"/>
              <a:pPr/>
              <a:t>‹#›</a:t>
            </a:fld>
            <a:endParaRPr lang="en-US" altLang="en-US"/>
          </a:p>
        </p:txBody>
      </p:sp>
    </p:spTree>
    <p:extLst>
      <p:ext uri="{BB962C8B-B14F-4D97-AF65-F5344CB8AC3E}">
        <p14:creationId xmlns:p14="http://schemas.microsoft.com/office/powerpoint/2010/main" val="2690116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5CFDE95-DA92-41C9-B2C6-82B93A914C88}" type="datetimeFigureOut">
              <a:rPr lang="en-US"/>
              <a:pPr>
                <a:defRPr/>
              </a:pPr>
              <a:t>12/1/2019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B3BBDC3-37B8-4359-AC65-08364222EBBE}" type="slidenum">
              <a:rPr lang="en-US" altLang="en-US"/>
              <a:pPr/>
              <a:t>‹#›</a:t>
            </a:fld>
            <a:endParaRPr lang="en-US" altLang="en-US"/>
          </a:p>
        </p:txBody>
      </p:sp>
    </p:spTree>
    <p:extLst>
      <p:ext uri="{BB962C8B-B14F-4D97-AF65-F5344CB8AC3E}">
        <p14:creationId xmlns:p14="http://schemas.microsoft.com/office/powerpoint/2010/main" val="3101459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D9202E1-C6B8-498E-BFA0-2E0C6E0D943B}" type="datetimeFigureOut">
              <a:rPr lang="en-US"/>
              <a:pPr>
                <a:defRPr/>
              </a:pPr>
              <a:t>12/1/2019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8009729-D749-4369-8F2E-91D430FBEEF3}" type="slidenum">
              <a:rPr lang="en-US" altLang="en-US"/>
              <a:pPr/>
              <a:t>‹#›</a:t>
            </a:fld>
            <a:endParaRPr lang="en-US" altLang="en-US"/>
          </a:p>
        </p:txBody>
      </p:sp>
    </p:spTree>
    <p:extLst>
      <p:ext uri="{BB962C8B-B14F-4D97-AF65-F5344CB8AC3E}">
        <p14:creationId xmlns:p14="http://schemas.microsoft.com/office/powerpoint/2010/main" val="1665855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0BF60DF-18DD-4A26-B8F9-FEB6C62E98C7}" type="datetimeFigureOut">
              <a:rPr lang="en-US"/>
              <a:pPr>
                <a:defRPr/>
              </a:pPr>
              <a:t>12/1/2019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C259B256-120E-4F05-9D86-3FA97D7E2117}" type="slidenum">
              <a:rPr lang="en-US" altLang="en-US"/>
              <a:pPr/>
              <a:t>‹#›</a:t>
            </a:fld>
            <a:endParaRPr lang="en-US" altLang="en-US"/>
          </a:p>
        </p:txBody>
      </p:sp>
    </p:spTree>
    <p:extLst>
      <p:ext uri="{BB962C8B-B14F-4D97-AF65-F5344CB8AC3E}">
        <p14:creationId xmlns:p14="http://schemas.microsoft.com/office/powerpoint/2010/main" val="69524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70DF403-A6F3-4443-B836-A4B5131EC6DE}" type="datetimeFigureOut">
              <a:rPr lang="en-US"/>
              <a:pPr>
                <a:defRPr/>
              </a:pPr>
              <a:t>12/1/2019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5190FED-8A0A-40B5-8029-A9CDDC1501BC}" type="slidenum">
              <a:rPr lang="en-US" altLang="en-US"/>
              <a:pPr/>
              <a:t>‹#›</a:t>
            </a:fld>
            <a:endParaRPr lang="en-US" altLang="en-US"/>
          </a:p>
        </p:txBody>
      </p:sp>
    </p:spTree>
    <p:extLst>
      <p:ext uri="{BB962C8B-B14F-4D97-AF65-F5344CB8AC3E}">
        <p14:creationId xmlns:p14="http://schemas.microsoft.com/office/powerpoint/2010/main" val="1149169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1E46CA5-0E4D-4B0A-8451-FBCFDA56C73A}" type="datetimeFigureOut">
              <a:rPr lang="en-US"/>
              <a:pPr>
                <a:defRPr/>
              </a:pPr>
              <a:t>12/1/2019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3D84F1E3-483F-4D29-A8DE-793457514457}" type="slidenum">
              <a:rPr lang="en-US" altLang="en-US"/>
              <a:pPr/>
              <a:t>‹#›</a:t>
            </a:fld>
            <a:endParaRPr lang="en-US" altLang="en-US"/>
          </a:p>
        </p:txBody>
      </p:sp>
    </p:spTree>
    <p:extLst>
      <p:ext uri="{BB962C8B-B14F-4D97-AF65-F5344CB8AC3E}">
        <p14:creationId xmlns:p14="http://schemas.microsoft.com/office/powerpoint/2010/main" val="1190038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23850DE-D6CA-4CB1-AE2F-7EA783DBBCBA}" type="datetimeFigureOut">
              <a:rPr lang="en-US"/>
              <a:pPr>
                <a:defRPr/>
              </a:pPr>
              <a:t>12/1/2019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D2A3CC0-2CE7-4FB7-81EA-3A588F4E73F6}" type="slidenum">
              <a:rPr lang="en-US" altLang="en-US"/>
              <a:pPr/>
              <a:t>‹#›</a:t>
            </a:fld>
            <a:endParaRPr lang="en-US" altLang="en-US"/>
          </a:p>
        </p:txBody>
      </p:sp>
    </p:spTree>
    <p:extLst>
      <p:ext uri="{BB962C8B-B14F-4D97-AF65-F5344CB8AC3E}">
        <p14:creationId xmlns:p14="http://schemas.microsoft.com/office/powerpoint/2010/main" val="192340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C3979B1-9548-4F0E-83AD-CC6783A5637B}" type="datetimeFigureOut">
              <a:rPr lang="en-US"/>
              <a:pPr>
                <a:defRPr/>
              </a:pPr>
              <a:t>12/1/2019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65916B3-F34A-4EBB-9789-9F7FA5E332E7}" type="slidenum">
              <a:rPr lang="en-US" altLang="en-US"/>
              <a:pPr/>
              <a:t>‹#›</a:t>
            </a:fld>
            <a:endParaRPr lang="en-US" altLang="en-US"/>
          </a:p>
        </p:txBody>
      </p:sp>
    </p:spTree>
    <p:extLst>
      <p:ext uri="{BB962C8B-B14F-4D97-AF65-F5344CB8AC3E}">
        <p14:creationId xmlns:p14="http://schemas.microsoft.com/office/powerpoint/2010/main" val="383225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232F83F-CC13-45B9-A462-CCE07A62AC0F}" type="datetimeFigureOut">
              <a:rPr lang="en-US"/>
              <a:pPr>
                <a:defRPr/>
              </a:pPr>
              <a:t>12/1/2019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5E958BFD-8AAA-4F3F-9950-59A4972E281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audio" Target="file:///D:\GI&#193;O%20&#193;N%20&#272;I&#7878;N%20T&#7916;\Em%20yeu%20truong%20em%20-%20Cao%20Thuy%20Duong.mp3" TargetMode="External"/><Relationship Id="rId6" Type="http://schemas.openxmlformats.org/officeDocument/2006/relationships/image" Target="../media/image3.png"/><Relationship Id="rId5" Type="http://schemas.openxmlformats.org/officeDocument/2006/relationships/image" Target="../media/image2.wmf"/><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ideo" Target="file:///C:\Users\Administrator\Desktop\C&#272;&#272;L\bien%205D.wmv"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16.jpeg"/><Relationship Id="rId7" Type="http://schemas.openxmlformats.org/officeDocument/2006/relationships/image" Target="../media/image24.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10" Type="http://schemas.openxmlformats.org/officeDocument/2006/relationships/image" Target="../media/image15.png"/><Relationship Id="rId4" Type="http://schemas.openxmlformats.org/officeDocument/2006/relationships/image" Target="../media/image21.jpeg"/><Relationship Id="rId9" Type="http://schemas.openxmlformats.org/officeDocument/2006/relationships/image" Target="../media/image26.jpeg"/></Relationships>
</file>

<file path=ppt/slides/_rels/slide1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15.png"/></Relationships>
</file>

<file path=ppt/slides/_rels/slide1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8.jpeg"/><Relationship Id="rId10" Type="http://schemas.openxmlformats.org/officeDocument/2006/relationships/image" Target="../media/image31.jpeg"/><Relationship Id="rId4" Type="http://schemas.openxmlformats.org/officeDocument/2006/relationships/image" Target="../media/image23.jpeg"/><Relationship Id="rId9" Type="http://schemas.openxmlformats.org/officeDocument/2006/relationships/image" Target="../media/image3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35.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20.xml"/><Relationship Id="rId1" Type="http://schemas.openxmlformats.org/officeDocument/2006/relationships/slideLayout" Target="../slideLayouts/slideLayout2.xml"/><Relationship Id="rId4" Type="http://schemas.openxmlformats.org/officeDocument/2006/relationships/slide" Target="slide28.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Nhom%20Bien%20Xanh.lnk"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video" Target="file:///C:\Users\Administrator\Desktop\C&#272;&#272;L\Be%20yeu%20bien%20lam.wmv"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ideo" Target="file:///C:\Users\Administrator\Desktop\C&#272;&#272;L\Hoang%20Sa%20Truong%20Sa.wmv"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ú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10"/>
          <p:cNvSpPr txBox="1">
            <a:spLocks noChangeArrowheads="1"/>
          </p:cNvSpPr>
          <p:nvPr/>
        </p:nvSpPr>
        <p:spPr bwMode="auto">
          <a:xfrm>
            <a:off x="1066800" y="3673475"/>
            <a:ext cx="7239000"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b="1">
                <a:solidFill>
                  <a:srgbClr val="000000"/>
                </a:solidFill>
                <a:latin typeface="Times New Roman" pitchFamily="18" charset="0"/>
                <a:cs typeface="Arial" charset="0"/>
              </a:rPr>
              <a:t>Môn</a:t>
            </a:r>
            <a:r>
              <a:rPr lang="en-US" sz="3600" b="1">
                <a:solidFill>
                  <a:srgbClr val="000000"/>
                </a:solidFill>
                <a:latin typeface="Times New Roman" pitchFamily="18" charset="0"/>
                <a:cs typeface="Arial" charset="0"/>
              </a:rPr>
              <a:t>: </a:t>
            </a:r>
            <a:r>
              <a:rPr lang="en-US" sz="3600" b="1" smtClean="0">
                <a:solidFill>
                  <a:srgbClr val="0070C0"/>
                </a:solidFill>
                <a:latin typeface="HP001 4 hàng" pitchFamily="34" charset="0"/>
                <a:cs typeface="Arial" charset="0"/>
              </a:rPr>
              <a:t>Địa lí</a:t>
            </a:r>
            <a:endParaRPr lang="en-US" sz="4000" b="1">
              <a:solidFill>
                <a:srgbClr val="0070C0"/>
              </a:solidFill>
              <a:latin typeface="HP001 4 hàng" pitchFamily="34" charset="0"/>
              <a:cs typeface="Arial" charset="0"/>
            </a:endParaRPr>
          </a:p>
          <a:p>
            <a:pPr algn="ctr" eaLnBrk="1" hangingPunct="1"/>
            <a:endParaRPr lang="en-US" sz="4000" b="1">
              <a:solidFill>
                <a:srgbClr val="000000"/>
              </a:solidFill>
              <a:latin typeface="Times New Roman" pitchFamily="18" charset="0"/>
              <a:cs typeface="Arial" charset="0"/>
            </a:endParaRPr>
          </a:p>
          <a:p>
            <a:pPr algn="ctr" eaLnBrk="1" hangingPunct="1"/>
            <a:r>
              <a:rPr lang="en-US" sz="4000" b="1">
                <a:solidFill>
                  <a:srgbClr val="000000"/>
                </a:solidFill>
                <a:latin typeface="Times New Roman" pitchFamily="18" charset="0"/>
                <a:cs typeface="Arial" charset="0"/>
              </a:rPr>
              <a:t>GV: </a:t>
            </a:r>
            <a:r>
              <a:rPr lang="en-US" sz="4000" b="1">
                <a:solidFill>
                  <a:srgbClr val="0070C0"/>
                </a:solidFill>
                <a:latin typeface="HP001 4 hàng" pitchFamily="34" charset="0"/>
                <a:cs typeface="Arial" charset="0"/>
              </a:rPr>
              <a:t>Trịnh Thị Hạnh</a:t>
            </a:r>
          </a:p>
        </p:txBody>
      </p:sp>
      <p:pic>
        <p:nvPicPr>
          <p:cNvPr id="2052" name="Picture 65" descr="Firewrk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 y="381000"/>
            <a:ext cx="21463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65" descr="Firewrk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97700" y="838200"/>
            <a:ext cx="21463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Em yeu truong em - Cao Thuy Duong.mp3">
            <a:hlinkClick r:id="" action="ppaction://media"/>
          </p:cNvPr>
          <p:cNvPicPr>
            <a:picLocks noRot="1" noChangeAspect="1" noChangeArrowheads="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88392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65" descr="Firewrk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97700" y="5410200"/>
            <a:ext cx="21463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65" descr="Firewrk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9000" y="457200"/>
            <a:ext cx="21463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65" descr="Firewrk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5181600"/>
            <a:ext cx="21463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Text Box 10"/>
          <p:cNvSpPr txBox="1">
            <a:spLocks noChangeArrowheads="1"/>
          </p:cNvSpPr>
          <p:nvPr/>
        </p:nvSpPr>
        <p:spPr bwMode="auto">
          <a:xfrm>
            <a:off x="1676400" y="9525"/>
            <a:ext cx="6248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b="1">
                <a:solidFill>
                  <a:srgbClr val="CC3300"/>
                </a:solidFill>
                <a:latin typeface="Times New Roman" pitchFamily="18" charset="0"/>
              </a:rPr>
              <a:t>TRƯỜNG TIỂU HỌC PHÚC ĐỒNG</a:t>
            </a:r>
          </a:p>
        </p:txBody>
      </p:sp>
      <p:sp>
        <p:nvSpPr>
          <p:cNvPr id="2059" name="WordArt 6"/>
          <p:cNvSpPr>
            <a:spLocks noChangeArrowheads="1" noChangeShapeType="1" noTextEdit="1"/>
          </p:cNvSpPr>
          <p:nvPr/>
        </p:nvSpPr>
        <p:spPr bwMode="auto">
          <a:xfrm>
            <a:off x="1066800" y="-76200"/>
            <a:ext cx="7086600" cy="3581400"/>
          </a:xfrm>
          <a:prstGeom prst="rect">
            <a:avLst/>
          </a:prstGeom>
        </p:spPr>
        <p:txBody>
          <a:bodyPr wrap="none" fromWordArt="1">
            <a:prstTxWarp prst="textDeflate">
              <a:avLst>
                <a:gd name="adj" fmla="val 26227"/>
              </a:avLst>
            </a:prstTxWarp>
          </a:bodyPr>
          <a:lstStyle/>
          <a:p>
            <a:pPr algn="ctr"/>
            <a:r>
              <a:rPr lang="vi-VN" sz="3600" b="1" kern="10">
                <a:ln w="9525" cap="rnd">
                  <a:solidFill>
                    <a:srgbClr val="00FF00"/>
                  </a:solidFill>
                  <a:prstDash val="sysDot"/>
                  <a:round/>
                  <a:headEnd/>
                  <a:tailEnd/>
                </a:ln>
                <a:solidFill>
                  <a:srgbClr val="FF0000"/>
                </a:solidFill>
                <a:latin typeface="Times New Roman"/>
                <a:cs typeface="Times New Roman"/>
              </a:rPr>
              <a:t>Nhiệt liệt đón chào</a:t>
            </a:r>
          </a:p>
          <a:p>
            <a:pPr algn="ctr"/>
            <a:r>
              <a:rPr lang="vi-VN" sz="3600" b="1" kern="10">
                <a:ln w="9525" cap="rnd">
                  <a:solidFill>
                    <a:srgbClr val="00FF00"/>
                  </a:solidFill>
                  <a:prstDash val="sysDot"/>
                  <a:round/>
                  <a:headEnd/>
                  <a:tailEnd/>
                </a:ln>
                <a:solidFill>
                  <a:srgbClr val="FF0000"/>
                </a:solidFill>
                <a:latin typeface="Times New Roman"/>
                <a:cs typeface="Times New Roman"/>
              </a:rPr>
              <a:t>quý thầy cô giáo về dự giờ lớp 5D!</a:t>
            </a:r>
            <a:endParaRPr lang="en-US" sz="3600" b="1" kern="10">
              <a:ln w="9525" cap="rnd">
                <a:solidFill>
                  <a:srgbClr val="00FF00"/>
                </a:solidFill>
                <a:prstDash val="sysDot"/>
                <a:round/>
                <a:headEnd/>
                <a:tailEnd/>
              </a:ln>
              <a:solidFill>
                <a:srgbClr val="FF0000"/>
              </a:solidFill>
              <a:latin typeface="Times New Roman"/>
              <a:cs typeface="Times New Roman"/>
            </a:endParaRPr>
          </a:p>
        </p:txBody>
      </p:sp>
    </p:spTree>
    <p:extLst>
      <p:ext uri="{BB962C8B-B14F-4D97-AF65-F5344CB8AC3E}">
        <p14:creationId xmlns:p14="http://schemas.microsoft.com/office/powerpoint/2010/main" val="125681810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65199" fill="hold"/>
                                        <p:tgtEl>
                                          <p:spTgt spid="307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07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DMIN\Desktop\thi dia\20160407140855-hoangsa-tr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4625"/>
            <a:ext cx="8648700" cy="65087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DMIN\Desktop\bong b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4580" name="bien 5D.wmv">
            <a:hlinkClick r:id="" action="ppaction://media"/>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0" y="858838"/>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75079" fill="hold"/>
                                        <p:tgtEl>
                                          <p:spTgt spid="2458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4580"/>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ADMIN\Desktop\bong b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DMIN\Desktop\anh hien\baccuc 1\bien bac cuc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4038600" cy="3092450"/>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14339" name="Picture 3" descr="C:\Users\ADMIN\Desktop\anh hien\baccuc 1\bien bac cu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505200"/>
            <a:ext cx="4064000" cy="3276600"/>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14340" name="Picture 4" descr="C:\Users\ADMIN\Desktop\anh hien\tau tren bie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38113"/>
            <a:ext cx="4191000" cy="3143250"/>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14341" name="Picture 5" descr="C:\Users\ADMIN\Desktop\anh hien\ra khoi danh c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3450" y="3505200"/>
            <a:ext cx="4171950" cy="3276600"/>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rot="5400000">
            <a:off x="1066801" y="3429000"/>
            <a:ext cx="6858000" cy="3175"/>
          </a:xfrm>
          <a:prstGeom prst="line">
            <a:avLst/>
          </a:prstGeom>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Documents and Settings\Admin\Desktop\thi đia\trieu 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266700"/>
            <a:ext cx="8686800" cy="6324600"/>
          </a:xfrm>
          <a:ln w="57150">
            <a:solidFill>
              <a:srgbClr val="C00000"/>
            </a:solid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C:\Users\ADMIN\Desktop\anh hien\bão biển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362200"/>
            <a:ext cx="4343400" cy="4267200"/>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16387" name="Picture 2" descr="C:\Documents and Settings\Admin\Desktop\anh hien\bão biển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4381500" cy="2667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62000" y="228600"/>
            <a:ext cx="7620000" cy="2057400"/>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i="1" dirty="0" err="1">
                <a:solidFill>
                  <a:srgbClr val="C00000"/>
                </a:solidFill>
                <a:latin typeface="Tahoma" pitchFamily="34" charset="0"/>
                <a:cs typeface="Tahoma" pitchFamily="34" charset="0"/>
              </a:rPr>
              <a:t>Thảo</a:t>
            </a:r>
            <a:r>
              <a:rPr lang="en-US" sz="3200" b="1" i="1" dirty="0">
                <a:solidFill>
                  <a:srgbClr val="C00000"/>
                </a:solidFill>
                <a:latin typeface="Tahoma" pitchFamily="34" charset="0"/>
                <a:cs typeface="Tahoma" pitchFamily="34" charset="0"/>
              </a:rPr>
              <a:t> </a:t>
            </a:r>
            <a:r>
              <a:rPr lang="en-US" sz="3200" b="1" i="1" dirty="0" err="1">
                <a:solidFill>
                  <a:srgbClr val="C00000"/>
                </a:solidFill>
                <a:latin typeface="Tahoma" pitchFamily="34" charset="0"/>
                <a:cs typeface="Tahoma" pitchFamily="34" charset="0"/>
              </a:rPr>
              <a:t>luận</a:t>
            </a:r>
            <a:r>
              <a:rPr lang="en-US" sz="3200" b="1" i="1" dirty="0">
                <a:solidFill>
                  <a:srgbClr val="C00000"/>
                </a:solidFill>
                <a:latin typeface="Tahoma" pitchFamily="34" charset="0"/>
                <a:cs typeface="Tahoma" pitchFamily="34" charset="0"/>
              </a:rPr>
              <a:t> </a:t>
            </a:r>
            <a:r>
              <a:rPr lang="en-US" sz="3200" b="1" i="1" dirty="0" err="1">
                <a:solidFill>
                  <a:srgbClr val="C00000"/>
                </a:solidFill>
                <a:latin typeface="Tahoma" pitchFamily="34" charset="0"/>
                <a:cs typeface="Tahoma" pitchFamily="34" charset="0"/>
              </a:rPr>
              <a:t>nhóm</a:t>
            </a:r>
            <a:r>
              <a:rPr lang="en-US" sz="3200" b="1" i="1" dirty="0">
                <a:solidFill>
                  <a:srgbClr val="C00000"/>
                </a:solidFill>
                <a:latin typeface="Tahoma" pitchFamily="34" charset="0"/>
                <a:cs typeface="Tahoma" pitchFamily="34" charset="0"/>
              </a:rPr>
              <a:t> </a:t>
            </a:r>
            <a:r>
              <a:rPr lang="en-US" sz="3200" dirty="0">
                <a:solidFill>
                  <a:srgbClr val="262626"/>
                </a:solidFill>
                <a:latin typeface="Tahoma" pitchFamily="34" charset="0"/>
                <a:cs typeface="Tahoma" pitchFamily="34" charset="0"/>
              </a:rPr>
              <a:t> </a:t>
            </a:r>
          </a:p>
          <a:p>
            <a:pPr>
              <a:defRPr/>
            </a:pPr>
            <a:r>
              <a:rPr lang="en-US" sz="3200" b="1" dirty="0">
                <a:solidFill>
                  <a:srgbClr val="262626"/>
                </a:solidFill>
                <a:latin typeface="Tahoma" pitchFamily="34" charset="0"/>
                <a:cs typeface="Tahoma" pitchFamily="34" charset="0"/>
              </a:rPr>
              <a:t>  </a:t>
            </a:r>
          </a:p>
          <a:p>
            <a:pPr algn="ctr">
              <a:defRPr/>
            </a:pPr>
            <a:endParaRPr lang="en-US" dirty="0">
              <a:solidFill>
                <a:srgbClr val="FFFFFF"/>
              </a:solidFill>
              <a:cs typeface="Arial" charset="0"/>
            </a:endParaRPr>
          </a:p>
        </p:txBody>
      </p:sp>
      <p:pic>
        <p:nvPicPr>
          <p:cNvPr id="17411" name="Picture 5" descr="C:\Users\ADMIN\Desktop\anh hien\ra khoi danh c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819400"/>
            <a:ext cx="1981200" cy="1955800"/>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17412" name="Picture 2" descr="C:\Users\ADMIN\Desktop\anh hien\lammuo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819400"/>
            <a:ext cx="1828800" cy="1905000"/>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17413" name="Picture 3" descr="C:\Users\ADMIN\Desktop\anh hien\Lat thuye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953000"/>
            <a:ext cx="1846263" cy="1828800"/>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17414" name="Picture 4" descr="C:\Users\ADMIN\Desktop\anh hien\ngập lụt nhà.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4413" y="4953000"/>
            <a:ext cx="1968500" cy="1828800"/>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17415" name="Picture 5" descr="C:\Users\ADMIN\Desktop\anh hien\Cay d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4949825"/>
            <a:ext cx="1981200" cy="1831975"/>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17416" name="Picture 6" descr="G:\thuyen cap ben.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05600" y="4953000"/>
            <a:ext cx="2057400" cy="1828800"/>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17417" name="Picture 8" descr="G:\thuyen ra khoi.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0" y="2819400"/>
            <a:ext cx="1981200" cy="1905000"/>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17418" name="Picture 4" descr="C:\Users\ADMIN\Desktop\anh hien\tau tren bien.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05600" y="2819400"/>
            <a:ext cx="2063750" cy="1939925"/>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17419" name="TextBox 13"/>
          <p:cNvSpPr txBox="1">
            <a:spLocks noChangeArrowheads="1"/>
          </p:cNvSpPr>
          <p:nvPr/>
        </p:nvSpPr>
        <p:spPr bwMode="auto">
          <a:xfrm>
            <a:off x="941388" y="1092200"/>
            <a:ext cx="7212012"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30000"/>
              </a:lnSpc>
            </a:pPr>
            <a:r>
              <a:rPr lang="en-US" altLang="en-US" sz="2400" b="1">
                <a:solidFill>
                  <a:srgbClr val="262626"/>
                </a:solidFill>
                <a:latin typeface="Tahoma" panose="020B0604030504040204" pitchFamily="34" charset="0"/>
                <a:cs typeface="Tahoma" panose="020B0604030504040204" pitchFamily="34" charset="0"/>
              </a:rPr>
              <a:t> Các đặc điểm trên có ảnh hưởng như thế nào </a:t>
            </a:r>
          </a:p>
          <a:p>
            <a:pPr algn="ctr" eaLnBrk="1" hangingPunct="1">
              <a:lnSpc>
                <a:spcPct val="130000"/>
              </a:lnSpc>
            </a:pPr>
            <a:r>
              <a:rPr lang="en-US" altLang="en-US" sz="2400" b="1">
                <a:solidFill>
                  <a:srgbClr val="262626"/>
                </a:solidFill>
                <a:latin typeface="Tahoma" panose="020B0604030504040204" pitchFamily="34" charset="0"/>
                <a:cs typeface="Tahoma" panose="020B0604030504040204" pitchFamily="34" charset="0"/>
              </a:rPr>
              <a:t>đối với đời sống và sản xuất của người dân ?</a:t>
            </a:r>
            <a:endParaRPr lang="en-US" altLang="en-US" sz="2400">
              <a:latin typeface="Calibri" panose="020F0502020204030204" pitchFamily="34" charset="0"/>
            </a:endParaRPr>
          </a:p>
        </p:txBody>
      </p:sp>
    </p:spTree>
  </p:cSld>
  <p:clrMapOvr>
    <a:masterClrMapping/>
  </p:clrMapOvr>
  <p:transition spd="slow">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C:\Users\ADMIN\Desktop\anh hien\ra khoi danh c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5650" y="2667000"/>
            <a:ext cx="1981200" cy="1927225"/>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grpSp>
        <p:nvGrpSpPr>
          <p:cNvPr id="2" name="Group 14"/>
          <p:cNvGrpSpPr>
            <a:grpSpLocks/>
          </p:cNvGrpSpPr>
          <p:nvPr/>
        </p:nvGrpSpPr>
        <p:grpSpPr bwMode="auto">
          <a:xfrm>
            <a:off x="152400" y="2667000"/>
            <a:ext cx="8756650" cy="3962400"/>
            <a:chOff x="152400" y="2667000"/>
            <a:chExt cx="8756650" cy="3962400"/>
          </a:xfrm>
        </p:grpSpPr>
        <p:pic>
          <p:nvPicPr>
            <p:cNvPr id="18440" name="Picture 2" descr="C:\Users\ADMIN\Desktop\anh hien\lammuo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667000"/>
              <a:ext cx="1828800" cy="1905000"/>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18441" name="Picture 3" descr="C:\Users\ADMIN\Desktop\anh hien\Lat thuye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800600"/>
              <a:ext cx="1844675" cy="1828800"/>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18442" name="Picture 4" descr="C:\Users\ADMIN\Desktop\anh hien\ngập lụt nhà.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4800600"/>
              <a:ext cx="1965325" cy="1828800"/>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18443" name="Picture 5" descr="C:\Users\ADMIN\Desktop\anh hien\Cay d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5650" y="4819650"/>
              <a:ext cx="1981200" cy="1809750"/>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18444" name="Picture 6" descr="G:\thuyen cap be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1650" y="4800600"/>
              <a:ext cx="2057400" cy="1828800"/>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18445" name="Picture 8" descr="G:\thuyen ra khoi.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7588" y="2667000"/>
              <a:ext cx="1981200" cy="1905000"/>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grpSp>
      <p:sp>
        <p:nvSpPr>
          <p:cNvPr id="12" name="Rectangle 11"/>
          <p:cNvSpPr/>
          <p:nvPr/>
        </p:nvSpPr>
        <p:spPr>
          <a:xfrm>
            <a:off x="152400" y="609600"/>
            <a:ext cx="3048000" cy="1600200"/>
          </a:xfrm>
          <a:prstGeom prst="rect">
            <a:avLst/>
          </a:prstGeom>
          <a:solidFill>
            <a:schemeClr val="bg1"/>
          </a:solidFill>
          <a:ln w="38100">
            <a:solidFill>
              <a:srgbClr val="33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a:solidFill>
                  <a:schemeClr val="tx1"/>
                </a:solidFill>
                <a:latin typeface="Tahoma" pitchFamily="34" charset="0"/>
                <a:cs typeface="Tahoma" pitchFamily="34" charset="0"/>
              </a:rPr>
              <a:t> </a:t>
            </a:r>
            <a:r>
              <a:rPr lang="en-US" sz="2200" dirty="0" err="1">
                <a:solidFill>
                  <a:schemeClr val="tx1"/>
                </a:solidFill>
                <a:latin typeface="Tahoma" pitchFamily="34" charset="0"/>
                <a:cs typeface="Tahoma" pitchFamily="34" charset="0"/>
              </a:rPr>
              <a:t>Quanh</a:t>
            </a:r>
            <a:r>
              <a:rPr lang="en-US" sz="2200" dirty="0">
                <a:solidFill>
                  <a:schemeClr val="tx1"/>
                </a:solidFill>
                <a:latin typeface="Tahoma" pitchFamily="34" charset="0"/>
                <a:cs typeface="Tahoma" pitchFamily="34" charset="0"/>
              </a:rPr>
              <a:t> </a:t>
            </a:r>
            <a:r>
              <a:rPr lang="en-US" sz="2200" dirty="0" err="1">
                <a:solidFill>
                  <a:schemeClr val="tx1"/>
                </a:solidFill>
                <a:latin typeface="Tahoma" pitchFamily="34" charset="0"/>
                <a:cs typeface="Tahoma" pitchFamily="34" charset="0"/>
              </a:rPr>
              <a:t>năm</a:t>
            </a:r>
            <a:r>
              <a:rPr lang="en-US" sz="2200" dirty="0">
                <a:solidFill>
                  <a:schemeClr val="tx1"/>
                </a:solidFill>
                <a:latin typeface="Tahoma" pitchFamily="34" charset="0"/>
                <a:cs typeface="Tahoma" pitchFamily="34" charset="0"/>
              </a:rPr>
              <a:t> </a:t>
            </a:r>
            <a:r>
              <a:rPr lang="en-US" sz="2200" dirty="0" err="1">
                <a:solidFill>
                  <a:schemeClr val="tx1"/>
                </a:solidFill>
                <a:latin typeface="Tahoma" pitchFamily="34" charset="0"/>
                <a:cs typeface="Tahoma" pitchFamily="34" charset="0"/>
              </a:rPr>
              <a:t>nước</a:t>
            </a:r>
            <a:r>
              <a:rPr lang="en-US" sz="2200" dirty="0">
                <a:solidFill>
                  <a:schemeClr val="tx1"/>
                </a:solidFill>
                <a:latin typeface="Tahoma" pitchFamily="34" charset="0"/>
                <a:cs typeface="Tahoma" pitchFamily="34" charset="0"/>
              </a:rPr>
              <a:t> </a:t>
            </a:r>
            <a:r>
              <a:rPr lang="en-US" sz="2200" dirty="0" err="1">
                <a:solidFill>
                  <a:schemeClr val="tx1"/>
                </a:solidFill>
                <a:latin typeface="Tahoma" pitchFamily="34" charset="0"/>
                <a:cs typeface="Tahoma" pitchFamily="34" charset="0"/>
              </a:rPr>
              <a:t>biển</a:t>
            </a:r>
            <a:r>
              <a:rPr lang="en-US" sz="2200" dirty="0">
                <a:solidFill>
                  <a:schemeClr val="tx1"/>
                </a:solidFill>
                <a:latin typeface="Tahoma" pitchFamily="34" charset="0"/>
                <a:cs typeface="Tahoma" pitchFamily="34" charset="0"/>
              </a:rPr>
              <a:t> </a:t>
            </a:r>
            <a:r>
              <a:rPr lang="en-US" sz="2200" dirty="0" err="1">
                <a:solidFill>
                  <a:schemeClr val="tx1"/>
                </a:solidFill>
                <a:latin typeface="Tahoma" pitchFamily="34" charset="0"/>
                <a:cs typeface="Tahoma" pitchFamily="34" charset="0"/>
              </a:rPr>
              <a:t>không</a:t>
            </a:r>
            <a:r>
              <a:rPr lang="en-US" sz="2200" dirty="0">
                <a:solidFill>
                  <a:schemeClr val="tx1"/>
                </a:solidFill>
                <a:latin typeface="Tahoma" pitchFamily="34" charset="0"/>
                <a:cs typeface="Tahoma" pitchFamily="34" charset="0"/>
              </a:rPr>
              <a:t> </a:t>
            </a:r>
            <a:r>
              <a:rPr lang="en-US" sz="2200" dirty="0" err="1">
                <a:solidFill>
                  <a:schemeClr val="tx1"/>
                </a:solidFill>
                <a:latin typeface="Tahoma" pitchFamily="34" charset="0"/>
                <a:cs typeface="Tahoma" pitchFamily="34" charset="0"/>
              </a:rPr>
              <a:t>đóng</a:t>
            </a:r>
            <a:r>
              <a:rPr lang="en-US" sz="2200" dirty="0">
                <a:solidFill>
                  <a:schemeClr val="tx1"/>
                </a:solidFill>
                <a:latin typeface="Tahoma" pitchFamily="34" charset="0"/>
                <a:cs typeface="Tahoma" pitchFamily="34" charset="0"/>
              </a:rPr>
              <a:t> </a:t>
            </a:r>
            <a:r>
              <a:rPr lang="en-US" sz="2200" dirty="0" err="1">
                <a:solidFill>
                  <a:schemeClr val="tx1"/>
                </a:solidFill>
                <a:latin typeface="Tahoma" pitchFamily="34" charset="0"/>
                <a:cs typeface="Tahoma" pitchFamily="34" charset="0"/>
              </a:rPr>
              <a:t>băng</a:t>
            </a:r>
            <a:endParaRPr lang="en-US" sz="2200" dirty="0">
              <a:solidFill>
                <a:schemeClr val="tx1"/>
              </a:solidFill>
              <a:latin typeface="Tahoma" pitchFamily="34" charset="0"/>
              <a:cs typeface="Tahoma" pitchFamily="34" charset="0"/>
            </a:endParaRPr>
          </a:p>
        </p:txBody>
      </p:sp>
      <p:sp>
        <p:nvSpPr>
          <p:cNvPr id="13" name="Right Arrow 12"/>
          <p:cNvSpPr/>
          <p:nvPr/>
        </p:nvSpPr>
        <p:spPr>
          <a:xfrm>
            <a:off x="3505200" y="1295400"/>
            <a:ext cx="914400" cy="304800"/>
          </a:xfrm>
          <a:prstGeom prst="rightArrow">
            <a:avLst/>
          </a:prstGeom>
          <a:ln>
            <a:solidFill>
              <a:srgbClr val="33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n-US" sz="2200">
              <a:solidFill>
                <a:srgbClr val="FFFFFF"/>
              </a:solidFill>
              <a:cs typeface="Arial" charset="0"/>
            </a:endParaRPr>
          </a:p>
        </p:txBody>
      </p:sp>
      <p:sp>
        <p:nvSpPr>
          <p:cNvPr id="14" name="Rectangle 13"/>
          <p:cNvSpPr/>
          <p:nvPr/>
        </p:nvSpPr>
        <p:spPr>
          <a:xfrm>
            <a:off x="4953000" y="609600"/>
            <a:ext cx="3886200" cy="1600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200" dirty="0" err="1">
                <a:solidFill>
                  <a:srgbClr val="C00000"/>
                </a:solidFill>
                <a:latin typeface="Tahoma" pitchFamily="34" charset="0"/>
                <a:cs typeface="Tahoma" pitchFamily="34" charset="0"/>
              </a:rPr>
              <a:t>Thuận</a:t>
            </a:r>
            <a:r>
              <a:rPr lang="en-US" sz="2200" dirty="0">
                <a:solidFill>
                  <a:srgbClr val="C00000"/>
                </a:solidFill>
                <a:latin typeface="Tahoma" pitchFamily="34" charset="0"/>
                <a:cs typeface="Tahoma" pitchFamily="34" charset="0"/>
              </a:rPr>
              <a:t> </a:t>
            </a:r>
            <a:r>
              <a:rPr lang="en-US" sz="2200" dirty="0" err="1">
                <a:solidFill>
                  <a:srgbClr val="C00000"/>
                </a:solidFill>
                <a:latin typeface="Tahoma" pitchFamily="34" charset="0"/>
                <a:cs typeface="Tahoma" pitchFamily="34" charset="0"/>
              </a:rPr>
              <a:t>lợi</a:t>
            </a:r>
            <a:r>
              <a:rPr lang="en-US" sz="2200" dirty="0">
                <a:solidFill>
                  <a:srgbClr val="C00000"/>
                </a:solidFill>
                <a:latin typeface="Tahoma" pitchFamily="34" charset="0"/>
                <a:cs typeface="Tahoma" pitchFamily="34" charset="0"/>
              </a:rPr>
              <a:t> </a:t>
            </a:r>
            <a:r>
              <a:rPr lang="en-US" sz="2200" dirty="0" err="1">
                <a:solidFill>
                  <a:srgbClr val="C00000"/>
                </a:solidFill>
                <a:latin typeface="Tahoma" pitchFamily="34" charset="0"/>
                <a:cs typeface="Tahoma" pitchFamily="34" charset="0"/>
              </a:rPr>
              <a:t>cho</a:t>
            </a:r>
            <a:r>
              <a:rPr lang="en-US" sz="2200" dirty="0">
                <a:solidFill>
                  <a:srgbClr val="C00000"/>
                </a:solidFill>
                <a:latin typeface="Tahoma" pitchFamily="34" charset="0"/>
                <a:cs typeface="Tahoma" pitchFamily="34" charset="0"/>
              </a:rPr>
              <a:t> </a:t>
            </a:r>
            <a:r>
              <a:rPr lang="en-US" sz="2200" dirty="0" err="1">
                <a:solidFill>
                  <a:srgbClr val="C00000"/>
                </a:solidFill>
                <a:latin typeface="Tahoma" pitchFamily="34" charset="0"/>
                <a:cs typeface="Tahoma" pitchFamily="34" charset="0"/>
              </a:rPr>
              <a:t>giao</a:t>
            </a:r>
            <a:r>
              <a:rPr lang="en-US" sz="2200" dirty="0">
                <a:solidFill>
                  <a:srgbClr val="C00000"/>
                </a:solidFill>
                <a:latin typeface="Tahoma" pitchFamily="34" charset="0"/>
                <a:cs typeface="Tahoma" pitchFamily="34" charset="0"/>
              </a:rPr>
              <a:t> </a:t>
            </a:r>
            <a:r>
              <a:rPr lang="en-US" sz="2200" dirty="0" err="1">
                <a:solidFill>
                  <a:srgbClr val="C00000"/>
                </a:solidFill>
                <a:latin typeface="Tahoma" pitchFamily="34" charset="0"/>
                <a:cs typeface="Tahoma" pitchFamily="34" charset="0"/>
              </a:rPr>
              <a:t>thông</a:t>
            </a:r>
            <a:r>
              <a:rPr lang="en-US" sz="2200" dirty="0">
                <a:solidFill>
                  <a:srgbClr val="C00000"/>
                </a:solidFill>
                <a:latin typeface="Tahoma" pitchFamily="34" charset="0"/>
                <a:cs typeface="Tahoma" pitchFamily="34" charset="0"/>
              </a:rPr>
              <a:t> </a:t>
            </a:r>
            <a:r>
              <a:rPr lang="en-US" sz="2200" dirty="0" err="1">
                <a:solidFill>
                  <a:srgbClr val="C00000"/>
                </a:solidFill>
                <a:latin typeface="Tahoma" pitchFamily="34" charset="0"/>
                <a:cs typeface="Tahoma" pitchFamily="34" charset="0"/>
              </a:rPr>
              <a:t>đường</a:t>
            </a:r>
            <a:r>
              <a:rPr lang="en-US" sz="2200" dirty="0">
                <a:solidFill>
                  <a:srgbClr val="C00000"/>
                </a:solidFill>
                <a:latin typeface="Tahoma" pitchFamily="34" charset="0"/>
                <a:cs typeface="Tahoma" pitchFamily="34" charset="0"/>
              </a:rPr>
              <a:t> </a:t>
            </a:r>
            <a:r>
              <a:rPr lang="en-US" sz="2200" dirty="0" err="1">
                <a:solidFill>
                  <a:srgbClr val="C00000"/>
                </a:solidFill>
                <a:latin typeface="Tahoma" pitchFamily="34" charset="0"/>
                <a:cs typeface="Tahoma" pitchFamily="34" charset="0"/>
              </a:rPr>
              <a:t>biển</a:t>
            </a:r>
            <a:r>
              <a:rPr lang="en-US" sz="2200" dirty="0">
                <a:solidFill>
                  <a:srgbClr val="C00000"/>
                </a:solidFill>
                <a:latin typeface="Tahoma" pitchFamily="34" charset="0"/>
                <a:cs typeface="Tahoma" pitchFamily="34" charset="0"/>
              </a:rPr>
              <a:t> </a:t>
            </a:r>
            <a:r>
              <a:rPr lang="en-US" sz="2200" dirty="0" err="1">
                <a:solidFill>
                  <a:srgbClr val="C00000"/>
                </a:solidFill>
                <a:latin typeface="Tahoma" pitchFamily="34" charset="0"/>
                <a:cs typeface="Tahoma" pitchFamily="34" charset="0"/>
              </a:rPr>
              <a:t>và</a:t>
            </a:r>
            <a:r>
              <a:rPr lang="en-US" sz="2200" dirty="0">
                <a:solidFill>
                  <a:srgbClr val="C00000"/>
                </a:solidFill>
                <a:latin typeface="Tahoma" pitchFamily="34" charset="0"/>
                <a:cs typeface="Tahoma" pitchFamily="34" charset="0"/>
              </a:rPr>
              <a:t> </a:t>
            </a:r>
            <a:r>
              <a:rPr lang="en-US" sz="2200" dirty="0" err="1">
                <a:solidFill>
                  <a:srgbClr val="C00000"/>
                </a:solidFill>
                <a:latin typeface="Tahoma" pitchFamily="34" charset="0"/>
                <a:cs typeface="Tahoma" pitchFamily="34" charset="0"/>
              </a:rPr>
              <a:t>đánh</a:t>
            </a:r>
            <a:r>
              <a:rPr lang="en-US" sz="2200" dirty="0">
                <a:solidFill>
                  <a:srgbClr val="C00000"/>
                </a:solidFill>
                <a:latin typeface="Tahoma" pitchFamily="34" charset="0"/>
                <a:cs typeface="Tahoma" pitchFamily="34" charset="0"/>
              </a:rPr>
              <a:t> </a:t>
            </a:r>
            <a:r>
              <a:rPr lang="en-US" sz="2200" dirty="0" err="1">
                <a:solidFill>
                  <a:srgbClr val="C00000"/>
                </a:solidFill>
                <a:latin typeface="Tahoma" pitchFamily="34" charset="0"/>
                <a:cs typeface="Tahoma" pitchFamily="34" charset="0"/>
              </a:rPr>
              <a:t>bắt</a:t>
            </a:r>
            <a:r>
              <a:rPr lang="en-US" sz="2200" dirty="0">
                <a:solidFill>
                  <a:srgbClr val="C00000"/>
                </a:solidFill>
                <a:latin typeface="Tahoma" pitchFamily="34" charset="0"/>
                <a:cs typeface="Tahoma" pitchFamily="34" charset="0"/>
              </a:rPr>
              <a:t> </a:t>
            </a:r>
            <a:r>
              <a:rPr lang="en-US" sz="2200" dirty="0" err="1">
                <a:solidFill>
                  <a:srgbClr val="C00000"/>
                </a:solidFill>
                <a:latin typeface="Tahoma" pitchFamily="34" charset="0"/>
                <a:cs typeface="Tahoma" pitchFamily="34" charset="0"/>
              </a:rPr>
              <a:t>hải</a:t>
            </a:r>
            <a:r>
              <a:rPr lang="en-US" sz="2200" dirty="0">
                <a:solidFill>
                  <a:srgbClr val="C00000"/>
                </a:solidFill>
                <a:latin typeface="Tahoma" pitchFamily="34" charset="0"/>
                <a:cs typeface="Tahoma" pitchFamily="34" charset="0"/>
              </a:rPr>
              <a:t> </a:t>
            </a:r>
            <a:r>
              <a:rPr lang="en-US" sz="2200" dirty="0" err="1">
                <a:solidFill>
                  <a:srgbClr val="C00000"/>
                </a:solidFill>
                <a:latin typeface="Tahoma" pitchFamily="34" charset="0"/>
                <a:cs typeface="Tahoma" pitchFamily="34" charset="0"/>
              </a:rPr>
              <a:t>sản</a:t>
            </a:r>
            <a:r>
              <a:rPr lang="en-US" sz="2200" dirty="0">
                <a:solidFill>
                  <a:srgbClr val="C00000"/>
                </a:solidFill>
                <a:latin typeface="Tahoma" pitchFamily="34" charset="0"/>
                <a:cs typeface="Tahoma" pitchFamily="34" charset="0"/>
              </a:rPr>
              <a:t>.</a:t>
            </a:r>
          </a:p>
        </p:txBody>
      </p:sp>
      <p:pic>
        <p:nvPicPr>
          <p:cNvPr id="4" name="Picture 4" descr="C:\Users\ADMIN\Desktop\anh hien\tau tren bien.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1650" y="2667000"/>
            <a:ext cx="2063750" cy="1911350"/>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4" presetClass="path" presetSubtype="0" accel="50000" decel="50000" fill="hold" nodeType="clickEffect">
                                  <p:stCondLst>
                                    <p:cond delay="0"/>
                                  </p:stCondLst>
                                  <p:childTnLst>
                                    <p:animMotion origin="layout" path="M 0 0  L 0 -0.33302  E" pathEditMode="relative" ptsTypes="">
                                      <p:cBhvr>
                                        <p:cTn id="6" dur="2000" fill="hold"/>
                                        <p:tgtEl>
                                          <p:spTgt spid="5"/>
                                        </p:tgtEl>
                                        <p:attrNameLst>
                                          <p:attrName>ppt_x</p:attrName>
                                          <p:attrName>ppt_y</p:attrName>
                                        </p:attrNameLst>
                                      </p:cBhvr>
                                    </p:animMotion>
                                  </p:childTnLst>
                                </p:cTn>
                              </p:par>
                              <p:par>
                                <p:cTn id="7" presetID="64" presetClass="path" presetSubtype="0" accel="50000" decel="50000" fill="hold" nodeType="withEffect">
                                  <p:stCondLst>
                                    <p:cond delay="0"/>
                                  </p:stCondLst>
                                  <p:childTnLst>
                                    <p:animMotion origin="layout" path="M 0 0  L 0 -0.33302  E" pathEditMode="relative" ptsTypes="">
                                      <p:cBhvr>
                                        <p:cTn id="8" dur="2000" fill="hold"/>
                                        <p:tgtEl>
                                          <p:spTgt spid="4"/>
                                        </p:tgtEl>
                                        <p:attrNameLst>
                                          <p:attrName>ppt_x</p:attrName>
                                          <p:attrName>ppt_y</p:attrName>
                                        </p:attrNameLst>
                                      </p:cBhvr>
                                    </p:animMotion>
                                  </p:childTnLst>
                                </p:cTn>
                              </p:par>
                            </p:childTnLst>
                          </p:cTn>
                        </p:par>
                        <p:par>
                          <p:cTn id="9" fill="hold" nodeType="afterGroup">
                            <p:stCondLst>
                              <p:cond delay="2000"/>
                            </p:stCondLst>
                            <p:childTnLst>
                              <p:par>
                                <p:cTn id="10" presetID="9" presetClass="emph" presetSubtype="0" nodeType="afterEffect">
                                  <p:stCondLst>
                                    <p:cond delay="0"/>
                                  </p:stCondLst>
                                  <p:childTnLst>
                                    <p:set>
                                      <p:cBhvr rctx="PPT">
                                        <p:cTn id="11" dur="800"/>
                                        <p:tgtEl>
                                          <p:spTgt spid="2"/>
                                        </p:tgtEl>
                                        <p:attrNameLst>
                                          <p:attrName>style.opacity</p:attrName>
                                        </p:attrNameLst>
                                      </p:cBhvr>
                                      <p:to>
                                        <p:strVal val="0.5"/>
                                      </p:to>
                                    </p:set>
                                    <p:animEffect filter="image" prLst="opacity: 0.5">
                                      <p:cBhvr rctx="IE">
                                        <p:cTn id="12" dur="8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xit" presetSubtype="4" fill="hold" nodeType="clickEffect">
                                  <p:stCondLst>
                                    <p:cond delay="0"/>
                                  </p:stCondLst>
                                  <p:childTnLst>
                                    <p:anim calcmode="lin" valueType="num">
                                      <p:cBhvr additive="base">
                                        <p:cTn id="16" dur="500"/>
                                        <p:tgtEl>
                                          <p:spTgt spid="5"/>
                                        </p:tgtEl>
                                        <p:attrNameLst>
                                          <p:attrName>ppt_x</p:attrName>
                                        </p:attrNameLst>
                                      </p:cBhvr>
                                      <p:tavLst>
                                        <p:tav tm="0">
                                          <p:val>
                                            <p:strVal val="ppt_x"/>
                                          </p:val>
                                        </p:tav>
                                        <p:tav tm="100000">
                                          <p:val>
                                            <p:strVal val="ppt_x"/>
                                          </p:val>
                                        </p:tav>
                                      </p:tavLst>
                                    </p:anim>
                                    <p:anim calcmode="lin" valueType="num">
                                      <p:cBhvr additive="base">
                                        <p:cTn id="17" dur="500"/>
                                        <p:tgtEl>
                                          <p:spTgt spid="5"/>
                                        </p:tgtEl>
                                        <p:attrNameLst>
                                          <p:attrName>ppt_y</p:attrName>
                                        </p:attrNameLst>
                                      </p:cBhvr>
                                      <p:tavLst>
                                        <p:tav tm="0">
                                          <p:val>
                                            <p:strVal val="ppt_y"/>
                                          </p:val>
                                        </p:tav>
                                        <p:tav tm="100000">
                                          <p:val>
                                            <p:strVal val="1+ppt_h/2"/>
                                          </p:val>
                                        </p:tav>
                                      </p:tavLst>
                                    </p:anim>
                                    <p:set>
                                      <p:cBhvr>
                                        <p:cTn id="18" dur="1" fill="hold">
                                          <p:stCondLst>
                                            <p:cond delay="499"/>
                                          </p:stCondLst>
                                        </p:cTn>
                                        <p:tgtEl>
                                          <p:spTgt spid="5"/>
                                        </p:tgtEl>
                                        <p:attrNameLst>
                                          <p:attrName>style.visibility</p:attrName>
                                        </p:attrNameLst>
                                      </p:cBhvr>
                                      <p:to>
                                        <p:strVal val="hidden"/>
                                      </p:to>
                                    </p:set>
                                  </p:childTnLst>
                                </p:cTn>
                              </p:par>
                              <p:par>
                                <p:cTn id="19" presetID="2" presetClass="exit" presetSubtype="4" fill="hold" nodeType="withEffect">
                                  <p:stCondLst>
                                    <p:cond delay="0"/>
                                  </p:stCondLst>
                                  <p:childTnLst>
                                    <p:anim calcmode="lin" valueType="num">
                                      <p:cBhvr additive="base">
                                        <p:cTn id="20" dur="500"/>
                                        <p:tgtEl>
                                          <p:spTgt spid="4"/>
                                        </p:tgtEl>
                                        <p:attrNameLst>
                                          <p:attrName>ppt_x</p:attrName>
                                        </p:attrNameLst>
                                      </p:cBhvr>
                                      <p:tavLst>
                                        <p:tav tm="0">
                                          <p:val>
                                            <p:strVal val="ppt_x"/>
                                          </p:val>
                                        </p:tav>
                                        <p:tav tm="100000">
                                          <p:val>
                                            <p:strVal val="ppt_x"/>
                                          </p:val>
                                        </p:tav>
                                      </p:tavLst>
                                    </p:anim>
                                    <p:anim calcmode="lin" valueType="num">
                                      <p:cBhvr additive="base">
                                        <p:cTn id="21" dur="500"/>
                                        <p:tgtEl>
                                          <p:spTgt spid="4"/>
                                        </p:tgtEl>
                                        <p:attrNameLst>
                                          <p:attrName>ppt_y</p:attrName>
                                        </p:attrNameLst>
                                      </p:cBhvr>
                                      <p:tavLst>
                                        <p:tav tm="0">
                                          <p:val>
                                            <p:strVal val="ppt_y"/>
                                          </p:val>
                                        </p:tav>
                                        <p:tav tm="100000">
                                          <p:val>
                                            <p:strVal val="1+ppt_h/2"/>
                                          </p:val>
                                        </p:tav>
                                      </p:tavLst>
                                    </p:anim>
                                    <p:set>
                                      <p:cBhvr>
                                        <p:cTn id="22" dur="1" fill="hold">
                                          <p:stCondLst>
                                            <p:cond delay="499"/>
                                          </p:stCondLst>
                                        </p:cTn>
                                        <p:tgtEl>
                                          <p:spTgt spid="4"/>
                                        </p:tgtEl>
                                        <p:attrNameLst>
                                          <p:attrName>style.visibility</p:attrName>
                                        </p:attrNameLst>
                                      </p:cBhvr>
                                      <p:to>
                                        <p:strVal val="hidden"/>
                                      </p:to>
                                    </p:set>
                                  </p:childTnLst>
                                </p:cTn>
                              </p:par>
                            </p:childTnLst>
                          </p:cTn>
                        </p:par>
                        <p:par>
                          <p:cTn id="23" fill="hold" nodeType="afterGroup">
                            <p:stCondLst>
                              <p:cond delay="500"/>
                            </p:stCondLst>
                            <p:childTnLst>
                              <p:par>
                                <p:cTn id="24" presetID="53"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anh hien\lammuo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1338" y="2895600"/>
            <a:ext cx="1828800" cy="1905000"/>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grpSp>
        <p:nvGrpSpPr>
          <p:cNvPr id="2" name="Group 18"/>
          <p:cNvGrpSpPr>
            <a:grpSpLocks/>
          </p:cNvGrpSpPr>
          <p:nvPr/>
        </p:nvGrpSpPr>
        <p:grpSpPr bwMode="auto">
          <a:xfrm>
            <a:off x="1811338" y="4953000"/>
            <a:ext cx="6418262" cy="1828800"/>
            <a:chOff x="1811338" y="4953000"/>
            <a:chExt cx="6418262" cy="1828800"/>
          </a:xfrm>
        </p:grpSpPr>
        <p:pic>
          <p:nvPicPr>
            <p:cNvPr id="19469" name="Picture 3" descr="C:\Users\ADMIN\Desktop\anh hien\Lat thuy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1338" y="4953000"/>
              <a:ext cx="1846262" cy="1828800"/>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19470" name="Picture 4" descr="C:\Users\ADMIN\Desktop\anh hien\ngập lụt nhà.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1138" y="4953000"/>
              <a:ext cx="1922462" cy="1828800"/>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19471" name="Picture 5" descr="C:\Users\ADMIN\Desktop\anh hien\Cay d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4979761"/>
              <a:ext cx="1981200" cy="1787525"/>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grpSp>
      <p:pic>
        <p:nvPicPr>
          <p:cNvPr id="9" name="Picture 6" descr="G:\thuyen cap be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5863" y="2895600"/>
            <a:ext cx="1981200" cy="1905000"/>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8" descr="G:\thuyen ra khoi.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21138" y="2895600"/>
            <a:ext cx="1922462" cy="1905000"/>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11" name="Rectangle 10"/>
          <p:cNvSpPr/>
          <p:nvPr/>
        </p:nvSpPr>
        <p:spPr>
          <a:xfrm>
            <a:off x="381000" y="685800"/>
            <a:ext cx="2362200" cy="1200150"/>
          </a:xfrm>
          <a:prstGeom prst="rect">
            <a:avLst/>
          </a:prstGeom>
          <a:solidFill>
            <a:schemeClr val="bg1"/>
          </a:solidFill>
          <a:ln w="38100">
            <a:solidFill>
              <a:srgbClr val="33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a:solidFill>
                  <a:schemeClr val="tx1"/>
                </a:solidFill>
                <a:latin typeface="Tahoma" pitchFamily="34" charset="0"/>
                <a:cs typeface="Tahoma" pitchFamily="34" charset="0"/>
              </a:rPr>
              <a:t>  </a:t>
            </a:r>
            <a:r>
              <a:rPr lang="en-US" sz="2400">
                <a:solidFill>
                  <a:schemeClr val="tx2">
                    <a:lumMod val="75000"/>
                  </a:schemeClr>
                </a:solidFill>
                <a:latin typeface="Tahoma" pitchFamily="34" charset="0"/>
                <a:cs typeface="Tahoma" pitchFamily="34" charset="0"/>
              </a:rPr>
              <a:t>Có thủy triều </a:t>
            </a:r>
          </a:p>
        </p:txBody>
      </p:sp>
      <p:sp>
        <p:nvSpPr>
          <p:cNvPr id="13" name="Right Arrow 12"/>
          <p:cNvSpPr/>
          <p:nvPr/>
        </p:nvSpPr>
        <p:spPr>
          <a:xfrm>
            <a:off x="3124200" y="1143000"/>
            <a:ext cx="457200" cy="228600"/>
          </a:xfrm>
          <a:prstGeom prst="rightArrow">
            <a:avLst/>
          </a:prstGeom>
          <a:ln>
            <a:solidFill>
              <a:srgbClr val="33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cs typeface="Arial" charset="0"/>
            </a:endParaRPr>
          </a:p>
        </p:txBody>
      </p:sp>
      <p:grpSp>
        <p:nvGrpSpPr>
          <p:cNvPr id="3" name="Group 17"/>
          <p:cNvGrpSpPr>
            <a:grpSpLocks/>
          </p:cNvGrpSpPr>
          <p:nvPr/>
        </p:nvGrpSpPr>
        <p:grpSpPr bwMode="auto">
          <a:xfrm>
            <a:off x="3886200" y="609600"/>
            <a:ext cx="4551363" cy="1371600"/>
            <a:chOff x="3886200" y="609600"/>
            <a:chExt cx="4550664" cy="1371600"/>
          </a:xfrm>
        </p:grpSpPr>
        <p:pic>
          <p:nvPicPr>
            <p:cNvPr id="19466" name="Picture 2" descr="C:\Users\ADMIN\Desktop\anh hien\lammuoi.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6200" y="609600"/>
              <a:ext cx="1316736" cy="1371600"/>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19467" name="Picture 6" descr="G:\thuyen cap ben.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10400" y="609600"/>
              <a:ext cx="1426464" cy="1371600"/>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19468" name="Picture 8" descr="G:\thuyen ra khoi.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10200" y="609600"/>
              <a:ext cx="1384173" cy="1371600"/>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grpSp>
      <p:sp>
        <p:nvSpPr>
          <p:cNvPr id="12" name="Rectangle 11"/>
          <p:cNvSpPr/>
          <p:nvPr/>
        </p:nvSpPr>
        <p:spPr>
          <a:xfrm>
            <a:off x="4038600" y="685800"/>
            <a:ext cx="4419600"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a:solidFill>
                  <a:srgbClr val="C00000"/>
                </a:solidFill>
                <a:latin typeface="Tahoma" pitchFamily="34" charset="0"/>
                <a:cs typeface="Tahoma" pitchFamily="34" charset="0"/>
              </a:rPr>
              <a:t>  Lấy nước làm muối, ra khơi, </a:t>
            </a:r>
          </a:p>
          <a:p>
            <a:pPr algn="ctr">
              <a:defRPr/>
            </a:pPr>
            <a:r>
              <a:rPr lang="en-US" sz="2400">
                <a:solidFill>
                  <a:srgbClr val="C00000"/>
                </a:solidFill>
                <a:latin typeface="Tahoma" pitchFamily="34" charset="0"/>
                <a:cs typeface="Tahoma" pitchFamily="34" charset="0"/>
              </a:rPr>
              <a:t>đánh bắt cá.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path" presetSubtype="0" accel="50000" decel="50000" fill="hold" nodeType="clickEffect">
                                  <p:stCondLst>
                                    <p:cond delay="0"/>
                                  </p:stCondLst>
                                  <p:childTnLst>
                                    <p:animMotion origin="layout" path="M 0 -1.21184E-6 L 0.23333 -0.33857 " pathEditMode="relative" rAng="0" ptsTypes="AA">
                                      <p:cBhvr>
                                        <p:cTn id="6" dur="2000" fill="hold"/>
                                        <p:tgtEl>
                                          <p:spTgt spid="5"/>
                                        </p:tgtEl>
                                        <p:attrNameLst>
                                          <p:attrName>ppt_x</p:attrName>
                                          <p:attrName>ppt_y</p:attrName>
                                        </p:attrNameLst>
                                      </p:cBhvr>
                                      <p:rCtr x="11700" y="-16900"/>
                                    </p:animMotion>
                                  </p:childTnLst>
                                </p:cTn>
                              </p:par>
                              <p:par>
                                <p:cTn id="7" presetID="56" presetClass="path" presetSubtype="0" accel="50000" decel="50000" fill="hold" nodeType="withEffect">
                                  <p:stCondLst>
                                    <p:cond delay="0"/>
                                  </p:stCondLst>
                                  <p:childTnLst>
                                    <p:animMotion origin="layout" path="M -1.66667E-6 -2.42775E-6 L 0.16354 -0.33849 " pathEditMode="relative" rAng="0" ptsTypes="AA">
                                      <p:cBhvr>
                                        <p:cTn id="8" dur="2000" fill="hold"/>
                                        <p:tgtEl>
                                          <p:spTgt spid="10"/>
                                        </p:tgtEl>
                                        <p:attrNameLst>
                                          <p:attrName>ppt_x</p:attrName>
                                          <p:attrName>ppt_y</p:attrName>
                                        </p:attrNameLst>
                                      </p:cBhvr>
                                      <p:rCtr x="8177" y="-16925"/>
                                    </p:animMotion>
                                  </p:childTnLst>
                                </p:cTn>
                              </p:par>
                              <p:par>
                                <p:cTn id="9" presetID="64" presetClass="path" presetSubtype="0" accel="50000" decel="50000" fill="hold" nodeType="withEffect">
                                  <p:stCondLst>
                                    <p:cond delay="0"/>
                                  </p:stCondLst>
                                  <p:childTnLst>
                                    <p:animMotion origin="layout" path="M 3.33333E-6 -1.21184E-6 L 0.09166 -0.33857 " pathEditMode="relative" rAng="0" ptsTypes="AA">
                                      <p:cBhvr>
                                        <p:cTn id="10" dur="2000" fill="hold"/>
                                        <p:tgtEl>
                                          <p:spTgt spid="9"/>
                                        </p:tgtEl>
                                        <p:attrNameLst>
                                          <p:attrName>ppt_x</p:attrName>
                                          <p:attrName>ppt_y</p:attrName>
                                        </p:attrNameLst>
                                      </p:cBhvr>
                                      <p:rCtr x="4600" y="-16900"/>
                                    </p:animMotion>
                                  </p:childTnLst>
                                </p:cTn>
                              </p:par>
                            </p:childTnLst>
                          </p:cTn>
                        </p:par>
                        <p:par>
                          <p:cTn id="11" fill="hold" nodeType="afterGroup">
                            <p:stCondLst>
                              <p:cond delay="2000"/>
                            </p:stCondLst>
                            <p:childTnLst>
                              <p:par>
                                <p:cTn id="12" presetID="1" presetClass="exit" presetSubtype="0" fill="hold" nodeType="afterEffect">
                                  <p:stCondLst>
                                    <p:cond delay="0"/>
                                  </p:stCondLst>
                                  <p:childTnLst>
                                    <p:set>
                                      <p:cBhvr>
                                        <p:cTn id="13" dur="1" fill="hold">
                                          <p:stCondLst>
                                            <p:cond delay="0"/>
                                          </p:stCondLst>
                                        </p:cTn>
                                        <p:tgtEl>
                                          <p:spTgt spid="5"/>
                                        </p:tgtEl>
                                        <p:attrNameLst>
                                          <p:attrName>style.visibility</p:attrName>
                                        </p:attrNameLst>
                                      </p:cBhvr>
                                      <p:to>
                                        <p:strVal val="hidden"/>
                                      </p:to>
                                    </p:set>
                                  </p:childTnLst>
                                </p:cTn>
                              </p:par>
                              <p:par>
                                <p:cTn id="14" presetID="1" presetClass="exit" presetSubtype="0" fill="hold" nodeType="withEffect">
                                  <p:stCondLst>
                                    <p:cond delay="0"/>
                                  </p:stCondLst>
                                  <p:childTnLst>
                                    <p:set>
                                      <p:cBhvr>
                                        <p:cTn id="15" dur="1" fill="hold">
                                          <p:stCondLst>
                                            <p:cond delay="0"/>
                                          </p:stCondLst>
                                        </p:cTn>
                                        <p:tgtEl>
                                          <p:spTgt spid="10"/>
                                        </p:tgtEl>
                                        <p:attrNameLst>
                                          <p:attrName>style.visibility</p:attrName>
                                        </p:attrNameLst>
                                      </p:cBhvr>
                                      <p:to>
                                        <p:strVal val="hidden"/>
                                      </p:to>
                                    </p:set>
                                  </p:childTnLst>
                                </p:cTn>
                              </p:par>
                              <p:par>
                                <p:cTn id="16" presetID="1" presetClass="exit" presetSubtype="0" fill="hold" nodeType="withEffect">
                                  <p:stCondLst>
                                    <p:cond delay="0"/>
                                  </p:stCondLst>
                                  <p:childTnLst>
                                    <p:set>
                                      <p:cBhvr>
                                        <p:cTn id="17" dur="1" fill="hold">
                                          <p:stCondLst>
                                            <p:cond delay="0"/>
                                          </p:stCondLst>
                                        </p:cTn>
                                        <p:tgtEl>
                                          <p:spTgt spid="9"/>
                                        </p:tgtEl>
                                        <p:attrNameLst>
                                          <p:attrName>style.visibility</p:attrName>
                                        </p:attrNameLst>
                                      </p:cBhvr>
                                      <p:to>
                                        <p:strVal val="hidden"/>
                                      </p:to>
                                    </p:set>
                                  </p:childTnLst>
                                </p:cTn>
                              </p:par>
                            </p:childTnLst>
                          </p:cTn>
                        </p:par>
                        <p:par>
                          <p:cTn id="18" fill="hold" nodeType="afterGroup">
                            <p:stCondLst>
                              <p:cond delay="2000"/>
                            </p:stCondLst>
                            <p:childTnLst>
                              <p:par>
                                <p:cTn id="19" presetID="9" presetClass="emph" presetSubtype="0" nodeType="afterEffect">
                                  <p:stCondLst>
                                    <p:cond delay="0"/>
                                  </p:stCondLst>
                                  <p:childTnLst>
                                    <p:set>
                                      <p:cBhvr rctx="PPT">
                                        <p:cTn id="20" dur="indefinite"/>
                                        <p:tgtEl>
                                          <p:spTgt spid="2"/>
                                        </p:tgtEl>
                                        <p:attrNameLst>
                                          <p:attrName>style.opacity</p:attrName>
                                        </p:attrNameLst>
                                      </p:cBhvr>
                                      <p:to>
                                        <p:strVal val="0.5"/>
                                      </p:to>
                                    </p:set>
                                    <p:animEffect filter="image" prLst="opacity: 0.5">
                                      <p:cBhvr rctx="IE">
                                        <p:cTn id="21" dur="indefinite"/>
                                        <p:tgtEl>
                                          <p:spTgt spid="2"/>
                                        </p:tgtEl>
                                      </p:cBhvr>
                                    </p:animEffect>
                                  </p:childTnLst>
                                </p:cTn>
                              </p:par>
                            </p:childTnLst>
                          </p:cTn>
                        </p:par>
                        <p:par>
                          <p:cTn id="22" fill="hold" nodeType="afterGroup">
                            <p:stCondLst>
                              <p:cond delay="2000"/>
                            </p:stCondLst>
                            <p:childTnLst>
                              <p:par>
                                <p:cTn id="23" presetID="1"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xit" presetSubtype="0" fill="hold" nodeType="clickEffect">
                                  <p:stCondLst>
                                    <p:cond delay="0"/>
                                  </p:stCondLst>
                                  <p:childTnLst>
                                    <p:anim calcmode="lin" valueType="num">
                                      <p:cBhvr>
                                        <p:cTn id="28" dur="500"/>
                                        <p:tgtEl>
                                          <p:spTgt spid="3"/>
                                        </p:tgtEl>
                                        <p:attrNameLst>
                                          <p:attrName>ppt_w</p:attrName>
                                        </p:attrNameLst>
                                      </p:cBhvr>
                                      <p:tavLst>
                                        <p:tav tm="0">
                                          <p:val>
                                            <p:strVal val="ppt_w"/>
                                          </p:val>
                                        </p:tav>
                                        <p:tav tm="100000">
                                          <p:val>
                                            <p:fltVal val="0"/>
                                          </p:val>
                                        </p:tav>
                                      </p:tavLst>
                                    </p:anim>
                                    <p:anim calcmode="lin" valueType="num">
                                      <p:cBhvr>
                                        <p:cTn id="29" dur="500"/>
                                        <p:tgtEl>
                                          <p:spTgt spid="3"/>
                                        </p:tgtEl>
                                        <p:attrNameLst>
                                          <p:attrName>ppt_h</p:attrName>
                                        </p:attrNameLst>
                                      </p:cBhvr>
                                      <p:tavLst>
                                        <p:tav tm="0">
                                          <p:val>
                                            <p:strVal val="ppt_h"/>
                                          </p:val>
                                        </p:tav>
                                        <p:tav tm="100000">
                                          <p:val>
                                            <p:fltVal val="0"/>
                                          </p:val>
                                        </p:tav>
                                      </p:tavLst>
                                    </p:anim>
                                    <p:animEffect transition="out" filter="fade">
                                      <p:cBhvr>
                                        <p:cTn id="30" dur="500"/>
                                        <p:tgtEl>
                                          <p:spTgt spid="3"/>
                                        </p:tgtEl>
                                      </p:cBhvr>
                                    </p:animEffect>
                                    <p:set>
                                      <p:cBhvr>
                                        <p:cTn id="31" dur="1" fill="hold">
                                          <p:stCondLst>
                                            <p:cond delay="499"/>
                                          </p:stCondLst>
                                        </p:cTn>
                                        <p:tgtEl>
                                          <p:spTgt spid="3"/>
                                        </p:tgtEl>
                                        <p:attrNameLst>
                                          <p:attrName>style.visibility</p:attrName>
                                        </p:attrNameLst>
                                      </p:cBhvr>
                                      <p:to>
                                        <p:strVal val="hidden"/>
                                      </p:to>
                                    </p:set>
                                  </p:childTnLst>
                                </p:cTn>
                              </p:par>
                            </p:childTnLst>
                          </p:cTn>
                        </p:par>
                        <p:par>
                          <p:cTn id="32" fill="hold" nodeType="afterGroup">
                            <p:stCondLst>
                              <p:cond delay="500"/>
                            </p:stCondLst>
                            <p:childTnLst>
                              <p:par>
                                <p:cTn id="33" presetID="53"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descr="C:\Users\ADMIN\Desktop\anh hien\Cay d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200400"/>
            <a:ext cx="2301875" cy="2057400"/>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152400" y="685800"/>
            <a:ext cx="3276600" cy="1200150"/>
          </a:xfrm>
          <a:prstGeom prst="rect">
            <a:avLst/>
          </a:prstGeom>
          <a:solidFill>
            <a:schemeClr val="bg1"/>
          </a:solidFill>
          <a:ln w="38100">
            <a:solidFill>
              <a:srgbClr val="33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a:solidFill>
                  <a:schemeClr val="tx1"/>
                </a:solidFill>
                <a:latin typeface="Tahoma" pitchFamily="34" charset="0"/>
                <a:cs typeface="Tahoma" pitchFamily="34" charset="0"/>
              </a:rPr>
              <a:t> Miền Bắc, miền Trung       hay có bão </a:t>
            </a:r>
          </a:p>
        </p:txBody>
      </p:sp>
      <p:sp>
        <p:nvSpPr>
          <p:cNvPr id="6" name="Rectangle 5"/>
          <p:cNvSpPr/>
          <p:nvPr/>
        </p:nvSpPr>
        <p:spPr>
          <a:xfrm>
            <a:off x="4572000" y="609600"/>
            <a:ext cx="3575050"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a:solidFill>
                  <a:srgbClr val="C00000"/>
                </a:solidFill>
                <a:latin typeface="Tahoma" pitchFamily="34" charset="0"/>
                <a:cs typeface="Tahoma" pitchFamily="34" charset="0"/>
              </a:rPr>
              <a:t>Thiệt hại cho tàu thuyền</a:t>
            </a:r>
          </a:p>
          <a:p>
            <a:pPr algn="ctr">
              <a:defRPr/>
            </a:pPr>
            <a:r>
              <a:rPr lang="en-US" sz="2400">
                <a:solidFill>
                  <a:srgbClr val="C00000"/>
                </a:solidFill>
                <a:latin typeface="Tahoma" pitchFamily="34" charset="0"/>
                <a:cs typeface="Tahoma" pitchFamily="34" charset="0"/>
              </a:rPr>
              <a:t> và các vùng ven biển   </a:t>
            </a:r>
          </a:p>
        </p:txBody>
      </p:sp>
      <p:sp>
        <p:nvSpPr>
          <p:cNvPr id="7" name="Right Arrow 6"/>
          <p:cNvSpPr/>
          <p:nvPr/>
        </p:nvSpPr>
        <p:spPr>
          <a:xfrm>
            <a:off x="3581400" y="1181100"/>
            <a:ext cx="685800" cy="266700"/>
          </a:xfrm>
          <a:prstGeom prst="rightArrow">
            <a:avLst/>
          </a:prstGeom>
          <a:ln>
            <a:solidFill>
              <a:srgbClr val="33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9" name="Picture 3" descr="C:\Users\ADMIN\Desktop\anh hien\Lat thuy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200400"/>
            <a:ext cx="2238375" cy="2046288"/>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4" descr="C:\Users\ADMIN\Desktop\anh hien\ngập lụt nhà.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0" y="3200400"/>
            <a:ext cx="2066925" cy="2046288"/>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grpSp>
        <p:nvGrpSpPr>
          <p:cNvPr id="2" name="Group 14"/>
          <p:cNvGrpSpPr>
            <a:grpSpLocks/>
          </p:cNvGrpSpPr>
          <p:nvPr/>
        </p:nvGrpSpPr>
        <p:grpSpPr bwMode="auto">
          <a:xfrm>
            <a:off x="4419600" y="611188"/>
            <a:ext cx="4343400" cy="1257300"/>
            <a:chOff x="4419600" y="723900"/>
            <a:chExt cx="4343400" cy="1257300"/>
          </a:xfrm>
        </p:grpSpPr>
        <p:pic>
          <p:nvPicPr>
            <p:cNvPr id="20489" name="Picture 5" descr="C:\Users\ADMIN\Desktop\anh hien\Cay d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5867" y="723900"/>
              <a:ext cx="1407133" cy="1257300"/>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20490" name="Picture 3" descr="C:\Users\ADMIN\Desktop\anh hien\Lat thuye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726861"/>
              <a:ext cx="1368047" cy="1250786"/>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20491" name="Picture 4" descr="C:\Users\ADMIN\Desktop\anh hien\ngập lụt nhà.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3600" y="726861"/>
              <a:ext cx="1263000" cy="1250786"/>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4" presetClass="path" presetSubtype="0" accel="50000" decel="50000" fill="hold" nodeType="clickEffect">
                                  <p:stCondLst>
                                    <p:cond delay="0"/>
                                  </p:stCondLst>
                                  <p:childTnLst>
                                    <p:animMotion origin="layout" path="M 4.16667E-6 1.09827E-6 L 0.43593 -0.42636 " pathEditMode="relative" rAng="0" ptsTypes="AA">
                                      <p:cBhvr>
                                        <p:cTn id="6" dur="2000" fill="hold"/>
                                        <p:tgtEl>
                                          <p:spTgt spid="9"/>
                                        </p:tgtEl>
                                        <p:attrNameLst>
                                          <p:attrName>ppt_x</p:attrName>
                                          <p:attrName>ppt_y</p:attrName>
                                        </p:attrNameLst>
                                      </p:cBhvr>
                                      <p:rCtr x="21788" y="-21318"/>
                                    </p:animMotion>
                                  </p:childTnLst>
                                </p:cTn>
                              </p:par>
                              <p:par>
                                <p:cTn id="7" presetID="64" presetClass="path" presetSubtype="0" accel="50000" decel="50000" fill="hold" nodeType="withEffect">
                                  <p:stCondLst>
                                    <p:cond delay="0"/>
                                  </p:stCondLst>
                                  <p:childTnLst>
                                    <p:animMotion origin="layout" path="M 4.72222E-6 1.09827E-6 L 0.25503 -0.42636 " pathEditMode="relative" rAng="0" ptsTypes="AA">
                                      <p:cBhvr>
                                        <p:cTn id="8" dur="2000" fill="hold"/>
                                        <p:tgtEl>
                                          <p:spTgt spid="10"/>
                                        </p:tgtEl>
                                        <p:attrNameLst>
                                          <p:attrName>ppt_x</p:attrName>
                                          <p:attrName>ppt_y</p:attrName>
                                        </p:attrNameLst>
                                      </p:cBhvr>
                                      <p:rCtr x="12743" y="-21318"/>
                                    </p:animMotion>
                                  </p:childTnLst>
                                </p:cTn>
                              </p:par>
                              <p:par>
                                <p:cTn id="9" presetID="64" presetClass="path" presetSubtype="0" accel="50000" decel="50000" fill="hold" nodeType="withEffect">
                                  <p:stCondLst>
                                    <p:cond delay="0"/>
                                  </p:stCondLst>
                                  <p:childTnLst>
                                    <p:animMotion origin="layout" path="M -4.72222E-6 -3.75723E-6 L 0.07414 -0.42728 " pathEditMode="relative" rAng="0" ptsTypes="AA">
                                      <p:cBhvr>
                                        <p:cTn id="10" dur="2000" fill="hold"/>
                                        <p:tgtEl>
                                          <p:spTgt spid="11"/>
                                        </p:tgtEl>
                                        <p:attrNameLst>
                                          <p:attrName>ppt_x</p:attrName>
                                          <p:attrName>ppt_y</p:attrName>
                                        </p:attrNameLst>
                                      </p:cBhvr>
                                      <p:rCtr x="3698" y="-21364"/>
                                    </p:animMotion>
                                  </p:childTnLst>
                                </p:cTn>
                              </p:par>
                            </p:childTnLst>
                          </p:cTn>
                        </p:par>
                        <p:par>
                          <p:cTn id="11" fill="hold" nodeType="afterGroup">
                            <p:stCondLst>
                              <p:cond delay="2000"/>
                            </p:stCondLst>
                            <p:childTnLst>
                              <p:par>
                                <p:cTn id="12" presetID="1" presetClass="exit" presetSubtype="0" fill="hold" nodeType="afterEffect">
                                  <p:stCondLst>
                                    <p:cond delay="0"/>
                                  </p:stCondLst>
                                  <p:childTnLst>
                                    <p:set>
                                      <p:cBhvr>
                                        <p:cTn id="13" dur="1" fill="hold">
                                          <p:stCondLst>
                                            <p:cond delay="0"/>
                                          </p:stCondLst>
                                        </p:cTn>
                                        <p:tgtEl>
                                          <p:spTgt spid="10"/>
                                        </p:tgtEl>
                                        <p:attrNameLst>
                                          <p:attrName>style.visibility</p:attrName>
                                        </p:attrNameLst>
                                      </p:cBhvr>
                                      <p:to>
                                        <p:strVal val="hidden"/>
                                      </p:to>
                                    </p:set>
                                  </p:childTnLst>
                                </p:cTn>
                              </p:par>
                              <p:par>
                                <p:cTn id="14" presetID="1" presetClass="exit" presetSubtype="0" fill="hold" nodeType="withEffect">
                                  <p:stCondLst>
                                    <p:cond delay="0"/>
                                  </p:stCondLst>
                                  <p:childTnLst>
                                    <p:set>
                                      <p:cBhvr>
                                        <p:cTn id="15" dur="1" fill="hold">
                                          <p:stCondLst>
                                            <p:cond delay="0"/>
                                          </p:stCondLst>
                                        </p:cTn>
                                        <p:tgtEl>
                                          <p:spTgt spid="11"/>
                                        </p:tgtEl>
                                        <p:attrNameLst>
                                          <p:attrName>style.visibility</p:attrName>
                                        </p:attrNameLst>
                                      </p:cBhvr>
                                      <p:to>
                                        <p:strVal val="hidden"/>
                                      </p:to>
                                    </p:set>
                                  </p:childTnLst>
                                </p:cTn>
                              </p:par>
                              <p:par>
                                <p:cTn id="16" presetID="1" presetClass="exit" presetSubtype="0" fill="hold" nodeType="withEffect">
                                  <p:stCondLst>
                                    <p:cond delay="0"/>
                                  </p:stCondLst>
                                  <p:childTnLst>
                                    <p:set>
                                      <p:cBhvr>
                                        <p:cTn id="17" dur="1" fill="hold">
                                          <p:stCondLst>
                                            <p:cond delay="0"/>
                                          </p:stCondLst>
                                        </p:cTn>
                                        <p:tgtEl>
                                          <p:spTgt spid="9"/>
                                        </p:tgtEl>
                                        <p:attrNameLst>
                                          <p:attrName>style.visibility</p:attrName>
                                        </p:attrNameLst>
                                      </p:cBhvr>
                                      <p:to>
                                        <p:strVal val="hidden"/>
                                      </p:to>
                                    </p:set>
                                  </p:childTnLst>
                                </p:cTn>
                              </p:par>
                            </p:childTnLst>
                          </p:cTn>
                        </p:par>
                        <p:par>
                          <p:cTn id="18" fill="hold" nodeType="afterGroup">
                            <p:stCondLst>
                              <p:cond delay="2000"/>
                            </p:stCondLst>
                            <p:childTnLst>
                              <p:par>
                                <p:cTn id="19" presetID="1"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xit" presetSubtype="0" fill="hold" nodeType="clickEffect">
                                  <p:stCondLst>
                                    <p:cond delay="0"/>
                                  </p:stCondLst>
                                  <p:childTnLst>
                                    <p:anim calcmode="lin" valueType="num">
                                      <p:cBhvr>
                                        <p:cTn id="24" dur="500"/>
                                        <p:tgtEl>
                                          <p:spTgt spid="2"/>
                                        </p:tgtEl>
                                        <p:attrNameLst>
                                          <p:attrName>ppt_w</p:attrName>
                                        </p:attrNameLst>
                                      </p:cBhvr>
                                      <p:tavLst>
                                        <p:tav tm="0">
                                          <p:val>
                                            <p:strVal val="ppt_w"/>
                                          </p:val>
                                        </p:tav>
                                        <p:tav tm="100000">
                                          <p:val>
                                            <p:fltVal val="0"/>
                                          </p:val>
                                        </p:tav>
                                      </p:tavLst>
                                    </p:anim>
                                    <p:anim calcmode="lin" valueType="num">
                                      <p:cBhvr>
                                        <p:cTn id="25" dur="500"/>
                                        <p:tgtEl>
                                          <p:spTgt spid="2"/>
                                        </p:tgtEl>
                                        <p:attrNameLst>
                                          <p:attrName>ppt_h</p:attrName>
                                        </p:attrNameLst>
                                      </p:cBhvr>
                                      <p:tavLst>
                                        <p:tav tm="0">
                                          <p:val>
                                            <p:strVal val="ppt_h"/>
                                          </p:val>
                                        </p:tav>
                                        <p:tav tm="100000">
                                          <p:val>
                                            <p:fltVal val="0"/>
                                          </p:val>
                                        </p:tav>
                                      </p:tavLst>
                                    </p:anim>
                                    <p:animEffect transition="out" filter="fade">
                                      <p:cBhvr>
                                        <p:cTn id="26" dur="500"/>
                                        <p:tgtEl>
                                          <p:spTgt spid="2"/>
                                        </p:tgtEl>
                                      </p:cBhvr>
                                    </p:animEffect>
                                    <p:set>
                                      <p:cBhvr>
                                        <p:cTn id="27" dur="1" fill="hold">
                                          <p:stCondLst>
                                            <p:cond delay="499"/>
                                          </p:stCondLst>
                                        </p:cTn>
                                        <p:tgtEl>
                                          <p:spTgt spid="2"/>
                                        </p:tgtEl>
                                        <p:attrNameLst>
                                          <p:attrName>style.visibility</p:attrName>
                                        </p:attrNameLst>
                                      </p:cBhvr>
                                      <p:to>
                                        <p:strVal val="hidden"/>
                                      </p:to>
                                    </p:set>
                                  </p:childTnLst>
                                </p:cTn>
                              </p:par>
                            </p:childTnLst>
                          </p:cTn>
                        </p:par>
                        <p:par>
                          <p:cTn id="28" fill="hold" nodeType="afterGroup">
                            <p:stCondLst>
                              <p:cond delay="500"/>
                            </p:stCondLst>
                            <p:childTnLst>
                              <p:par>
                                <p:cTn id="29" presetID="3" presetClass="entr" presetSubtype="1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linds(horizontal)">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495300"/>
            <a:ext cx="8382000" cy="58674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a:off x="390525" y="1524000"/>
            <a:ext cx="8334375"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81000" y="2895600"/>
            <a:ext cx="838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19100" y="4495800"/>
            <a:ext cx="83439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1081088" y="3425825"/>
            <a:ext cx="5900738" cy="2063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511" name="TextBox 10"/>
          <p:cNvSpPr txBox="1">
            <a:spLocks noChangeArrowheads="1"/>
          </p:cNvSpPr>
          <p:nvPr/>
        </p:nvSpPr>
        <p:spPr bwMode="auto">
          <a:xfrm>
            <a:off x="381000" y="609600"/>
            <a:ext cx="3581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a:solidFill>
                  <a:srgbClr val="FF0000"/>
                </a:solidFill>
                <a:latin typeface="Tahoma" panose="020B0604030504040204" pitchFamily="34" charset="0"/>
                <a:cs typeface="Tahoma" panose="020B0604030504040204" pitchFamily="34" charset="0"/>
              </a:rPr>
              <a:t>Đặc điểm của vùng biển  </a:t>
            </a:r>
          </a:p>
          <a:p>
            <a:pPr algn="ctr" eaLnBrk="1" hangingPunct="1"/>
            <a:r>
              <a:rPr lang="en-US" altLang="en-US" sz="2400">
                <a:solidFill>
                  <a:srgbClr val="FF0000"/>
                </a:solidFill>
                <a:latin typeface="Tahoma" panose="020B0604030504040204" pitchFamily="34" charset="0"/>
                <a:cs typeface="Tahoma" panose="020B0604030504040204" pitchFamily="34" charset="0"/>
              </a:rPr>
              <a:t>nước ta</a:t>
            </a:r>
          </a:p>
        </p:txBody>
      </p:sp>
      <p:sp>
        <p:nvSpPr>
          <p:cNvPr id="21512" name="TextBox 11"/>
          <p:cNvSpPr txBox="1">
            <a:spLocks noChangeArrowheads="1"/>
          </p:cNvSpPr>
          <p:nvPr/>
        </p:nvSpPr>
        <p:spPr bwMode="auto">
          <a:xfrm>
            <a:off x="4572000" y="685800"/>
            <a:ext cx="36623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a:solidFill>
                  <a:srgbClr val="FF0000"/>
                </a:solidFill>
                <a:latin typeface="Tahoma" panose="020B0604030504040204" pitchFamily="34" charset="0"/>
                <a:cs typeface="Tahoma" panose="020B0604030504040204" pitchFamily="34" charset="0"/>
              </a:rPr>
              <a:t>Ảnh hưởng của biển </a:t>
            </a:r>
          </a:p>
          <a:p>
            <a:pPr algn="ctr" eaLnBrk="1" hangingPunct="1"/>
            <a:r>
              <a:rPr lang="en-US" altLang="en-US" sz="2400">
                <a:solidFill>
                  <a:srgbClr val="FF0000"/>
                </a:solidFill>
                <a:latin typeface="Tahoma" panose="020B0604030504040204" pitchFamily="34" charset="0"/>
                <a:cs typeface="Tahoma" panose="020B0604030504040204" pitchFamily="34" charset="0"/>
              </a:rPr>
              <a:t>với đời sống và sản xuất  </a:t>
            </a:r>
          </a:p>
        </p:txBody>
      </p:sp>
      <p:sp>
        <p:nvSpPr>
          <p:cNvPr id="21513" name="TextBox 12">
            <a:hlinkClick r:id="rId2" action="ppaction://hlinksldjump"/>
          </p:cNvPr>
          <p:cNvSpPr txBox="1">
            <a:spLocks noChangeArrowheads="1"/>
          </p:cNvSpPr>
          <p:nvPr/>
        </p:nvSpPr>
        <p:spPr bwMode="auto">
          <a:xfrm>
            <a:off x="758825" y="1752600"/>
            <a:ext cx="28987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a:latin typeface="Tahoma" panose="020B0604030504040204" pitchFamily="34" charset="0"/>
                <a:cs typeface="Tahoma" panose="020B0604030504040204" pitchFamily="34" charset="0"/>
              </a:rPr>
              <a:t>Nước không bao giờ</a:t>
            </a:r>
          </a:p>
          <a:p>
            <a:pPr algn="ctr" eaLnBrk="1" hangingPunct="1"/>
            <a:r>
              <a:rPr lang="en-US" altLang="en-US" sz="2400">
                <a:latin typeface="Tahoma" panose="020B0604030504040204" pitchFamily="34" charset="0"/>
                <a:cs typeface="Tahoma" panose="020B0604030504040204" pitchFamily="34" charset="0"/>
              </a:rPr>
              <a:t> đóng băng</a:t>
            </a:r>
          </a:p>
        </p:txBody>
      </p:sp>
      <p:sp>
        <p:nvSpPr>
          <p:cNvPr id="21514" name="TextBox 13">
            <a:hlinkClick r:id="rId3" action="ppaction://hlinksldjump"/>
          </p:cNvPr>
          <p:cNvSpPr txBox="1">
            <a:spLocks noChangeArrowheads="1"/>
          </p:cNvSpPr>
          <p:nvPr/>
        </p:nvSpPr>
        <p:spPr bwMode="auto">
          <a:xfrm>
            <a:off x="1082675" y="3429000"/>
            <a:ext cx="2117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Tahoma" panose="020B0604030504040204" pitchFamily="34" charset="0"/>
                <a:cs typeface="Tahoma" panose="020B0604030504040204" pitchFamily="34" charset="0"/>
              </a:rPr>
              <a:t>Có  thủy triều </a:t>
            </a:r>
          </a:p>
        </p:txBody>
      </p:sp>
      <p:sp>
        <p:nvSpPr>
          <p:cNvPr id="21515" name="TextBox 14">
            <a:hlinkClick r:id="rId4" action="ppaction://hlinksldjump"/>
          </p:cNvPr>
          <p:cNvSpPr txBox="1">
            <a:spLocks noChangeArrowheads="1"/>
          </p:cNvSpPr>
          <p:nvPr/>
        </p:nvSpPr>
        <p:spPr bwMode="auto">
          <a:xfrm>
            <a:off x="609600" y="4953000"/>
            <a:ext cx="31289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a:latin typeface="Tahoma" panose="020B0604030504040204" pitchFamily="34" charset="0"/>
                <a:cs typeface="Tahoma" panose="020B0604030504040204" pitchFamily="34" charset="0"/>
              </a:rPr>
              <a:t>Miền Bắc, miền Trung</a:t>
            </a:r>
          </a:p>
          <a:p>
            <a:pPr algn="ctr" eaLnBrk="1" hangingPunct="1"/>
            <a:r>
              <a:rPr lang="en-US" altLang="en-US" sz="2400">
                <a:latin typeface="Tahoma" panose="020B0604030504040204" pitchFamily="34" charset="0"/>
                <a:cs typeface="Tahoma" panose="020B0604030504040204" pitchFamily="34" charset="0"/>
              </a:rPr>
              <a:t> hay có bão </a:t>
            </a:r>
          </a:p>
        </p:txBody>
      </p:sp>
      <p:sp>
        <p:nvSpPr>
          <p:cNvPr id="21516" name="TextBox 15"/>
          <p:cNvSpPr txBox="1">
            <a:spLocks noChangeArrowheads="1"/>
          </p:cNvSpPr>
          <p:nvPr/>
        </p:nvSpPr>
        <p:spPr bwMode="auto">
          <a:xfrm>
            <a:off x="4419600" y="1828800"/>
            <a:ext cx="38242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a:latin typeface="Tahoma" panose="020B0604030504040204" pitchFamily="34" charset="0"/>
                <a:cs typeface="Tahoma" panose="020B0604030504040204" pitchFamily="34" charset="0"/>
              </a:rPr>
              <a:t>  Thuận lợi cho giao thông </a:t>
            </a:r>
          </a:p>
          <a:p>
            <a:pPr algn="ctr" eaLnBrk="1" hangingPunct="1"/>
            <a:r>
              <a:rPr lang="en-US" altLang="en-US" sz="2400">
                <a:latin typeface="Tahoma" panose="020B0604030504040204" pitchFamily="34" charset="0"/>
                <a:cs typeface="Tahoma" panose="020B0604030504040204" pitchFamily="34" charset="0"/>
              </a:rPr>
              <a:t>và đánh bắt hải sản</a:t>
            </a:r>
          </a:p>
        </p:txBody>
      </p:sp>
      <p:sp>
        <p:nvSpPr>
          <p:cNvPr id="21517" name="TextBox 16"/>
          <p:cNvSpPr txBox="1">
            <a:spLocks noChangeArrowheads="1"/>
          </p:cNvSpPr>
          <p:nvPr/>
        </p:nvSpPr>
        <p:spPr bwMode="auto">
          <a:xfrm>
            <a:off x="4191000" y="3292475"/>
            <a:ext cx="4343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a:latin typeface="Tahoma" panose="020B0604030504040204" pitchFamily="34" charset="0"/>
                <a:cs typeface="Tahoma" panose="020B0604030504040204" pitchFamily="34" charset="0"/>
              </a:rPr>
              <a:t>   Lấy nước  làm muối và ra khơi đánh bắt hải sản </a:t>
            </a:r>
          </a:p>
        </p:txBody>
      </p:sp>
      <p:sp>
        <p:nvSpPr>
          <p:cNvPr id="21518" name="TextBox 17"/>
          <p:cNvSpPr txBox="1">
            <a:spLocks noChangeArrowheads="1"/>
          </p:cNvSpPr>
          <p:nvPr/>
        </p:nvSpPr>
        <p:spPr bwMode="auto">
          <a:xfrm>
            <a:off x="4648200" y="4892675"/>
            <a:ext cx="35718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a:latin typeface="Tahoma" panose="020B0604030504040204" pitchFamily="34" charset="0"/>
                <a:cs typeface="Tahoma" panose="020B0604030504040204" pitchFamily="34" charset="0"/>
              </a:rPr>
              <a:t>Thiệt hại cho tàu thuyền </a:t>
            </a:r>
          </a:p>
          <a:p>
            <a:pPr algn="ctr" eaLnBrk="1" hangingPunct="1"/>
            <a:r>
              <a:rPr lang="en-US" altLang="en-US" sz="2400">
                <a:latin typeface="Tahoma" panose="020B0604030504040204" pitchFamily="34" charset="0"/>
                <a:cs typeface="Tahoma" panose="020B0604030504040204" pitchFamily="34" charset="0"/>
              </a:rPr>
              <a:t>và những vùng ven biển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ADMIN\Desktop\thi dia\bie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22531" name="Title 1"/>
          <p:cNvSpPr>
            <a:spLocks noGrp="1"/>
          </p:cNvSpPr>
          <p:nvPr>
            <p:ph type="title"/>
          </p:nvPr>
        </p:nvSpPr>
        <p:spPr>
          <a:xfrm>
            <a:off x="914400" y="533400"/>
            <a:ext cx="7315200" cy="746125"/>
          </a:xfrm>
          <a:solidFill>
            <a:srgbClr val="0033CC">
              <a:alpha val="50195"/>
            </a:srgbClr>
          </a:solidFill>
          <a:ln>
            <a:solidFill>
              <a:schemeClr val="bg1"/>
            </a:solidFill>
            <a:miter lim="800000"/>
            <a:headEnd/>
            <a:tailEnd/>
          </a:ln>
        </p:spPr>
        <p:txBody>
          <a:bodyPr/>
          <a:lstStyle/>
          <a:p>
            <a:pPr eaLnBrk="1" hangingPunct="1"/>
            <a:r>
              <a:rPr lang="en-US" altLang="en-US" sz="3200" b="1" smtClean="0">
                <a:solidFill>
                  <a:schemeClr val="bg1"/>
                </a:solidFill>
              </a:rPr>
              <a:t>Hoạt động 3: Tìm hiểu vai trò của biển </a:t>
            </a:r>
          </a:p>
        </p:txBody>
      </p:sp>
    </p:spTree>
  </p:cSld>
  <p:clrMapOvr>
    <a:masterClrMapping/>
  </p:clrMapOvr>
  <p:transition spd="slow">
    <p:circl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loud Callout 3"/>
          <p:cNvSpPr>
            <a:spLocks noChangeArrowheads="1"/>
          </p:cNvSpPr>
          <p:nvPr/>
        </p:nvSpPr>
        <p:spPr bwMode="auto">
          <a:xfrm>
            <a:off x="1371600" y="1143000"/>
            <a:ext cx="7086600" cy="2895600"/>
          </a:xfrm>
          <a:prstGeom prst="cloudCallout">
            <a:avLst>
              <a:gd name="adj1" fmla="val -42079"/>
              <a:gd name="adj2" fmla="val -33606"/>
            </a:avLst>
          </a:prstGeom>
          <a:solidFill>
            <a:srgbClr val="0066FF"/>
          </a:solidFill>
          <a:ln w="28575" algn="ctr">
            <a:solidFill>
              <a:srgbClr val="FF000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4000" b="1" i="1">
              <a:solidFill>
                <a:srgbClr val="FFFF00"/>
              </a:solidFill>
              <a:cs typeface="Courier New" panose="02070309020205020404" pitchFamily="49" charset="0"/>
            </a:endParaRPr>
          </a:p>
        </p:txBody>
      </p:sp>
      <p:sp>
        <p:nvSpPr>
          <p:cNvPr id="23555" name="Text Box 3"/>
          <p:cNvSpPr txBox="1">
            <a:spLocks noChangeArrowheads="1"/>
          </p:cNvSpPr>
          <p:nvPr/>
        </p:nvSpPr>
        <p:spPr bwMode="auto">
          <a:xfrm>
            <a:off x="1638300" y="1676400"/>
            <a:ext cx="65151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30000"/>
              </a:lnSpc>
              <a:spcBef>
                <a:spcPct val="50000"/>
              </a:spcBef>
            </a:pPr>
            <a:r>
              <a:rPr lang="en-US" altLang="en-US" sz="2000" b="1">
                <a:solidFill>
                  <a:srgbClr val="FFFF00"/>
                </a:solidFill>
                <a:latin typeface="Tahoma" panose="020B0604030504040204" pitchFamily="34" charset="0"/>
              </a:rPr>
              <a:t>Dựa vào kiến thức về biển đã học ở lớp 4,</a:t>
            </a:r>
          </a:p>
          <a:p>
            <a:pPr algn="ctr" eaLnBrk="1" hangingPunct="1">
              <a:lnSpc>
                <a:spcPct val="130000"/>
              </a:lnSpc>
              <a:spcBef>
                <a:spcPct val="50000"/>
              </a:spcBef>
            </a:pPr>
            <a:r>
              <a:rPr lang="en-US" altLang="en-US" sz="2000" b="1">
                <a:solidFill>
                  <a:srgbClr val="FFFF00"/>
                </a:solidFill>
                <a:latin typeface="Tahoma" panose="020B0604030504040204" pitchFamily="34" charset="0"/>
              </a:rPr>
              <a:t>sưu tầm tranh ảnh, làm một sản phẩm</a:t>
            </a:r>
          </a:p>
          <a:p>
            <a:pPr algn="ctr" eaLnBrk="1" hangingPunct="1">
              <a:lnSpc>
                <a:spcPct val="130000"/>
              </a:lnSpc>
              <a:spcBef>
                <a:spcPct val="50000"/>
              </a:spcBef>
            </a:pPr>
            <a:r>
              <a:rPr lang="en-US" altLang="en-US" sz="2000" b="1">
                <a:solidFill>
                  <a:schemeClr val="bg1"/>
                </a:solidFill>
                <a:latin typeface="Tahoma" panose="020B0604030504040204" pitchFamily="34" charset="0"/>
              </a:rPr>
              <a:t>thể hiện</a:t>
            </a:r>
            <a:r>
              <a:rPr lang="en-US" altLang="en-US" sz="2000" b="1">
                <a:solidFill>
                  <a:srgbClr val="FFFF00"/>
                </a:solidFill>
                <a:latin typeface="Tahoma" panose="020B0604030504040204" pitchFamily="34" charset="0"/>
              </a:rPr>
              <a:t> sự hiểu biết về vai trò của biển.</a:t>
            </a:r>
          </a:p>
        </p:txBody>
      </p:sp>
    </p:spTree>
  </p:cSld>
  <p:clrMapOvr>
    <a:masterClrMapping/>
  </p:clrMapOvr>
  <p:transition spd="slow">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loud Callout 4"/>
          <p:cNvSpPr>
            <a:spLocks noChangeArrowheads="1"/>
          </p:cNvSpPr>
          <p:nvPr/>
        </p:nvSpPr>
        <p:spPr bwMode="auto">
          <a:xfrm>
            <a:off x="1020763" y="1219200"/>
            <a:ext cx="7086600" cy="2895600"/>
          </a:xfrm>
          <a:prstGeom prst="cloudCallout">
            <a:avLst>
              <a:gd name="adj1" fmla="val -42079"/>
              <a:gd name="adj2" fmla="val -33606"/>
            </a:avLst>
          </a:prstGeom>
          <a:solidFill>
            <a:srgbClr val="0066FF"/>
          </a:solidFill>
          <a:ln w="28575" algn="ctr">
            <a:solidFill>
              <a:srgbClr val="FF000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4000" b="1" i="1">
              <a:solidFill>
                <a:srgbClr val="FFFF00"/>
              </a:solidFill>
              <a:cs typeface="Courier New" panose="02070309020205020404" pitchFamily="49" charset="0"/>
            </a:endParaRPr>
          </a:p>
        </p:txBody>
      </p:sp>
      <p:sp>
        <p:nvSpPr>
          <p:cNvPr id="3" name="Content Placeholder 3"/>
          <p:cNvSpPr txBox="1">
            <a:spLocks/>
          </p:cNvSpPr>
          <p:nvPr/>
        </p:nvSpPr>
        <p:spPr bwMode="auto">
          <a:xfrm>
            <a:off x="533400" y="1524000"/>
            <a:ext cx="8839200" cy="1828800"/>
          </a:xfrm>
          <a:prstGeom prst="cloudCallout">
            <a:avLst/>
          </a:prstGeom>
          <a:noFill/>
          <a:ln w="19050" cap="flat" cmpd="sng" algn="ctr">
            <a:no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a:lnSpc>
                <a:spcPct val="80000"/>
              </a:lnSpc>
              <a:spcBef>
                <a:spcPct val="20000"/>
              </a:spcBef>
              <a:buFont typeface="Arial" charset="0"/>
              <a:buChar char="•"/>
              <a:defRPr/>
            </a:pPr>
            <a:endParaRPr lang="en-US" b="1">
              <a:solidFill>
                <a:srgbClr val="FFFFFF"/>
              </a:solidFill>
              <a:latin typeface="Courier New" pitchFamily="49" charset="0"/>
              <a:cs typeface="Courier New" pitchFamily="49" charset="0"/>
            </a:endParaRPr>
          </a:p>
          <a:p>
            <a:pPr marL="342900" indent="-342900" algn="ctr">
              <a:lnSpc>
                <a:spcPct val="170000"/>
              </a:lnSpc>
              <a:spcBef>
                <a:spcPct val="20000"/>
              </a:spcBef>
              <a:buFont typeface="Arial" charset="0"/>
              <a:buNone/>
              <a:defRPr/>
            </a:pPr>
            <a:r>
              <a:rPr lang="en-US" sz="2400" b="1">
                <a:solidFill>
                  <a:srgbClr val="FFFF00"/>
                </a:solidFill>
                <a:latin typeface="Tahoma" pitchFamily="34" charset="0"/>
                <a:cs typeface="Tahoma" pitchFamily="34" charset="0"/>
              </a:rPr>
              <a:t>Thảo luận nhóm </a:t>
            </a:r>
          </a:p>
          <a:p>
            <a:pPr marL="342900" indent="-342900" algn="ctr">
              <a:lnSpc>
                <a:spcPct val="170000"/>
              </a:lnSpc>
              <a:spcBef>
                <a:spcPct val="20000"/>
              </a:spcBef>
              <a:buFont typeface="Arial" charset="0"/>
              <a:buNone/>
              <a:defRPr/>
            </a:pPr>
            <a:r>
              <a:rPr lang="en-US" sz="2400" b="1">
                <a:solidFill>
                  <a:srgbClr val="FFFFFF"/>
                </a:solidFill>
                <a:latin typeface="Tahoma" pitchFamily="34" charset="0"/>
                <a:cs typeface="Tahoma" pitchFamily="34" charset="0"/>
              </a:rPr>
              <a:t>Chuẩn bị lời giới thiệu cho sản phẩm </a:t>
            </a:r>
          </a:p>
          <a:p>
            <a:pPr marL="342900" indent="-342900" algn="ctr">
              <a:lnSpc>
                <a:spcPct val="170000"/>
              </a:lnSpc>
              <a:spcBef>
                <a:spcPct val="20000"/>
              </a:spcBef>
              <a:buFont typeface="Arial" charset="0"/>
              <a:buNone/>
              <a:defRPr/>
            </a:pPr>
            <a:r>
              <a:rPr lang="en-US" sz="2400" b="1">
                <a:solidFill>
                  <a:srgbClr val="FFFFFF"/>
                </a:solidFill>
                <a:latin typeface="Tahoma" pitchFamily="34" charset="0"/>
                <a:cs typeface="Tahoma" pitchFamily="34" charset="0"/>
              </a:rPr>
              <a:t>của nhóm mình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l="12939" t="9525" r="13881" b="4762"/>
          <a:stretch>
            <a:fillRect/>
          </a:stretch>
        </p:blipFill>
        <p:spPr bwMode="auto">
          <a:xfrm>
            <a:off x="0" y="381000"/>
            <a:ext cx="9144000" cy="602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a:spLocks noChangeArrowheads="1"/>
          </p:cNvSpPr>
          <p:nvPr/>
        </p:nvSpPr>
        <p:spPr bwMode="auto">
          <a:xfrm>
            <a:off x="381000" y="1295400"/>
            <a:ext cx="8382000" cy="3352800"/>
          </a:xfrm>
          <a:prstGeom prst="horizontalScroll">
            <a:avLst>
              <a:gd name="adj" fmla="val 12500"/>
            </a:avLst>
          </a:prstGeom>
          <a:solidFill>
            <a:srgbClr val="0066FF"/>
          </a:solidFill>
          <a:ln w="25400" algn="ctr">
            <a:solidFill>
              <a:srgbClr val="FF330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30000"/>
              </a:lnSpc>
            </a:pPr>
            <a:r>
              <a:rPr lang="en-US" altLang="en-US" sz="3000" b="1">
                <a:solidFill>
                  <a:srgbClr val="FFFF00"/>
                </a:solidFill>
                <a:latin typeface="Tahoma" panose="020B0604030504040204" pitchFamily="34" charset="0"/>
                <a:cs typeface="Tahoma" panose="020B0604030504040204" pitchFamily="34" charset="0"/>
              </a:rPr>
              <a:t>       </a:t>
            </a:r>
            <a:r>
              <a:rPr lang="en-US" altLang="en-US" sz="2400">
                <a:solidFill>
                  <a:srgbClr val="FFFF00"/>
                </a:solidFill>
                <a:latin typeface="Tahoma" panose="020B0604030504040204" pitchFamily="34" charset="0"/>
                <a:cs typeface="Tahoma" panose="020B0604030504040204" pitchFamily="34" charset="0"/>
              </a:rPr>
              <a:t>Vùng biển nước ta là một bộ phận của Biển Đông. Biển điều hòa khí hậu, là nguồn tài nguyên và là đường giao thông quan trọng. Ven biển có nhiều nơi du lịch, nghỉ mát hấp dẫn .</a:t>
            </a:r>
            <a:endParaRPr lang="en-US" altLang="en-US" sz="3000">
              <a:solidFill>
                <a:srgbClr val="FFFF00"/>
              </a:solidFill>
              <a:latin typeface="Tahoma" panose="020B0604030504040204" pitchFamily="34" charset="0"/>
              <a:cs typeface="Tahoma" panose="020B0604030504040204" pitchFamily="34" charset="0"/>
            </a:endParaRPr>
          </a:p>
        </p:txBody>
      </p:sp>
      <p:sp>
        <p:nvSpPr>
          <p:cNvPr id="26627" name="TextBox 5"/>
          <p:cNvSpPr txBox="1">
            <a:spLocks noChangeArrowheads="1"/>
          </p:cNvSpPr>
          <p:nvPr/>
        </p:nvSpPr>
        <p:spPr bwMode="auto">
          <a:xfrm>
            <a:off x="3533775" y="711200"/>
            <a:ext cx="1930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u="sng">
                <a:solidFill>
                  <a:srgbClr val="FF0000"/>
                </a:solidFill>
                <a:latin typeface="Tahoma" panose="020B0604030504040204" pitchFamily="34" charset="0"/>
                <a:cs typeface="Tahoma" panose="020B0604030504040204" pitchFamily="34" charset="0"/>
              </a:rPr>
              <a:t>Ghi nhớ:</a:t>
            </a:r>
            <a:endParaRPr lang="en-US" altLang="en-US" sz="3200" b="1">
              <a:solidFill>
                <a:srgbClr val="FF0000"/>
              </a:solidFill>
              <a:latin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Be yeu bien lam.wmv">
            <a:hlinkClick r:id="" action="ppaction://media"/>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52058" fill="hold"/>
                                        <p:tgtEl>
                                          <p:spTgt spid="3891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8915"/>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endParaRPr lang="en-US" altLang="en-US" smtClean="0"/>
          </a:p>
        </p:txBody>
      </p:sp>
      <p:sp>
        <p:nvSpPr>
          <p:cNvPr id="44035" name="Rectangle 3"/>
          <p:cNvSpPr>
            <a:spLocks noGrp="1" noChangeArrowheads="1"/>
          </p:cNvSpPr>
          <p:nvPr>
            <p:ph type="subTitle" idx="1"/>
          </p:nvPr>
        </p:nvSpPr>
        <p:spPr/>
        <p:txBody>
          <a:bodyPr rtlCol="0">
            <a:normAutofit/>
          </a:bodyPr>
          <a:lstStyle/>
          <a:p>
            <a:pPr eaLnBrk="1" fontAlgn="auto" hangingPunct="1">
              <a:spcAft>
                <a:spcPts val="0"/>
              </a:spcAft>
              <a:defRPr/>
            </a:pPr>
            <a:endParaRPr lang="en-US"/>
          </a:p>
        </p:txBody>
      </p:sp>
      <p:pic>
        <p:nvPicPr>
          <p:cNvPr id="44036" name="Picture 4"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9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WordArt 5"/>
          <p:cNvSpPr>
            <a:spLocks noChangeArrowheads="1" noChangeShapeType="1" noTextEdit="1"/>
          </p:cNvSpPr>
          <p:nvPr/>
        </p:nvSpPr>
        <p:spPr bwMode="auto">
          <a:xfrm>
            <a:off x="762000" y="2133600"/>
            <a:ext cx="7620000" cy="1066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vi-VN" sz="3600" b="1" kern="10">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TRÂN TRỌNG CẢM  ƠN QUÝ THẦY CÔ!</a:t>
            </a:r>
            <a:endParaRPr lang="en-US" sz="3600" b="1" kern="10">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spTree>
  </p:cSld>
  <p:clrMapOvr>
    <a:masterClrMapping/>
  </p:clrMapOvr>
  <p:transition advTm="28078"/>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withEffect">
                                  <p:stCondLst>
                                    <p:cond delay="0"/>
                                  </p:stCondLst>
                                  <p:childTnLst>
                                    <p:set>
                                      <p:cBhvr>
                                        <p:cTn id="6" dur="1" fill="hold">
                                          <p:stCondLst>
                                            <p:cond delay="0"/>
                                          </p:stCondLst>
                                        </p:cTn>
                                        <p:tgtEl>
                                          <p:spTgt spid="44036"/>
                                        </p:tgtEl>
                                        <p:attrNameLst>
                                          <p:attrName>style.visibility</p:attrName>
                                        </p:attrNameLst>
                                      </p:cBhvr>
                                      <p:to>
                                        <p:strVal val="visible"/>
                                      </p:to>
                                    </p:set>
                                    <p:anim calcmode="lin" valueType="num">
                                      <p:cBhvr>
                                        <p:cTn id="7" dur="1000" fill="hold"/>
                                        <p:tgtEl>
                                          <p:spTgt spid="44036"/>
                                        </p:tgtEl>
                                        <p:attrNameLst>
                                          <p:attrName>ppt_x</p:attrName>
                                        </p:attrNameLst>
                                      </p:cBhvr>
                                      <p:tavLst>
                                        <p:tav tm="0">
                                          <p:val>
                                            <p:strVal val="#ppt_x-.2"/>
                                          </p:val>
                                        </p:tav>
                                        <p:tav tm="100000">
                                          <p:val>
                                            <p:strVal val="#ppt_x"/>
                                          </p:val>
                                        </p:tav>
                                      </p:tavLst>
                                    </p:anim>
                                    <p:anim calcmode="lin" valueType="num">
                                      <p:cBhvr>
                                        <p:cTn id="8" dur="1000" fill="hold"/>
                                        <p:tgtEl>
                                          <p:spTgt spid="44036"/>
                                        </p:tgtEl>
                                        <p:attrNameLst>
                                          <p:attrName>ppt_y</p:attrName>
                                        </p:attrNameLst>
                                      </p:cBhvr>
                                      <p:tavLst>
                                        <p:tav tm="0">
                                          <p:val>
                                            <p:strVal val="#ppt_y"/>
                                          </p:val>
                                        </p:tav>
                                        <p:tav tm="100000">
                                          <p:val>
                                            <p:strVal val="#ppt_y"/>
                                          </p:val>
                                        </p:tav>
                                      </p:tavLst>
                                    </p:anim>
                                    <p:animEffect transition="in" filter="wipe(right)" prLst="gradientSize: 0.1">
                                      <p:cBhvr>
                                        <p:cTn id="9" dur="1000"/>
                                        <p:tgtEl>
                                          <p:spTgt spid="44036"/>
                                        </p:tgtEl>
                                      </p:cBhvr>
                                    </p:animEffect>
                                  </p:childTnLst>
                                </p:cTn>
                              </p:par>
                              <p:par>
                                <p:cTn id="10" presetID="21" presetClass="entr" presetSubtype="4" repeatCount="indefinite" fill="hold" nodeType="withEffect">
                                  <p:stCondLst>
                                    <p:cond delay="0"/>
                                  </p:stCondLst>
                                  <p:endCondLst>
                                    <p:cond evt="onNext" delay="0">
                                      <p:tgtEl>
                                        <p:sldTgt/>
                                      </p:tgtEl>
                                    </p:cond>
                                  </p:endCondLst>
                                  <p:childTnLst>
                                    <p:set>
                                      <p:cBhvr>
                                        <p:cTn id="11" dur="1" fill="hold">
                                          <p:stCondLst>
                                            <p:cond delay="0"/>
                                          </p:stCondLst>
                                        </p:cTn>
                                        <p:tgtEl>
                                          <p:spTgt spid="44037"/>
                                        </p:tgtEl>
                                        <p:attrNameLst>
                                          <p:attrName>style.visibility</p:attrName>
                                        </p:attrNameLst>
                                      </p:cBhvr>
                                      <p:to>
                                        <p:strVal val="visible"/>
                                      </p:to>
                                    </p:set>
                                    <p:animEffect transition="in" filter="wheel(4)">
                                      <p:cBhvr>
                                        <p:cTn id="12" dur="2000"/>
                                        <p:tgtEl>
                                          <p:spTgt spid="44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Admin\Desktop\thi đia\Song-ngoi-V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76200"/>
            <a:ext cx="4724400" cy="66262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075" name="TextBox 26"/>
          <p:cNvSpPr txBox="1">
            <a:spLocks noChangeArrowheads="1"/>
          </p:cNvSpPr>
          <p:nvPr/>
        </p:nvSpPr>
        <p:spPr bwMode="auto">
          <a:xfrm>
            <a:off x="3162300" y="6629400"/>
            <a:ext cx="2322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latin typeface="Tahoma" panose="020B0604030504040204" pitchFamily="34" charset="0"/>
                <a:cs typeface="Tahoma" panose="020B0604030504040204" pitchFamily="34" charset="0"/>
              </a:rPr>
              <a:t>Hình 1: Lược đồ sông ngòi </a:t>
            </a:r>
          </a:p>
        </p:txBody>
      </p:sp>
    </p:spTree>
  </p:cSld>
  <p:clrMapOvr>
    <a:masterClrMapping/>
  </p:clrMapOvr>
  <p:transition spd="slow">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77777"/>
        </a:solidFill>
        <a:effectLst/>
      </p:bgPr>
    </p:bg>
    <p:spTree>
      <p:nvGrpSpPr>
        <p:cNvPr id="1" name=""/>
        <p:cNvGrpSpPr/>
        <p:nvPr/>
      </p:nvGrpSpPr>
      <p:grpSpPr>
        <a:xfrm>
          <a:off x="0" y="0"/>
          <a:ext cx="0" cy="0"/>
          <a:chOff x="0" y="0"/>
          <a:chExt cx="0" cy="0"/>
        </a:xfrm>
      </p:grpSpPr>
      <p:pic>
        <p:nvPicPr>
          <p:cNvPr id="3" name="Hoang Sa Truong Sa.wmv">
            <a:hlinkClick r:id="" action="ppaction://media"/>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6427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3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4"/>
          <p:cNvSpPr txBox="1">
            <a:spLocks noChangeArrowheads="1"/>
          </p:cNvSpPr>
          <p:nvPr/>
        </p:nvSpPr>
        <p:spPr bwMode="auto">
          <a:xfrm>
            <a:off x="5410200" y="1447800"/>
            <a:ext cx="3505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i="1">
                <a:latin typeface="Tahoma" panose="020B0604030504040204" pitchFamily="34" charset="0"/>
                <a:cs typeface="Tahoma" panose="020B0604030504040204" pitchFamily="34" charset="0"/>
              </a:rPr>
              <a:t> Quan sát kĩ lược đồ  </a:t>
            </a:r>
          </a:p>
          <a:p>
            <a:pPr algn="ctr" eaLnBrk="1" hangingPunct="1"/>
            <a:r>
              <a:rPr lang="en-US" altLang="en-US" sz="2000" b="1" i="1">
                <a:latin typeface="Tahoma" panose="020B0604030504040204" pitchFamily="34" charset="0"/>
                <a:cs typeface="Tahoma" panose="020B0604030504040204" pitchFamily="34" charset="0"/>
              </a:rPr>
              <a:t>và đọc thông tin  mục 1</a:t>
            </a:r>
          </a:p>
          <a:p>
            <a:pPr algn="ctr" eaLnBrk="1" hangingPunct="1"/>
            <a:r>
              <a:rPr lang="en-US" altLang="en-US" sz="2000" b="1" i="1">
                <a:latin typeface="Tahoma" panose="020B0604030504040204" pitchFamily="34" charset="0"/>
                <a:cs typeface="Tahoma" panose="020B0604030504040204" pitchFamily="34" charset="0"/>
              </a:rPr>
              <a:t> sách  giáo khoa trang 77</a:t>
            </a:r>
          </a:p>
        </p:txBody>
      </p:sp>
      <p:sp>
        <p:nvSpPr>
          <p:cNvPr id="6" name="Oval Callout 5"/>
          <p:cNvSpPr/>
          <p:nvPr/>
        </p:nvSpPr>
        <p:spPr>
          <a:xfrm>
            <a:off x="5562600" y="76200"/>
            <a:ext cx="3048000" cy="1066800"/>
          </a:xfrm>
          <a:prstGeom prst="wedgeEllipseCallout">
            <a:avLst>
              <a:gd name="adj1" fmla="val -21295"/>
              <a:gd name="adj2" fmla="val 80961"/>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a:solidFill>
                  <a:srgbClr val="FFFFFF"/>
                </a:solidFill>
                <a:latin typeface="Tahoma" pitchFamily="34" charset="0"/>
                <a:cs typeface="Tahoma" pitchFamily="34" charset="0"/>
              </a:rPr>
              <a:t>Làm việc </a:t>
            </a:r>
          </a:p>
          <a:p>
            <a:pPr algn="ctr">
              <a:defRPr/>
            </a:pPr>
            <a:r>
              <a:rPr lang="en-US" sz="2400">
                <a:solidFill>
                  <a:srgbClr val="FFFFFF"/>
                </a:solidFill>
                <a:latin typeface="Tahoma" pitchFamily="34" charset="0"/>
                <a:cs typeface="Tahoma" pitchFamily="34" charset="0"/>
              </a:rPr>
              <a:t> cá nhân </a:t>
            </a:r>
          </a:p>
        </p:txBody>
      </p:sp>
      <p:sp>
        <p:nvSpPr>
          <p:cNvPr id="5125" name="TextBox 7"/>
          <p:cNvSpPr txBox="1">
            <a:spLocks noChangeArrowheads="1"/>
          </p:cNvSpPr>
          <p:nvPr/>
        </p:nvSpPr>
        <p:spPr bwMode="auto">
          <a:xfrm>
            <a:off x="5410200" y="2971800"/>
            <a:ext cx="36004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400">
                <a:solidFill>
                  <a:srgbClr val="FF0000"/>
                </a:solidFill>
                <a:latin typeface="Tahoma" panose="020B0604030504040204" pitchFamily="34" charset="0"/>
                <a:cs typeface="Tahoma" panose="020B0604030504040204" pitchFamily="34" charset="0"/>
              </a:rPr>
              <a:t>1. Chỉ đường bờ biển  </a:t>
            </a:r>
          </a:p>
          <a:p>
            <a:pPr algn="just" eaLnBrk="1" hangingPunct="1"/>
            <a:r>
              <a:rPr lang="en-US" altLang="en-US" sz="2400">
                <a:solidFill>
                  <a:srgbClr val="FF0000"/>
                </a:solidFill>
                <a:latin typeface="Tahoma" panose="020B0604030504040204" pitchFamily="34" charset="0"/>
                <a:cs typeface="Tahoma" panose="020B0604030504040204" pitchFamily="34" charset="0"/>
              </a:rPr>
              <a:t>của nước ta trên lược đồ.</a:t>
            </a:r>
          </a:p>
        </p:txBody>
      </p:sp>
      <p:sp>
        <p:nvSpPr>
          <p:cNvPr id="5126" name="TextBox 9"/>
          <p:cNvSpPr txBox="1">
            <a:spLocks noChangeArrowheads="1"/>
          </p:cNvSpPr>
          <p:nvPr/>
        </p:nvSpPr>
        <p:spPr bwMode="auto">
          <a:xfrm>
            <a:off x="5410200" y="4267200"/>
            <a:ext cx="3581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400">
                <a:solidFill>
                  <a:srgbClr val="FF0000"/>
                </a:solidFill>
                <a:latin typeface="Tahoma" panose="020B0604030504040204" pitchFamily="34" charset="0"/>
                <a:cs typeface="Tahoma" panose="020B0604030504040204" pitchFamily="34" charset="0"/>
              </a:rPr>
              <a:t>2. Nêu vị trí của  vùng biển nước ta.</a:t>
            </a:r>
            <a:endParaRPr lang="en-US" altLang="en-US" sz="2400">
              <a:latin typeface="Calibri" panose="020F0502020204030204" pitchFamily="34" charset="0"/>
            </a:endParaRPr>
          </a:p>
        </p:txBody>
      </p:sp>
    </p:spTree>
  </p:cSld>
  <p:clrMapOvr>
    <a:masterClrMapping/>
  </p:clrMapOvr>
  <p:transition spd="slow">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0" y="0"/>
            <a:ext cx="5100638" cy="6858000"/>
          </a:xfrm>
        </p:spPr>
      </p:pic>
      <p:sp>
        <p:nvSpPr>
          <p:cNvPr id="7" name="Freeform 6"/>
          <p:cNvSpPr/>
          <p:nvPr/>
        </p:nvSpPr>
        <p:spPr>
          <a:xfrm>
            <a:off x="3781425" y="1181100"/>
            <a:ext cx="942975" cy="2954338"/>
          </a:xfrm>
          <a:custGeom>
            <a:avLst/>
            <a:gdLst>
              <a:gd name="connsiteX0" fmla="*/ 675249 w 942850"/>
              <a:gd name="connsiteY0" fmla="*/ 0 h 2954216"/>
              <a:gd name="connsiteX1" fmla="*/ 590843 w 942850"/>
              <a:gd name="connsiteY1" fmla="*/ 70339 h 2954216"/>
              <a:gd name="connsiteX2" fmla="*/ 562707 w 942850"/>
              <a:gd name="connsiteY2" fmla="*/ 126609 h 2954216"/>
              <a:gd name="connsiteX3" fmla="*/ 520504 w 942850"/>
              <a:gd name="connsiteY3" fmla="*/ 168812 h 2954216"/>
              <a:gd name="connsiteX4" fmla="*/ 492369 w 942850"/>
              <a:gd name="connsiteY4" fmla="*/ 211016 h 2954216"/>
              <a:gd name="connsiteX5" fmla="*/ 422030 w 942850"/>
              <a:gd name="connsiteY5" fmla="*/ 267286 h 2954216"/>
              <a:gd name="connsiteX6" fmla="*/ 365760 w 942850"/>
              <a:gd name="connsiteY6" fmla="*/ 337625 h 2954216"/>
              <a:gd name="connsiteX7" fmla="*/ 337624 w 942850"/>
              <a:gd name="connsiteY7" fmla="*/ 365760 h 2954216"/>
              <a:gd name="connsiteX8" fmla="*/ 309489 w 942850"/>
              <a:gd name="connsiteY8" fmla="*/ 464234 h 2954216"/>
              <a:gd name="connsiteX9" fmla="*/ 323556 w 942850"/>
              <a:gd name="connsiteY9" fmla="*/ 604911 h 2954216"/>
              <a:gd name="connsiteX10" fmla="*/ 351692 w 942850"/>
              <a:gd name="connsiteY10" fmla="*/ 717452 h 2954216"/>
              <a:gd name="connsiteX11" fmla="*/ 379827 w 942850"/>
              <a:gd name="connsiteY11" fmla="*/ 773723 h 2954216"/>
              <a:gd name="connsiteX12" fmla="*/ 393895 w 942850"/>
              <a:gd name="connsiteY12" fmla="*/ 829994 h 2954216"/>
              <a:gd name="connsiteX13" fmla="*/ 478301 w 942850"/>
              <a:gd name="connsiteY13" fmla="*/ 914400 h 2954216"/>
              <a:gd name="connsiteX14" fmla="*/ 534572 w 942850"/>
              <a:gd name="connsiteY14" fmla="*/ 1026942 h 2954216"/>
              <a:gd name="connsiteX15" fmla="*/ 590843 w 942850"/>
              <a:gd name="connsiteY15" fmla="*/ 1111348 h 2954216"/>
              <a:gd name="connsiteX16" fmla="*/ 675249 w 942850"/>
              <a:gd name="connsiteY16" fmla="*/ 1223889 h 2954216"/>
              <a:gd name="connsiteX17" fmla="*/ 759655 w 942850"/>
              <a:gd name="connsiteY17" fmla="*/ 1252025 h 2954216"/>
              <a:gd name="connsiteX18" fmla="*/ 787790 w 942850"/>
              <a:gd name="connsiteY18" fmla="*/ 1294228 h 2954216"/>
              <a:gd name="connsiteX19" fmla="*/ 801858 w 942850"/>
              <a:gd name="connsiteY19" fmla="*/ 1350499 h 2954216"/>
              <a:gd name="connsiteX20" fmla="*/ 815926 w 942850"/>
              <a:gd name="connsiteY20" fmla="*/ 1392702 h 2954216"/>
              <a:gd name="connsiteX21" fmla="*/ 844061 w 942850"/>
              <a:gd name="connsiteY21" fmla="*/ 1505243 h 2954216"/>
              <a:gd name="connsiteX22" fmla="*/ 914400 w 942850"/>
              <a:gd name="connsiteY22" fmla="*/ 1561514 h 2954216"/>
              <a:gd name="connsiteX23" fmla="*/ 928467 w 942850"/>
              <a:gd name="connsiteY23" fmla="*/ 1617785 h 2954216"/>
              <a:gd name="connsiteX24" fmla="*/ 942535 w 942850"/>
              <a:gd name="connsiteY24" fmla="*/ 1659988 h 2954216"/>
              <a:gd name="connsiteX25" fmla="*/ 914400 w 942850"/>
              <a:gd name="connsiteY25" fmla="*/ 2278966 h 2954216"/>
              <a:gd name="connsiteX26" fmla="*/ 886264 w 942850"/>
              <a:gd name="connsiteY26" fmla="*/ 2307102 h 2954216"/>
              <a:gd name="connsiteX27" fmla="*/ 787790 w 942850"/>
              <a:gd name="connsiteY27" fmla="*/ 2363372 h 2954216"/>
              <a:gd name="connsiteX28" fmla="*/ 773723 w 942850"/>
              <a:gd name="connsiteY28" fmla="*/ 2405576 h 2954216"/>
              <a:gd name="connsiteX29" fmla="*/ 745587 w 942850"/>
              <a:gd name="connsiteY29" fmla="*/ 2433711 h 2954216"/>
              <a:gd name="connsiteX30" fmla="*/ 576775 w 942850"/>
              <a:gd name="connsiteY30" fmla="*/ 2475914 h 2954216"/>
              <a:gd name="connsiteX31" fmla="*/ 506436 w 942850"/>
              <a:gd name="connsiteY31" fmla="*/ 2489982 h 2954216"/>
              <a:gd name="connsiteX32" fmla="*/ 464233 w 942850"/>
              <a:gd name="connsiteY32" fmla="*/ 2532185 h 2954216"/>
              <a:gd name="connsiteX33" fmla="*/ 407963 w 942850"/>
              <a:gd name="connsiteY33" fmla="*/ 2616591 h 2954216"/>
              <a:gd name="connsiteX34" fmla="*/ 337624 w 942850"/>
              <a:gd name="connsiteY34" fmla="*/ 2686929 h 2954216"/>
              <a:gd name="connsiteX35" fmla="*/ 323556 w 942850"/>
              <a:gd name="connsiteY35" fmla="*/ 2729132 h 2954216"/>
              <a:gd name="connsiteX36" fmla="*/ 281353 w 942850"/>
              <a:gd name="connsiteY36" fmla="*/ 2771336 h 2954216"/>
              <a:gd name="connsiteX37" fmla="*/ 253218 w 942850"/>
              <a:gd name="connsiteY37" fmla="*/ 2813539 h 2954216"/>
              <a:gd name="connsiteX38" fmla="*/ 211015 w 942850"/>
              <a:gd name="connsiteY38" fmla="*/ 2855742 h 2954216"/>
              <a:gd name="connsiteX39" fmla="*/ 182880 w 942850"/>
              <a:gd name="connsiteY39" fmla="*/ 2897945 h 2954216"/>
              <a:gd name="connsiteX40" fmla="*/ 126609 w 942850"/>
              <a:gd name="connsiteY40" fmla="*/ 2954216 h 2954216"/>
              <a:gd name="connsiteX41" fmla="*/ 28135 w 942850"/>
              <a:gd name="connsiteY41" fmla="*/ 2841674 h 2954216"/>
              <a:gd name="connsiteX42" fmla="*/ 14067 w 942850"/>
              <a:gd name="connsiteY42" fmla="*/ 2799471 h 2954216"/>
              <a:gd name="connsiteX43" fmla="*/ 28135 w 942850"/>
              <a:gd name="connsiteY43" fmla="*/ 2743200 h 2954216"/>
              <a:gd name="connsiteX44" fmla="*/ 70338 w 942850"/>
              <a:gd name="connsiteY44" fmla="*/ 2715065 h 2954216"/>
              <a:gd name="connsiteX45" fmla="*/ 56270 w 942850"/>
              <a:gd name="connsiteY45" fmla="*/ 2616591 h 2954216"/>
              <a:gd name="connsiteX46" fmla="*/ 14067 w 942850"/>
              <a:gd name="connsiteY46" fmla="*/ 2532185 h 2954216"/>
              <a:gd name="connsiteX47" fmla="*/ 0 w 942850"/>
              <a:gd name="connsiteY47" fmla="*/ 2518117 h 295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42850" h="2954216">
                <a:moveTo>
                  <a:pt x="675249" y="0"/>
                </a:moveTo>
                <a:cubicBezTo>
                  <a:pt x="661059" y="10643"/>
                  <a:pt x="605750" y="47979"/>
                  <a:pt x="590843" y="70339"/>
                </a:cubicBezTo>
                <a:cubicBezTo>
                  <a:pt x="579210" y="87788"/>
                  <a:pt x="574896" y="109545"/>
                  <a:pt x="562707" y="126609"/>
                </a:cubicBezTo>
                <a:cubicBezTo>
                  <a:pt x="551143" y="142798"/>
                  <a:pt x="533240" y="153528"/>
                  <a:pt x="520504" y="168812"/>
                </a:cubicBezTo>
                <a:cubicBezTo>
                  <a:pt x="509680" y="181801"/>
                  <a:pt x="502931" y="197813"/>
                  <a:pt x="492369" y="211016"/>
                </a:cubicBezTo>
                <a:cubicBezTo>
                  <a:pt x="462178" y="248755"/>
                  <a:pt x="462648" y="234791"/>
                  <a:pt x="422030" y="267286"/>
                </a:cubicBezTo>
                <a:cubicBezTo>
                  <a:pt x="384290" y="297478"/>
                  <a:pt x="398256" y="297005"/>
                  <a:pt x="365760" y="337625"/>
                </a:cubicBezTo>
                <a:cubicBezTo>
                  <a:pt x="357474" y="347982"/>
                  <a:pt x="347003" y="356382"/>
                  <a:pt x="337624" y="365760"/>
                </a:cubicBezTo>
                <a:cubicBezTo>
                  <a:pt x="330989" y="385665"/>
                  <a:pt x="309489" y="446566"/>
                  <a:pt x="309489" y="464234"/>
                </a:cubicBezTo>
                <a:cubicBezTo>
                  <a:pt x="309489" y="511360"/>
                  <a:pt x="317328" y="558198"/>
                  <a:pt x="323556" y="604911"/>
                </a:cubicBezTo>
                <a:cubicBezTo>
                  <a:pt x="327818" y="636875"/>
                  <a:pt x="337948" y="685382"/>
                  <a:pt x="351692" y="717452"/>
                </a:cubicBezTo>
                <a:cubicBezTo>
                  <a:pt x="359953" y="736727"/>
                  <a:pt x="372464" y="754087"/>
                  <a:pt x="379827" y="773723"/>
                </a:cubicBezTo>
                <a:cubicBezTo>
                  <a:pt x="386616" y="791826"/>
                  <a:pt x="386279" y="812223"/>
                  <a:pt x="393895" y="829994"/>
                </a:cubicBezTo>
                <a:cubicBezTo>
                  <a:pt x="413383" y="875466"/>
                  <a:pt x="438531" y="884573"/>
                  <a:pt x="478301" y="914400"/>
                </a:cubicBezTo>
                <a:cubicBezTo>
                  <a:pt x="566530" y="1046745"/>
                  <a:pt x="431322" y="837652"/>
                  <a:pt x="534572" y="1026942"/>
                </a:cubicBezTo>
                <a:cubicBezTo>
                  <a:pt x="550764" y="1056628"/>
                  <a:pt x="570554" y="1084296"/>
                  <a:pt x="590843" y="1111348"/>
                </a:cubicBezTo>
                <a:cubicBezTo>
                  <a:pt x="618978" y="1148862"/>
                  <a:pt x="630763" y="1209060"/>
                  <a:pt x="675249" y="1223889"/>
                </a:cubicBezTo>
                <a:lnTo>
                  <a:pt x="759655" y="1252025"/>
                </a:lnTo>
                <a:cubicBezTo>
                  <a:pt x="769033" y="1266093"/>
                  <a:pt x="781130" y="1278688"/>
                  <a:pt x="787790" y="1294228"/>
                </a:cubicBezTo>
                <a:cubicBezTo>
                  <a:pt x="795406" y="1311999"/>
                  <a:pt x="796546" y="1331909"/>
                  <a:pt x="801858" y="1350499"/>
                </a:cubicBezTo>
                <a:cubicBezTo>
                  <a:pt x="805932" y="1364757"/>
                  <a:pt x="812330" y="1378316"/>
                  <a:pt x="815926" y="1392702"/>
                </a:cubicBezTo>
                <a:cubicBezTo>
                  <a:pt x="820250" y="1409997"/>
                  <a:pt x="830278" y="1482271"/>
                  <a:pt x="844061" y="1505243"/>
                </a:cubicBezTo>
                <a:cubicBezTo>
                  <a:pt x="857426" y="1527519"/>
                  <a:pt x="895228" y="1548733"/>
                  <a:pt x="914400" y="1561514"/>
                </a:cubicBezTo>
                <a:cubicBezTo>
                  <a:pt x="919089" y="1580271"/>
                  <a:pt x="923156" y="1599195"/>
                  <a:pt x="928467" y="1617785"/>
                </a:cubicBezTo>
                <a:cubicBezTo>
                  <a:pt x="932541" y="1632043"/>
                  <a:pt x="942850" y="1645163"/>
                  <a:pt x="942535" y="1659988"/>
                </a:cubicBezTo>
                <a:cubicBezTo>
                  <a:pt x="938142" y="1866480"/>
                  <a:pt x="932292" y="2073203"/>
                  <a:pt x="914400" y="2278966"/>
                </a:cubicBezTo>
                <a:cubicBezTo>
                  <a:pt x="913251" y="2292180"/>
                  <a:pt x="894550" y="2296745"/>
                  <a:pt x="886264" y="2307102"/>
                </a:cubicBezTo>
                <a:cubicBezTo>
                  <a:pt x="835009" y="2371171"/>
                  <a:pt x="888648" y="2343202"/>
                  <a:pt x="787790" y="2363372"/>
                </a:cubicBezTo>
                <a:cubicBezTo>
                  <a:pt x="783101" y="2377440"/>
                  <a:pt x="781352" y="2392860"/>
                  <a:pt x="773723" y="2405576"/>
                </a:cubicBezTo>
                <a:cubicBezTo>
                  <a:pt x="766899" y="2416949"/>
                  <a:pt x="757450" y="2427780"/>
                  <a:pt x="745587" y="2433711"/>
                </a:cubicBezTo>
                <a:cubicBezTo>
                  <a:pt x="686881" y="2463063"/>
                  <a:pt x="639692" y="2464474"/>
                  <a:pt x="576775" y="2475914"/>
                </a:cubicBezTo>
                <a:cubicBezTo>
                  <a:pt x="553250" y="2480191"/>
                  <a:pt x="529882" y="2485293"/>
                  <a:pt x="506436" y="2489982"/>
                </a:cubicBezTo>
                <a:cubicBezTo>
                  <a:pt x="492368" y="2504050"/>
                  <a:pt x="476447" y="2516481"/>
                  <a:pt x="464233" y="2532185"/>
                </a:cubicBezTo>
                <a:cubicBezTo>
                  <a:pt x="443473" y="2558876"/>
                  <a:pt x="431874" y="2592681"/>
                  <a:pt x="407963" y="2616591"/>
                </a:cubicBezTo>
                <a:lnTo>
                  <a:pt x="337624" y="2686929"/>
                </a:lnTo>
                <a:cubicBezTo>
                  <a:pt x="332935" y="2700997"/>
                  <a:pt x="331781" y="2716794"/>
                  <a:pt x="323556" y="2729132"/>
                </a:cubicBezTo>
                <a:cubicBezTo>
                  <a:pt x="312520" y="2745686"/>
                  <a:pt x="294089" y="2756052"/>
                  <a:pt x="281353" y="2771336"/>
                </a:cubicBezTo>
                <a:cubicBezTo>
                  <a:pt x="270529" y="2784325"/>
                  <a:pt x="264042" y="2800551"/>
                  <a:pt x="253218" y="2813539"/>
                </a:cubicBezTo>
                <a:cubicBezTo>
                  <a:pt x="240482" y="2828823"/>
                  <a:pt x="223751" y="2840458"/>
                  <a:pt x="211015" y="2855742"/>
                </a:cubicBezTo>
                <a:cubicBezTo>
                  <a:pt x="200191" y="2868730"/>
                  <a:pt x="193883" y="2885108"/>
                  <a:pt x="182880" y="2897945"/>
                </a:cubicBezTo>
                <a:cubicBezTo>
                  <a:pt x="165617" y="2918085"/>
                  <a:pt x="126609" y="2954216"/>
                  <a:pt x="126609" y="2954216"/>
                </a:cubicBezTo>
                <a:cubicBezTo>
                  <a:pt x="89938" y="2917545"/>
                  <a:pt x="51400" y="2888203"/>
                  <a:pt x="28135" y="2841674"/>
                </a:cubicBezTo>
                <a:cubicBezTo>
                  <a:pt x="21503" y="2828411"/>
                  <a:pt x="18756" y="2813539"/>
                  <a:pt x="14067" y="2799471"/>
                </a:cubicBezTo>
                <a:cubicBezTo>
                  <a:pt x="18756" y="2780714"/>
                  <a:pt x="17410" y="2759287"/>
                  <a:pt x="28135" y="2743200"/>
                </a:cubicBezTo>
                <a:cubicBezTo>
                  <a:pt x="37513" y="2729132"/>
                  <a:pt x="66670" y="2731570"/>
                  <a:pt x="70338" y="2715065"/>
                </a:cubicBezTo>
                <a:cubicBezTo>
                  <a:pt x="77531" y="2682697"/>
                  <a:pt x="62773" y="2649105"/>
                  <a:pt x="56270" y="2616591"/>
                </a:cubicBezTo>
                <a:cubicBezTo>
                  <a:pt x="48894" y="2579712"/>
                  <a:pt x="36703" y="2562367"/>
                  <a:pt x="14067" y="2532185"/>
                </a:cubicBezTo>
                <a:cubicBezTo>
                  <a:pt x="10088" y="2526880"/>
                  <a:pt x="4689" y="2522806"/>
                  <a:pt x="0" y="2518117"/>
                </a:cubicBezTo>
              </a:path>
            </a:pathLst>
          </a:custGeom>
          <a:ln w="76200">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5" name="AutoShape 9"/>
          <p:cNvSpPr>
            <a:spLocks noChangeArrowheads="1"/>
          </p:cNvSpPr>
          <p:nvPr/>
        </p:nvSpPr>
        <p:spPr bwMode="auto">
          <a:xfrm>
            <a:off x="4953000" y="1514475"/>
            <a:ext cx="2133600" cy="457200"/>
          </a:xfrm>
          <a:prstGeom prst="wedgeRoundRectCallout">
            <a:avLst>
              <a:gd name="adj1" fmla="val -90773"/>
              <a:gd name="adj2" fmla="val -23264"/>
              <a:gd name="adj3" fmla="val 16667"/>
            </a:avLst>
          </a:prstGeom>
          <a:solidFill>
            <a:schemeClr val="bg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00" b="1">
                <a:solidFill>
                  <a:srgbClr val="0033CC"/>
                </a:solidFill>
                <a:latin typeface="Tahoma" panose="020B0604030504040204" pitchFamily="34" charset="0"/>
                <a:cs typeface="Tahoma" panose="020B0604030504040204" pitchFamily="34" charset="0"/>
              </a:rPr>
              <a:t>Phía đông</a:t>
            </a:r>
          </a:p>
        </p:txBody>
      </p:sp>
      <p:sp>
        <p:nvSpPr>
          <p:cNvPr id="6" name="AutoShape 10"/>
          <p:cNvSpPr>
            <a:spLocks noChangeArrowheads="1"/>
          </p:cNvSpPr>
          <p:nvPr/>
        </p:nvSpPr>
        <p:spPr bwMode="auto">
          <a:xfrm rot="10800000">
            <a:off x="3392488" y="5029200"/>
            <a:ext cx="2359025" cy="457200"/>
          </a:xfrm>
          <a:prstGeom prst="wedgeRoundRectCallout">
            <a:avLst>
              <a:gd name="adj1" fmla="val 27991"/>
              <a:gd name="adj2" fmla="val 239926"/>
              <a:gd name="adj3" fmla="val 16667"/>
            </a:avLst>
          </a:prstGeom>
          <a:solidFill>
            <a:schemeClr val="bg1"/>
          </a:solidFill>
          <a:ln w="9525">
            <a:solidFill>
              <a:schemeClr val="tx1"/>
            </a:solidFill>
            <a:miter lim="800000"/>
            <a:headEnd/>
            <a:tailEnd/>
          </a:ln>
        </p:spPr>
        <p:txBody>
          <a:bodyPr rot="1080000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00" b="1">
                <a:solidFill>
                  <a:srgbClr val="0033CC"/>
                </a:solidFill>
                <a:latin typeface="Tahoma" panose="020B0604030504040204" pitchFamily="34" charset="0"/>
                <a:cs typeface="Tahoma" panose="020B0604030504040204" pitchFamily="34" charset="0"/>
              </a:rPr>
              <a:t>Phía nam</a:t>
            </a:r>
          </a:p>
        </p:txBody>
      </p:sp>
      <p:sp>
        <p:nvSpPr>
          <p:cNvPr id="8" name="AutoShape 11"/>
          <p:cNvSpPr>
            <a:spLocks noChangeArrowheads="1"/>
          </p:cNvSpPr>
          <p:nvPr/>
        </p:nvSpPr>
        <p:spPr bwMode="auto">
          <a:xfrm rot="10800000">
            <a:off x="685800" y="2971800"/>
            <a:ext cx="2452688" cy="533400"/>
          </a:xfrm>
          <a:prstGeom prst="wedgeRoundRectCallout">
            <a:avLst>
              <a:gd name="adj1" fmla="val -77245"/>
              <a:gd name="adj2" fmla="val -117861"/>
              <a:gd name="adj3" fmla="val 16667"/>
            </a:avLst>
          </a:prstGeom>
          <a:solidFill>
            <a:schemeClr val="bg1"/>
          </a:solidFill>
          <a:ln w="9525">
            <a:solidFill>
              <a:schemeClr val="tx1"/>
            </a:solidFill>
            <a:miter lim="800000"/>
            <a:headEnd/>
            <a:tailEnd/>
          </a:ln>
        </p:spPr>
        <p:txBody>
          <a:bodyPr rot="1080000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00" b="1">
                <a:solidFill>
                  <a:srgbClr val="0033CC"/>
                </a:solidFill>
                <a:latin typeface="Tahoma" panose="020B0604030504040204" pitchFamily="34" charset="0"/>
                <a:cs typeface="Tahoma" panose="020B0604030504040204" pitchFamily="34" charset="0"/>
              </a:rPr>
              <a:t>Phía tây nam</a:t>
            </a:r>
          </a:p>
        </p:txBody>
      </p:sp>
      <p:sp>
        <p:nvSpPr>
          <p:cNvPr id="10" name="Freeform 9"/>
          <p:cNvSpPr/>
          <p:nvPr/>
        </p:nvSpPr>
        <p:spPr>
          <a:xfrm>
            <a:off x="4495800" y="2438400"/>
            <a:ext cx="1600200" cy="2057400"/>
          </a:xfrm>
          <a:custGeom>
            <a:avLst/>
            <a:gdLst>
              <a:gd name="connsiteX0" fmla="*/ 1284051 w 1495635"/>
              <a:gd name="connsiteY0" fmla="*/ 29877 h 1901589"/>
              <a:gd name="connsiteX1" fmla="*/ 1213712 w 1495635"/>
              <a:gd name="connsiteY1" fmla="*/ 58013 h 1901589"/>
              <a:gd name="connsiteX2" fmla="*/ 1157442 w 1495635"/>
              <a:gd name="connsiteY2" fmla="*/ 72080 h 1901589"/>
              <a:gd name="connsiteX3" fmla="*/ 1129306 w 1495635"/>
              <a:gd name="connsiteY3" fmla="*/ 114283 h 1901589"/>
              <a:gd name="connsiteX4" fmla="*/ 1030832 w 1495635"/>
              <a:gd name="connsiteY4" fmla="*/ 226825 h 1901589"/>
              <a:gd name="connsiteX5" fmla="*/ 1016765 w 1495635"/>
              <a:gd name="connsiteY5" fmla="*/ 269028 h 1901589"/>
              <a:gd name="connsiteX6" fmla="*/ 960494 w 1495635"/>
              <a:gd name="connsiteY6" fmla="*/ 353434 h 1901589"/>
              <a:gd name="connsiteX7" fmla="*/ 847952 w 1495635"/>
              <a:gd name="connsiteY7" fmla="*/ 451908 h 1901589"/>
              <a:gd name="connsiteX8" fmla="*/ 791682 w 1495635"/>
              <a:gd name="connsiteY8" fmla="*/ 480043 h 1901589"/>
              <a:gd name="connsiteX9" fmla="*/ 721343 w 1495635"/>
              <a:gd name="connsiteY9" fmla="*/ 550382 h 1901589"/>
              <a:gd name="connsiteX10" fmla="*/ 679140 w 1495635"/>
              <a:gd name="connsiteY10" fmla="*/ 592585 h 1901589"/>
              <a:gd name="connsiteX11" fmla="*/ 636937 w 1495635"/>
              <a:gd name="connsiteY11" fmla="*/ 676991 h 1901589"/>
              <a:gd name="connsiteX12" fmla="*/ 594734 w 1495635"/>
              <a:gd name="connsiteY12" fmla="*/ 719194 h 1901589"/>
              <a:gd name="connsiteX13" fmla="*/ 552531 w 1495635"/>
              <a:gd name="connsiteY13" fmla="*/ 803600 h 1901589"/>
              <a:gd name="connsiteX14" fmla="*/ 524395 w 1495635"/>
              <a:gd name="connsiteY14" fmla="*/ 859871 h 1901589"/>
              <a:gd name="connsiteX15" fmla="*/ 510328 w 1495635"/>
              <a:gd name="connsiteY15" fmla="*/ 916142 h 1901589"/>
              <a:gd name="connsiteX16" fmla="*/ 468125 w 1495635"/>
              <a:gd name="connsiteY16" fmla="*/ 944277 h 1901589"/>
              <a:gd name="connsiteX17" fmla="*/ 439989 w 1495635"/>
              <a:gd name="connsiteY17" fmla="*/ 972413 h 1901589"/>
              <a:gd name="connsiteX18" fmla="*/ 411854 w 1495635"/>
              <a:gd name="connsiteY18" fmla="*/ 1028683 h 1901589"/>
              <a:gd name="connsiteX19" fmla="*/ 383719 w 1495635"/>
              <a:gd name="connsiteY19" fmla="*/ 1056819 h 1901589"/>
              <a:gd name="connsiteX20" fmla="*/ 327448 w 1495635"/>
              <a:gd name="connsiteY20" fmla="*/ 1155293 h 1901589"/>
              <a:gd name="connsiteX21" fmla="*/ 271177 w 1495635"/>
              <a:gd name="connsiteY21" fmla="*/ 1169360 h 1901589"/>
              <a:gd name="connsiteX22" fmla="*/ 228974 w 1495635"/>
              <a:gd name="connsiteY22" fmla="*/ 1197496 h 1901589"/>
              <a:gd name="connsiteX23" fmla="*/ 200839 w 1495635"/>
              <a:gd name="connsiteY23" fmla="*/ 1239699 h 1901589"/>
              <a:gd name="connsiteX24" fmla="*/ 172703 w 1495635"/>
              <a:gd name="connsiteY24" fmla="*/ 1267834 h 1901589"/>
              <a:gd name="connsiteX25" fmla="*/ 116432 w 1495635"/>
              <a:gd name="connsiteY25" fmla="*/ 1422579 h 1901589"/>
              <a:gd name="connsiteX26" fmla="*/ 102365 w 1495635"/>
              <a:gd name="connsiteY26" fmla="*/ 1464782 h 1901589"/>
              <a:gd name="connsiteX27" fmla="*/ 74229 w 1495635"/>
              <a:gd name="connsiteY27" fmla="*/ 1506985 h 1901589"/>
              <a:gd name="connsiteX28" fmla="*/ 60162 w 1495635"/>
              <a:gd name="connsiteY28" fmla="*/ 1577323 h 1901589"/>
              <a:gd name="connsiteX29" fmla="*/ 32026 w 1495635"/>
              <a:gd name="connsiteY29" fmla="*/ 1661730 h 1901589"/>
              <a:gd name="connsiteX30" fmla="*/ 102365 w 1495635"/>
              <a:gd name="connsiteY30" fmla="*/ 1816474 h 1901589"/>
              <a:gd name="connsiteX31" fmla="*/ 144568 w 1495635"/>
              <a:gd name="connsiteY31" fmla="*/ 1830542 h 1901589"/>
              <a:gd name="connsiteX32" fmla="*/ 172703 w 1495635"/>
              <a:gd name="connsiteY32" fmla="*/ 1872745 h 1901589"/>
              <a:gd name="connsiteX33" fmla="*/ 243042 w 1495635"/>
              <a:gd name="connsiteY33" fmla="*/ 1858677 h 1901589"/>
              <a:gd name="connsiteX34" fmla="*/ 327448 w 1495635"/>
              <a:gd name="connsiteY34" fmla="*/ 1746136 h 1901589"/>
              <a:gd name="connsiteX35" fmla="*/ 369651 w 1495635"/>
              <a:gd name="connsiteY35" fmla="*/ 1675797 h 1901589"/>
              <a:gd name="connsiteX36" fmla="*/ 383719 w 1495635"/>
              <a:gd name="connsiteY36" fmla="*/ 1633594 h 1901589"/>
              <a:gd name="connsiteX37" fmla="*/ 425922 w 1495635"/>
              <a:gd name="connsiteY37" fmla="*/ 1591391 h 1901589"/>
              <a:gd name="connsiteX38" fmla="*/ 454057 w 1495635"/>
              <a:gd name="connsiteY38" fmla="*/ 1549188 h 1901589"/>
              <a:gd name="connsiteX39" fmla="*/ 510328 w 1495635"/>
              <a:gd name="connsiteY39" fmla="*/ 1506985 h 1901589"/>
              <a:gd name="connsiteX40" fmla="*/ 552531 w 1495635"/>
              <a:gd name="connsiteY40" fmla="*/ 1464782 h 1901589"/>
              <a:gd name="connsiteX41" fmla="*/ 693208 w 1495635"/>
              <a:gd name="connsiteY41" fmla="*/ 1380376 h 1901589"/>
              <a:gd name="connsiteX42" fmla="*/ 707275 w 1495635"/>
              <a:gd name="connsiteY42" fmla="*/ 1338173 h 1901589"/>
              <a:gd name="connsiteX43" fmla="*/ 819817 w 1495635"/>
              <a:gd name="connsiteY43" fmla="*/ 1211563 h 1901589"/>
              <a:gd name="connsiteX44" fmla="*/ 932359 w 1495635"/>
              <a:gd name="connsiteY44" fmla="*/ 1113090 h 1901589"/>
              <a:gd name="connsiteX45" fmla="*/ 1016765 w 1495635"/>
              <a:gd name="connsiteY45" fmla="*/ 1000548 h 1901589"/>
              <a:gd name="connsiteX46" fmla="*/ 1101171 w 1495635"/>
              <a:gd name="connsiteY46" fmla="*/ 888006 h 1901589"/>
              <a:gd name="connsiteX47" fmla="*/ 1101171 w 1495635"/>
              <a:gd name="connsiteY47" fmla="*/ 888006 h 1901589"/>
              <a:gd name="connsiteX48" fmla="*/ 1157442 w 1495635"/>
              <a:gd name="connsiteY48" fmla="*/ 789533 h 1901589"/>
              <a:gd name="connsiteX49" fmla="*/ 1171509 w 1495635"/>
              <a:gd name="connsiteY49" fmla="*/ 747330 h 1901589"/>
              <a:gd name="connsiteX50" fmla="*/ 1199645 w 1495635"/>
              <a:gd name="connsiteY50" fmla="*/ 719194 h 1901589"/>
              <a:gd name="connsiteX51" fmla="*/ 1227780 w 1495635"/>
              <a:gd name="connsiteY51" fmla="*/ 620720 h 1901589"/>
              <a:gd name="connsiteX52" fmla="*/ 1326254 w 1495635"/>
              <a:gd name="connsiteY52" fmla="*/ 508179 h 1901589"/>
              <a:gd name="connsiteX53" fmla="*/ 1354389 w 1495635"/>
              <a:gd name="connsiteY53" fmla="*/ 409705 h 1901589"/>
              <a:gd name="connsiteX54" fmla="*/ 1382525 w 1495635"/>
              <a:gd name="connsiteY54" fmla="*/ 381570 h 1901589"/>
              <a:gd name="connsiteX55" fmla="*/ 1396592 w 1495635"/>
              <a:gd name="connsiteY55" fmla="*/ 339366 h 1901589"/>
              <a:gd name="connsiteX56" fmla="*/ 1424728 w 1495635"/>
              <a:gd name="connsiteY56" fmla="*/ 311231 h 1901589"/>
              <a:gd name="connsiteX57" fmla="*/ 1438795 w 1495635"/>
              <a:gd name="connsiteY57" fmla="*/ 240893 h 1901589"/>
              <a:gd name="connsiteX58" fmla="*/ 1466931 w 1495635"/>
              <a:gd name="connsiteY58" fmla="*/ 156486 h 1901589"/>
              <a:gd name="connsiteX59" fmla="*/ 1382525 w 1495635"/>
              <a:gd name="connsiteY59" fmla="*/ 86148 h 1901589"/>
              <a:gd name="connsiteX60" fmla="*/ 1368457 w 1495635"/>
              <a:gd name="connsiteY60" fmla="*/ 15810 h 1901589"/>
              <a:gd name="connsiteX61" fmla="*/ 1284051 w 1495635"/>
              <a:gd name="connsiteY61" fmla="*/ 29877 h 190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95635" h="1901589">
                <a:moveTo>
                  <a:pt x="1284051" y="29877"/>
                </a:moveTo>
                <a:cubicBezTo>
                  <a:pt x="1258260" y="36911"/>
                  <a:pt x="1237669" y="50027"/>
                  <a:pt x="1213712" y="58013"/>
                </a:cubicBezTo>
                <a:cubicBezTo>
                  <a:pt x="1195370" y="64127"/>
                  <a:pt x="1173529" y="61356"/>
                  <a:pt x="1157442" y="72080"/>
                </a:cubicBezTo>
                <a:cubicBezTo>
                  <a:pt x="1143374" y="81458"/>
                  <a:pt x="1140309" y="101446"/>
                  <a:pt x="1129306" y="114283"/>
                </a:cubicBezTo>
                <a:cubicBezTo>
                  <a:pt x="983618" y="284251"/>
                  <a:pt x="1153331" y="63492"/>
                  <a:pt x="1030832" y="226825"/>
                </a:cubicBezTo>
                <a:cubicBezTo>
                  <a:pt x="1026143" y="240893"/>
                  <a:pt x="1023966" y="256065"/>
                  <a:pt x="1016765" y="269028"/>
                </a:cubicBezTo>
                <a:cubicBezTo>
                  <a:pt x="1000343" y="298587"/>
                  <a:pt x="984404" y="329524"/>
                  <a:pt x="960494" y="353434"/>
                </a:cubicBezTo>
                <a:cubicBezTo>
                  <a:pt x="916867" y="397061"/>
                  <a:pt x="899614" y="419619"/>
                  <a:pt x="847952" y="451908"/>
                </a:cubicBezTo>
                <a:cubicBezTo>
                  <a:pt x="830169" y="463022"/>
                  <a:pt x="808235" y="467168"/>
                  <a:pt x="791682" y="480043"/>
                </a:cubicBezTo>
                <a:cubicBezTo>
                  <a:pt x="765509" y="500400"/>
                  <a:pt x="744789" y="526936"/>
                  <a:pt x="721343" y="550382"/>
                </a:cubicBezTo>
                <a:lnTo>
                  <a:pt x="679140" y="592585"/>
                </a:lnTo>
                <a:cubicBezTo>
                  <a:pt x="665041" y="634881"/>
                  <a:pt x="667237" y="640631"/>
                  <a:pt x="636937" y="676991"/>
                </a:cubicBezTo>
                <a:cubicBezTo>
                  <a:pt x="624201" y="692275"/>
                  <a:pt x="607470" y="703910"/>
                  <a:pt x="594734" y="719194"/>
                </a:cubicBezTo>
                <a:cubicBezTo>
                  <a:pt x="554978" y="766901"/>
                  <a:pt x="574924" y="751351"/>
                  <a:pt x="552531" y="803600"/>
                </a:cubicBezTo>
                <a:cubicBezTo>
                  <a:pt x="544270" y="822875"/>
                  <a:pt x="533774" y="841114"/>
                  <a:pt x="524395" y="859871"/>
                </a:cubicBezTo>
                <a:cubicBezTo>
                  <a:pt x="519706" y="878628"/>
                  <a:pt x="521053" y="900055"/>
                  <a:pt x="510328" y="916142"/>
                </a:cubicBezTo>
                <a:cubicBezTo>
                  <a:pt x="500950" y="930210"/>
                  <a:pt x="481327" y="933715"/>
                  <a:pt x="468125" y="944277"/>
                </a:cubicBezTo>
                <a:cubicBezTo>
                  <a:pt x="457768" y="952563"/>
                  <a:pt x="447346" y="961377"/>
                  <a:pt x="439989" y="972413"/>
                </a:cubicBezTo>
                <a:cubicBezTo>
                  <a:pt x="428357" y="989862"/>
                  <a:pt x="423486" y="1011234"/>
                  <a:pt x="411854" y="1028683"/>
                </a:cubicBezTo>
                <a:cubicBezTo>
                  <a:pt x="404497" y="1039719"/>
                  <a:pt x="391076" y="1045783"/>
                  <a:pt x="383719" y="1056819"/>
                </a:cubicBezTo>
                <a:cubicBezTo>
                  <a:pt x="375933" y="1068499"/>
                  <a:pt x="344713" y="1143783"/>
                  <a:pt x="327448" y="1155293"/>
                </a:cubicBezTo>
                <a:cubicBezTo>
                  <a:pt x="311361" y="1166018"/>
                  <a:pt x="289934" y="1164671"/>
                  <a:pt x="271177" y="1169360"/>
                </a:cubicBezTo>
                <a:cubicBezTo>
                  <a:pt x="257109" y="1178739"/>
                  <a:pt x="240929" y="1185541"/>
                  <a:pt x="228974" y="1197496"/>
                </a:cubicBezTo>
                <a:cubicBezTo>
                  <a:pt x="217019" y="1209451"/>
                  <a:pt x="211401" y="1226497"/>
                  <a:pt x="200839" y="1239699"/>
                </a:cubicBezTo>
                <a:cubicBezTo>
                  <a:pt x="192553" y="1250056"/>
                  <a:pt x="182082" y="1258456"/>
                  <a:pt x="172703" y="1267834"/>
                </a:cubicBezTo>
                <a:cubicBezTo>
                  <a:pt x="133558" y="1365698"/>
                  <a:pt x="152549" y="1314229"/>
                  <a:pt x="116432" y="1422579"/>
                </a:cubicBezTo>
                <a:cubicBezTo>
                  <a:pt x="111743" y="1436647"/>
                  <a:pt x="110591" y="1452444"/>
                  <a:pt x="102365" y="1464782"/>
                </a:cubicBezTo>
                <a:lnTo>
                  <a:pt x="74229" y="1506985"/>
                </a:lnTo>
                <a:cubicBezTo>
                  <a:pt x="69540" y="1530431"/>
                  <a:pt x="66453" y="1554255"/>
                  <a:pt x="60162" y="1577323"/>
                </a:cubicBezTo>
                <a:cubicBezTo>
                  <a:pt x="52359" y="1605936"/>
                  <a:pt x="32026" y="1661730"/>
                  <a:pt x="32026" y="1661730"/>
                </a:cubicBezTo>
                <a:cubicBezTo>
                  <a:pt x="48932" y="1830784"/>
                  <a:pt x="0" y="1787226"/>
                  <a:pt x="102365" y="1816474"/>
                </a:cubicBezTo>
                <a:cubicBezTo>
                  <a:pt x="116623" y="1820548"/>
                  <a:pt x="130500" y="1825853"/>
                  <a:pt x="144568" y="1830542"/>
                </a:cubicBezTo>
                <a:cubicBezTo>
                  <a:pt x="153946" y="1844610"/>
                  <a:pt x="159501" y="1862183"/>
                  <a:pt x="172703" y="1872745"/>
                </a:cubicBezTo>
                <a:cubicBezTo>
                  <a:pt x="208758" y="1901589"/>
                  <a:pt x="221175" y="1887834"/>
                  <a:pt x="243042" y="1858677"/>
                </a:cubicBezTo>
                <a:cubicBezTo>
                  <a:pt x="338480" y="1731425"/>
                  <a:pt x="262924" y="1810658"/>
                  <a:pt x="327448" y="1746136"/>
                </a:cubicBezTo>
                <a:cubicBezTo>
                  <a:pt x="367295" y="1626589"/>
                  <a:pt x="311722" y="1772344"/>
                  <a:pt x="369651" y="1675797"/>
                </a:cubicBezTo>
                <a:cubicBezTo>
                  <a:pt x="377280" y="1663082"/>
                  <a:pt x="375494" y="1645932"/>
                  <a:pt x="383719" y="1633594"/>
                </a:cubicBezTo>
                <a:cubicBezTo>
                  <a:pt x="394755" y="1617041"/>
                  <a:pt x="413186" y="1606675"/>
                  <a:pt x="425922" y="1591391"/>
                </a:cubicBezTo>
                <a:cubicBezTo>
                  <a:pt x="436746" y="1578403"/>
                  <a:pt x="442102" y="1561143"/>
                  <a:pt x="454057" y="1549188"/>
                </a:cubicBezTo>
                <a:cubicBezTo>
                  <a:pt x="470636" y="1532609"/>
                  <a:pt x="492526" y="1522244"/>
                  <a:pt x="510328" y="1506985"/>
                </a:cubicBezTo>
                <a:cubicBezTo>
                  <a:pt x="525433" y="1494038"/>
                  <a:pt x="536827" y="1476996"/>
                  <a:pt x="552531" y="1464782"/>
                </a:cubicBezTo>
                <a:cubicBezTo>
                  <a:pt x="613646" y="1417248"/>
                  <a:pt x="631958" y="1411000"/>
                  <a:pt x="693208" y="1380376"/>
                </a:cubicBezTo>
                <a:cubicBezTo>
                  <a:pt x="697897" y="1366308"/>
                  <a:pt x="700643" y="1351436"/>
                  <a:pt x="707275" y="1338173"/>
                </a:cubicBezTo>
                <a:cubicBezTo>
                  <a:pt x="728417" y="1295890"/>
                  <a:pt x="791860" y="1230201"/>
                  <a:pt x="819817" y="1211563"/>
                </a:cubicBezTo>
                <a:cubicBezTo>
                  <a:pt x="864431" y="1181821"/>
                  <a:pt x="899444" y="1162464"/>
                  <a:pt x="932359" y="1113090"/>
                </a:cubicBezTo>
                <a:cubicBezTo>
                  <a:pt x="995986" y="1017647"/>
                  <a:pt x="964718" y="1052593"/>
                  <a:pt x="1016765" y="1000548"/>
                </a:cubicBezTo>
                <a:cubicBezTo>
                  <a:pt x="1041317" y="926888"/>
                  <a:pt x="1020347" y="968830"/>
                  <a:pt x="1101171" y="888006"/>
                </a:cubicBezTo>
                <a:lnTo>
                  <a:pt x="1101171" y="888006"/>
                </a:lnTo>
                <a:cubicBezTo>
                  <a:pt x="1136867" y="816614"/>
                  <a:pt x="1117673" y="849184"/>
                  <a:pt x="1157442" y="789533"/>
                </a:cubicBezTo>
                <a:cubicBezTo>
                  <a:pt x="1162131" y="775465"/>
                  <a:pt x="1163880" y="760045"/>
                  <a:pt x="1171509" y="747330"/>
                </a:cubicBezTo>
                <a:cubicBezTo>
                  <a:pt x="1178333" y="735957"/>
                  <a:pt x="1193713" y="731057"/>
                  <a:pt x="1199645" y="719194"/>
                </a:cubicBezTo>
                <a:cubicBezTo>
                  <a:pt x="1236075" y="646332"/>
                  <a:pt x="1193204" y="682956"/>
                  <a:pt x="1227780" y="620720"/>
                </a:cubicBezTo>
                <a:cubicBezTo>
                  <a:pt x="1276052" y="533831"/>
                  <a:pt x="1264604" y="549278"/>
                  <a:pt x="1326254" y="508179"/>
                </a:cubicBezTo>
                <a:cubicBezTo>
                  <a:pt x="1328881" y="497673"/>
                  <a:pt x="1345742" y="424117"/>
                  <a:pt x="1354389" y="409705"/>
                </a:cubicBezTo>
                <a:cubicBezTo>
                  <a:pt x="1361213" y="398332"/>
                  <a:pt x="1373146" y="390948"/>
                  <a:pt x="1382525" y="381570"/>
                </a:cubicBezTo>
                <a:cubicBezTo>
                  <a:pt x="1387214" y="367502"/>
                  <a:pt x="1388963" y="352082"/>
                  <a:pt x="1396592" y="339366"/>
                </a:cubicBezTo>
                <a:cubicBezTo>
                  <a:pt x="1403416" y="327993"/>
                  <a:pt x="1419503" y="323422"/>
                  <a:pt x="1424728" y="311231"/>
                </a:cubicBezTo>
                <a:cubicBezTo>
                  <a:pt x="1434147" y="289254"/>
                  <a:pt x="1432504" y="263961"/>
                  <a:pt x="1438795" y="240893"/>
                </a:cubicBezTo>
                <a:cubicBezTo>
                  <a:pt x="1446598" y="212280"/>
                  <a:pt x="1466931" y="156486"/>
                  <a:pt x="1466931" y="156486"/>
                </a:cubicBezTo>
                <a:cubicBezTo>
                  <a:pt x="1427808" y="0"/>
                  <a:pt x="1495635" y="199258"/>
                  <a:pt x="1382525" y="86148"/>
                </a:cubicBezTo>
                <a:cubicBezTo>
                  <a:pt x="1365618" y="69241"/>
                  <a:pt x="1373146" y="39256"/>
                  <a:pt x="1368457" y="15810"/>
                </a:cubicBezTo>
                <a:cubicBezTo>
                  <a:pt x="1316306" y="33193"/>
                  <a:pt x="1309842" y="22843"/>
                  <a:pt x="1284051" y="29877"/>
                </a:cubicBezTo>
                <a:close/>
              </a:path>
            </a:pathLst>
          </a:cu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52" name="TextBox 10"/>
          <p:cNvSpPr txBox="1">
            <a:spLocks noChangeArrowheads="1"/>
          </p:cNvSpPr>
          <p:nvPr/>
        </p:nvSpPr>
        <p:spPr bwMode="auto">
          <a:xfrm rot="-2989163">
            <a:off x="4275931" y="3313907"/>
            <a:ext cx="19637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b="1">
                <a:solidFill>
                  <a:srgbClr val="002060"/>
                </a:solidFill>
                <a:latin typeface=".VnTimeH" pitchFamily="34" charset="0"/>
              </a:rPr>
              <a:t>B  I  Ó  n    Đ « n g</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2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1000"/>
                                        <p:tgtEl>
                                          <p:spTgt spid="5"/>
                                        </p:tgtEl>
                                      </p:cBhvr>
                                    </p:animEffect>
                                  </p:childTnLst>
                                </p:cTn>
                              </p:par>
                            </p:childTnLst>
                          </p:cTn>
                        </p:par>
                        <p:par>
                          <p:cTn id="13" fill="hold" nodeType="afterGroup">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10"/>
                                        <p:tgtEl>
                                          <p:spTgt spid="6"/>
                                        </p:tgtEl>
                                      </p:cBhvr>
                                    </p:animEffect>
                                  </p:childTnLst>
                                </p:cTn>
                              </p:par>
                            </p:childTnLst>
                          </p:cTn>
                        </p:par>
                        <p:par>
                          <p:cTn id="17" fill="hold" nodeType="afterGroup">
                            <p:stCondLst>
                              <p:cond delay="1010"/>
                            </p:stCondLst>
                            <p:childTnLst>
                              <p:par>
                                <p:cTn id="18" presetID="16" presetClass="entr" presetSubtype="2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Class\Desktop\CĐĐL\Dia ca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86000" y="0"/>
            <a:ext cx="5100638" cy="6858000"/>
          </a:xfrm>
        </p:spPr>
      </p:pic>
      <p:grpSp>
        <p:nvGrpSpPr>
          <p:cNvPr id="2" name="Group 10"/>
          <p:cNvGrpSpPr>
            <a:grpSpLocks/>
          </p:cNvGrpSpPr>
          <p:nvPr/>
        </p:nvGrpSpPr>
        <p:grpSpPr bwMode="auto">
          <a:xfrm>
            <a:off x="573088" y="1181100"/>
            <a:ext cx="6324600" cy="4305300"/>
            <a:chOff x="573088" y="1181100"/>
            <a:chExt cx="6324600" cy="4305300"/>
          </a:xfrm>
        </p:grpSpPr>
        <p:sp>
          <p:nvSpPr>
            <p:cNvPr id="5" name="Freeform 4"/>
            <p:cNvSpPr/>
            <p:nvPr/>
          </p:nvSpPr>
          <p:spPr>
            <a:xfrm>
              <a:off x="3781425" y="1181100"/>
              <a:ext cx="942975" cy="2954338"/>
            </a:xfrm>
            <a:custGeom>
              <a:avLst/>
              <a:gdLst>
                <a:gd name="connsiteX0" fmla="*/ 675249 w 942850"/>
                <a:gd name="connsiteY0" fmla="*/ 0 h 2954216"/>
                <a:gd name="connsiteX1" fmla="*/ 590843 w 942850"/>
                <a:gd name="connsiteY1" fmla="*/ 70339 h 2954216"/>
                <a:gd name="connsiteX2" fmla="*/ 562707 w 942850"/>
                <a:gd name="connsiteY2" fmla="*/ 126609 h 2954216"/>
                <a:gd name="connsiteX3" fmla="*/ 520504 w 942850"/>
                <a:gd name="connsiteY3" fmla="*/ 168812 h 2954216"/>
                <a:gd name="connsiteX4" fmla="*/ 492369 w 942850"/>
                <a:gd name="connsiteY4" fmla="*/ 211016 h 2954216"/>
                <a:gd name="connsiteX5" fmla="*/ 422030 w 942850"/>
                <a:gd name="connsiteY5" fmla="*/ 267286 h 2954216"/>
                <a:gd name="connsiteX6" fmla="*/ 365760 w 942850"/>
                <a:gd name="connsiteY6" fmla="*/ 337625 h 2954216"/>
                <a:gd name="connsiteX7" fmla="*/ 337624 w 942850"/>
                <a:gd name="connsiteY7" fmla="*/ 365760 h 2954216"/>
                <a:gd name="connsiteX8" fmla="*/ 309489 w 942850"/>
                <a:gd name="connsiteY8" fmla="*/ 464234 h 2954216"/>
                <a:gd name="connsiteX9" fmla="*/ 323556 w 942850"/>
                <a:gd name="connsiteY9" fmla="*/ 604911 h 2954216"/>
                <a:gd name="connsiteX10" fmla="*/ 351692 w 942850"/>
                <a:gd name="connsiteY10" fmla="*/ 717452 h 2954216"/>
                <a:gd name="connsiteX11" fmla="*/ 379827 w 942850"/>
                <a:gd name="connsiteY11" fmla="*/ 773723 h 2954216"/>
                <a:gd name="connsiteX12" fmla="*/ 393895 w 942850"/>
                <a:gd name="connsiteY12" fmla="*/ 829994 h 2954216"/>
                <a:gd name="connsiteX13" fmla="*/ 478301 w 942850"/>
                <a:gd name="connsiteY13" fmla="*/ 914400 h 2954216"/>
                <a:gd name="connsiteX14" fmla="*/ 534572 w 942850"/>
                <a:gd name="connsiteY14" fmla="*/ 1026942 h 2954216"/>
                <a:gd name="connsiteX15" fmla="*/ 590843 w 942850"/>
                <a:gd name="connsiteY15" fmla="*/ 1111348 h 2954216"/>
                <a:gd name="connsiteX16" fmla="*/ 675249 w 942850"/>
                <a:gd name="connsiteY16" fmla="*/ 1223889 h 2954216"/>
                <a:gd name="connsiteX17" fmla="*/ 759655 w 942850"/>
                <a:gd name="connsiteY17" fmla="*/ 1252025 h 2954216"/>
                <a:gd name="connsiteX18" fmla="*/ 787790 w 942850"/>
                <a:gd name="connsiteY18" fmla="*/ 1294228 h 2954216"/>
                <a:gd name="connsiteX19" fmla="*/ 801858 w 942850"/>
                <a:gd name="connsiteY19" fmla="*/ 1350499 h 2954216"/>
                <a:gd name="connsiteX20" fmla="*/ 815926 w 942850"/>
                <a:gd name="connsiteY20" fmla="*/ 1392702 h 2954216"/>
                <a:gd name="connsiteX21" fmla="*/ 844061 w 942850"/>
                <a:gd name="connsiteY21" fmla="*/ 1505243 h 2954216"/>
                <a:gd name="connsiteX22" fmla="*/ 914400 w 942850"/>
                <a:gd name="connsiteY22" fmla="*/ 1561514 h 2954216"/>
                <a:gd name="connsiteX23" fmla="*/ 928467 w 942850"/>
                <a:gd name="connsiteY23" fmla="*/ 1617785 h 2954216"/>
                <a:gd name="connsiteX24" fmla="*/ 942535 w 942850"/>
                <a:gd name="connsiteY24" fmla="*/ 1659988 h 2954216"/>
                <a:gd name="connsiteX25" fmla="*/ 914400 w 942850"/>
                <a:gd name="connsiteY25" fmla="*/ 2278966 h 2954216"/>
                <a:gd name="connsiteX26" fmla="*/ 886264 w 942850"/>
                <a:gd name="connsiteY26" fmla="*/ 2307102 h 2954216"/>
                <a:gd name="connsiteX27" fmla="*/ 787790 w 942850"/>
                <a:gd name="connsiteY27" fmla="*/ 2363372 h 2954216"/>
                <a:gd name="connsiteX28" fmla="*/ 773723 w 942850"/>
                <a:gd name="connsiteY28" fmla="*/ 2405576 h 2954216"/>
                <a:gd name="connsiteX29" fmla="*/ 745587 w 942850"/>
                <a:gd name="connsiteY29" fmla="*/ 2433711 h 2954216"/>
                <a:gd name="connsiteX30" fmla="*/ 576775 w 942850"/>
                <a:gd name="connsiteY30" fmla="*/ 2475914 h 2954216"/>
                <a:gd name="connsiteX31" fmla="*/ 506436 w 942850"/>
                <a:gd name="connsiteY31" fmla="*/ 2489982 h 2954216"/>
                <a:gd name="connsiteX32" fmla="*/ 464233 w 942850"/>
                <a:gd name="connsiteY32" fmla="*/ 2532185 h 2954216"/>
                <a:gd name="connsiteX33" fmla="*/ 407963 w 942850"/>
                <a:gd name="connsiteY33" fmla="*/ 2616591 h 2954216"/>
                <a:gd name="connsiteX34" fmla="*/ 337624 w 942850"/>
                <a:gd name="connsiteY34" fmla="*/ 2686929 h 2954216"/>
                <a:gd name="connsiteX35" fmla="*/ 323556 w 942850"/>
                <a:gd name="connsiteY35" fmla="*/ 2729132 h 2954216"/>
                <a:gd name="connsiteX36" fmla="*/ 281353 w 942850"/>
                <a:gd name="connsiteY36" fmla="*/ 2771336 h 2954216"/>
                <a:gd name="connsiteX37" fmla="*/ 253218 w 942850"/>
                <a:gd name="connsiteY37" fmla="*/ 2813539 h 2954216"/>
                <a:gd name="connsiteX38" fmla="*/ 211015 w 942850"/>
                <a:gd name="connsiteY38" fmla="*/ 2855742 h 2954216"/>
                <a:gd name="connsiteX39" fmla="*/ 182880 w 942850"/>
                <a:gd name="connsiteY39" fmla="*/ 2897945 h 2954216"/>
                <a:gd name="connsiteX40" fmla="*/ 126609 w 942850"/>
                <a:gd name="connsiteY40" fmla="*/ 2954216 h 2954216"/>
                <a:gd name="connsiteX41" fmla="*/ 28135 w 942850"/>
                <a:gd name="connsiteY41" fmla="*/ 2841674 h 2954216"/>
                <a:gd name="connsiteX42" fmla="*/ 14067 w 942850"/>
                <a:gd name="connsiteY42" fmla="*/ 2799471 h 2954216"/>
                <a:gd name="connsiteX43" fmla="*/ 28135 w 942850"/>
                <a:gd name="connsiteY43" fmla="*/ 2743200 h 2954216"/>
                <a:gd name="connsiteX44" fmla="*/ 70338 w 942850"/>
                <a:gd name="connsiteY44" fmla="*/ 2715065 h 2954216"/>
                <a:gd name="connsiteX45" fmla="*/ 56270 w 942850"/>
                <a:gd name="connsiteY45" fmla="*/ 2616591 h 2954216"/>
                <a:gd name="connsiteX46" fmla="*/ 14067 w 942850"/>
                <a:gd name="connsiteY46" fmla="*/ 2532185 h 2954216"/>
                <a:gd name="connsiteX47" fmla="*/ 0 w 942850"/>
                <a:gd name="connsiteY47" fmla="*/ 2518117 h 295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42850" h="2954216">
                  <a:moveTo>
                    <a:pt x="675249" y="0"/>
                  </a:moveTo>
                  <a:cubicBezTo>
                    <a:pt x="661059" y="10643"/>
                    <a:pt x="605750" y="47979"/>
                    <a:pt x="590843" y="70339"/>
                  </a:cubicBezTo>
                  <a:cubicBezTo>
                    <a:pt x="579210" y="87788"/>
                    <a:pt x="574896" y="109545"/>
                    <a:pt x="562707" y="126609"/>
                  </a:cubicBezTo>
                  <a:cubicBezTo>
                    <a:pt x="551143" y="142798"/>
                    <a:pt x="533240" y="153528"/>
                    <a:pt x="520504" y="168812"/>
                  </a:cubicBezTo>
                  <a:cubicBezTo>
                    <a:pt x="509680" y="181801"/>
                    <a:pt x="502931" y="197813"/>
                    <a:pt x="492369" y="211016"/>
                  </a:cubicBezTo>
                  <a:cubicBezTo>
                    <a:pt x="462178" y="248755"/>
                    <a:pt x="462648" y="234791"/>
                    <a:pt x="422030" y="267286"/>
                  </a:cubicBezTo>
                  <a:cubicBezTo>
                    <a:pt x="384290" y="297478"/>
                    <a:pt x="398256" y="297005"/>
                    <a:pt x="365760" y="337625"/>
                  </a:cubicBezTo>
                  <a:cubicBezTo>
                    <a:pt x="357474" y="347982"/>
                    <a:pt x="347003" y="356382"/>
                    <a:pt x="337624" y="365760"/>
                  </a:cubicBezTo>
                  <a:cubicBezTo>
                    <a:pt x="330989" y="385665"/>
                    <a:pt x="309489" y="446566"/>
                    <a:pt x="309489" y="464234"/>
                  </a:cubicBezTo>
                  <a:cubicBezTo>
                    <a:pt x="309489" y="511360"/>
                    <a:pt x="317328" y="558198"/>
                    <a:pt x="323556" y="604911"/>
                  </a:cubicBezTo>
                  <a:cubicBezTo>
                    <a:pt x="327818" y="636875"/>
                    <a:pt x="337948" y="685382"/>
                    <a:pt x="351692" y="717452"/>
                  </a:cubicBezTo>
                  <a:cubicBezTo>
                    <a:pt x="359953" y="736727"/>
                    <a:pt x="372464" y="754087"/>
                    <a:pt x="379827" y="773723"/>
                  </a:cubicBezTo>
                  <a:cubicBezTo>
                    <a:pt x="386616" y="791826"/>
                    <a:pt x="386279" y="812223"/>
                    <a:pt x="393895" y="829994"/>
                  </a:cubicBezTo>
                  <a:cubicBezTo>
                    <a:pt x="413383" y="875466"/>
                    <a:pt x="438531" y="884573"/>
                    <a:pt x="478301" y="914400"/>
                  </a:cubicBezTo>
                  <a:cubicBezTo>
                    <a:pt x="566530" y="1046745"/>
                    <a:pt x="431322" y="837652"/>
                    <a:pt x="534572" y="1026942"/>
                  </a:cubicBezTo>
                  <a:cubicBezTo>
                    <a:pt x="550764" y="1056628"/>
                    <a:pt x="570554" y="1084296"/>
                    <a:pt x="590843" y="1111348"/>
                  </a:cubicBezTo>
                  <a:cubicBezTo>
                    <a:pt x="618978" y="1148862"/>
                    <a:pt x="630763" y="1209060"/>
                    <a:pt x="675249" y="1223889"/>
                  </a:cubicBezTo>
                  <a:lnTo>
                    <a:pt x="759655" y="1252025"/>
                  </a:lnTo>
                  <a:cubicBezTo>
                    <a:pt x="769033" y="1266093"/>
                    <a:pt x="781130" y="1278688"/>
                    <a:pt x="787790" y="1294228"/>
                  </a:cubicBezTo>
                  <a:cubicBezTo>
                    <a:pt x="795406" y="1311999"/>
                    <a:pt x="796546" y="1331909"/>
                    <a:pt x="801858" y="1350499"/>
                  </a:cubicBezTo>
                  <a:cubicBezTo>
                    <a:pt x="805932" y="1364757"/>
                    <a:pt x="812330" y="1378316"/>
                    <a:pt x="815926" y="1392702"/>
                  </a:cubicBezTo>
                  <a:cubicBezTo>
                    <a:pt x="820250" y="1409997"/>
                    <a:pt x="830278" y="1482271"/>
                    <a:pt x="844061" y="1505243"/>
                  </a:cubicBezTo>
                  <a:cubicBezTo>
                    <a:pt x="857426" y="1527519"/>
                    <a:pt x="895228" y="1548733"/>
                    <a:pt x="914400" y="1561514"/>
                  </a:cubicBezTo>
                  <a:cubicBezTo>
                    <a:pt x="919089" y="1580271"/>
                    <a:pt x="923156" y="1599195"/>
                    <a:pt x="928467" y="1617785"/>
                  </a:cubicBezTo>
                  <a:cubicBezTo>
                    <a:pt x="932541" y="1632043"/>
                    <a:pt x="942850" y="1645163"/>
                    <a:pt x="942535" y="1659988"/>
                  </a:cubicBezTo>
                  <a:cubicBezTo>
                    <a:pt x="938142" y="1866480"/>
                    <a:pt x="932292" y="2073203"/>
                    <a:pt x="914400" y="2278966"/>
                  </a:cubicBezTo>
                  <a:cubicBezTo>
                    <a:pt x="913251" y="2292180"/>
                    <a:pt x="894550" y="2296745"/>
                    <a:pt x="886264" y="2307102"/>
                  </a:cubicBezTo>
                  <a:cubicBezTo>
                    <a:pt x="835009" y="2371171"/>
                    <a:pt x="888648" y="2343202"/>
                    <a:pt x="787790" y="2363372"/>
                  </a:cubicBezTo>
                  <a:cubicBezTo>
                    <a:pt x="783101" y="2377440"/>
                    <a:pt x="781352" y="2392860"/>
                    <a:pt x="773723" y="2405576"/>
                  </a:cubicBezTo>
                  <a:cubicBezTo>
                    <a:pt x="766899" y="2416949"/>
                    <a:pt x="757450" y="2427780"/>
                    <a:pt x="745587" y="2433711"/>
                  </a:cubicBezTo>
                  <a:cubicBezTo>
                    <a:pt x="686881" y="2463063"/>
                    <a:pt x="639692" y="2464474"/>
                    <a:pt x="576775" y="2475914"/>
                  </a:cubicBezTo>
                  <a:cubicBezTo>
                    <a:pt x="553250" y="2480191"/>
                    <a:pt x="529882" y="2485293"/>
                    <a:pt x="506436" y="2489982"/>
                  </a:cubicBezTo>
                  <a:cubicBezTo>
                    <a:pt x="492368" y="2504050"/>
                    <a:pt x="476447" y="2516481"/>
                    <a:pt x="464233" y="2532185"/>
                  </a:cubicBezTo>
                  <a:cubicBezTo>
                    <a:pt x="443473" y="2558876"/>
                    <a:pt x="431874" y="2592681"/>
                    <a:pt x="407963" y="2616591"/>
                  </a:cubicBezTo>
                  <a:lnTo>
                    <a:pt x="337624" y="2686929"/>
                  </a:lnTo>
                  <a:cubicBezTo>
                    <a:pt x="332935" y="2700997"/>
                    <a:pt x="331781" y="2716794"/>
                    <a:pt x="323556" y="2729132"/>
                  </a:cubicBezTo>
                  <a:cubicBezTo>
                    <a:pt x="312520" y="2745686"/>
                    <a:pt x="294089" y="2756052"/>
                    <a:pt x="281353" y="2771336"/>
                  </a:cubicBezTo>
                  <a:cubicBezTo>
                    <a:pt x="270529" y="2784325"/>
                    <a:pt x="264042" y="2800551"/>
                    <a:pt x="253218" y="2813539"/>
                  </a:cubicBezTo>
                  <a:cubicBezTo>
                    <a:pt x="240482" y="2828823"/>
                    <a:pt x="223751" y="2840458"/>
                    <a:pt x="211015" y="2855742"/>
                  </a:cubicBezTo>
                  <a:cubicBezTo>
                    <a:pt x="200191" y="2868730"/>
                    <a:pt x="193883" y="2885108"/>
                    <a:pt x="182880" y="2897945"/>
                  </a:cubicBezTo>
                  <a:cubicBezTo>
                    <a:pt x="165617" y="2918085"/>
                    <a:pt x="126609" y="2954216"/>
                    <a:pt x="126609" y="2954216"/>
                  </a:cubicBezTo>
                  <a:cubicBezTo>
                    <a:pt x="89938" y="2917545"/>
                    <a:pt x="51400" y="2888203"/>
                    <a:pt x="28135" y="2841674"/>
                  </a:cubicBezTo>
                  <a:cubicBezTo>
                    <a:pt x="21503" y="2828411"/>
                    <a:pt x="18756" y="2813539"/>
                    <a:pt x="14067" y="2799471"/>
                  </a:cubicBezTo>
                  <a:cubicBezTo>
                    <a:pt x="18756" y="2780714"/>
                    <a:pt x="17410" y="2759287"/>
                    <a:pt x="28135" y="2743200"/>
                  </a:cubicBezTo>
                  <a:cubicBezTo>
                    <a:pt x="37513" y="2729132"/>
                    <a:pt x="66670" y="2731570"/>
                    <a:pt x="70338" y="2715065"/>
                  </a:cubicBezTo>
                  <a:cubicBezTo>
                    <a:pt x="77531" y="2682697"/>
                    <a:pt x="62773" y="2649105"/>
                    <a:pt x="56270" y="2616591"/>
                  </a:cubicBezTo>
                  <a:cubicBezTo>
                    <a:pt x="48894" y="2579712"/>
                    <a:pt x="36703" y="2562367"/>
                    <a:pt x="14067" y="2532185"/>
                  </a:cubicBezTo>
                  <a:cubicBezTo>
                    <a:pt x="10088" y="2526880"/>
                    <a:pt x="4689" y="2522806"/>
                    <a:pt x="0" y="2518117"/>
                  </a:cubicBezTo>
                </a:path>
              </a:pathLst>
            </a:custGeom>
            <a:ln w="76200">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7177" name="AutoShape 9"/>
            <p:cNvSpPr>
              <a:spLocks noChangeArrowheads="1"/>
            </p:cNvSpPr>
            <p:nvPr/>
          </p:nvSpPr>
          <p:spPr bwMode="auto">
            <a:xfrm>
              <a:off x="4764088" y="1524000"/>
              <a:ext cx="2133600" cy="457200"/>
            </a:xfrm>
            <a:prstGeom prst="wedgeRoundRectCallout">
              <a:avLst>
                <a:gd name="adj1" fmla="val -90773"/>
                <a:gd name="adj2" fmla="val -23264"/>
                <a:gd name="adj3" fmla="val 16667"/>
              </a:avLst>
            </a:prstGeom>
            <a:solidFill>
              <a:schemeClr val="bg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00" b="1">
                  <a:solidFill>
                    <a:srgbClr val="0033CC"/>
                  </a:solidFill>
                  <a:latin typeface="Tahoma" panose="020B0604030504040204" pitchFamily="34" charset="0"/>
                  <a:cs typeface="Tahoma" panose="020B0604030504040204" pitchFamily="34" charset="0"/>
                </a:rPr>
                <a:t>Phía đông</a:t>
              </a:r>
            </a:p>
          </p:txBody>
        </p:sp>
        <p:sp>
          <p:nvSpPr>
            <p:cNvPr id="7178" name="AutoShape 10"/>
            <p:cNvSpPr>
              <a:spLocks noChangeArrowheads="1"/>
            </p:cNvSpPr>
            <p:nvPr/>
          </p:nvSpPr>
          <p:spPr bwMode="auto">
            <a:xfrm rot="10800000">
              <a:off x="3392488" y="5029200"/>
              <a:ext cx="2359025" cy="457200"/>
            </a:xfrm>
            <a:prstGeom prst="wedgeRoundRectCallout">
              <a:avLst>
                <a:gd name="adj1" fmla="val 27991"/>
                <a:gd name="adj2" fmla="val 239926"/>
                <a:gd name="adj3" fmla="val 16667"/>
              </a:avLst>
            </a:prstGeom>
            <a:solidFill>
              <a:schemeClr val="bg1"/>
            </a:solidFill>
            <a:ln w="9525">
              <a:solidFill>
                <a:schemeClr val="tx1"/>
              </a:solidFill>
              <a:miter lim="800000"/>
              <a:headEnd/>
              <a:tailEnd/>
            </a:ln>
          </p:spPr>
          <p:txBody>
            <a:bodyPr rot="1080000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00" b="1">
                  <a:solidFill>
                    <a:srgbClr val="0033CC"/>
                  </a:solidFill>
                  <a:latin typeface="Tahoma" panose="020B0604030504040204" pitchFamily="34" charset="0"/>
                  <a:cs typeface="Tahoma" panose="020B0604030504040204" pitchFamily="34" charset="0"/>
                </a:rPr>
                <a:t>Phía nam</a:t>
              </a:r>
            </a:p>
          </p:txBody>
        </p:sp>
        <p:sp>
          <p:nvSpPr>
            <p:cNvPr id="7179" name="AutoShape 11"/>
            <p:cNvSpPr>
              <a:spLocks noChangeArrowheads="1"/>
            </p:cNvSpPr>
            <p:nvPr/>
          </p:nvSpPr>
          <p:spPr bwMode="auto">
            <a:xfrm rot="10800000">
              <a:off x="573088" y="2971800"/>
              <a:ext cx="2452687" cy="533400"/>
            </a:xfrm>
            <a:prstGeom prst="wedgeRoundRectCallout">
              <a:avLst>
                <a:gd name="adj1" fmla="val -77245"/>
                <a:gd name="adj2" fmla="val -117861"/>
                <a:gd name="adj3" fmla="val 16667"/>
              </a:avLst>
            </a:prstGeom>
            <a:solidFill>
              <a:schemeClr val="bg1"/>
            </a:solidFill>
            <a:ln w="9525">
              <a:solidFill>
                <a:schemeClr val="tx1"/>
              </a:solidFill>
              <a:miter lim="800000"/>
              <a:headEnd/>
              <a:tailEnd/>
            </a:ln>
          </p:spPr>
          <p:txBody>
            <a:bodyPr rot="1080000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00" b="1">
                  <a:solidFill>
                    <a:srgbClr val="0033CC"/>
                  </a:solidFill>
                  <a:latin typeface="Tahoma" panose="020B0604030504040204" pitchFamily="34" charset="0"/>
                  <a:cs typeface="Tahoma" panose="020B0604030504040204" pitchFamily="34" charset="0"/>
                </a:rPr>
                <a:t>Phía tây nam</a:t>
              </a:r>
            </a:p>
          </p:txBody>
        </p:sp>
        <p:sp>
          <p:nvSpPr>
            <p:cNvPr id="9" name="Freeform 8"/>
            <p:cNvSpPr/>
            <p:nvPr/>
          </p:nvSpPr>
          <p:spPr>
            <a:xfrm>
              <a:off x="4495800" y="2438400"/>
              <a:ext cx="1600200" cy="2057400"/>
            </a:xfrm>
            <a:custGeom>
              <a:avLst/>
              <a:gdLst>
                <a:gd name="connsiteX0" fmla="*/ 1284051 w 1495635"/>
                <a:gd name="connsiteY0" fmla="*/ 29877 h 1901589"/>
                <a:gd name="connsiteX1" fmla="*/ 1213712 w 1495635"/>
                <a:gd name="connsiteY1" fmla="*/ 58013 h 1901589"/>
                <a:gd name="connsiteX2" fmla="*/ 1157442 w 1495635"/>
                <a:gd name="connsiteY2" fmla="*/ 72080 h 1901589"/>
                <a:gd name="connsiteX3" fmla="*/ 1129306 w 1495635"/>
                <a:gd name="connsiteY3" fmla="*/ 114283 h 1901589"/>
                <a:gd name="connsiteX4" fmla="*/ 1030832 w 1495635"/>
                <a:gd name="connsiteY4" fmla="*/ 226825 h 1901589"/>
                <a:gd name="connsiteX5" fmla="*/ 1016765 w 1495635"/>
                <a:gd name="connsiteY5" fmla="*/ 269028 h 1901589"/>
                <a:gd name="connsiteX6" fmla="*/ 960494 w 1495635"/>
                <a:gd name="connsiteY6" fmla="*/ 353434 h 1901589"/>
                <a:gd name="connsiteX7" fmla="*/ 847952 w 1495635"/>
                <a:gd name="connsiteY7" fmla="*/ 451908 h 1901589"/>
                <a:gd name="connsiteX8" fmla="*/ 791682 w 1495635"/>
                <a:gd name="connsiteY8" fmla="*/ 480043 h 1901589"/>
                <a:gd name="connsiteX9" fmla="*/ 721343 w 1495635"/>
                <a:gd name="connsiteY9" fmla="*/ 550382 h 1901589"/>
                <a:gd name="connsiteX10" fmla="*/ 679140 w 1495635"/>
                <a:gd name="connsiteY10" fmla="*/ 592585 h 1901589"/>
                <a:gd name="connsiteX11" fmla="*/ 636937 w 1495635"/>
                <a:gd name="connsiteY11" fmla="*/ 676991 h 1901589"/>
                <a:gd name="connsiteX12" fmla="*/ 594734 w 1495635"/>
                <a:gd name="connsiteY12" fmla="*/ 719194 h 1901589"/>
                <a:gd name="connsiteX13" fmla="*/ 552531 w 1495635"/>
                <a:gd name="connsiteY13" fmla="*/ 803600 h 1901589"/>
                <a:gd name="connsiteX14" fmla="*/ 524395 w 1495635"/>
                <a:gd name="connsiteY14" fmla="*/ 859871 h 1901589"/>
                <a:gd name="connsiteX15" fmla="*/ 510328 w 1495635"/>
                <a:gd name="connsiteY15" fmla="*/ 916142 h 1901589"/>
                <a:gd name="connsiteX16" fmla="*/ 468125 w 1495635"/>
                <a:gd name="connsiteY16" fmla="*/ 944277 h 1901589"/>
                <a:gd name="connsiteX17" fmla="*/ 439989 w 1495635"/>
                <a:gd name="connsiteY17" fmla="*/ 972413 h 1901589"/>
                <a:gd name="connsiteX18" fmla="*/ 411854 w 1495635"/>
                <a:gd name="connsiteY18" fmla="*/ 1028683 h 1901589"/>
                <a:gd name="connsiteX19" fmla="*/ 383719 w 1495635"/>
                <a:gd name="connsiteY19" fmla="*/ 1056819 h 1901589"/>
                <a:gd name="connsiteX20" fmla="*/ 327448 w 1495635"/>
                <a:gd name="connsiteY20" fmla="*/ 1155293 h 1901589"/>
                <a:gd name="connsiteX21" fmla="*/ 271177 w 1495635"/>
                <a:gd name="connsiteY21" fmla="*/ 1169360 h 1901589"/>
                <a:gd name="connsiteX22" fmla="*/ 228974 w 1495635"/>
                <a:gd name="connsiteY22" fmla="*/ 1197496 h 1901589"/>
                <a:gd name="connsiteX23" fmla="*/ 200839 w 1495635"/>
                <a:gd name="connsiteY23" fmla="*/ 1239699 h 1901589"/>
                <a:gd name="connsiteX24" fmla="*/ 172703 w 1495635"/>
                <a:gd name="connsiteY24" fmla="*/ 1267834 h 1901589"/>
                <a:gd name="connsiteX25" fmla="*/ 116432 w 1495635"/>
                <a:gd name="connsiteY25" fmla="*/ 1422579 h 1901589"/>
                <a:gd name="connsiteX26" fmla="*/ 102365 w 1495635"/>
                <a:gd name="connsiteY26" fmla="*/ 1464782 h 1901589"/>
                <a:gd name="connsiteX27" fmla="*/ 74229 w 1495635"/>
                <a:gd name="connsiteY27" fmla="*/ 1506985 h 1901589"/>
                <a:gd name="connsiteX28" fmla="*/ 60162 w 1495635"/>
                <a:gd name="connsiteY28" fmla="*/ 1577323 h 1901589"/>
                <a:gd name="connsiteX29" fmla="*/ 32026 w 1495635"/>
                <a:gd name="connsiteY29" fmla="*/ 1661730 h 1901589"/>
                <a:gd name="connsiteX30" fmla="*/ 102365 w 1495635"/>
                <a:gd name="connsiteY30" fmla="*/ 1816474 h 1901589"/>
                <a:gd name="connsiteX31" fmla="*/ 144568 w 1495635"/>
                <a:gd name="connsiteY31" fmla="*/ 1830542 h 1901589"/>
                <a:gd name="connsiteX32" fmla="*/ 172703 w 1495635"/>
                <a:gd name="connsiteY32" fmla="*/ 1872745 h 1901589"/>
                <a:gd name="connsiteX33" fmla="*/ 243042 w 1495635"/>
                <a:gd name="connsiteY33" fmla="*/ 1858677 h 1901589"/>
                <a:gd name="connsiteX34" fmla="*/ 327448 w 1495635"/>
                <a:gd name="connsiteY34" fmla="*/ 1746136 h 1901589"/>
                <a:gd name="connsiteX35" fmla="*/ 369651 w 1495635"/>
                <a:gd name="connsiteY35" fmla="*/ 1675797 h 1901589"/>
                <a:gd name="connsiteX36" fmla="*/ 383719 w 1495635"/>
                <a:gd name="connsiteY36" fmla="*/ 1633594 h 1901589"/>
                <a:gd name="connsiteX37" fmla="*/ 425922 w 1495635"/>
                <a:gd name="connsiteY37" fmla="*/ 1591391 h 1901589"/>
                <a:gd name="connsiteX38" fmla="*/ 454057 w 1495635"/>
                <a:gd name="connsiteY38" fmla="*/ 1549188 h 1901589"/>
                <a:gd name="connsiteX39" fmla="*/ 510328 w 1495635"/>
                <a:gd name="connsiteY39" fmla="*/ 1506985 h 1901589"/>
                <a:gd name="connsiteX40" fmla="*/ 552531 w 1495635"/>
                <a:gd name="connsiteY40" fmla="*/ 1464782 h 1901589"/>
                <a:gd name="connsiteX41" fmla="*/ 693208 w 1495635"/>
                <a:gd name="connsiteY41" fmla="*/ 1380376 h 1901589"/>
                <a:gd name="connsiteX42" fmla="*/ 707275 w 1495635"/>
                <a:gd name="connsiteY42" fmla="*/ 1338173 h 1901589"/>
                <a:gd name="connsiteX43" fmla="*/ 819817 w 1495635"/>
                <a:gd name="connsiteY43" fmla="*/ 1211563 h 1901589"/>
                <a:gd name="connsiteX44" fmla="*/ 932359 w 1495635"/>
                <a:gd name="connsiteY44" fmla="*/ 1113090 h 1901589"/>
                <a:gd name="connsiteX45" fmla="*/ 1016765 w 1495635"/>
                <a:gd name="connsiteY45" fmla="*/ 1000548 h 1901589"/>
                <a:gd name="connsiteX46" fmla="*/ 1101171 w 1495635"/>
                <a:gd name="connsiteY46" fmla="*/ 888006 h 1901589"/>
                <a:gd name="connsiteX47" fmla="*/ 1101171 w 1495635"/>
                <a:gd name="connsiteY47" fmla="*/ 888006 h 1901589"/>
                <a:gd name="connsiteX48" fmla="*/ 1157442 w 1495635"/>
                <a:gd name="connsiteY48" fmla="*/ 789533 h 1901589"/>
                <a:gd name="connsiteX49" fmla="*/ 1171509 w 1495635"/>
                <a:gd name="connsiteY49" fmla="*/ 747330 h 1901589"/>
                <a:gd name="connsiteX50" fmla="*/ 1199645 w 1495635"/>
                <a:gd name="connsiteY50" fmla="*/ 719194 h 1901589"/>
                <a:gd name="connsiteX51" fmla="*/ 1227780 w 1495635"/>
                <a:gd name="connsiteY51" fmla="*/ 620720 h 1901589"/>
                <a:gd name="connsiteX52" fmla="*/ 1326254 w 1495635"/>
                <a:gd name="connsiteY52" fmla="*/ 508179 h 1901589"/>
                <a:gd name="connsiteX53" fmla="*/ 1354389 w 1495635"/>
                <a:gd name="connsiteY53" fmla="*/ 409705 h 1901589"/>
                <a:gd name="connsiteX54" fmla="*/ 1382525 w 1495635"/>
                <a:gd name="connsiteY54" fmla="*/ 381570 h 1901589"/>
                <a:gd name="connsiteX55" fmla="*/ 1396592 w 1495635"/>
                <a:gd name="connsiteY55" fmla="*/ 339366 h 1901589"/>
                <a:gd name="connsiteX56" fmla="*/ 1424728 w 1495635"/>
                <a:gd name="connsiteY56" fmla="*/ 311231 h 1901589"/>
                <a:gd name="connsiteX57" fmla="*/ 1438795 w 1495635"/>
                <a:gd name="connsiteY57" fmla="*/ 240893 h 1901589"/>
                <a:gd name="connsiteX58" fmla="*/ 1466931 w 1495635"/>
                <a:gd name="connsiteY58" fmla="*/ 156486 h 1901589"/>
                <a:gd name="connsiteX59" fmla="*/ 1382525 w 1495635"/>
                <a:gd name="connsiteY59" fmla="*/ 86148 h 1901589"/>
                <a:gd name="connsiteX60" fmla="*/ 1368457 w 1495635"/>
                <a:gd name="connsiteY60" fmla="*/ 15810 h 1901589"/>
                <a:gd name="connsiteX61" fmla="*/ 1284051 w 1495635"/>
                <a:gd name="connsiteY61" fmla="*/ 29877 h 190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95635" h="1901589">
                  <a:moveTo>
                    <a:pt x="1284051" y="29877"/>
                  </a:moveTo>
                  <a:cubicBezTo>
                    <a:pt x="1258260" y="36911"/>
                    <a:pt x="1237669" y="50027"/>
                    <a:pt x="1213712" y="58013"/>
                  </a:cubicBezTo>
                  <a:cubicBezTo>
                    <a:pt x="1195370" y="64127"/>
                    <a:pt x="1173529" y="61356"/>
                    <a:pt x="1157442" y="72080"/>
                  </a:cubicBezTo>
                  <a:cubicBezTo>
                    <a:pt x="1143374" y="81458"/>
                    <a:pt x="1140309" y="101446"/>
                    <a:pt x="1129306" y="114283"/>
                  </a:cubicBezTo>
                  <a:cubicBezTo>
                    <a:pt x="983618" y="284251"/>
                    <a:pt x="1153331" y="63492"/>
                    <a:pt x="1030832" y="226825"/>
                  </a:cubicBezTo>
                  <a:cubicBezTo>
                    <a:pt x="1026143" y="240893"/>
                    <a:pt x="1023966" y="256065"/>
                    <a:pt x="1016765" y="269028"/>
                  </a:cubicBezTo>
                  <a:cubicBezTo>
                    <a:pt x="1000343" y="298587"/>
                    <a:pt x="984404" y="329524"/>
                    <a:pt x="960494" y="353434"/>
                  </a:cubicBezTo>
                  <a:cubicBezTo>
                    <a:pt x="916867" y="397061"/>
                    <a:pt x="899614" y="419619"/>
                    <a:pt x="847952" y="451908"/>
                  </a:cubicBezTo>
                  <a:cubicBezTo>
                    <a:pt x="830169" y="463022"/>
                    <a:pt x="808235" y="467168"/>
                    <a:pt x="791682" y="480043"/>
                  </a:cubicBezTo>
                  <a:cubicBezTo>
                    <a:pt x="765509" y="500400"/>
                    <a:pt x="744789" y="526936"/>
                    <a:pt x="721343" y="550382"/>
                  </a:cubicBezTo>
                  <a:lnTo>
                    <a:pt x="679140" y="592585"/>
                  </a:lnTo>
                  <a:cubicBezTo>
                    <a:pt x="665041" y="634881"/>
                    <a:pt x="667237" y="640631"/>
                    <a:pt x="636937" y="676991"/>
                  </a:cubicBezTo>
                  <a:cubicBezTo>
                    <a:pt x="624201" y="692275"/>
                    <a:pt x="607470" y="703910"/>
                    <a:pt x="594734" y="719194"/>
                  </a:cubicBezTo>
                  <a:cubicBezTo>
                    <a:pt x="554978" y="766901"/>
                    <a:pt x="574924" y="751351"/>
                    <a:pt x="552531" y="803600"/>
                  </a:cubicBezTo>
                  <a:cubicBezTo>
                    <a:pt x="544270" y="822875"/>
                    <a:pt x="533774" y="841114"/>
                    <a:pt x="524395" y="859871"/>
                  </a:cubicBezTo>
                  <a:cubicBezTo>
                    <a:pt x="519706" y="878628"/>
                    <a:pt x="521053" y="900055"/>
                    <a:pt x="510328" y="916142"/>
                  </a:cubicBezTo>
                  <a:cubicBezTo>
                    <a:pt x="500950" y="930210"/>
                    <a:pt x="481327" y="933715"/>
                    <a:pt x="468125" y="944277"/>
                  </a:cubicBezTo>
                  <a:cubicBezTo>
                    <a:pt x="457768" y="952563"/>
                    <a:pt x="447346" y="961377"/>
                    <a:pt x="439989" y="972413"/>
                  </a:cubicBezTo>
                  <a:cubicBezTo>
                    <a:pt x="428357" y="989862"/>
                    <a:pt x="423486" y="1011234"/>
                    <a:pt x="411854" y="1028683"/>
                  </a:cubicBezTo>
                  <a:cubicBezTo>
                    <a:pt x="404497" y="1039719"/>
                    <a:pt x="391076" y="1045783"/>
                    <a:pt x="383719" y="1056819"/>
                  </a:cubicBezTo>
                  <a:cubicBezTo>
                    <a:pt x="375933" y="1068499"/>
                    <a:pt x="344713" y="1143783"/>
                    <a:pt x="327448" y="1155293"/>
                  </a:cubicBezTo>
                  <a:cubicBezTo>
                    <a:pt x="311361" y="1166018"/>
                    <a:pt x="289934" y="1164671"/>
                    <a:pt x="271177" y="1169360"/>
                  </a:cubicBezTo>
                  <a:cubicBezTo>
                    <a:pt x="257109" y="1178739"/>
                    <a:pt x="240929" y="1185541"/>
                    <a:pt x="228974" y="1197496"/>
                  </a:cubicBezTo>
                  <a:cubicBezTo>
                    <a:pt x="217019" y="1209451"/>
                    <a:pt x="211401" y="1226497"/>
                    <a:pt x="200839" y="1239699"/>
                  </a:cubicBezTo>
                  <a:cubicBezTo>
                    <a:pt x="192553" y="1250056"/>
                    <a:pt x="182082" y="1258456"/>
                    <a:pt x="172703" y="1267834"/>
                  </a:cubicBezTo>
                  <a:cubicBezTo>
                    <a:pt x="133558" y="1365698"/>
                    <a:pt x="152549" y="1314229"/>
                    <a:pt x="116432" y="1422579"/>
                  </a:cubicBezTo>
                  <a:cubicBezTo>
                    <a:pt x="111743" y="1436647"/>
                    <a:pt x="110591" y="1452444"/>
                    <a:pt x="102365" y="1464782"/>
                  </a:cubicBezTo>
                  <a:lnTo>
                    <a:pt x="74229" y="1506985"/>
                  </a:lnTo>
                  <a:cubicBezTo>
                    <a:pt x="69540" y="1530431"/>
                    <a:pt x="66453" y="1554255"/>
                    <a:pt x="60162" y="1577323"/>
                  </a:cubicBezTo>
                  <a:cubicBezTo>
                    <a:pt x="52359" y="1605936"/>
                    <a:pt x="32026" y="1661730"/>
                    <a:pt x="32026" y="1661730"/>
                  </a:cubicBezTo>
                  <a:cubicBezTo>
                    <a:pt x="48932" y="1830784"/>
                    <a:pt x="0" y="1787226"/>
                    <a:pt x="102365" y="1816474"/>
                  </a:cubicBezTo>
                  <a:cubicBezTo>
                    <a:pt x="116623" y="1820548"/>
                    <a:pt x="130500" y="1825853"/>
                    <a:pt x="144568" y="1830542"/>
                  </a:cubicBezTo>
                  <a:cubicBezTo>
                    <a:pt x="153946" y="1844610"/>
                    <a:pt x="159501" y="1862183"/>
                    <a:pt x="172703" y="1872745"/>
                  </a:cubicBezTo>
                  <a:cubicBezTo>
                    <a:pt x="208758" y="1901589"/>
                    <a:pt x="221175" y="1887834"/>
                    <a:pt x="243042" y="1858677"/>
                  </a:cubicBezTo>
                  <a:cubicBezTo>
                    <a:pt x="338480" y="1731425"/>
                    <a:pt x="262924" y="1810658"/>
                    <a:pt x="327448" y="1746136"/>
                  </a:cubicBezTo>
                  <a:cubicBezTo>
                    <a:pt x="367295" y="1626589"/>
                    <a:pt x="311722" y="1772344"/>
                    <a:pt x="369651" y="1675797"/>
                  </a:cubicBezTo>
                  <a:cubicBezTo>
                    <a:pt x="377280" y="1663082"/>
                    <a:pt x="375494" y="1645932"/>
                    <a:pt x="383719" y="1633594"/>
                  </a:cubicBezTo>
                  <a:cubicBezTo>
                    <a:pt x="394755" y="1617041"/>
                    <a:pt x="413186" y="1606675"/>
                    <a:pt x="425922" y="1591391"/>
                  </a:cubicBezTo>
                  <a:cubicBezTo>
                    <a:pt x="436746" y="1578403"/>
                    <a:pt x="442102" y="1561143"/>
                    <a:pt x="454057" y="1549188"/>
                  </a:cubicBezTo>
                  <a:cubicBezTo>
                    <a:pt x="470636" y="1532609"/>
                    <a:pt x="492526" y="1522244"/>
                    <a:pt x="510328" y="1506985"/>
                  </a:cubicBezTo>
                  <a:cubicBezTo>
                    <a:pt x="525433" y="1494038"/>
                    <a:pt x="536827" y="1476996"/>
                    <a:pt x="552531" y="1464782"/>
                  </a:cubicBezTo>
                  <a:cubicBezTo>
                    <a:pt x="613646" y="1417248"/>
                    <a:pt x="631958" y="1411000"/>
                    <a:pt x="693208" y="1380376"/>
                  </a:cubicBezTo>
                  <a:cubicBezTo>
                    <a:pt x="697897" y="1366308"/>
                    <a:pt x="700643" y="1351436"/>
                    <a:pt x="707275" y="1338173"/>
                  </a:cubicBezTo>
                  <a:cubicBezTo>
                    <a:pt x="728417" y="1295890"/>
                    <a:pt x="791860" y="1230201"/>
                    <a:pt x="819817" y="1211563"/>
                  </a:cubicBezTo>
                  <a:cubicBezTo>
                    <a:pt x="864431" y="1181821"/>
                    <a:pt x="899444" y="1162464"/>
                    <a:pt x="932359" y="1113090"/>
                  </a:cubicBezTo>
                  <a:cubicBezTo>
                    <a:pt x="995986" y="1017647"/>
                    <a:pt x="964718" y="1052593"/>
                    <a:pt x="1016765" y="1000548"/>
                  </a:cubicBezTo>
                  <a:cubicBezTo>
                    <a:pt x="1041317" y="926888"/>
                    <a:pt x="1020347" y="968830"/>
                    <a:pt x="1101171" y="888006"/>
                  </a:cubicBezTo>
                  <a:lnTo>
                    <a:pt x="1101171" y="888006"/>
                  </a:lnTo>
                  <a:cubicBezTo>
                    <a:pt x="1136867" y="816614"/>
                    <a:pt x="1117673" y="849184"/>
                    <a:pt x="1157442" y="789533"/>
                  </a:cubicBezTo>
                  <a:cubicBezTo>
                    <a:pt x="1162131" y="775465"/>
                    <a:pt x="1163880" y="760045"/>
                    <a:pt x="1171509" y="747330"/>
                  </a:cubicBezTo>
                  <a:cubicBezTo>
                    <a:pt x="1178333" y="735957"/>
                    <a:pt x="1193713" y="731057"/>
                    <a:pt x="1199645" y="719194"/>
                  </a:cubicBezTo>
                  <a:cubicBezTo>
                    <a:pt x="1236075" y="646332"/>
                    <a:pt x="1193204" y="682956"/>
                    <a:pt x="1227780" y="620720"/>
                  </a:cubicBezTo>
                  <a:cubicBezTo>
                    <a:pt x="1276052" y="533831"/>
                    <a:pt x="1264604" y="549278"/>
                    <a:pt x="1326254" y="508179"/>
                  </a:cubicBezTo>
                  <a:cubicBezTo>
                    <a:pt x="1328881" y="497673"/>
                    <a:pt x="1345742" y="424117"/>
                    <a:pt x="1354389" y="409705"/>
                  </a:cubicBezTo>
                  <a:cubicBezTo>
                    <a:pt x="1361213" y="398332"/>
                    <a:pt x="1373146" y="390948"/>
                    <a:pt x="1382525" y="381570"/>
                  </a:cubicBezTo>
                  <a:cubicBezTo>
                    <a:pt x="1387214" y="367502"/>
                    <a:pt x="1388963" y="352082"/>
                    <a:pt x="1396592" y="339366"/>
                  </a:cubicBezTo>
                  <a:cubicBezTo>
                    <a:pt x="1403416" y="327993"/>
                    <a:pt x="1419503" y="323422"/>
                    <a:pt x="1424728" y="311231"/>
                  </a:cubicBezTo>
                  <a:cubicBezTo>
                    <a:pt x="1434147" y="289254"/>
                    <a:pt x="1432504" y="263961"/>
                    <a:pt x="1438795" y="240893"/>
                  </a:cubicBezTo>
                  <a:cubicBezTo>
                    <a:pt x="1446598" y="212280"/>
                    <a:pt x="1466931" y="156486"/>
                    <a:pt x="1466931" y="156486"/>
                  </a:cubicBezTo>
                  <a:cubicBezTo>
                    <a:pt x="1427808" y="0"/>
                    <a:pt x="1495635" y="199258"/>
                    <a:pt x="1382525" y="86148"/>
                  </a:cubicBezTo>
                  <a:cubicBezTo>
                    <a:pt x="1365618" y="69241"/>
                    <a:pt x="1373146" y="39256"/>
                    <a:pt x="1368457" y="15810"/>
                  </a:cubicBezTo>
                  <a:cubicBezTo>
                    <a:pt x="1316306" y="33193"/>
                    <a:pt x="1309842" y="22843"/>
                    <a:pt x="1284051" y="29877"/>
                  </a:cubicBezTo>
                  <a:close/>
                </a:path>
              </a:pathLst>
            </a:cu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81" name="TextBox 9"/>
            <p:cNvSpPr txBox="1">
              <a:spLocks noChangeArrowheads="1"/>
            </p:cNvSpPr>
            <p:nvPr/>
          </p:nvSpPr>
          <p:spPr bwMode="auto">
            <a:xfrm rot="-2989163">
              <a:off x="4275931" y="3313907"/>
              <a:ext cx="19637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b="1">
                  <a:solidFill>
                    <a:srgbClr val="002060"/>
                  </a:solidFill>
                  <a:latin typeface=".VnTimeH" pitchFamily="34" charset="0"/>
                </a:rPr>
                <a:t>B  I  Ó  n    Đ « n g</a:t>
              </a:r>
            </a:p>
          </p:txBody>
        </p:sp>
      </p:grpSp>
      <p:grpSp>
        <p:nvGrpSpPr>
          <p:cNvPr id="3" name="Group 19"/>
          <p:cNvGrpSpPr>
            <a:grpSpLocks/>
          </p:cNvGrpSpPr>
          <p:nvPr/>
        </p:nvGrpSpPr>
        <p:grpSpPr bwMode="auto">
          <a:xfrm>
            <a:off x="0" y="0"/>
            <a:ext cx="9144000" cy="6856413"/>
            <a:chOff x="0" y="847725"/>
            <a:chExt cx="9144000" cy="5160963"/>
          </a:xfrm>
        </p:grpSpPr>
        <p:pic>
          <p:nvPicPr>
            <p:cNvPr id="7174" name="Picture 4" descr="diacau_WDYJ"/>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47725"/>
              <a:ext cx="9144000" cy="5160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2" name="TextBox 21"/>
            <p:cNvSpPr txBox="1">
              <a:spLocks noChangeArrowheads="1"/>
            </p:cNvSpPr>
            <p:nvPr/>
          </p:nvSpPr>
          <p:spPr bwMode="auto">
            <a:xfrm rot="16742263">
              <a:off x="3377628" y="3955389"/>
              <a:ext cx="1963293" cy="336550"/>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a:defRPr/>
              </a:pPr>
              <a:r>
                <a:rPr lang="en-US" sz="1600" b="1">
                  <a:solidFill>
                    <a:schemeClr val="bg1"/>
                  </a:solidFill>
                  <a:effectLst>
                    <a:outerShdw blurRad="38100" dist="38100" dir="2700000" algn="tl">
                      <a:srgbClr val="C0C0C0"/>
                    </a:outerShdw>
                  </a:effectLst>
                  <a:latin typeface=".VnTimeH" pitchFamily="34" charset="0"/>
                  <a:cs typeface="Arial" charset="0"/>
                </a:rPr>
                <a:t>B  I  Ó  n    Đ « n g</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xit" presetSubtype="0" fill="hold" nodeType="withEffect">
                                  <p:stCondLst>
                                    <p:cond delay="0"/>
                                  </p:stCondLst>
                                  <p:childTnLst>
                                    <p:anim calcmode="lin" valueType="num">
                                      <p:cBhvr>
                                        <p:cTn id="6" dur="1000"/>
                                        <p:tgtEl>
                                          <p:spTgt spid="2"/>
                                        </p:tgtEl>
                                        <p:attrNameLst>
                                          <p:attrName>ppt_w</p:attrName>
                                        </p:attrNameLst>
                                      </p:cBhvr>
                                      <p:tavLst>
                                        <p:tav tm="0">
                                          <p:val>
                                            <p:strVal val="ppt_w"/>
                                          </p:val>
                                        </p:tav>
                                        <p:tav tm="100000">
                                          <p:val>
                                            <p:fltVal val="0"/>
                                          </p:val>
                                        </p:tav>
                                      </p:tavLst>
                                    </p:anim>
                                    <p:anim calcmode="lin" valueType="num">
                                      <p:cBhvr>
                                        <p:cTn id="7" dur="1000"/>
                                        <p:tgtEl>
                                          <p:spTgt spid="2"/>
                                        </p:tgtEl>
                                        <p:attrNameLst>
                                          <p:attrName>ppt_h</p:attrName>
                                        </p:attrNameLst>
                                      </p:cBhvr>
                                      <p:tavLst>
                                        <p:tav tm="0">
                                          <p:val>
                                            <p:strVal val="ppt_h"/>
                                          </p:val>
                                        </p:tav>
                                        <p:tav tm="100000">
                                          <p:val>
                                            <p:fltVal val="0"/>
                                          </p:val>
                                        </p:tav>
                                      </p:tavLst>
                                    </p:anim>
                                    <p:animEffect transition="out" filter="fade">
                                      <p:cBhvr>
                                        <p:cTn id="8" dur="1000"/>
                                        <p:tgtEl>
                                          <p:spTgt spid="2"/>
                                        </p:tgtEl>
                                      </p:cBhvr>
                                    </p:animEffect>
                                    <p:set>
                                      <p:cBhvr>
                                        <p:cTn id="9" dur="1" fill="hold">
                                          <p:stCondLst>
                                            <p:cond delay="999"/>
                                          </p:stCondLst>
                                        </p:cTn>
                                        <p:tgtEl>
                                          <p:spTgt spid="2"/>
                                        </p:tgtEl>
                                        <p:attrNameLst>
                                          <p:attrName>style.visibility</p:attrName>
                                        </p:attrNameLst>
                                      </p:cBhvr>
                                      <p:to>
                                        <p:strVal val="hidden"/>
                                      </p:to>
                                    </p:set>
                                  </p:childTnLst>
                                </p:cTn>
                              </p:par>
                              <p:par>
                                <p:cTn id="10" presetID="53" presetClass="exit" presetSubtype="0" fill="hold" nodeType="withEffect">
                                  <p:stCondLst>
                                    <p:cond delay="0"/>
                                  </p:stCondLst>
                                  <p:childTnLst>
                                    <p:anim calcmode="lin" valueType="num">
                                      <p:cBhvr>
                                        <p:cTn id="11" dur="1000"/>
                                        <p:tgtEl>
                                          <p:spTgt spid="4"/>
                                        </p:tgtEl>
                                        <p:attrNameLst>
                                          <p:attrName>ppt_w</p:attrName>
                                        </p:attrNameLst>
                                      </p:cBhvr>
                                      <p:tavLst>
                                        <p:tav tm="0">
                                          <p:val>
                                            <p:strVal val="ppt_w"/>
                                          </p:val>
                                        </p:tav>
                                        <p:tav tm="100000">
                                          <p:val>
                                            <p:fltVal val="0"/>
                                          </p:val>
                                        </p:tav>
                                      </p:tavLst>
                                    </p:anim>
                                    <p:anim calcmode="lin" valueType="num">
                                      <p:cBhvr>
                                        <p:cTn id="12" dur="1000"/>
                                        <p:tgtEl>
                                          <p:spTgt spid="4"/>
                                        </p:tgtEl>
                                        <p:attrNameLst>
                                          <p:attrName>ppt_h</p:attrName>
                                        </p:attrNameLst>
                                      </p:cBhvr>
                                      <p:tavLst>
                                        <p:tav tm="0">
                                          <p:val>
                                            <p:strVal val="ppt_h"/>
                                          </p:val>
                                        </p:tav>
                                        <p:tav tm="100000">
                                          <p:val>
                                            <p:fltVal val="0"/>
                                          </p:val>
                                        </p:tav>
                                      </p:tavLst>
                                    </p:anim>
                                    <p:animEffect transition="out" filter="fade">
                                      <p:cBhvr>
                                        <p:cTn id="13" dur="1000"/>
                                        <p:tgtEl>
                                          <p:spTgt spid="4"/>
                                        </p:tgtEl>
                                      </p:cBhvr>
                                    </p:animEffect>
                                    <p:set>
                                      <p:cBhvr>
                                        <p:cTn id="14" dur="1" fill="hold">
                                          <p:stCondLst>
                                            <p:cond delay="999"/>
                                          </p:stCondLst>
                                        </p:cTn>
                                        <p:tgtEl>
                                          <p:spTgt spid="4"/>
                                        </p:tgtEl>
                                        <p:attrNameLst>
                                          <p:attrName>style.visibility</p:attrName>
                                        </p:attrNameLst>
                                      </p:cBhvr>
                                      <p:to>
                                        <p:strVal val="hidden"/>
                                      </p:to>
                                    </p:set>
                                  </p:childTnLst>
                                </p:cTn>
                              </p:par>
                            </p:childTnLst>
                          </p:cTn>
                        </p:par>
                        <p:par>
                          <p:cTn id="15" fill="hold" nodeType="afterGroup">
                            <p:stCondLst>
                              <p:cond delay="1000"/>
                            </p:stCondLst>
                            <p:childTnLst>
                              <p:par>
                                <p:cTn id="16" presetID="53" presetClass="entr" presetSubtype="0" fill="hold" nodeType="afterEffect">
                                  <p:stCondLst>
                                    <p:cond delay="200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fltVal val="0"/>
                                          </p:val>
                                        </p:tav>
                                        <p:tav tm="100000">
                                          <p:val>
                                            <p:strVal val="#ppt_w"/>
                                          </p:val>
                                        </p:tav>
                                      </p:tavLst>
                                    </p:anim>
                                    <p:anim calcmode="lin" valueType="num">
                                      <p:cBhvr>
                                        <p:cTn id="19" dur="1000" fill="hold"/>
                                        <p:tgtEl>
                                          <p:spTgt spid="3"/>
                                        </p:tgtEl>
                                        <p:attrNameLst>
                                          <p:attrName>ppt_h</p:attrName>
                                        </p:attrNameLst>
                                      </p:cBhvr>
                                      <p:tavLst>
                                        <p:tav tm="0">
                                          <p:val>
                                            <p:fltVal val="0"/>
                                          </p:val>
                                        </p:tav>
                                        <p:tav tm="100000">
                                          <p:val>
                                            <p:strVal val="#ppt_h"/>
                                          </p:val>
                                        </p:tav>
                                      </p:tavLst>
                                    </p:anim>
                                    <p:animEffect transition="in" filter="fade">
                                      <p:cBhvr>
                                        <p:cTn id="2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0" y="0"/>
            <a:ext cx="5100638" cy="6858000"/>
          </a:xfrm>
        </p:spPr>
      </p:pic>
      <p:sp>
        <p:nvSpPr>
          <p:cNvPr id="10" name="Freeform 9"/>
          <p:cNvSpPr/>
          <p:nvPr/>
        </p:nvSpPr>
        <p:spPr>
          <a:xfrm>
            <a:off x="4495800" y="2438400"/>
            <a:ext cx="1600200" cy="2057400"/>
          </a:xfrm>
          <a:custGeom>
            <a:avLst/>
            <a:gdLst>
              <a:gd name="connsiteX0" fmla="*/ 1284051 w 1495635"/>
              <a:gd name="connsiteY0" fmla="*/ 29877 h 1901589"/>
              <a:gd name="connsiteX1" fmla="*/ 1213712 w 1495635"/>
              <a:gd name="connsiteY1" fmla="*/ 58013 h 1901589"/>
              <a:gd name="connsiteX2" fmla="*/ 1157442 w 1495635"/>
              <a:gd name="connsiteY2" fmla="*/ 72080 h 1901589"/>
              <a:gd name="connsiteX3" fmla="*/ 1129306 w 1495635"/>
              <a:gd name="connsiteY3" fmla="*/ 114283 h 1901589"/>
              <a:gd name="connsiteX4" fmla="*/ 1030832 w 1495635"/>
              <a:gd name="connsiteY4" fmla="*/ 226825 h 1901589"/>
              <a:gd name="connsiteX5" fmla="*/ 1016765 w 1495635"/>
              <a:gd name="connsiteY5" fmla="*/ 269028 h 1901589"/>
              <a:gd name="connsiteX6" fmla="*/ 960494 w 1495635"/>
              <a:gd name="connsiteY6" fmla="*/ 353434 h 1901589"/>
              <a:gd name="connsiteX7" fmla="*/ 847952 w 1495635"/>
              <a:gd name="connsiteY7" fmla="*/ 451908 h 1901589"/>
              <a:gd name="connsiteX8" fmla="*/ 791682 w 1495635"/>
              <a:gd name="connsiteY8" fmla="*/ 480043 h 1901589"/>
              <a:gd name="connsiteX9" fmla="*/ 721343 w 1495635"/>
              <a:gd name="connsiteY9" fmla="*/ 550382 h 1901589"/>
              <a:gd name="connsiteX10" fmla="*/ 679140 w 1495635"/>
              <a:gd name="connsiteY10" fmla="*/ 592585 h 1901589"/>
              <a:gd name="connsiteX11" fmla="*/ 636937 w 1495635"/>
              <a:gd name="connsiteY11" fmla="*/ 676991 h 1901589"/>
              <a:gd name="connsiteX12" fmla="*/ 594734 w 1495635"/>
              <a:gd name="connsiteY12" fmla="*/ 719194 h 1901589"/>
              <a:gd name="connsiteX13" fmla="*/ 552531 w 1495635"/>
              <a:gd name="connsiteY13" fmla="*/ 803600 h 1901589"/>
              <a:gd name="connsiteX14" fmla="*/ 524395 w 1495635"/>
              <a:gd name="connsiteY14" fmla="*/ 859871 h 1901589"/>
              <a:gd name="connsiteX15" fmla="*/ 510328 w 1495635"/>
              <a:gd name="connsiteY15" fmla="*/ 916142 h 1901589"/>
              <a:gd name="connsiteX16" fmla="*/ 468125 w 1495635"/>
              <a:gd name="connsiteY16" fmla="*/ 944277 h 1901589"/>
              <a:gd name="connsiteX17" fmla="*/ 439989 w 1495635"/>
              <a:gd name="connsiteY17" fmla="*/ 972413 h 1901589"/>
              <a:gd name="connsiteX18" fmla="*/ 411854 w 1495635"/>
              <a:gd name="connsiteY18" fmla="*/ 1028683 h 1901589"/>
              <a:gd name="connsiteX19" fmla="*/ 383719 w 1495635"/>
              <a:gd name="connsiteY19" fmla="*/ 1056819 h 1901589"/>
              <a:gd name="connsiteX20" fmla="*/ 327448 w 1495635"/>
              <a:gd name="connsiteY20" fmla="*/ 1155293 h 1901589"/>
              <a:gd name="connsiteX21" fmla="*/ 271177 w 1495635"/>
              <a:gd name="connsiteY21" fmla="*/ 1169360 h 1901589"/>
              <a:gd name="connsiteX22" fmla="*/ 228974 w 1495635"/>
              <a:gd name="connsiteY22" fmla="*/ 1197496 h 1901589"/>
              <a:gd name="connsiteX23" fmla="*/ 200839 w 1495635"/>
              <a:gd name="connsiteY23" fmla="*/ 1239699 h 1901589"/>
              <a:gd name="connsiteX24" fmla="*/ 172703 w 1495635"/>
              <a:gd name="connsiteY24" fmla="*/ 1267834 h 1901589"/>
              <a:gd name="connsiteX25" fmla="*/ 116432 w 1495635"/>
              <a:gd name="connsiteY25" fmla="*/ 1422579 h 1901589"/>
              <a:gd name="connsiteX26" fmla="*/ 102365 w 1495635"/>
              <a:gd name="connsiteY26" fmla="*/ 1464782 h 1901589"/>
              <a:gd name="connsiteX27" fmla="*/ 74229 w 1495635"/>
              <a:gd name="connsiteY27" fmla="*/ 1506985 h 1901589"/>
              <a:gd name="connsiteX28" fmla="*/ 60162 w 1495635"/>
              <a:gd name="connsiteY28" fmla="*/ 1577323 h 1901589"/>
              <a:gd name="connsiteX29" fmla="*/ 32026 w 1495635"/>
              <a:gd name="connsiteY29" fmla="*/ 1661730 h 1901589"/>
              <a:gd name="connsiteX30" fmla="*/ 102365 w 1495635"/>
              <a:gd name="connsiteY30" fmla="*/ 1816474 h 1901589"/>
              <a:gd name="connsiteX31" fmla="*/ 144568 w 1495635"/>
              <a:gd name="connsiteY31" fmla="*/ 1830542 h 1901589"/>
              <a:gd name="connsiteX32" fmla="*/ 172703 w 1495635"/>
              <a:gd name="connsiteY32" fmla="*/ 1872745 h 1901589"/>
              <a:gd name="connsiteX33" fmla="*/ 243042 w 1495635"/>
              <a:gd name="connsiteY33" fmla="*/ 1858677 h 1901589"/>
              <a:gd name="connsiteX34" fmla="*/ 327448 w 1495635"/>
              <a:gd name="connsiteY34" fmla="*/ 1746136 h 1901589"/>
              <a:gd name="connsiteX35" fmla="*/ 369651 w 1495635"/>
              <a:gd name="connsiteY35" fmla="*/ 1675797 h 1901589"/>
              <a:gd name="connsiteX36" fmla="*/ 383719 w 1495635"/>
              <a:gd name="connsiteY36" fmla="*/ 1633594 h 1901589"/>
              <a:gd name="connsiteX37" fmla="*/ 425922 w 1495635"/>
              <a:gd name="connsiteY37" fmla="*/ 1591391 h 1901589"/>
              <a:gd name="connsiteX38" fmla="*/ 454057 w 1495635"/>
              <a:gd name="connsiteY38" fmla="*/ 1549188 h 1901589"/>
              <a:gd name="connsiteX39" fmla="*/ 510328 w 1495635"/>
              <a:gd name="connsiteY39" fmla="*/ 1506985 h 1901589"/>
              <a:gd name="connsiteX40" fmla="*/ 552531 w 1495635"/>
              <a:gd name="connsiteY40" fmla="*/ 1464782 h 1901589"/>
              <a:gd name="connsiteX41" fmla="*/ 693208 w 1495635"/>
              <a:gd name="connsiteY41" fmla="*/ 1380376 h 1901589"/>
              <a:gd name="connsiteX42" fmla="*/ 707275 w 1495635"/>
              <a:gd name="connsiteY42" fmla="*/ 1338173 h 1901589"/>
              <a:gd name="connsiteX43" fmla="*/ 819817 w 1495635"/>
              <a:gd name="connsiteY43" fmla="*/ 1211563 h 1901589"/>
              <a:gd name="connsiteX44" fmla="*/ 932359 w 1495635"/>
              <a:gd name="connsiteY44" fmla="*/ 1113090 h 1901589"/>
              <a:gd name="connsiteX45" fmla="*/ 1016765 w 1495635"/>
              <a:gd name="connsiteY45" fmla="*/ 1000548 h 1901589"/>
              <a:gd name="connsiteX46" fmla="*/ 1101171 w 1495635"/>
              <a:gd name="connsiteY46" fmla="*/ 888006 h 1901589"/>
              <a:gd name="connsiteX47" fmla="*/ 1101171 w 1495635"/>
              <a:gd name="connsiteY47" fmla="*/ 888006 h 1901589"/>
              <a:gd name="connsiteX48" fmla="*/ 1157442 w 1495635"/>
              <a:gd name="connsiteY48" fmla="*/ 789533 h 1901589"/>
              <a:gd name="connsiteX49" fmla="*/ 1171509 w 1495635"/>
              <a:gd name="connsiteY49" fmla="*/ 747330 h 1901589"/>
              <a:gd name="connsiteX50" fmla="*/ 1199645 w 1495635"/>
              <a:gd name="connsiteY50" fmla="*/ 719194 h 1901589"/>
              <a:gd name="connsiteX51" fmla="*/ 1227780 w 1495635"/>
              <a:gd name="connsiteY51" fmla="*/ 620720 h 1901589"/>
              <a:gd name="connsiteX52" fmla="*/ 1326254 w 1495635"/>
              <a:gd name="connsiteY52" fmla="*/ 508179 h 1901589"/>
              <a:gd name="connsiteX53" fmla="*/ 1354389 w 1495635"/>
              <a:gd name="connsiteY53" fmla="*/ 409705 h 1901589"/>
              <a:gd name="connsiteX54" fmla="*/ 1382525 w 1495635"/>
              <a:gd name="connsiteY54" fmla="*/ 381570 h 1901589"/>
              <a:gd name="connsiteX55" fmla="*/ 1396592 w 1495635"/>
              <a:gd name="connsiteY55" fmla="*/ 339366 h 1901589"/>
              <a:gd name="connsiteX56" fmla="*/ 1424728 w 1495635"/>
              <a:gd name="connsiteY56" fmla="*/ 311231 h 1901589"/>
              <a:gd name="connsiteX57" fmla="*/ 1438795 w 1495635"/>
              <a:gd name="connsiteY57" fmla="*/ 240893 h 1901589"/>
              <a:gd name="connsiteX58" fmla="*/ 1466931 w 1495635"/>
              <a:gd name="connsiteY58" fmla="*/ 156486 h 1901589"/>
              <a:gd name="connsiteX59" fmla="*/ 1382525 w 1495635"/>
              <a:gd name="connsiteY59" fmla="*/ 86148 h 1901589"/>
              <a:gd name="connsiteX60" fmla="*/ 1368457 w 1495635"/>
              <a:gd name="connsiteY60" fmla="*/ 15810 h 1901589"/>
              <a:gd name="connsiteX61" fmla="*/ 1284051 w 1495635"/>
              <a:gd name="connsiteY61" fmla="*/ 29877 h 190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95635" h="1901589">
                <a:moveTo>
                  <a:pt x="1284051" y="29877"/>
                </a:moveTo>
                <a:cubicBezTo>
                  <a:pt x="1258260" y="36911"/>
                  <a:pt x="1237669" y="50027"/>
                  <a:pt x="1213712" y="58013"/>
                </a:cubicBezTo>
                <a:cubicBezTo>
                  <a:pt x="1195370" y="64127"/>
                  <a:pt x="1173529" y="61356"/>
                  <a:pt x="1157442" y="72080"/>
                </a:cubicBezTo>
                <a:cubicBezTo>
                  <a:pt x="1143374" y="81458"/>
                  <a:pt x="1140309" y="101446"/>
                  <a:pt x="1129306" y="114283"/>
                </a:cubicBezTo>
                <a:cubicBezTo>
                  <a:pt x="983618" y="284251"/>
                  <a:pt x="1153331" y="63492"/>
                  <a:pt x="1030832" y="226825"/>
                </a:cubicBezTo>
                <a:cubicBezTo>
                  <a:pt x="1026143" y="240893"/>
                  <a:pt x="1023966" y="256065"/>
                  <a:pt x="1016765" y="269028"/>
                </a:cubicBezTo>
                <a:cubicBezTo>
                  <a:pt x="1000343" y="298587"/>
                  <a:pt x="984404" y="329524"/>
                  <a:pt x="960494" y="353434"/>
                </a:cubicBezTo>
                <a:cubicBezTo>
                  <a:pt x="916867" y="397061"/>
                  <a:pt x="899614" y="419619"/>
                  <a:pt x="847952" y="451908"/>
                </a:cubicBezTo>
                <a:cubicBezTo>
                  <a:pt x="830169" y="463022"/>
                  <a:pt x="808235" y="467168"/>
                  <a:pt x="791682" y="480043"/>
                </a:cubicBezTo>
                <a:cubicBezTo>
                  <a:pt x="765509" y="500400"/>
                  <a:pt x="744789" y="526936"/>
                  <a:pt x="721343" y="550382"/>
                </a:cubicBezTo>
                <a:lnTo>
                  <a:pt x="679140" y="592585"/>
                </a:lnTo>
                <a:cubicBezTo>
                  <a:pt x="665041" y="634881"/>
                  <a:pt x="667237" y="640631"/>
                  <a:pt x="636937" y="676991"/>
                </a:cubicBezTo>
                <a:cubicBezTo>
                  <a:pt x="624201" y="692275"/>
                  <a:pt x="607470" y="703910"/>
                  <a:pt x="594734" y="719194"/>
                </a:cubicBezTo>
                <a:cubicBezTo>
                  <a:pt x="554978" y="766901"/>
                  <a:pt x="574924" y="751351"/>
                  <a:pt x="552531" y="803600"/>
                </a:cubicBezTo>
                <a:cubicBezTo>
                  <a:pt x="544270" y="822875"/>
                  <a:pt x="533774" y="841114"/>
                  <a:pt x="524395" y="859871"/>
                </a:cubicBezTo>
                <a:cubicBezTo>
                  <a:pt x="519706" y="878628"/>
                  <a:pt x="521053" y="900055"/>
                  <a:pt x="510328" y="916142"/>
                </a:cubicBezTo>
                <a:cubicBezTo>
                  <a:pt x="500950" y="930210"/>
                  <a:pt x="481327" y="933715"/>
                  <a:pt x="468125" y="944277"/>
                </a:cubicBezTo>
                <a:cubicBezTo>
                  <a:pt x="457768" y="952563"/>
                  <a:pt x="447346" y="961377"/>
                  <a:pt x="439989" y="972413"/>
                </a:cubicBezTo>
                <a:cubicBezTo>
                  <a:pt x="428357" y="989862"/>
                  <a:pt x="423486" y="1011234"/>
                  <a:pt x="411854" y="1028683"/>
                </a:cubicBezTo>
                <a:cubicBezTo>
                  <a:pt x="404497" y="1039719"/>
                  <a:pt x="391076" y="1045783"/>
                  <a:pt x="383719" y="1056819"/>
                </a:cubicBezTo>
                <a:cubicBezTo>
                  <a:pt x="375933" y="1068499"/>
                  <a:pt x="344713" y="1143783"/>
                  <a:pt x="327448" y="1155293"/>
                </a:cubicBezTo>
                <a:cubicBezTo>
                  <a:pt x="311361" y="1166018"/>
                  <a:pt x="289934" y="1164671"/>
                  <a:pt x="271177" y="1169360"/>
                </a:cubicBezTo>
                <a:cubicBezTo>
                  <a:pt x="257109" y="1178739"/>
                  <a:pt x="240929" y="1185541"/>
                  <a:pt x="228974" y="1197496"/>
                </a:cubicBezTo>
                <a:cubicBezTo>
                  <a:pt x="217019" y="1209451"/>
                  <a:pt x="211401" y="1226497"/>
                  <a:pt x="200839" y="1239699"/>
                </a:cubicBezTo>
                <a:cubicBezTo>
                  <a:pt x="192553" y="1250056"/>
                  <a:pt x="182082" y="1258456"/>
                  <a:pt x="172703" y="1267834"/>
                </a:cubicBezTo>
                <a:cubicBezTo>
                  <a:pt x="133558" y="1365698"/>
                  <a:pt x="152549" y="1314229"/>
                  <a:pt x="116432" y="1422579"/>
                </a:cubicBezTo>
                <a:cubicBezTo>
                  <a:pt x="111743" y="1436647"/>
                  <a:pt x="110591" y="1452444"/>
                  <a:pt x="102365" y="1464782"/>
                </a:cubicBezTo>
                <a:lnTo>
                  <a:pt x="74229" y="1506985"/>
                </a:lnTo>
                <a:cubicBezTo>
                  <a:pt x="69540" y="1530431"/>
                  <a:pt x="66453" y="1554255"/>
                  <a:pt x="60162" y="1577323"/>
                </a:cubicBezTo>
                <a:cubicBezTo>
                  <a:pt x="52359" y="1605936"/>
                  <a:pt x="32026" y="1661730"/>
                  <a:pt x="32026" y="1661730"/>
                </a:cubicBezTo>
                <a:cubicBezTo>
                  <a:pt x="48932" y="1830784"/>
                  <a:pt x="0" y="1787226"/>
                  <a:pt x="102365" y="1816474"/>
                </a:cubicBezTo>
                <a:cubicBezTo>
                  <a:pt x="116623" y="1820548"/>
                  <a:pt x="130500" y="1825853"/>
                  <a:pt x="144568" y="1830542"/>
                </a:cubicBezTo>
                <a:cubicBezTo>
                  <a:pt x="153946" y="1844610"/>
                  <a:pt x="159501" y="1862183"/>
                  <a:pt x="172703" y="1872745"/>
                </a:cubicBezTo>
                <a:cubicBezTo>
                  <a:pt x="208758" y="1901589"/>
                  <a:pt x="221175" y="1887834"/>
                  <a:pt x="243042" y="1858677"/>
                </a:cubicBezTo>
                <a:cubicBezTo>
                  <a:pt x="338480" y="1731425"/>
                  <a:pt x="262924" y="1810658"/>
                  <a:pt x="327448" y="1746136"/>
                </a:cubicBezTo>
                <a:cubicBezTo>
                  <a:pt x="367295" y="1626589"/>
                  <a:pt x="311722" y="1772344"/>
                  <a:pt x="369651" y="1675797"/>
                </a:cubicBezTo>
                <a:cubicBezTo>
                  <a:pt x="377280" y="1663082"/>
                  <a:pt x="375494" y="1645932"/>
                  <a:pt x="383719" y="1633594"/>
                </a:cubicBezTo>
                <a:cubicBezTo>
                  <a:pt x="394755" y="1617041"/>
                  <a:pt x="413186" y="1606675"/>
                  <a:pt x="425922" y="1591391"/>
                </a:cubicBezTo>
                <a:cubicBezTo>
                  <a:pt x="436746" y="1578403"/>
                  <a:pt x="442102" y="1561143"/>
                  <a:pt x="454057" y="1549188"/>
                </a:cubicBezTo>
                <a:cubicBezTo>
                  <a:pt x="470636" y="1532609"/>
                  <a:pt x="492526" y="1522244"/>
                  <a:pt x="510328" y="1506985"/>
                </a:cubicBezTo>
                <a:cubicBezTo>
                  <a:pt x="525433" y="1494038"/>
                  <a:pt x="536827" y="1476996"/>
                  <a:pt x="552531" y="1464782"/>
                </a:cubicBezTo>
                <a:cubicBezTo>
                  <a:pt x="613646" y="1417248"/>
                  <a:pt x="631958" y="1411000"/>
                  <a:pt x="693208" y="1380376"/>
                </a:cubicBezTo>
                <a:cubicBezTo>
                  <a:pt x="697897" y="1366308"/>
                  <a:pt x="700643" y="1351436"/>
                  <a:pt x="707275" y="1338173"/>
                </a:cubicBezTo>
                <a:cubicBezTo>
                  <a:pt x="728417" y="1295890"/>
                  <a:pt x="791860" y="1230201"/>
                  <a:pt x="819817" y="1211563"/>
                </a:cubicBezTo>
                <a:cubicBezTo>
                  <a:pt x="864431" y="1181821"/>
                  <a:pt x="899444" y="1162464"/>
                  <a:pt x="932359" y="1113090"/>
                </a:cubicBezTo>
                <a:cubicBezTo>
                  <a:pt x="995986" y="1017647"/>
                  <a:pt x="964718" y="1052593"/>
                  <a:pt x="1016765" y="1000548"/>
                </a:cubicBezTo>
                <a:cubicBezTo>
                  <a:pt x="1041317" y="926888"/>
                  <a:pt x="1020347" y="968830"/>
                  <a:pt x="1101171" y="888006"/>
                </a:cubicBezTo>
                <a:lnTo>
                  <a:pt x="1101171" y="888006"/>
                </a:lnTo>
                <a:cubicBezTo>
                  <a:pt x="1136867" y="816614"/>
                  <a:pt x="1117673" y="849184"/>
                  <a:pt x="1157442" y="789533"/>
                </a:cubicBezTo>
                <a:cubicBezTo>
                  <a:pt x="1162131" y="775465"/>
                  <a:pt x="1163880" y="760045"/>
                  <a:pt x="1171509" y="747330"/>
                </a:cubicBezTo>
                <a:cubicBezTo>
                  <a:pt x="1178333" y="735957"/>
                  <a:pt x="1193713" y="731057"/>
                  <a:pt x="1199645" y="719194"/>
                </a:cubicBezTo>
                <a:cubicBezTo>
                  <a:pt x="1236075" y="646332"/>
                  <a:pt x="1193204" y="682956"/>
                  <a:pt x="1227780" y="620720"/>
                </a:cubicBezTo>
                <a:cubicBezTo>
                  <a:pt x="1276052" y="533831"/>
                  <a:pt x="1264604" y="549278"/>
                  <a:pt x="1326254" y="508179"/>
                </a:cubicBezTo>
                <a:cubicBezTo>
                  <a:pt x="1328881" y="497673"/>
                  <a:pt x="1345742" y="424117"/>
                  <a:pt x="1354389" y="409705"/>
                </a:cubicBezTo>
                <a:cubicBezTo>
                  <a:pt x="1361213" y="398332"/>
                  <a:pt x="1373146" y="390948"/>
                  <a:pt x="1382525" y="381570"/>
                </a:cubicBezTo>
                <a:cubicBezTo>
                  <a:pt x="1387214" y="367502"/>
                  <a:pt x="1388963" y="352082"/>
                  <a:pt x="1396592" y="339366"/>
                </a:cubicBezTo>
                <a:cubicBezTo>
                  <a:pt x="1403416" y="327993"/>
                  <a:pt x="1419503" y="323422"/>
                  <a:pt x="1424728" y="311231"/>
                </a:cubicBezTo>
                <a:cubicBezTo>
                  <a:pt x="1434147" y="289254"/>
                  <a:pt x="1432504" y="263961"/>
                  <a:pt x="1438795" y="240893"/>
                </a:cubicBezTo>
                <a:cubicBezTo>
                  <a:pt x="1446598" y="212280"/>
                  <a:pt x="1466931" y="156486"/>
                  <a:pt x="1466931" y="156486"/>
                </a:cubicBezTo>
                <a:cubicBezTo>
                  <a:pt x="1427808" y="0"/>
                  <a:pt x="1495635" y="199258"/>
                  <a:pt x="1382525" y="86148"/>
                </a:cubicBezTo>
                <a:cubicBezTo>
                  <a:pt x="1365618" y="69241"/>
                  <a:pt x="1373146" y="39256"/>
                  <a:pt x="1368457" y="15810"/>
                </a:cubicBezTo>
                <a:cubicBezTo>
                  <a:pt x="1316306" y="33193"/>
                  <a:pt x="1309842" y="22843"/>
                  <a:pt x="1284051" y="29877"/>
                </a:cubicBezTo>
                <a:close/>
              </a:path>
            </a:pathLst>
          </a:cu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196" name="TextBox 10"/>
          <p:cNvSpPr txBox="1">
            <a:spLocks noChangeArrowheads="1"/>
          </p:cNvSpPr>
          <p:nvPr/>
        </p:nvSpPr>
        <p:spPr bwMode="auto">
          <a:xfrm rot="-2989163">
            <a:off x="4275931" y="3313907"/>
            <a:ext cx="19637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b="1">
                <a:solidFill>
                  <a:srgbClr val="002060"/>
                </a:solidFill>
                <a:latin typeface=".VnTimeH" pitchFamily="34" charset="0"/>
              </a:rPr>
              <a:t>B  I  Ó  n    Đ « n g</a:t>
            </a:r>
          </a:p>
        </p:txBody>
      </p:sp>
      <p:cxnSp>
        <p:nvCxnSpPr>
          <p:cNvPr id="13" name="Straight Arrow Connector 12"/>
          <p:cNvCxnSpPr>
            <a:cxnSpLocks noChangeShapeType="1"/>
          </p:cNvCxnSpPr>
          <p:nvPr/>
        </p:nvCxnSpPr>
        <p:spPr bwMode="auto">
          <a:xfrm>
            <a:off x="4724400" y="3200400"/>
            <a:ext cx="1371600" cy="1588"/>
          </a:xfrm>
          <a:prstGeom prst="straightConnector1">
            <a:avLst/>
          </a:prstGeom>
          <a:noFill/>
          <a:ln w="57150" algn="ctr">
            <a:solidFill>
              <a:srgbClr val="FF3300"/>
            </a:solidFill>
            <a:round/>
            <a:headEnd/>
            <a:tailEnd type="arrow" w="med" len="med"/>
          </a:ln>
          <a:extLst>
            <a:ext uri="{909E8E84-426E-40DD-AFC4-6F175D3DCCD1}">
              <a14:hiddenFill xmlns:a14="http://schemas.microsoft.com/office/drawing/2010/main">
                <a:noFill/>
              </a14:hiddenFill>
            </a:ext>
          </a:extLst>
        </p:spPr>
      </p:cxnSp>
      <p:sp>
        <p:nvSpPr>
          <p:cNvPr id="15" name="TextBox 14"/>
          <p:cNvSpPr txBox="1">
            <a:spLocks noChangeArrowheads="1"/>
          </p:cNvSpPr>
          <p:nvPr/>
        </p:nvSpPr>
        <p:spPr bwMode="auto">
          <a:xfrm>
            <a:off x="4648200" y="2600325"/>
            <a:ext cx="1981200" cy="461963"/>
          </a:xfrm>
          <a:prstGeom prst="rect">
            <a:avLst/>
          </a:prstGeom>
          <a:noFill/>
          <a:ln w="9525">
            <a:noFill/>
            <a:miter lim="800000"/>
            <a:headEnd/>
            <a:tailEnd/>
          </a:ln>
          <a:effectLst>
            <a:outerShdw dist="35921" dir="2700000" algn="ctr" rotWithShape="0">
              <a:schemeClr val="bg1"/>
            </a:outerShdw>
          </a:effectLst>
        </p:spPr>
        <p:txBody>
          <a:bodyPr>
            <a:spAutoFit/>
          </a:bodyPr>
          <a:lstStyle/>
          <a:p>
            <a:pPr>
              <a:defRPr/>
            </a:pPr>
            <a:r>
              <a:rPr lang="en-US" sz="2400" b="1" dirty="0">
                <a:solidFill>
                  <a:srgbClr val="FF0000"/>
                </a:solidFill>
                <a:effectLst>
                  <a:outerShdw blurRad="38100" dist="38100" dir="2700000" algn="tl">
                    <a:srgbClr val="C0C0C0"/>
                  </a:outerShdw>
                </a:effectLst>
                <a:latin typeface="Tahoma" pitchFamily="34" charset="0"/>
                <a:cs typeface="Tahoma" pitchFamily="34" charset="0"/>
              </a:rPr>
              <a:t>200 </a:t>
            </a:r>
            <a:r>
              <a:rPr lang="en-US" sz="2400" b="1" dirty="0" err="1">
                <a:solidFill>
                  <a:srgbClr val="FF0000"/>
                </a:solidFill>
                <a:effectLst>
                  <a:outerShdw blurRad="38100" dist="38100" dir="2700000" algn="tl">
                    <a:srgbClr val="C0C0C0"/>
                  </a:outerShdw>
                </a:effectLst>
                <a:latin typeface="Tahoma" pitchFamily="34" charset="0"/>
                <a:cs typeface="Tahoma" pitchFamily="34" charset="0"/>
              </a:rPr>
              <a:t>hải</a:t>
            </a:r>
            <a:r>
              <a:rPr lang="en-US" sz="2400" b="1" dirty="0">
                <a:solidFill>
                  <a:srgbClr val="FF0000"/>
                </a:solidFill>
                <a:effectLst>
                  <a:outerShdw blurRad="38100" dist="38100" dir="2700000" algn="tl">
                    <a:srgbClr val="C0C0C0"/>
                  </a:outerShdw>
                </a:effectLst>
                <a:latin typeface="Tahoma" pitchFamily="34" charset="0"/>
                <a:cs typeface="Tahoma" pitchFamily="34" charset="0"/>
              </a:rPr>
              <a:t>  </a:t>
            </a:r>
            <a:r>
              <a:rPr lang="en-US" sz="2400" b="1" dirty="0" err="1">
                <a:solidFill>
                  <a:srgbClr val="FF0000"/>
                </a:solidFill>
                <a:effectLst>
                  <a:outerShdw blurRad="38100" dist="38100" dir="2700000" algn="tl">
                    <a:srgbClr val="C0C0C0"/>
                  </a:outerShdw>
                </a:effectLst>
                <a:latin typeface="Tahoma" pitchFamily="34" charset="0"/>
                <a:cs typeface="Tahoma" pitchFamily="34" charset="0"/>
              </a:rPr>
              <a:t>lí</a:t>
            </a:r>
            <a:r>
              <a:rPr lang="en-US" sz="2400" b="1" dirty="0">
                <a:solidFill>
                  <a:srgbClr val="FF0000"/>
                </a:solidFill>
                <a:effectLst>
                  <a:outerShdw blurRad="38100" dist="38100" dir="2700000" algn="tl">
                    <a:srgbClr val="C0C0C0"/>
                  </a:outerShdw>
                </a:effectLst>
                <a:latin typeface="Tahoma" pitchFamily="34" charset="0"/>
                <a:cs typeface="Tahoma" pitchFamily="34" charset="0"/>
              </a:rPr>
              <a:t> </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Right)">
                                      <p:cBhvr>
                                        <p:cTn id="7" dur="500"/>
                                        <p:tgtEl>
                                          <p:spTgt spid="13"/>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strips(downRight)">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9" descr="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3400" y="76200"/>
            <a:ext cx="5264150" cy="6697663"/>
          </a:xfrm>
        </p:spPr>
      </p:pic>
      <p:sp>
        <p:nvSpPr>
          <p:cNvPr id="5" name="TextBox 4"/>
          <p:cNvSpPr txBox="1">
            <a:spLocks noChangeArrowheads="1"/>
          </p:cNvSpPr>
          <p:nvPr/>
        </p:nvSpPr>
        <p:spPr bwMode="auto">
          <a:xfrm>
            <a:off x="2895600" y="3276600"/>
            <a:ext cx="9858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i="1">
                <a:solidFill>
                  <a:srgbClr val="17375E"/>
                </a:solidFill>
                <a:latin typeface="Tahoma" panose="020B0604030504040204" pitchFamily="34" charset="0"/>
                <a:cs typeface="Tahoma" panose="020B0604030504040204" pitchFamily="34" charset="0"/>
              </a:rPr>
              <a:t>Đ Phú Quý</a:t>
            </a:r>
          </a:p>
        </p:txBody>
      </p:sp>
      <p:sp>
        <p:nvSpPr>
          <p:cNvPr id="6" name="TextBox 5"/>
          <p:cNvSpPr txBox="1">
            <a:spLocks noChangeArrowheads="1"/>
          </p:cNvSpPr>
          <p:nvPr/>
        </p:nvSpPr>
        <p:spPr bwMode="auto">
          <a:xfrm>
            <a:off x="2438400" y="1323975"/>
            <a:ext cx="889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i="1">
                <a:latin typeface="Tahoma" panose="020B0604030504040204" pitchFamily="34" charset="0"/>
                <a:cs typeface="Tahoma" panose="020B0604030504040204" pitchFamily="34" charset="0"/>
              </a:rPr>
              <a:t>Đ.Cát Bà </a:t>
            </a:r>
          </a:p>
        </p:txBody>
      </p:sp>
      <p:sp>
        <p:nvSpPr>
          <p:cNvPr id="7" name="TextBox 6"/>
          <p:cNvSpPr txBox="1">
            <a:spLocks noChangeArrowheads="1"/>
          </p:cNvSpPr>
          <p:nvPr/>
        </p:nvSpPr>
        <p:spPr bwMode="auto">
          <a:xfrm>
            <a:off x="2286000" y="1600200"/>
            <a:ext cx="1377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i="1">
                <a:latin typeface="Tahoma" panose="020B0604030504040204" pitchFamily="34" charset="0"/>
                <a:cs typeface="Tahoma" panose="020B0604030504040204" pitchFamily="34" charset="0"/>
              </a:rPr>
              <a:t>Đ.Bạch Long Vĩ </a:t>
            </a:r>
          </a:p>
        </p:txBody>
      </p:sp>
      <p:sp>
        <p:nvSpPr>
          <p:cNvPr id="10" name="TextBox 9"/>
          <p:cNvSpPr txBox="1">
            <a:spLocks noChangeArrowheads="1"/>
          </p:cNvSpPr>
          <p:nvPr/>
        </p:nvSpPr>
        <p:spPr bwMode="auto">
          <a:xfrm>
            <a:off x="2263775" y="3990975"/>
            <a:ext cx="8223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i="1">
                <a:latin typeface="Tahoma" panose="020B0604030504040204" pitchFamily="34" charset="0"/>
                <a:cs typeface="Tahoma" panose="020B0604030504040204" pitchFamily="34" charset="0"/>
              </a:rPr>
              <a:t>Côn Đảo</a:t>
            </a:r>
          </a:p>
        </p:txBody>
      </p:sp>
      <p:sp>
        <p:nvSpPr>
          <p:cNvPr id="16" name="Freeform 15"/>
          <p:cNvSpPr/>
          <p:nvPr/>
        </p:nvSpPr>
        <p:spPr>
          <a:xfrm>
            <a:off x="3206750" y="2216150"/>
            <a:ext cx="595313" cy="395288"/>
          </a:xfrm>
          <a:custGeom>
            <a:avLst/>
            <a:gdLst>
              <a:gd name="connsiteX0" fmla="*/ 494071 w 595214"/>
              <a:gd name="connsiteY0" fmla="*/ 119860 h 395576"/>
              <a:gd name="connsiteX1" fmla="*/ 465936 w 595214"/>
              <a:gd name="connsiteY1" fmla="*/ 77657 h 395576"/>
              <a:gd name="connsiteX2" fmla="*/ 395598 w 595214"/>
              <a:gd name="connsiteY2" fmla="*/ 21386 h 395576"/>
              <a:gd name="connsiteX3" fmla="*/ 283056 w 595214"/>
              <a:gd name="connsiteY3" fmla="*/ 35454 h 395576"/>
              <a:gd name="connsiteX4" fmla="*/ 240853 w 595214"/>
              <a:gd name="connsiteY4" fmla="*/ 49521 h 395576"/>
              <a:gd name="connsiteX5" fmla="*/ 86108 w 595214"/>
              <a:gd name="connsiteY5" fmla="*/ 63589 h 395576"/>
              <a:gd name="connsiteX6" fmla="*/ 29838 w 595214"/>
              <a:gd name="connsiteY6" fmla="*/ 133928 h 395576"/>
              <a:gd name="connsiteX7" fmla="*/ 1702 w 595214"/>
              <a:gd name="connsiteY7" fmla="*/ 162063 h 395576"/>
              <a:gd name="connsiteX8" fmla="*/ 15770 w 595214"/>
              <a:gd name="connsiteY8" fmla="*/ 288672 h 395576"/>
              <a:gd name="connsiteX9" fmla="*/ 57973 w 595214"/>
              <a:gd name="connsiteY9" fmla="*/ 302740 h 395576"/>
              <a:gd name="connsiteX10" fmla="*/ 184582 w 595214"/>
              <a:gd name="connsiteY10" fmla="*/ 344943 h 395576"/>
              <a:gd name="connsiteX11" fmla="*/ 198650 w 595214"/>
              <a:gd name="connsiteY11" fmla="*/ 387146 h 395576"/>
              <a:gd name="connsiteX12" fmla="*/ 339327 w 595214"/>
              <a:gd name="connsiteY12" fmla="*/ 373078 h 395576"/>
              <a:gd name="connsiteX13" fmla="*/ 423733 w 595214"/>
              <a:gd name="connsiteY13" fmla="*/ 359011 h 395576"/>
              <a:gd name="connsiteX14" fmla="*/ 564410 w 595214"/>
              <a:gd name="connsiteY14" fmla="*/ 344943 h 395576"/>
              <a:gd name="connsiteX15" fmla="*/ 564410 w 595214"/>
              <a:gd name="connsiteY15" fmla="*/ 190198 h 395576"/>
              <a:gd name="connsiteX16" fmla="*/ 522207 w 595214"/>
              <a:gd name="connsiteY16" fmla="*/ 176131 h 395576"/>
              <a:gd name="connsiteX17" fmla="*/ 494071 w 595214"/>
              <a:gd name="connsiteY17" fmla="*/ 147995 h 395576"/>
              <a:gd name="connsiteX18" fmla="*/ 494071 w 595214"/>
              <a:gd name="connsiteY18" fmla="*/ 119860 h 395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95214" h="395576">
                <a:moveTo>
                  <a:pt x="494071" y="119860"/>
                </a:moveTo>
                <a:cubicBezTo>
                  <a:pt x="489382" y="108137"/>
                  <a:pt x="479138" y="88219"/>
                  <a:pt x="465936" y="77657"/>
                </a:cubicBezTo>
                <a:cubicBezTo>
                  <a:pt x="368866" y="0"/>
                  <a:pt x="476229" y="142334"/>
                  <a:pt x="395598" y="21386"/>
                </a:cubicBezTo>
                <a:cubicBezTo>
                  <a:pt x="358084" y="26075"/>
                  <a:pt x="320252" y="28691"/>
                  <a:pt x="283056" y="35454"/>
                </a:cubicBezTo>
                <a:cubicBezTo>
                  <a:pt x="268467" y="38107"/>
                  <a:pt x="255533" y="47424"/>
                  <a:pt x="240853" y="49521"/>
                </a:cubicBezTo>
                <a:cubicBezTo>
                  <a:pt x="189579" y="56846"/>
                  <a:pt x="137690" y="58900"/>
                  <a:pt x="86108" y="63589"/>
                </a:cubicBezTo>
                <a:cubicBezTo>
                  <a:pt x="18167" y="131533"/>
                  <a:pt x="100833" y="45185"/>
                  <a:pt x="29838" y="133928"/>
                </a:cubicBezTo>
                <a:cubicBezTo>
                  <a:pt x="21552" y="144285"/>
                  <a:pt x="11081" y="152685"/>
                  <a:pt x="1702" y="162063"/>
                </a:cubicBezTo>
                <a:cubicBezTo>
                  <a:pt x="6391" y="204266"/>
                  <a:pt x="0" y="249246"/>
                  <a:pt x="15770" y="288672"/>
                </a:cubicBezTo>
                <a:cubicBezTo>
                  <a:pt x="21277" y="302440"/>
                  <a:pt x="44710" y="296108"/>
                  <a:pt x="57973" y="302740"/>
                </a:cubicBezTo>
                <a:cubicBezTo>
                  <a:pt x="156876" y="352191"/>
                  <a:pt x="27882" y="318826"/>
                  <a:pt x="184582" y="344943"/>
                </a:cubicBezTo>
                <a:cubicBezTo>
                  <a:pt x="189271" y="359011"/>
                  <a:pt x="184061" y="384493"/>
                  <a:pt x="198650" y="387146"/>
                </a:cubicBezTo>
                <a:cubicBezTo>
                  <a:pt x="245016" y="395576"/>
                  <a:pt x="292565" y="378923"/>
                  <a:pt x="339327" y="373078"/>
                </a:cubicBezTo>
                <a:cubicBezTo>
                  <a:pt x="367630" y="369540"/>
                  <a:pt x="395430" y="362549"/>
                  <a:pt x="423733" y="359011"/>
                </a:cubicBezTo>
                <a:cubicBezTo>
                  <a:pt x="470495" y="353166"/>
                  <a:pt x="517518" y="349632"/>
                  <a:pt x="564410" y="344943"/>
                </a:cubicBezTo>
                <a:cubicBezTo>
                  <a:pt x="578356" y="289161"/>
                  <a:pt x="595214" y="251806"/>
                  <a:pt x="564410" y="190198"/>
                </a:cubicBezTo>
                <a:cubicBezTo>
                  <a:pt x="557778" y="176935"/>
                  <a:pt x="536275" y="180820"/>
                  <a:pt x="522207" y="176131"/>
                </a:cubicBezTo>
                <a:cubicBezTo>
                  <a:pt x="512828" y="166752"/>
                  <a:pt x="500895" y="159368"/>
                  <a:pt x="494071" y="147995"/>
                </a:cubicBezTo>
                <a:cubicBezTo>
                  <a:pt x="486442" y="135280"/>
                  <a:pt x="498760" y="131583"/>
                  <a:pt x="494071" y="119860"/>
                </a:cubicBezTo>
                <a:close/>
              </a:path>
            </a:pathLst>
          </a:cu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TextBox 16"/>
          <p:cNvSpPr txBox="1">
            <a:spLocks noChangeArrowheads="1"/>
          </p:cNvSpPr>
          <p:nvPr/>
        </p:nvSpPr>
        <p:spPr bwMode="auto">
          <a:xfrm>
            <a:off x="3048000" y="2281238"/>
            <a:ext cx="1187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i="1">
                <a:latin typeface="Tahoma" panose="020B0604030504040204" pitchFamily="34" charset="0"/>
                <a:cs typeface="Tahoma" panose="020B0604030504040204" pitchFamily="34" charset="0"/>
              </a:rPr>
              <a:t>QĐ Hoàng Sa</a:t>
            </a:r>
          </a:p>
          <a:p>
            <a:pPr eaLnBrk="1" hangingPunct="1"/>
            <a:r>
              <a:rPr lang="en-US" altLang="en-US" sz="1200" b="1" i="1">
                <a:latin typeface="Tahoma" panose="020B0604030504040204" pitchFamily="34" charset="0"/>
                <a:cs typeface="Tahoma" panose="020B0604030504040204" pitchFamily="34" charset="0"/>
              </a:rPr>
              <a:t>   (Việt Nam)</a:t>
            </a:r>
          </a:p>
        </p:txBody>
      </p:sp>
      <p:sp>
        <p:nvSpPr>
          <p:cNvPr id="18" name="Freeform 17"/>
          <p:cNvSpPr/>
          <p:nvPr/>
        </p:nvSpPr>
        <p:spPr>
          <a:xfrm>
            <a:off x="3486150" y="3770313"/>
            <a:ext cx="890588" cy="542925"/>
          </a:xfrm>
          <a:custGeom>
            <a:avLst/>
            <a:gdLst>
              <a:gd name="connsiteX0" fmla="*/ 889415 w 889415"/>
              <a:gd name="connsiteY0" fmla="*/ 140676 h 543468"/>
              <a:gd name="connsiteX1" fmla="*/ 678399 w 889415"/>
              <a:gd name="connsiteY1" fmla="*/ 126609 h 543468"/>
              <a:gd name="connsiteX2" fmla="*/ 636196 w 889415"/>
              <a:gd name="connsiteY2" fmla="*/ 98473 h 543468"/>
              <a:gd name="connsiteX3" fmla="*/ 551790 w 889415"/>
              <a:gd name="connsiteY3" fmla="*/ 70338 h 543468"/>
              <a:gd name="connsiteX4" fmla="*/ 425181 w 889415"/>
              <a:gd name="connsiteY4" fmla="*/ 14067 h 543468"/>
              <a:gd name="connsiteX5" fmla="*/ 382978 w 889415"/>
              <a:gd name="connsiteY5" fmla="*/ 0 h 543468"/>
              <a:gd name="connsiteX6" fmla="*/ 228233 w 889415"/>
              <a:gd name="connsiteY6" fmla="*/ 42203 h 543468"/>
              <a:gd name="connsiteX7" fmla="*/ 186030 w 889415"/>
              <a:gd name="connsiteY7" fmla="*/ 56270 h 543468"/>
              <a:gd name="connsiteX8" fmla="*/ 143827 w 889415"/>
              <a:gd name="connsiteY8" fmla="*/ 84406 h 543468"/>
              <a:gd name="connsiteX9" fmla="*/ 87556 w 889415"/>
              <a:gd name="connsiteY9" fmla="*/ 168812 h 543468"/>
              <a:gd name="connsiteX10" fmla="*/ 45353 w 889415"/>
              <a:gd name="connsiteY10" fmla="*/ 182880 h 543468"/>
              <a:gd name="connsiteX11" fmla="*/ 31285 w 889415"/>
              <a:gd name="connsiteY11" fmla="*/ 225083 h 543468"/>
              <a:gd name="connsiteX12" fmla="*/ 3150 w 889415"/>
              <a:gd name="connsiteY12" fmla="*/ 267286 h 543468"/>
              <a:gd name="connsiteX13" fmla="*/ 17218 w 889415"/>
              <a:gd name="connsiteY13" fmla="*/ 351692 h 543468"/>
              <a:gd name="connsiteX14" fmla="*/ 31285 w 889415"/>
              <a:gd name="connsiteY14" fmla="*/ 393895 h 543468"/>
              <a:gd name="connsiteX15" fmla="*/ 115692 w 889415"/>
              <a:gd name="connsiteY15" fmla="*/ 422030 h 543468"/>
              <a:gd name="connsiteX16" fmla="*/ 228233 w 889415"/>
              <a:gd name="connsiteY16" fmla="*/ 450166 h 543468"/>
              <a:gd name="connsiteX17" fmla="*/ 270436 w 889415"/>
              <a:gd name="connsiteY17" fmla="*/ 478301 h 543468"/>
              <a:gd name="connsiteX18" fmla="*/ 495519 w 889415"/>
              <a:gd name="connsiteY18" fmla="*/ 506436 h 543468"/>
              <a:gd name="connsiteX19" fmla="*/ 593993 w 889415"/>
              <a:gd name="connsiteY19" fmla="*/ 492369 h 543468"/>
              <a:gd name="connsiteX20" fmla="*/ 664332 w 889415"/>
              <a:gd name="connsiteY20" fmla="*/ 436098 h 543468"/>
              <a:gd name="connsiteX21" fmla="*/ 734670 w 889415"/>
              <a:gd name="connsiteY21" fmla="*/ 379827 h 543468"/>
              <a:gd name="connsiteX22" fmla="*/ 776873 w 889415"/>
              <a:gd name="connsiteY22" fmla="*/ 295421 h 543468"/>
              <a:gd name="connsiteX23" fmla="*/ 819076 w 889415"/>
              <a:gd name="connsiteY23" fmla="*/ 211015 h 543468"/>
              <a:gd name="connsiteX24" fmla="*/ 805008 w 889415"/>
              <a:gd name="connsiteY24" fmla="*/ 140676 h 54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9415" h="543468">
                <a:moveTo>
                  <a:pt x="889415" y="140676"/>
                </a:moveTo>
                <a:cubicBezTo>
                  <a:pt x="819076" y="135987"/>
                  <a:pt x="747935" y="138198"/>
                  <a:pt x="678399" y="126609"/>
                </a:cubicBezTo>
                <a:cubicBezTo>
                  <a:pt x="661722" y="123829"/>
                  <a:pt x="651646" y="105340"/>
                  <a:pt x="636196" y="98473"/>
                </a:cubicBezTo>
                <a:cubicBezTo>
                  <a:pt x="609095" y="86428"/>
                  <a:pt x="576466" y="86789"/>
                  <a:pt x="551790" y="70338"/>
                </a:cubicBezTo>
                <a:cubicBezTo>
                  <a:pt x="484912" y="25753"/>
                  <a:pt x="525624" y="47548"/>
                  <a:pt x="425181" y="14067"/>
                </a:cubicBezTo>
                <a:lnTo>
                  <a:pt x="382978" y="0"/>
                </a:lnTo>
                <a:cubicBezTo>
                  <a:pt x="283552" y="19884"/>
                  <a:pt x="335329" y="6504"/>
                  <a:pt x="228233" y="42203"/>
                </a:cubicBezTo>
                <a:lnTo>
                  <a:pt x="186030" y="56270"/>
                </a:lnTo>
                <a:cubicBezTo>
                  <a:pt x="171962" y="65649"/>
                  <a:pt x="154961" y="71682"/>
                  <a:pt x="143827" y="84406"/>
                </a:cubicBezTo>
                <a:cubicBezTo>
                  <a:pt x="121560" y="109854"/>
                  <a:pt x="119635" y="158119"/>
                  <a:pt x="87556" y="168812"/>
                </a:cubicBezTo>
                <a:lnTo>
                  <a:pt x="45353" y="182880"/>
                </a:lnTo>
                <a:cubicBezTo>
                  <a:pt x="40664" y="196948"/>
                  <a:pt x="37917" y="211820"/>
                  <a:pt x="31285" y="225083"/>
                </a:cubicBezTo>
                <a:cubicBezTo>
                  <a:pt x="23724" y="240205"/>
                  <a:pt x="5017" y="250482"/>
                  <a:pt x="3150" y="267286"/>
                </a:cubicBezTo>
                <a:cubicBezTo>
                  <a:pt x="0" y="295635"/>
                  <a:pt x="11030" y="323848"/>
                  <a:pt x="17218" y="351692"/>
                </a:cubicBezTo>
                <a:cubicBezTo>
                  <a:pt x="20435" y="366167"/>
                  <a:pt x="19218" y="385276"/>
                  <a:pt x="31285" y="393895"/>
                </a:cubicBezTo>
                <a:cubicBezTo>
                  <a:pt x="55418" y="411133"/>
                  <a:pt x="86920" y="414837"/>
                  <a:pt x="115692" y="422030"/>
                </a:cubicBezTo>
                <a:lnTo>
                  <a:pt x="228233" y="450166"/>
                </a:lnTo>
                <a:cubicBezTo>
                  <a:pt x="242301" y="459544"/>
                  <a:pt x="253818" y="475185"/>
                  <a:pt x="270436" y="478301"/>
                </a:cubicBezTo>
                <a:cubicBezTo>
                  <a:pt x="617992" y="543468"/>
                  <a:pt x="358959" y="460918"/>
                  <a:pt x="495519" y="506436"/>
                </a:cubicBezTo>
                <a:cubicBezTo>
                  <a:pt x="528344" y="501747"/>
                  <a:pt x="562233" y="501897"/>
                  <a:pt x="593993" y="492369"/>
                </a:cubicBezTo>
                <a:cubicBezTo>
                  <a:pt x="628628" y="481978"/>
                  <a:pt x="638834" y="456496"/>
                  <a:pt x="664332" y="436098"/>
                </a:cubicBezTo>
                <a:cubicBezTo>
                  <a:pt x="704955" y="403600"/>
                  <a:pt x="704477" y="417569"/>
                  <a:pt x="734670" y="379827"/>
                </a:cubicBezTo>
                <a:cubicBezTo>
                  <a:pt x="788424" y="312633"/>
                  <a:pt x="742203" y="364761"/>
                  <a:pt x="776873" y="295421"/>
                </a:cubicBezTo>
                <a:cubicBezTo>
                  <a:pt x="831414" y="186339"/>
                  <a:pt x="783716" y="317094"/>
                  <a:pt x="819076" y="211015"/>
                </a:cubicBezTo>
                <a:cubicBezTo>
                  <a:pt x="802042" y="159915"/>
                  <a:pt x="805008" y="183641"/>
                  <a:pt x="805008" y="140676"/>
                </a:cubicBezTo>
              </a:path>
            </a:pathLst>
          </a:custGeom>
          <a:solidFill>
            <a:srgbClr val="CCECFF"/>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9" name="TextBox 18"/>
          <p:cNvSpPr txBox="1">
            <a:spLocks noChangeArrowheads="1"/>
          </p:cNvSpPr>
          <p:nvPr/>
        </p:nvSpPr>
        <p:spPr bwMode="auto">
          <a:xfrm>
            <a:off x="3429000" y="3810000"/>
            <a:ext cx="1250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i="1">
                <a:latin typeface="Tahoma" panose="020B0604030504040204" pitchFamily="34" charset="0"/>
                <a:cs typeface="Tahoma" panose="020B0604030504040204" pitchFamily="34" charset="0"/>
              </a:rPr>
              <a:t>QĐ Trường Sa</a:t>
            </a:r>
          </a:p>
          <a:p>
            <a:pPr eaLnBrk="1" hangingPunct="1"/>
            <a:r>
              <a:rPr lang="en-US" altLang="en-US" sz="1200" b="1" i="1">
                <a:latin typeface="Tahoma" panose="020B0604030504040204" pitchFamily="34" charset="0"/>
                <a:cs typeface="Tahoma" panose="020B0604030504040204" pitchFamily="34" charset="0"/>
              </a:rPr>
              <a:t>( Việt Nam)</a:t>
            </a:r>
          </a:p>
        </p:txBody>
      </p:sp>
      <p:sp>
        <p:nvSpPr>
          <p:cNvPr id="24" name="Freeform 23"/>
          <p:cNvSpPr/>
          <p:nvPr/>
        </p:nvSpPr>
        <p:spPr>
          <a:xfrm>
            <a:off x="1722438" y="3711575"/>
            <a:ext cx="436562" cy="185738"/>
          </a:xfrm>
          <a:custGeom>
            <a:avLst/>
            <a:gdLst>
              <a:gd name="connsiteX0" fmla="*/ 388307 w 435199"/>
              <a:gd name="connsiteY0" fmla="*/ 16412 h 185225"/>
              <a:gd name="connsiteX1" fmla="*/ 64750 w 435199"/>
              <a:gd name="connsiteY1" fmla="*/ 30480 h 185225"/>
              <a:gd name="connsiteX2" fmla="*/ 8479 w 435199"/>
              <a:gd name="connsiteY2" fmla="*/ 86751 h 185225"/>
              <a:gd name="connsiteX3" fmla="*/ 22547 w 435199"/>
              <a:gd name="connsiteY3" fmla="*/ 157089 h 185225"/>
              <a:gd name="connsiteX4" fmla="*/ 247630 w 435199"/>
              <a:gd name="connsiteY4" fmla="*/ 171157 h 185225"/>
              <a:gd name="connsiteX5" fmla="*/ 289833 w 435199"/>
              <a:gd name="connsiteY5" fmla="*/ 185225 h 185225"/>
              <a:gd name="connsiteX6" fmla="*/ 332036 w 435199"/>
              <a:gd name="connsiteY6" fmla="*/ 171157 h 185225"/>
              <a:gd name="connsiteX7" fmla="*/ 346104 w 435199"/>
              <a:gd name="connsiteY7" fmla="*/ 128954 h 185225"/>
              <a:gd name="connsiteX8" fmla="*/ 388307 w 435199"/>
              <a:gd name="connsiteY8" fmla="*/ 16412 h 185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199" h="185225">
                <a:moveTo>
                  <a:pt x="388307" y="16412"/>
                </a:moveTo>
                <a:cubicBezTo>
                  <a:pt x="341415" y="0"/>
                  <a:pt x="170899" y="10823"/>
                  <a:pt x="64750" y="30480"/>
                </a:cubicBezTo>
                <a:cubicBezTo>
                  <a:pt x="38667" y="35310"/>
                  <a:pt x="8479" y="86751"/>
                  <a:pt x="8479" y="86751"/>
                </a:cubicBezTo>
                <a:cubicBezTo>
                  <a:pt x="13168" y="110197"/>
                  <a:pt x="0" y="149131"/>
                  <a:pt x="22547" y="157089"/>
                </a:cubicBezTo>
                <a:cubicBezTo>
                  <a:pt x="93435" y="182108"/>
                  <a:pt x="172869" y="163287"/>
                  <a:pt x="247630" y="171157"/>
                </a:cubicBezTo>
                <a:cubicBezTo>
                  <a:pt x="262377" y="172709"/>
                  <a:pt x="275765" y="180536"/>
                  <a:pt x="289833" y="185225"/>
                </a:cubicBezTo>
                <a:cubicBezTo>
                  <a:pt x="303901" y="180536"/>
                  <a:pt x="321551" y="181642"/>
                  <a:pt x="332036" y="171157"/>
                </a:cubicBezTo>
                <a:cubicBezTo>
                  <a:pt x="342521" y="160672"/>
                  <a:pt x="339472" y="142217"/>
                  <a:pt x="346104" y="128954"/>
                </a:cubicBezTo>
                <a:cubicBezTo>
                  <a:pt x="384643" y="51875"/>
                  <a:pt x="435199" y="32824"/>
                  <a:pt x="388307" y="16412"/>
                </a:cubicBezTo>
                <a:close/>
              </a:path>
            </a:pathLst>
          </a:cu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TextBox 24"/>
          <p:cNvSpPr txBox="1">
            <a:spLocks noChangeArrowheads="1"/>
          </p:cNvSpPr>
          <p:nvPr/>
        </p:nvSpPr>
        <p:spPr bwMode="auto">
          <a:xfrm>
            <a:off x="1270000" y="3686175"/>
            <a:ext cx="11207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i="1">
                <a:latin typeface="Tahoma" panose="020B0604030504040204" pitchFamily="34" charset="0"/>
                <a:cs typeface="Tahoma" panose="020B0604030504040204" pitchFamily="34" charset="0"/>
              </a:rPr>
              <a:t>Đ.Phú Quốc </a:t>
            </a:r>
          </a:p>
        </p:txBody>
      </p:sp>
      <p:sp>
        <p:nvSpPr>
          <p:cNvPr id="9229" name="TextBox 14"/>
          <p:cNvSpPr txBox="1">
            <a:spLocks noChangeArrowheads="1"/>
          </p:cNvSpPr>
          <p:nvPr/>
        </p:nvSpPr>
        <p:spPr bwMode="auto">
          <a:xfrm>
            <a:off x="5943600" y="2438400"/>
            <a:ext cx="29718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a:solidFill>
                  <a:srgbClr val="FF0000"/>
                </a:solidFill>
                <a:latin typeface="Tahoma" panose="020B0604030504040204" pitchFamily="34" charset="0"/>
                <a:cs typeface="Tahoma" panose="020B0604030504040204" pitchFamily="34" charset="0"/>
              </a:rPr>
              <a:t>Chỉ trên lược đồ các đảo và quần đảo thuộc vùng biển nước ta. </a:t>
            </a:r>
          </a:p>
        </p:txBody>
      </p:sp>
      <p:sp>
        <p:nvSpPr>
          <p:cNvPr id="20" name="Cloud Callout 19"/>
          <p:cNvSpPr/>
          <p:nvPr/>
        </p:nvSpPr>
        <p:spPr>
          <a:xfrm>
            <a:off x="6096000" y="228600"/>
            <a:ext cx="2743200" cy="1752600"/>
          </a:xfrm>
          <a:prstGeom prst="cloudCallout">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Làm việc cá nhân </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repeatCount="indefinite" fill="hold" grpId="0" nodeType="clickEffect">
                                  <p:stCondLst>
                                    <p:cond delay="0"/>
                                  </p:stCondLst>
                                  <p:endCondLst>
                                    <p:cond evt="onNext" delay="0">
                                      <p:tgtEl>
                                        <p:sldTgt/>
                                      </p:tgtEl>
                                    </p:cond>
                                  </p:endCondLst>
                                  <p:childTnLst>
                                    <p:animScale>
                                      <p:cBhvr>
                                        <p:cTn id="6" dur="2000" fill="hold"/>
                                        <p:tgtEl>
                                          <p:spTgt spid="6"/>
                                        </p:tgtEl>
                                      </p:cBhvr>
                                      <p:by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mph" presetSubtype="0" repeatCount="indefinite" fill="hold" grpId="0" nodeType="clickEffect">
                                  <p:stCondLst>
                                    <p:cond delay="0"/>
                                  </p:stCondLst>
                                  <p:endCondLst>
                                    <p:cond evt="onNext" delay="0">
                                      <p:tgtEl>
                                        <p:sldTgt/>
                                      </p:tgtEl>
                                    </p:cond>
                                  </p:endCondLst>
                                  <p:childTnLst>
                                    <p:animScale>
                                      <p:cBhvr>
                                        <p:cTn id="10" dur="2000" fill="hold"/>
                                        <p:tgtEl>
                                          <p:spTgt spid="7"/>
                                        </p:tgtEl>
                                      </p:cBhvr>
                                      <p:by x="150000" y="150000"/>
                                    </p:animScale>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mph" presetSubtype="0" repeatCount="indefinite" fill="hold" grpId="0" nodeType="clickEffect">
                                  <p:stCondLst>
                                    <p:cond delay="0"/>
                                  </p:stCondLst>
                                  <p:endCondLst>
                                    <p:cond evt="onNext" delay="0">
                                      <p:tgtEl>
                                        <p:sldTgt/>
                                      </p:tgtEl>
                                    </p:cond>
                                  </p:endCondLst>
                                  <p:childTnLst>
                                    <p:animScale>
                                      <p:cBhvr>
                                        <p:cTn id="14" dur="2000" fill="hold"/>
                                        <p:tgtEl>
                                          <p:spTgt spid="17"/>
                                        </p:tgtEl>
                                      </p:cBhvr>
                                      <p:by x="150000" y="150000"/>
                                    </p:animScale>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mph" presetSubtype="0" repeatCount="indefinite" fill="hold" grpId="0" nodeType="clickEffect">
                                  <p:stCondLst>
                                    <p:cond delay="0"/>
                                  </p:stCondLst>
                                  <p:endCondLst>
                                    <p:cond evt="onNext" delay="0">
                                      <p:tgtEl>
                                        <p:sldTgt/>
                                      </p:tgtEl>
                                    </p:cond>
                                  </p:endCondLst>
                                  <p:childTnLst>
                                    <p:animScale>
                                      <p:cBhvr>
                                        <p:cTn id="18" dur="2000" fill="hold"/>
                                        <p:tgtEl>
                                          <p:spTgt spid="5"/>
                                        </p:tgtEl>
                                      </p:cBhvr>
                                      <p:by x="150000" y="150000"/>
                                    </p:animScale>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mph" presetSubtype="0" repeatCount="indefinite" fill="hold" grpId="0" nodeType="clickEffect">
                                  <p:stCondLst>
                                    <p:cond delay="0"/>
                                  </p:stCondLst>
                                  <p:endCondLst>
                                    <p:cond evt="onNext" delay="0">
                                      <p:tgtEl>
                                        <p:sldTgt/>
                                      </p:tgtEl>
                                    </p:cond>
                                  </p:endCondLst>
                                  <p:childTnLst>
                                    <p:animScale>
                                      <p:cBhvr>
                                        <p:cTn id="22" dur="2000" fill="hold"/>
                                        <p:tgtEl>
                                          <p:spTgt spid="19"/>
                                        </p:tgtEl>
                                      </p:cBhvr>
                                      <p:by x="150000" y="150000"/>
                                    </p:animScale>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mph" presetSubtype="0" repeatCount="indefinite" fill="hold" grpId="0" nodeType="clickEffect">
                                  <p:stCondLst>
                                    <p:cond delay="0"/>
                                  </p:stCondLst>
                                  <p:endCondLst>
                                    <p:cond evt="onNext" delay="0">
                                      <p:tgtEl>
                                        <p:sldTgt/>
                                      </p:tgtEl>
                                    </p:cond>
                                  </p:endCondLst>
                                  <p:childTnLst>
                                    <p:animScale>
                                      <p:cBhvr>
                                        <p:cTn id="26" dur="2000" fill="hold"/>
                                        <p:tgtEl>
                                          <p:spTgt spid="10"/>
                                        </p:tgtEl>
                                      </p:cBhvr>
                                      <p:by x="150000" y="150000"/>
                                    </p:animScale>
                                  </p:childTnLst>
                                </p:cTn>
                              </p:par>
                            </p:childTnLst>
                          </p:cTn>
                        </p:par>
                      </p:childTnLst>
                    </p:cTn>
                  </p:par>
                  <p:par>
                    <p:cTn id="27" fill="hold" nodeType="clickPar">
                      <p:stCondLst>
                        <p:cond delay="indefinite"/>
                      </p:stCondLst>
                      <p:childTnLst>
                        <p:par>
                          <p:cTn id="28" fill="hold" nodeType="withGroup">
                            <p:stCondLst>
                              <p:cond delay="0"/>
                            </p:stCondLst>
                            <p:childTnLst>
                              <p:par>
                                <p:cTn id="29" presetID="6" presetClass="emph" presetSubtype="0" fill="hold" grpId="0" nodeType="clickEffect">
                                  <p:stCondLst>
                                    <p:cond delay="0"/>
                                  </p:stCondLst>
                                  <p:childTnLst>
                                    <p:animScale>
                                      <p:cBhvr>
                                        <p:cTn id="30" dur="2000" fill="hold"/>
                                        <p:tgtEl>
                                          <p:spTgt spid="2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p:bldP spid="17" grpId="0"/>
      <p:bldP spid="19" grpId="0"/>
      <p:bldP spid="25"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002&quot;&gt;&lt;object type=&quot;3&quot; unique_id=&quot;10003&quot;&gt;&lt;property id=&quot;20148&quot; value=&quot;5&quot;/&gt;&lt;property id=&quot;20300&quot; value=&quot;Slide 1&quot;/&gt;&lt;property id=&quot;20307&quot; value=&quot;297&quot;/&gt;&lt;/object&gt;&lt;object type=&quot;3&quot; unique_id=&quot;10004&quot;&gt;&lt;property id=&quot;20148&quot; value=&quot;5&quot;/&gt;&lt;property id=&quot;20300&quot; value=&quot;Slide 5&quot;/&gt;&lt;property id=&quot;20307&quot; value=&quot;265&quot;/&gt;&lt;/object&gt;&lt;object type=&quot;3&quot; unique_id=&quot;10009&quot;&gt;&lt;property id=&quot;20148&quot; value=&quot;5&quot;/&gt;&lt;property id=&quot;20300&quot; value=&quot;Slide 7&quot;/&gt;&lt;property id=&quot;20307&quot; value=&quot;269&quot;/&gt;&lt;/object&gt;&lt;object type=&quot;3&quot; unique_id=&quot;10010&quot;&gt;&lt;property id=&quot;20148&quot; value=&quot;5&quot;/&gt;&lt;property id=&quot;20300&quot; value=&quot;Slide 6&quot;/&gt;&lt;property id=&quot;20307&quot; value=&quot;290&quot;/&gt;&lt;/object&gt;&lt;object type=&quot;3&quot; unique_id=&quot;10011&quot;&gt;&lt;property id=&quot;20148&quot; value=&quot;5&quot;/&gt;&lt;property id=&quot;20300&quot; value=&quot;Slide 8&quot;/&gt;&lt;property id=&quot;20307&quot; value=&quot;260&quot;/&gt;&lt;/object&gt;&lt;object type=&quot;3&quot; unique_id=&quot;10012&quot;&gt;&lt;property id=&quot;20148&quot; value=&quot;5&quot;/&gt;&lt;property id=&quot;20300&quot; value=&quot;Slide 9&quot;/&gt;&lt;property id=&quot;20307&quot; value=&quot;262&quot;/&gt;&lt;/object&gt;&lt;object type=&quot;3&quot; unique_id=&quot;10017&quot;&gt;&lt;property id=&quot;20148&quot; value=&quot;5&quot;/&gt;&lt;property id=&quot;20300&quot; value=&quot;Slide 16&quot;/&gt;&lt;property id=&quot;20307&quot; value=&quot;274&quot;/&gt;&lt;/object&gt;&lt;object type=&quot;3&quot; unique_id=&quot;10022&quot;&gt;&lt;property id=&quot;20148&quot; value=&quot;5&quot;/&gt;&lt;property id=&quot;20300&quot; value=&quot;Slide 23 - &amp;quot;Hoạt động 3: Tìm hiểu vai trò của biển &amp;quot;&quot;/&gt;&lt;property id=&quot;20307&quot; value=&quot;279&quot;/&gt;&lt;/object&gt;&lt;object type=&quot;3&quot; unique_id=&quot;10032&quot;&gt;&lt;property id=&quot;20148&quot; value=&quot;5&quot;/&gt;&lt;property id=&quot;20300&quot; value=&quot;Slide 24&quot;/&gt;&lt;property id=&quot;20307&quot; value=&quot;288&quot;/&gt;&lt;/object&gt;&lt;object type=&quot;3&quot; unique_id=&quot;10034&quot;&gt;&lt;property id=&quot;20148&quot; value=&quot;5&quot;/&gt;&lt;property id=&quot;20300&quot; value=&quot;Slide 25&quot;/&gt;&lt;property id=&quot;20307&quot; value=&quot;293&quot;/&gt;&lt;/object&gt;&lt;object type=&quot;3&quot; unique_id=&quot;10239&quot;&gt;&lt;property id=&quot;20148&quot; value=&quot;5&quot;/&gt;&lt;property id=&quot;20300&quot; value=&quot;Slide 11&quot;/&gt;&lt;property id=&quot;20307&quot; value=&quot;303&quot;/&gt;&lt;/object&gt;&lt;object type=&quot;3&quot; unique_id=&quot;10241&quot;&gt;&lt;property id=&quot;20148&quot; value=&quot;5&quot;/&gt;&lt;property id=&quot;20300&quot; value=&quot;Slide 17&quot;/&gt;&lt;property id=&quot;20307&quot; value=&quot;305&quot;/&gt;&lt;/object&gt;&lt;object type=&quot;3&quot; unique_id=&quot;12958&quot;&gt;&lt;property id=&quot;20148&quot; value=&quot;5&quot;/&gt;&lt;property id=&quot;20300&quot; value=&quot;Slide 2 - &amp;quot;Hát &amp;quot;&quot;/&gt;&lt;property id=&quot;20307&quot; value=&quot;329&quot;/&gt;&lt;/object&gt;&lt;object type=&quot;3&quot; unique_id=&quot;12960&quot;&gt;&lt;property id=&quot;20148&quot; value=&quot;5&quot;/&gt;&lt;property id=&quot;20300&quot; value=&quot;Slide 4&quot;/&gt;&lt;property id=&quot;20307&quot; value=&quot;330&quot;/&gt;&lt;/object&gt;&lt;object type=&quot;3&quot; unique_id=&quot;13197&quot;&gt;&lt;property id=&quot;20148&quot; value=&quot;5&quot;/&gt;&lt;property id=&quot;20300&quot; value=&quot;Slide 10&quot;/&gt;&lt;property id=&quot;20307&quot; value=&quot;332&quot;/&gt;&lt;/object&gt;&lt;object type=&quot;3&quot; unique_id=&quot;13327&quot;&gt;&lt;property id=&quot;20148&quot; value=&quot;5&quot;/&gt;&lt;property id=&quot;20300&quot; value=&quot;Slide 12&quot;/&gt;&lt;property id=&quot;20307&quot; value=&quot;333&quot;/&gt;&lt;/object&gt;&lt;object type=&quot;3&quot; unique_id=&quot;13328&quot;&gt;&lt;property id=&quot;20148&quot; value=&quot;5&quot;/&gt;&lt;property id=&quot;20300&quot; value=&quot;Slide 13&quot;/&gt;&lt;property id=&quot;20307&quot; value=&quot;334&quot;/&gt;&lt;/object&gt;&lt;object type=&quot;3&quot; unique_id=&quot;13329&quot;&gt;&lt;property id=&quot;20148&quot; value=&quot;5&quot;/&gt;&lt;property id=&quot;20300&quot; value=&quot;Slide 15&quot;/&gt;&lt;property id=&quot;20307&quot; value=&quot;335&quot;/&gt;&lt;/object&gt;&lt;object type=&quot;3&quot; unique_id=&quot;13452&quot;&gt;&lt;property id=&quot;20148&quot; value=&quot;5&quot;/&gt;&lt;property id=&quot;20300&quot; value=&quot;Slide 3&quot;/&gt;&lt;property id=&quot;20307&quot; value=&quot;338&quot;/&gt;&lt;/object&gt;&lt;object type=&quot;3&quot; unique_id=&quot;13632&quot;&gt;&lt;property id=&quot;20148&quot; value=&quot;5&quot;/&gt;&lt;property id=&quot;20300&quot; value=&quot;Slide 19&quot;/&gt;&lt;property id=&quot;20307&quot; value=&quot;339&quot;/&gt;&lt;/object&gt;&lt;object type=&quot;3&quot; unique_id=&quot;14080&quot;&gt;&lt;property id=&quot;20148&quot; value=&quot;5&quot;/&gt;&lt;property id=&quot;20300&quot; value=&quot;Slide 20&quot;/&gt;&lt;property id=&quot;20307&quot; value=&quot;342&quot;/&gt;&lt;/object&gt;&lt;object type=&quot;3&quot; unique_id=&quot;14081&quot;&gt;&lt;property id=&quot;20148&quot; value=&quot;5&quot;/&gt;&lt;property id=&quot;20300&quot; value=&quot;Slide 21&quot;/&gt;&lt;property id=&quot;20307&quot; value=&quot;343&quot;/&gt;&lt;/object&gt;&lt;object type=&quot;3&quot; unique_id=&quot;14353&quot;&gt;&lt;property id=&quot;20148&quot; value=&quot;5&quot;/&gt;&lt;property id=&quot;20300&quot; value=&quot;Slide 22&quot;/&gt;&lt;property id=&quot;20307&quot; value=&quot;345&quot;/&gt;&lt;/object&gt;&lt;object type=&quot;3&quot; unique_id=&quot;14628&quot;&gt;&lt;property id=&quot;20148&quot; value=&quot;5&quot;/&gt;&lt;property id=&quot;20300&quot; value=&quot;Slide 18&quot;/&gt;&lt;property id=&quot;20307&quot; value=&quot;346&quot;/&gt;&lt;/object&gt;&lt;object type=&quot;3&quot; unique_id=&quot;14877&quot;&gt;&lt;property id=&quot;20148&quot; value=&quot;5&quot;/&gt;&lt;property id=&quot;20300&quot; value=&quot;Slide 14&quot;/&gt;&lt;property id=&quot;20307&quot; value=&quot;348&quot;/&gt;&lt;/object&gt;&lt;/object&gt;&lt;object type=&quot;8&quot; unique_id=&quot;10068&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2474</TotalTime>
  <Words>442</Words>
  <Application>Microsoft Office PowerPoint</Application>
  <PresentationFormat>On-screen Show (4:3)</PresentationFormat>
  <Paragraphs>75</Paragraphs>
  <Slides>28</Slides>
  <Notes>1</Notes>
  <HiddenSlides>0</HiddenSlides>
  <MMClips>4</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3: Tìm hiểu vai trò của biển </vt:lpstr>
      <vt:lpstr>PowerPoint Presentation</vt:lpstr>
      <vt:lpstr>PowerPoint Presentation</vt:lpstr>
      <vt:lpstr>PowerPoint Presentation</vt:lpstr>
      <vt:lpstr>PowerPoint Presentation</vt:lpstr>
      <vt:lpstr>PowerPoint Presentation</vt:lpstr>
      <vt:lpstr>PowerPoint Presentation</vt:lpstr>
    </vt:vector>
  </TitlesOfParts>
  <Company>http://viet4room.com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Manh Cuong</dc:creator>
  <cp:lastModifiedBy>Nguyen</cp:lastModifiedBy>
  <cp:revision>347</cp:revision>
  <dcterms:created xsi:type="dcterms:W3CDTF">2017-09-19T00:27:07Z</dcterms:created>
  <dcterms:modified xsi:type="dcterms:W3CDTF">2019-12-01T11:31:15Z</dcterms:modified>
</cp:coreProperties>
</file>