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2F79D-41EF-4070-ABB2-935BA9175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DD8CB3-4885-4860-9A90-E5490477B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3F07D-BF43-4698-9F59-492ABAC3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E9FCF-D5FF-4724-9A3D-6B65E647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C234E-1C1C-404B-995A-D9F5B59F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4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242F3-596D-44E0-A51B-14810AB29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5E55A7-1927-4EB0-A1F2-283A62C02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F3567-2882-43F7-B0D4-0F5D5F1F6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74AF3-5788-4D74-8B80-FB7EB96DC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70A9D-3BE1-4612-BB01-EB991246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67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C1EDA9-C569-49D0-9784-6A8FB6587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7CBFF-E635-40C1-AE06-25F1B1199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04231-CDE4-41B4-AFFF-FD346A2B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815C-BA16-418B-A0AE-2329B7CAB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21E0-F05A-4364-9D37-7B32A3E5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2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1DF97-AD0D-4DA7-B77D-BE0C73B11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26B78-731C-4C60-8230-9577FAABD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09FF-45B1-44E1-8A77-4D9587F1F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F2834-5DA9-40AB-ADAF-1044817F5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918BA-5065-4CBC-95B3-CA106BBA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D37F6-5D4D-4B49-853A-86AE63143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E0DB9-B74B-4DC6-9D8A-8413C5A61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5677D-5090-4039-9B6D-393E06CC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8560B-E3C4-4D72-9091-E24B7977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1E574-12F3-499A-9B92-36A3BB5C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22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173F-C02E-4D11-8F95-AF181058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13C0-028A-4931-BE9D-7AA134AF6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81BB6-FEFD-4370-A83B-B712F12D5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E242E-DA62-4A0A-B00A-CE385371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594E5-0AC3-485E-B7C1-A805B16C4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BF609-A006-4285-805B-A26EB072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2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4AC28-4092-4F82-9D6F-A83E2FA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4318-9052-4CCB-B44C-A41884086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9774C-56E2-4DD1-A594-229BCE9F7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ED82A-D946-4D73-9339-E911FB5FD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AD46F-9592-4D1D-953A-992619823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6889C6-F074-4986-A8DB-211340B1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55C14C-7BBA-49B6-8749-C361D437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2A475-354B-446D-B1DA-69AEA981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0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55736-6380-45DB-931A-38396B15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0AB0C-23DF-4486-AA0C-F89B04FA8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67104-8F14-4B96-9772-CA91CE89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5C53D-B6C4-4B8E-8761-B0CC958A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38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6BB50-A16A-455E-BBD3-94099989A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EE5F6-68DE-4E63-9E41-05733A9E3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95C1A-4043-4488-8F4D-E2A28587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70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9CB49-4807-41B6-8A81-C1900798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59A86-72CD-4D85-9AB8-7A0638C73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F055-A1F1-499D-A365-EC76DBB76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94AF9-7E0C-4519-80B7-798E3B13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45F21-F89C-40C6-84DD-4DA5FA11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2C35B-B42E-4C3E-A9E2-66A34771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A6597-0B39-4692-AF92-1FA39E718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54EFC2-010F-4232-B1AB-F1DE7F916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FEA421-4EA3-428F-BA76-6C31C9E07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68730-670E-40E8-ABD2-31C0B9E1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C7A01-5475-4C41-ADB3-EACBB5306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1F899-108A-44CA-9837-9EE998F2E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3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80836-8181-4530-9900-3CD9E5FA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6BB56-657F-46E9-B9C7-8894F60ED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11B70-441D-41FE-8C60-8AA8C0FA4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53A47-070E-46EA-96C5-832FE635C9D1}" type="datetimeFigureOut">
              <a:rPr lang="en-US" smtClean="0"/>
              <a:t>19/04/2022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B6784-E36D-461C-93C4-EFA4983CE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9FDB6-8CF0-4BD8-81EA-57A4220D6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78280-6EDA-4DE3-9B26-D5E5ED95E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6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4.wdp"/><Relationship Id="rId3" Type="http://schemas.microsoft.com/office/2007/relationships/hdphoto" Target="../media/hdphoto4.wdp"/><Relationship Id="rId7" Type="http://schemas.microsoft.com/office/2007/relationships/hdphoto" Target="../media/hdphoto11.wdp"/><Relationship Id="rId12" Type="http://schemas.openxmlformats.org/officeDocument/2006/relationships/image" Target="../media/image16.png"/><Relationship Id="rId17" Type="http://schemas.microsoft.com/office/2007/relationships/hdphoto" Target="../media/hdphoto16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2.wdp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ACA7-2EB6-4D77-A566-FF72936BB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2EDA01-63EA-48F1-B774-C235F184A1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6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5" b="13804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5420" y="2954454"/>
            <a:ext cx="2058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4A206A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 </a:t>
            </a:r>
            <a:endParaRPr lang="en-US" sz="5400" b="0" cap="none" spc="0" dirty="0">
              <a:ln w="0"/>
              <a:solidFill>
                <a:srgbClr val="4A206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739" y="3670476"/>
            <a:ext cx="829906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100" dirty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246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469413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1">
                    <a:lumMod val="7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859716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589696" y="2490689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21548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575678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6611" y="1303873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1841" y="2026552"/>
            <a:ext cx="8023538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12: THỬ NGHIỆM </a:t>
            </a:r>
          </a:p>
          <a:p>
            <a:pPr algn="ctr"/>
            <a:r>
              <a:rPr lang="en-US" sz="3700" b="1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TẠO VỚI CÁC CHẤT LIỆU</a:t>
            </a:r>
          </a:p>
          <a:p>
            <a:pPr algn="ctr"/>
            <a:r>
              <a:rPr lang="en-US" sz="3700" b="1" cap="none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LÀM TRANH BẰNG GIẤY XOẮN</a:t>
            </a:r>
            <a:endParaRPr lang="en-US" sz="3700" b="1" cap="none" spc="50" dirty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51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9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166811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57257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28173" y="13434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351" y="2621190"/>
            <a:ext cx="68129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82699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4415" y="1941233"/>
            <a:ext cx="71735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3100" dirty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086996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90" y="816730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190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32" y="1382411"/>
            <a:ext cx="3255940" cy="2257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6904" r="11531" b="3806"/>
          <a:stretch/>
        </p:blipFill>
        <p:spPr>
          <a:xfrm>
            <a:off x="4847678" y="1385335"/>
            <a:ext cx="3269772" cy="225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78" y="3957431"/>
            <a:ext cx="3269772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1236833" y="3957431"/>
            <a:ext cx="3255940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472356" y="1382411"/>
            <a:ext cx="262923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3748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2258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368" y="1421582"/>
            <a:ext cx="4069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>
              <a:buFontTx/>
              <a:buChar char="-"/>
            </a:pP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5" t="5258" r="7153" b="8733"/>
          <a:stretch/>
        </p:blipFill>
        <p:spPr>
          <a:xfrm>
            <a:off x="2202289" y="1622323"/>
            <a:ext cx="3815576" cy="396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090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Làm tranh tĩnh vật bằng giấy xoắn 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5827" r="17361"/>
          <a:stretch/>
        </p:blipFill>
        <p:spPr>
          <a:xfrm>
            <a:off x="2279561" y="1142999"/>
            <a:ext cx="7624293" cy="51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17286"/>
          <a:stretch/>
        </p:blipFill>
        <p:spPr>
          <a:xfrm>
            <a:off x="1442435" y="1291692"/>
            <a:ext cx="2086376" cy="154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19334"/>
          <a:stretch/>
        </p:blipFill>
        <p:spPr>
          <a:xfrm>
            <a:off x="1442436" y="2994952"/>
            <a:ext cx="2086375" cy="152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6" r="19078"/>
          <a:stretch/>
        </p:blipFill>
        <p:spPr>
          <a:xfrm>
            <a:off x="6019910" y="2994952"/>
            <a:ext cx="2068022" cy="15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6901"/>
          <a:stretch/>
        </p:blipFill>
        <p:spPr>
          <a:xfrm>
            <a:off x="3727470" y="2994952"/>
            <a:ext cx="2093781" cy="15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0" r="25993"/>
          <a:stretch/>
        </p:blipFill>
        <p:spPr>
          <a:xfrm>
            <a:off x="1442435" y="4668890"/>
            <a:ext cx="2086376" cy="151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25224"/>
          <a:stretch/>
        </p:blipFill>
        <p:spPr>
          <a:xfrm>
            <a:off x="3727469" y="4668890"/>
            <a:ext cx="2093781" cy="151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9" r="24456"/>
          <a:stretch/>
        </p:blipFill>
        <p:spPr>
          <a:xfrm>
            <a:off x="6019908" y="4668890"/>
            <a:ext cx="2068024" cy="151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696237" y="1650472"/>
            <a:ext cx="436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6591" y="3243252"/>
            <a:ext cx="256365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1691" y="4793706"/>
            <a:ext cx="265810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911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384</Words>
  <Application>Microsoft Office PowerPoint</Application>
  <PresentationFormat>Widescreen</PresentationFormat>
  <Paragraphs>45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2022-04-19T08:06:55Z</dcterms:created>
  <dcterms:modified xsi:type="dcterms:W3CDTF">2022-04-19T08:07:11Z</dcterms:modified>
</cp:coreProperties>
</file>