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0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0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37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8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6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9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6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9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3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2A278-BD85-4346-8464-056D21913BA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10851-B66B-4ABE-9C37-1031DB20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9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734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Truong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2022-01-28T15:13:16Z</dcterms:created>
  <dcterms:modified xsi:type="dcterms:W3CDTF">2022-01-28T15:14:27Z</dcterms:modified>
</cp:coreProperties>
</file>