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16"/>
  </p:notesMasterIdLst>
  <p:sldIdLst>
    <p:sldId id="256" r:id="rId2"/>
    <p:sldId id="300" r:id="rId3"/>
    <p:sldId id="287" r:id="rId4"/>
    <p:sldId id="284" r:id="rId5"/>
    <p:sldId id="285" r:id="rId6"/>
    <p:sldId id="286" r:id="rId7"/>
    <p:sldId id="258" r:id="rId8"/>
    <p:sldId id="259" r:id="rId9"/>
    <p:sldId id="288" r:id="rId10"/>
    <p:sldId id="301" r:id="rId11"/>
    <p:sldId id="290" r:id="rId12"/>
    <p:sldId id="302" r:id="rId13"/>
    <p:sldId id="303" r:id="rId14"/>
    <p:sldId id="313" r:id="rId15"/>
  </p:sldIdLst>
  <p:sldSz cx="9144000" cy="5143500" type="screen16x9"/>
  <p:notesSz cx="6858000" cy="9144000"/>
  <p:embeddedFontLst>
    <p:embeddedFont>
      <p:font typeface=".VnArial" panose="020B0604020202020204"/>
      <p:regular r:id="rId17"/>
      <p:bold r:id="rId18"/>
      <p:italic r:id="rId19"/>
      <p:boldItalic r:id="rId20"/>
    </p:embeddedFont>
    <p:embeddedFont>
      <p:font typeface=".VnTime" panose="020B720000000000000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Dosis" pitchFamily="2" charset="0"/>
      <p:regular r:id="rId29"/>
      <p:bold r:id="rId30"/>
    </p:embeddedFont>
    <p:embeddedFont>
      <p:font typeface="Franklin Gothic Book" panose="020B0503020102020204" pitchFamily="34" charset="0"/>
      <p:regular r:id="rId31"/>
      <p:italic r:id="rId32"/>
    </p:embeddedFont>
    <p:embeddedFont>
      <p:font typeface="Sniglet" panose="020B0604020202020204" charset="0"/>
      <p:regular r:id="rId33"/>
    </p:embeddedFont>
  </p:embeddedFontLst>
  <p:custDataLst>
    <p:tags r:id="rId3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4587"/>
    <a:srgbClr val="FF33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05E0FE-D782-4A1A-986F-B7B9CD512967}">
  <a:tblStyle styleId="{BE05E0FE-D782-4A1A-986F-B7B9CD512967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360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57578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388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814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414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5" name="Shape 5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6440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793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723692" y="4220090"/>
            <a:ext cx="794875" cy="985737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-58318" y="3053286"/>
            <a:ext cx="782014" cy="890356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4025101" y="3422420"/>
            <a:ext cx="370864" cy="809587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3078045" y="3128353"/>
            <a:ext cx="730670" cy="895810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5401647" y="3285712"/>
            <a:ext cx="805934" cy="750837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8364459" y="3346842"/>
            <a:ext cx="873792" cy="600259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4551116" y="3125540"/>
            <a:ext cx="657208" cy="679226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4419881" y="3994834"/>
            <a:ext cx="919681" cy="950907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2644911" y="4036537"/>
            <a:ext cx="890356" cy="706800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2116541" y="3186156"/>
            <a:ext cx="829754" cy="780162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1347360" y="3186146"/>
            <a:ext cx="599145" cy="706812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2681614" y="4813558"/>
            <a:ext cx="816943" cy="313966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7146421" y="4508764"/>
            <a:ext cx="1040883" cy="730620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7146430" y="3104431"/>
            <a:ext cx="684731" cy="721462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5262207" y="4729516"/>
            <a:ext cx="525045" cy="372666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8376371" y="4729061"/>
            <a:ext cx="508531" cy="324975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3808716" y="4429326"/>
            <a:ext cx="570934" cy="567281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7975390" y="3053271"/>
            <a:ext cx="541559" cy="67927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1570784" y="4028294"/>
            <a:ext cx="734323" cy="723314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247060" y="4094875"/>
            <a:ext cx="275433" cy="244207"/>
          </a:xfrm>
          <a:custGeom>
            <a:avLst/>
            <a:gdLst/>
            <a:ahLst/>
            <a:cxnLst/>
            <a:rect l="0" t="0" r="0" b="0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8516943" y="4082883"/>
            <a:ext cx="690236" cy="510383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859713" y="3417442"/>
            <a:ext cx="317619" cy="65900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Shape 184"/>
          <p:cNvSpPr/>
          <p:nvPr/>
        </p:nvSpPr>
        <p:spPr>
          <a:xfrm rot="1920742">
            <a:off x="5707037" y="4213989"/>
            <a:ext cx="884796" cy="750833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Shape 185"/>
          <p:cNvSpPr/>
          <p:nvPr/>
        </p:nvSpPr>
        <p:spPr>
          <a:xfrm rot="-3496844">
            <a:off x="115838" y="4509560"/>
            <a:ext cx="537852" cy="464440"/>
          </a:xfrm>
          <a:custGeom>
            <a:avLst/>
            <a:gdLst/>
            <a:ahLst/>
            <a:cxnLst/>
            <a:rect l="0" t="0" r="0" b="0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7518183" y="3966329"/>
            <a:ext cx="846268" cy="598458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Shape 187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6453205" y="3705906"/>
            <a:ext cx="666365" cy="752689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1866011" y="4742878"/>
            <a:ext cx="681078" cy="455286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6669805" y="4614394"/>
            <a:ext cx="308461" cy="330480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ctrTitle"/>
          </p:nvPr>
        </p:nvSpPr>
        <p:spPr>
          <a:xfrm>
            <a:off x="3210934" y="1661761"/>
            <a:ext cx="5301599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SzPct val="100000"/>
              <a:defRPr sz="3700" b="0"/>
            </a:lvl1pPr>
            <a:lvl2pPr lvl="1" algn="r" rtl="0">
              <a:spcBef>
                <a:spcPts val="0"/>
              </a:spcBef>
              <a:buSzPct val="100000"/>
              <a:defRPr sz="3700" b="0"/>
            </a:lvl2pPr>
            <a:lvl3pPr lvl="2" algn="r" rtl="0">
              <a:spcBef>
                <a:spcPts val="0"/>
              </a:spcBef>
              <a:buSzPct val="100000"/>
              <a:defRPr sz="3700" b="0"/>
            </a:lvl3pPr>
            <a:lvl4pPr lvl="3" algn="r" rtl="0">
              <a:spcBef>
                <a:spcPts val="0"/>
              </a:spcBef>
              <a:buSzPct val="100000"/>
              <a:defRPr sz="3700" b="0"/>
            </a:lvl4pPr>
            <a:lvl5pPr lvl="4" algn="r" rtl="0">
              <a:spcBef>
                <a:spcPts val="0"/>
              </a:spcBef>
              <a:buSzPct val="100000"/>
              <a:defRPr sz="3700" b="0"/>
            </a:lvl5pPr>
            <a:lvl6pPr lvl="5" algn="r" rtl="0">
              <a:spcBef>
                <a:spcPts val="0"/>
              </a:spcBef>
              <a:buSzPct val="100000"/>
              <a:defRPr sz="3700" b="0"/>
            </a:lvl6pPr>
            <a:lvl7pPr lvl="6" algn="r" rtl="0">
              <a:spcBef>
                <a:spcPts val="0"/>
              </a:spcBef>
              <a:buSzPct val="100000"/>
              <a:defRPr sz="3700" b="0"/>
            </a:lvl7pPr>
            <a:lvl8pPr lvl="7" algn="r" rtl="0">
              <a:spcBef>
                <a:spcPts val="0"/>
              </a:spcBef>
              <a:buSzPct val="100000"/>
              <a:defRPr sz="3700" b="0"/>
            </a:lvl8pPr>
            <a:lvl9pPr lvl="8" algn="r" rtl="0">
              <a:spcBef>
                <a:spcPts val="0"/>
              </a:spcBef>
              <a:buSzPct val="100000"/>
              <a:defRPr sz="3700" b="0"/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3210884" y="2864176"/>
            <a:ext cx="5301599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spcBef>
                <a:spcPts val="0"/>
              </a:spcBef>
              <a:buClr>
                <a:srgbClr val="1C4587"/>
              </a:buClr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4412080" y="4661638"/>
            <a:ext cx="450549" cy="558733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3968825" y="4000287"/>
            <a:ext cx="443259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6283364" y="42095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5746560" y="4042835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7063610" y="4132027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8742973" y="4166676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6581517" y="4041241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6507131" y="453396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5501053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5201566" y="4075598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4765584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55218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8052571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8052577" y="402927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6984573" y="4950383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6160714" y="4780233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85224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48922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88294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4489178" y="4206693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Shape 215"/>
          <p:cNvSpPr/>
          <p:nvPr/>
        </p:nvSpPr>
        <p:spPr>
          <a:xfrm rot="1920548">
            <a:off x="7236725" y="46581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8263292" y="4517804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Shape 217"/>
          <p:cNvSpPr/>
          <p:nvPr/>
        </p:nvSpPr>
        <p:spPr>
          <a:xfrm rot="-5400000">
            <a:off x="7684355" y="39822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76596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50595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7782420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1482764" y="42095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945960" y="4042835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263010" y="4132027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1780917" y="4041241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1706531" y="453396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700454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400966" y="4075598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-35015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7212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3251972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3251977" y="402927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2183973" y="4950383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1360114" y="4780233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37218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916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40288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2703" y="4900230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Shape 239"/>
          <p:cNvSpPr/>
          <p:nvPr/>
        </p:nvSpPr>
        <p:spPr>
          <a:xfrm rot="1920548">
            <a:off x="2436125" y="46581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3462692" y="4517804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Shape 241"/>
          <p:cNvSpPr/>
          <p:nvPr/>
        </p:nvSpPr>
        <p:spPr>
          <a:xfrm rot="-5400000">
            <a:off x="2883754" y="39822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28590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2589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2981819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Quot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8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8pPr>
            <a:lvl9pPr lvl="8" algn="ctr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7302880" y="-294361"/>
            <a:ext cx="450549" cy="558733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-35374" y="3366962"/>
            <a:ext cx="443259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8817947" y="3439660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8742973" y="4166676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8360954" y="450691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-77078" y="1488018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8052571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8052577" y="413232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7430898" y="4873170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85224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88294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8963978" y="1338718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Shape 260"/>
          <p:cNvSpPr/>
          <p:nvPr/>
        </p:nvSpPr>
        <p:spPr>
          <a:xfrm rot="-2426120">
            <a:off x="7110131" y="4877011"/>
            <a:ext cx="279909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76596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8797587" y="3078732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Shape 263"/>
          <p:cNvSpPr/>
          <p:nvPr/>
        </p:nvSpPr>
        <p:spPr>
          <a:xfrm>
            <a:off x="7782420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346877" y="6086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645010" y="355961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Shape 267"/>
          <p:cNvSpPr/>
          <p:nvPr/>
        </p:nvSpPr>
        <p:spPr>
          <a:xfrm>
            <a:off x="-7" y="101336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8699356" y="17911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700454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258966" y="-86251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-35015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7212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-243127" y="5420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-38626" y="579045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Shape 276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955989" y="-57166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1333293" y="4678454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916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1525678" y="4911343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2703" y="4900230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Shape 282"/>
          <p:cNvSpPr/>
          <p:nvPr/>
        </p:nvSpPr>
        <p:spPr>
          <a:xfrm rot="1920548">
            <a:off x="8225550" y="6252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346867" y="4064142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Shape 284"/>
          <p:cNvSpPr/>
          <p:nvPr/>
        </p:nvSpPr>
        <p:spPr>
          <a:xfrm rot="-5400000">
            <a:off x="7996280" y="3169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8801760" y="790270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2589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8699345" y="1151406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76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/>
        </p:nvSpPr>
        <p:spPr>
          <a:xfrm>
            <a:off x="7302880" y="-294361"/>
            <a:ext cx="450549" cy="558733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-35374" y="3366962"/>
            <a:ext cx="443259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8817947" y="3439660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8742973" y="4166676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8360954" y="450691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-77078" y="1488018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8052571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8052577" y="413232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7430898" y="4873170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Shape 47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85224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Shape 481"/>
          <p:cNvSpPr/>
          <p:nvPr/>
        </p:nvSpPr>
        <p:spPr>
          <a:xfrm>
            <a:off x="88294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8963978" y="1338718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Shape 483"/>
          <p:cNvSpPr/>
          <p:nvPr/>
        </p:nvSpPr>
        <p:spPr>
          <a:xfrm rot="-2426120">
            <a:off x="7110131" y="4877011"/>
            <a:ext cx="279909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76596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8797587" y="3078732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7782420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Shape 487"/>
          <p:cNvSpPr/>
          <p:nvPr/>
        </p:nvSpPr>
        <p:spPr>
          <a:xfrm>
            <a:off x="346877" y="6086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Shape 488"/>
          <p:cNvSpPr/>
          <p:nvPr/>
        </p:nvSpPr>
        <p:spPr>
          <a:xfrm>
            <a:off x="645010" y="355961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Shape 48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Shape 490"/>
          <p:cNvSpPr/>
          <p:nvPr/>
        </p:nvSpPr>
        <p:spPr>
          <a:xfrm>
            <a:off x="-7" y="101336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Shape 491"/>
          <p:cNvSpPr/>
          <p:nvPr/>
        </p:nvSpPr>
        <p:spPr>
          <a:xfrm>
            <a:off x="8699356" y="17911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700454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258966" y="-86251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-35015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7212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-243127" y="5420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-38626" y="579045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955989" y="-57166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1333293" y="4678454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916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1525678" y="4911343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Shape 504"/>
          <p:cNvSpPr/>
          <p:nvPr/>
        </p:nvSpPr>
        <p:spPr>
          <a:xfrm>
            <a:off x="2703" y="4900230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Shape 505"/>
          <p:cNvSpPr/>
          <p:nvPr/>
        </p:nvSpPr>
        <p:spPr>
          <a:xfrm rot="1920548">
            <a:off x="8225550" y="6252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346867" y="4064142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Shape 507"/>
          <p:cNvSpPr/>
          <p:nvPr/>
        </p:nvSpPr>
        <p:spPr>
          <a:xfrm rot="-5400000">
            <a:off x="7996280" y="3169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Shape 508"/>
          <p:cNvSpPr/>
          <p:nvPr/>
        </p:nvSpPr>
        <p:spPr>
          <a:xfrm>
            <a:off x="8801760" y="790270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Shape 509"/>
          <p:cNvSpPr/>
          <p:nvPr/>
        </p:nvSpPr>
        <p:spPr>
          <a:xfrm>
            <a:off x="2589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8699345" y="1151406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/>
        </p:nvSpPr>
        <p:spPr>
          <a:xfrm>
            <a:off x="7302880" y="-294361"/>
            <a:ext cx="450549" cy="558733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-35374" y="3366962"/>
            <a:ext cx="443259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8817947" y="3439660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8742973" y="4166676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8360954" y="450691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-77078" y="1488018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8052571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8052577" y="413232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7430898" y="4873170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Shape 47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85224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Shape 481"/>
          <p:cNvSpPr/>
          <p:nvPr/>
        </p:nvSpPr>
        <p:spPr>
          <a:xfrm>
            <a:off x="88294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8963978" y="1338718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Shape 483"/>
          <p:cNvSpPr/>
          <p:nvPr/>
        </p:nvSpPr>
        <p:spPr>
          <a:xfrm rot="-2426120">
            <a:off x="7110131" y="4877011"/>
            <a:ext cx="279909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76596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8797587" y="3078732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7782420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Shape 487"/>
          <p:cNvSpPr/>
          <p:nvPr/>
        </p:nvSpPr>
        <p:spPr>
          <a:xfrm>
            <a:off x="346877" y="6086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Shape 488"/>
          <p:cNvSpPr/>
          <p:nvPr/>
        </p:nvSpPr>
        <p:spPr>
          <a:xfrm>
            <a:off x="645010" y="355961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Shape 48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Shape 490"/>
          <p:cNvSpPr/>
          <p:nvPr/>
        </p:nvSpPr>
        <p:spPr>
          <a:xfrm>
            <a:off x="-7" y="101336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Shape 491"/>
          <p:cNvSpPr/>
          <p:nvPr/>
        </p:nvSpPr>
        <p:spPr>
          <a:xfrm>
            <a:off x="8699356" y="17911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700454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258966" y="-86251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-35015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7212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-243127" y="5420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-38626" y="579045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955989" y="-57166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1333293" y="4678454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916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1525678" y="4911343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Shape 504"/>
          <p:cNvSpPr/>
          <p:nvPr/>
        </p:nvSpPr>
        <p:spPr>
          <a:xfrm>
            <a:off x="2703" y="4900230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Shape 505"/>
          <p:cNvSpPr/>
          <p:nvPr/>
        </p:nvSpPr>
        <p:spPr>
          <a:xfrm rot="1920548">
            <a:off x="8225550" y="6252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346867" y="4064142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Shape 507"/>
          <p:cNvSpPr/>
          <p:nvPr/>
        </p:nvSpPr>
        <p:spPr>
          <a:xfrm rot="-5400000">
            <a:off x="7996280" y="3169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Shape 508"/>
          <p:cNvSpPr/>
          <p:nvPr/>
        </p:nvSpPr>
        <p:spPr>
          <a:xfrm>
            <a:off x="8801760" y="790270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Shape 509"/>
          <p:cNvSpPr/>
          <p:nvPr/>
        </p:nvSpPr>
        <p:spPr>
          <a:xfrm>
            <a:off x="2589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8699345" y="1151406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4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33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696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-6" y="-23"/>
            <a:ext cx="9143797" cy="5143377"/>
            <a:chOff x="239950" y="872550"/>
            <a:chExt cx="7042900" cy="3961625"/>
          </a:xfrm>
        </p:grpSpPr>
        <p:sp>
          <p:nvSpPr>
            <p:cNvPr id="7" name="Shape 7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0" t="0" r="0" b="0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8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0" t="0" r="0" b="0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3D4965"/>
              </a:buClr>
              <a:buSzPct val="1000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480"/>
              </a:spcBef>
              <a:buClr>
                <a:srgbClr val="3D4965"/>
              </a:buClr>
              <a:buSzPct val="100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480"/>
              </a:spcBef>
              <a:buClr>
                <a:srgbClr val="3D4965"/>
              </a:buClr>
              <a:buSzPct val="100000"/>
              <a:buFont typeface="Dosis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2" r:id="rId3"/>
    <p:sldLayoutId id="2147483656" r:id="rId4"/>
    <p:sldLayoutId id="2147483659" r:id="rId5"/>
    <p:sldLayoutId id="2147483657" r:id="rId6"/>
    <p:sldLayoutId id="2147483661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1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1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5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media4.m4a"/><Relationship Id="rId7" Type="http://schemas.openxmlformats.org/officeDocument/2006/relationships/audio" Target="../media/audio3.wav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media5.m4a"/><Relationship Id="rId7" Type="http://schemas.openxmlformats.org/officeDocument/2006/relationships/audio" Target="../media/audio3.wav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media6.m4a"/><Relationship Id="rId7" Type="http://schemas.openxmlformats.org/officeDocument/2006/relationships/audio" Target="../media/audio3.wav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ctrTitle"/>
          </p:nvPr>
        </p:nvSpPr>
        <p:spPr>
          <a:xfrm>
            <a:off x="1505529" y="751925"/>
            <a:ext cx="6153000" cy="1159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HỌC LỚP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7466" y="2049140"/>
            <a:ext cx="316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1C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1C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49219F-6E2E-4005-9848-6C1076456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813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865480" y="160253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A. HOẠT ĐỘNG THỰC HÀNH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18300" y="765002"/>
            <a:ext cx="9185357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TỔNG HỢP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00" y="1463502"/>
            <a:ext cx="8724900" cy="3362325"/>
          </a:xfrm>
          <a:prstGeom prst="rect">
            <a:avLst/>
          </a:prstGeom>
        </p:spPr>
      </p:pic>
      <p:pic>
        <p:nvPicPr>
          <p:cNvPr id="1026" name="Picture 2" descr="A. Hoạt động thực hành - Bài 5: Thực hành tổng hợp (chủ đề 2) | Hướng dẫn học  tin học lớp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5524327"/>
            <a:ext cx="67151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0180" y="4681835"/>
            <a:ext cx="49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5678" y="4681835"/>
            <a:ext cx="49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2513" y="4681835"/>
            <a:ext cx="49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8414E9-787F-4671-AFA5-0D69BFD501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3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191">
        <p14:window dir="vert"/>
      </p:transition>
    </mc:Choice>
    <mc:Fallback xmlns="">
      <p:transition spd="slow" advTm="16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7150"/>
            <a:ext cx="9144000" cy="5029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75409B-3BB4-4F71-9C78-C42C11A6B2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458"/>
    </mc:Choice>
    <mc:Fallback xmlns="">
      <p:transition spd="slow" advTm="477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634" objId="2"/>
        <p14:triggerEvt type="onClick" time="5635" objId="2"/>
        <p14:stopEvt time="474156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865480" y="160253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A. HOẠT ĐỘNG THỰC HÀNH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18300" y="765002"/>
            <a:ext cx="8882481" cy="8324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773100" y="2344772"/>
            <a:ext cx="2370900" cy="157952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4 – 2 – 3 – 5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400" y="1807901"/>
            <a:ext cx="6065837" cy="31819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66875D-D1F9-41C7-93C9-5208A53401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17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103">
        <p14:window dir="vert"/>
      </p:transition>
    </mc:Choice>
    <mc:Fallback xmlns="">
      <p:transition spd="slow" advTm="271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7150"/>
            <a:ext cx="9144000" cy="5029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156FD3-508F-4AAE-B631-91677E0AF1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314"/>
    </mc:Choice>
    <mc:Fallback xmlns="">
      <p:transition spd="slow" advTm="194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821" objId="2"/>
        <p14:triggerEvt type="onClick" time="5821" objId="2"/>
        <p14:stopEvt time="192176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 txBox="1">
            <a:spLocks noGrp="1"/>
          </p:cNvSpPr>
          <p:nvPr>
            <p:ph type="ctrTitle" idx="4294967295"/>
          </p:nvPr>
        </p:nvSpPr>
        <p:spPr>
          <a:xfrm>
            <a:off x="3679071" y="1491741"/>
            <a:ext cx="3229200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dirty="0"/>
              <a:t>THANKS!</a:t>
            </a:r>
          </a:p>
        </p:txBody>
      </p:sp>
      <p:sp>
        <p:nvSpPr>
          <p:cNvPr id="705" name="Shape 705"/>
          <p:cNvSpPr/>
          <p:nvPr/>
        </p:nvSpPr>
        <p:spPr>
          <a:xfrm>
            <a:off x="2257757" y="1402659"/>
            <a:ext cx="1180108" cy="1089974"/>
          </a:xfrm>
          <a:custGeom>
            <a:avLst/>
            <a:gdLst/>
            <a:ahLst/>
            <a:cxnLst/>
            <a:rect l="0" t="0" r="0" b="0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3C78D8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5F71CF-204C-4D06-B6D4-310CC1F3A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8"/>
    </mc:Choice>
    <mc:Fallback xmlns="">
      <p:transition spd="slow" advTm="12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429" y="119179"/>
            <a:ext cx="701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544" y="1013639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7" y="1760240"/>
            <a:ext cx="784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4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544" y="2621771"/>
            <a:ext cx="800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7" y="3416960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Audio 2">
            <a:hlinkClick r:id="" action="ppaction://media"/>
            <a:extLst>
              <a:ext uri="{FF2B5EF4-FFF2-40B4-BE49-F238E27FC236}">
                <a16:creationId xmlns:a16="http://schemas.microsoft.com/office/drawing/2014/main" id="{1B619DE3-B9CF-48AE-9F30-D248E36A52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4468" y="4705184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0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7"/>
    </mc:Choice>
    <mc:Fallback xmlns="">
      <p:transition spd="slow" advTm="19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>
            <a:spLocks noGrp="1"/>
          </p:cNvSpPr>
          <p:nvPr>
            <p:ph type="ctrTitle" idx="4294967295"/>
          </p:nvPr>
        </p:nvSpPr>
        <p:spPr>
          <a:xfrm>
            <a:off x="685750" y="1887365"/>
            <a:ext cx="7772400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dirty="0"/>
              <a:t>KHỞI ĐỘNG ĐẦU GIỜ</a:t>
            </a:r>
          </a:p>
        </p:txBody>
      </p:sp>
      <p:sp>
        <p:nvSpPr>
          <p:cNvPr id="556" name="Shape 556"/>
          <p:cNvSpPr/>
          <p:nvPr/>
        </p:nvSpPr>
        <p:spPr>
          <a:xfrm>
            <a:off x="4572753" y="291799"/>
            <a:ext cx="1323527" cy="1341148"/>
          </a:xfrm>
          <a:custGeom>
            <a:avLst/>
            <a:gdLst/>
            <a:ahLst/>
            <a:cxnLst/>
            <a:rect l="0" t="0" r="0" b="0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Shape 554"/>
          <p:cNvSpPr txBox="1">
            <a:spLocks/>
          </p:cNvSpPr>
          <p:nvPr/>
        </p:nvSpPr>
        <p:spPr>
          <a:xfrm>
            <a:off x="685750" y="2951604"/>
            <a:ext cx="7772400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Sniglet"/>
              <a:buNone/>
              <a:defRPr sz="1800" b="1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  <a:rtl val="0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/>
            <a:r>
              <a:rPr lang="en" sz="4400" dirty="0"/>
              <a:t>TRÒ CHƠI “AI NHANH AI ĐÚNG”</a:t>
            </a:r>
          </a:p>
        </p:txBody>
      </p:sp>
      <p:sp>
        <p:nvSpPr>
          <p:cNvPr id="557" name="Shape 557"/>
          <p:cNvSpPr/>
          <p:nvPr/>
        </p:nvSpPr>
        <p:spPr>
          <a:xfrm rot="1473079">
            <a:off x="3369356" y="961431"/>
            <a:ext cx="773816" cy="753764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58" name="Shape 558"/>
          <p:cNvSpPr/>
          <p:nvPr/>
        </p:nvSpPr>
        <p:spPr>
          <a:xfrm>
            <a:off x="4316768" y="163633"/>
            <a:ext cx="338774" cy="32920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59" name="Shape 559"/>
          <p:cNvSpPr/>
          <p:nvPr/>
        </p:nvSpPr>
        <p:spPr>
          <a:xfrm rot="2487273">
            <a:off x="4098884" y="1657406"/>
            <a:ext cx="241052" cy="23424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65A768-26E0-454E-A64D-26AE2E6F0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228">
        <p:circle/>
      </p:transition>
    </mc:Choice>
    <mc:Fallback xmlns="">
      <p:transition spd="slow" advTm="922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7117493" y="187221"/>
            <a:ext cx="484585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3979069" y="4251381"/>
            <a:ext cx="964406" cy="432736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1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2110" b="1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3631130" y="3414802"/>
            <a:ext cx="1538840" cy="442834"/>
            <a:chOff x="142" y="1786"/>
            <a:chExt cx="4967" cy="660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30"/>
              <a:ext cx="596" cy="161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00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786"/>
              <a:ext cx="4758" cy="66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B</a:t>
              </a: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4224337" y="4323684"/>
            <a:ext cx="482204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4271963" y="4355830"/>
            <a:ext cx="450056" cy="22502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4270773" y="4339162"/>
            <a:ext cx="482203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4271963" y="4323684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4236244" y="4355831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306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024CB1-CEF3-4D04-B0CC-AA68FC39A299}" type="slidenum">
              <a:rPr lang="en-US" smtClean="0">
                <a:solidFill>
                  <a:srgbClr val="D38E27"/>
                </a:solidFill>
                <a:cs typeface="Arial" panose="020B0604020202020204" pitchFamily="34" charset="0"/>
              </a:rPr>
              <a:pPr/>
              <a:t>4</a:t>
            </a:fld>
            <a:endParaRPr lang="en-US">
              <a:solidFill>
                <a:srgbClr val="D38E27"/>
              </a:solidFill>
              <a:cs typeface="Arial" panose="020B0604020202020204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122647" y="553719"/>
            <a:ext cx="744245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endParaRPr lang="en-US" sz="28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 sao chép hình em sử dụng phím nào dưới đây?</a:t>
            </a:r>
          </a:p>
        </p:txBody>
      </p:sp>
      <p:sp>
        <p:nvSpPr>
          <p:cNvPr id="55308" name="TextBox 1"/>
          <p:cNvSpPr txBox="1">
            <a:spLocks noChangeArrowheads="1"/>
          </p:cNvSpPr>
          <p:nvPr/>
        </p:nvSpPr>
        <p:spPr bwMode="auto">
          <a:xfrm>
            <a:off x="1439466" y="2026969"/>
            <a:ext cx="2857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Shift + N</a:t>
            </a:r>
          </a:p>
        </p:txBody>
      </p:sp>
      <p:sp>
        <p:nvSpPr>
          <p:cNvPr id="55309" name="TextBox 22"/>
          <p:cNvSpPr txBox="1">
            <a:spLocks noChangeArrowheads="1"/>
          </p:cNvSpPr>
          <p:nvPr/>
        </p:nvSpPr>
        <p:spPr bwMode="auto">
          <a:xfrm>
            <a:off x="1428750" y="2571085"/>
            <a:ext cx="2971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Ctrl + C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0" name="TextBox 23"/>
          <p:cNvSpPr txBox="1">
            <a:spLocks noChangeArrowheads="1"/>
          </p:cNvSpPr>
          <p:nvPr/>
        </p:nvSpPr>
        <p:spPr bwMode="auto">
          <a:xfrm>
            <a:off x="5101499" y="2011052"/>
            <a:ext cx="32504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Tab + Z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1" name="TextBox 24"/>
          <p:cNvSpPr txBox="1">
            <a:spLocks noChangeArrowheads="1"/>
          </p:cNvSpPr>
          <p:nvPr/>
        </p:nvSpPr>
        <p:spPr bwMode="auto">
          <a:xfrm>
            <a:off x="5101499" y="2567241"/>
            <a:ext cx="365879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Tab + 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5A2494-ACEC-4558-87BC-88304807A8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18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950">
        <p:split orient="vert"/>
      </p:transition>
    </mc:Choice>
    <mc:Fallback xmlns="">
      <p:transition spd="slow" advTm="3195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7364081" y="122890"/>
            <a:ext cx="484585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4222408" y="4252618"/>
            <a:ext cx="964406" cy="432736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1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11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1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11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3452988" y="3648898"/>
            <a:ext cx="1538840" cy="442834"/>
            <a:chOff x="142" y="1786"/>
            <a:chExt cx="4967" cy="660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30"/>
              <a:ext cx="596" cy="161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00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786"/>
              <a:ext cx="4758" cy="66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D</a:t>
              </a: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4417074" y="4297671"/>
            <a:ext cx="482204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4464700" y="4329817"/>
            <a:ext cx="450056" cy="22502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4463510" y="4313149"/>
            <a:ext cx="482203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4464700" y="4297671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4428981" y="4329818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306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024CB1-CEF3-4D04-B0CC-AA68FC39A299}" type="slidenum">
              <a:rPr lang="en-US" smtClean="0">
                <a:solidFill>
                  <a:srgbClr val="D38E27"/>
                </a:solidFill>
                <a:cs typeface="Arial" panose="020B0604020202020204" pitchFamily="34" charset="0"/>
              </a:rPr>
              <a:pPr/>
              <a:t>5</a:t>
            </a:fld>
            <a:endParaRPr lang="en-US">
              <a:solidFill>
                <a:srgbClr val="D38E27"/>
              </a:solidFill>
              <a:cs typeface="Arial" panose="020B0604020202020204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079653" y="269007"/>
            <a:ext cx="653300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308" name="TextBox 1"/>
          <p:cNvSpPr txBox="1">
            <a:spLocks noChangeArrowheads="1"/>
          </p:cNvSpPr>
          <p:nvPr/>
        </p:nvSpPr>
        <p:spPr bwMode="auto">
          <a:xfrm>
            <a:off x="1499872" y="2196681"/>
            <a:ext cx="2857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Ctrl + M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9" name="TextBox 22"/>
          <p:cNvSpPr txBox="1">
            <a:spLocks noChangeArrowheads="1"/>
          </p:cNvSpPr>
          <p:nvPr/>
        </p:nvSpPr>
        <p:spPr bwMode="auto">
          <a:xfrm>
            <a:off x="1510363" y="2771918"/>
            <a:ext cx="2971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Ctrl + N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0" name="TextBox 23"/>
          <p:cNvSpPr txBox="1">
            <a:spLocks noChangeArrowheads="1"/>
          </p:cNvSpPr>
          <p:nvPr/>
        </p:nvSpPr>
        <p:spPr bwMode="auto">
          <a:xfrm>
            <a:off x="5253832" y="2196681"/>
            <a:ext cx="32504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Ctrl + A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1" name="TextBox 24"/>
          <p:cNvSpPr txBox="1">
            <a:spLocks noChangeArrowheads="1"/>
          </p:cNvSpPr>
          <p:nvPr/>
        </p:nvSpPr>
        <p:spPr bwMode="auto">
          <a:xfrm>
            <a:off x="5253832" y="2771918"/>
            <a:ext cx="365879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Ctrl + Z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6FA13B-D684-4FF2-9549-9D62AF5956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0464357"/>
      </p:ext>
    </p:extLst>
  </p:cSld>
  <p:clrMapOvr>
    <a:masterClrMapping/>
  </p:clrMapOvr>
  <p:transition spd="slow" advClick="0" advTm="324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7364081" y="122890"/>
            <a:ext cx="484585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4445588" y="4083216"/>
            <a:ext cx="964406" cy="38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1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11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1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11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2868216" y="3646070"/>
            <a:ext cx="1538840" cy="442834"/>
            <a:chOff x="142" y="1786"/>
            <a:chExt cx="4967" cy="660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30"/>
              <a:ext cx="596" cy="161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00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786"/>
              <a:ext cx="4758" cy="66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B</a:t>
              </a: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4655137" y="4100720"/>
            <a:ext cx="482204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4702763" y="4132866"/>
            <a:ext cx="450056" cy="22502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4701573" y="4116198"/>
            <a:ext cx="482203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4702763" y="4100720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4667044" y="4132867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306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024CB1-CEF3-4D04-B0CC-AA68FC39A299}" type="slidenum">
              <a:rPr lang="en-US" smtClean="0">
                <a:solidFill>
                  <a:srgbClr val="D38E27"/>
                </a:solidFill>
                <a:cs typeface="Arial" panose="020B0604020202020204" pitchFamily="34" charset="0"/>
              </a:rPr>
              <a:pPr/>
              <a:t>6</a:t>
            </a:fld>
            <a:endParaRPr lang="en-US">
              <a:solidFill>
                <a:srgbClr val="D38E27"/>
              </a:solidFill>
              <a:cs typeface="Arial" panose="020B0604020202020204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557337" y="269008"/>
            <a:ext cx="587216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spcBef>
                <a:spcPct val="50000"/>
              </a:spcBef>
              <a:defRPr/>
            </a:pP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vẽ hình tròn, hình vuông em nhấn giữ phím nào dưới đây ?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499872" y="2196681"/>
            <a:ext cx="2857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Ctrl + Z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1510363" y="2771918"/>
            <a:ext cx="2971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Shift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5253832" y="2196681"/>
            <a:ext cx="32504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Ctrl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5253832" y="2771918"/>
            <a:ext cx="365879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Enter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0B96CA-67DA-48B4-B60B-7C88997EFD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18173"/>
      </p:ext>
    </p:extLst>
  </p:cSld>
  <p:clrMapOvr>
    <a:masterClrMapping/>
  </p:clrMapOvr>
  <p:transition spd="slow" advTm="2981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54"/>
          <p:cNvSpPr txBox="1">
            <a:spLocks/>
          </p:cNvSpPr>
          <p:nvPr/>
        </p:nvSpPr>
        <p:spPr>
          <a:xfrm>
            <a:off x="790672" y="864922"/>
            <a:ext cx="7557571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Sniglet"/>
              <a:buNone/>
              <a:defRPr sz="1800" b="1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  <a:rtl val="0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" sz="3600" dirty="0"/>
              <a:t>CHỦ ĐỀ 1: EM TẬP VẼ</a:t>
            </a:r>
            <a:br>
              <a:rPr lang="en" sz="3600" dirty="0"/>
            </a:br>
            <a:r>
              <a:rPr lang="en" sz="3600" dirty="0"/>
              <a:t>BÀI 5: THỰC HÀNH TỔNG HỢP (Tiết 1)</a:t>
            </a:r>
            <a:br>
              <a:rPr lang="en" sz="3600" dirty="0"/>
            </a:br>
            <a:r>
              <a:rPr lang="en" sz="3600" dirty="0"/>
              <a:t>(SGK trang 45)</a:t>
            </a:r>
          </a:p>
        </p:txBody>
      </p:sp>
      <p:sp>
        <p:nvSpPr>
          <p:cNvPr id="6" name="Shape 806"/>
          <p:cNvSpPr/>
          <p:nvPr/>
        </p:nvSpPr>
        <p:spPr>
          <a:xfrm>
            <a:off x="1664037" y="-88343"/>
            <a:ext cx="1104910" cy="1088367"/>
          </a:xfrm>
          <a:custGeom>
            <a:avLst/>
            <a:gdLst/>
            <a:ahLst/>
            <a:cxnLst/>
            <a:rect l="0" t="0" r="0" b="0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808"/>
          <p:cNvSpPr/>
          <p:nvPr/>
        </p:nvSpPr>
        <p:spPr>
          <a:xfrm>
            <a:off x="2242751" y="356455"/>
            <a:ext cx="1052391" cy="643569"/>
          </a:xfrm>
          <a:custGeom>
            <a:avLst/>
            <a:gdLst/>
            <a:ahLst/>
            <a:cxnLst/>
            <a:rect l="0" t="0" r="0" b="0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FA8D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A66625-C184-4540-A6C9-3931A216F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574">
        <p15:prstTrans prst="fracture"/>
      </p:transition>
    </mc:Choice>
    <mc:Fallback xmlns="">
      <p:transition spd="slow" advTm="13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ctrTitle"/>
          </p:nvPr>
        </p:nvSpPr>
        <p:spPr>
          <a:xfrm>
            <a:off x="2263484" y="121186"/>
            <a:ext cx="5301599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dirty="0"/>
              <a:t>MỤC TIÊU BÀI HỌC</a:t>
            </a:r>
          </a:p>
        </p:txBody>
      </p:sp>
      <p:sp>
        <p:nvSpPr>
          <p:cNvPr id="538" name="Shape 538"/>
          <p:cNvSpPr txBox="1">
            <a:spLocks noGrp="1"/>
          </p:cNvSpPr>
          <p:nvPr>
            <p:ph type="subTitle" idx="1"/>
          </p:nvPr>
        </p:nvSpPr>
        <p:spPr>
          <a:xfrm>
            <a:off x="644004" y="1457254"/>
            <a:ext cx="7728866" cy="12133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 dụng kiến thức đã học để vẽ bức tranh về chủ đề tùy chọn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A909BA-071E-422D-AEA1-B9782629D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9182">
        <p14:glitter pattern="hexagon"/>
      </p:transition>
    </mc:Choice>
    <mc:Fallback xmlns="">
      <p:transition spd="slow" advTm="91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01" y="2230114"/>
            <a:ext cx="8841064" cy="151561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65480" y="160253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A. HOẠT ĐỘNG THỰC HÀNH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08586" y="799245"/>
            <a:ext cx="7478713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87073" y="2433430"/>
            <a:ext cx="418755" cy="360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03382" y="3061319"/>
            <a:ext cx="1129989" cy="3515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82215" y="2659893"/>
            <a:ext cx="902590" cy="36018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549923" y="1321613"/>
            <a:ext cx="1633751" cy="536321"/>
            <a:chOff x="347863" y="989183"/>
            <a:chExt cx="1633751" cy="536321"/>
          </a:xfrm>
        </p:grpSpPr>
        <p:sp>
          <p:nvSpPr>
            <p:cNvPr id="20" name="Rounded Rectangle 19"/>
            <p:cNvSpPr/>
            <p:nvPr/>
          </p:nvSpPr>
          <p:spPr>
            <a:xfrm>
              <a:off x="347863" y="989183"/>
              <a:ext cx="1484745" cy="536321"/>
            </a:xfrm>
            <a:prstGeom prst="roundRect">
              <a:avLst/>
            </a:prstGeom>
            <a:solidFill>
              <a:srgbClr val="ABFFC7"/>
            </a:solidFill>
            <a:ln w="12700" cap="flat" cmpd="sng" algn="ctr">
              <a:solidFill>
                <a:srgbClr val="99FF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61751"/>
              <a:endParaRPr lang="en-US" sz="2316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2933" y="1048611"/>
              <a:ext cx="1558681" cy="448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61751"/>
              <a:r>
                <a:rPr lang="en-US" sz="2316" kern="0" dirty="0">
                  <a:solidFill>
                    <a:prstClr val="black"/>
                  </a:solidFill>
                  <a:latin typeface="Calibri"/>
                </a:rPr>
                <a:t>Sao </a:t>
              </a:r>
              <a:r>
                <a:rPr lang="en-US" sz="2316" kern="0" dirty="0" err="1">
                  <a:solidFill>
                    <a:prstClr val="black"/>
                  </a:solidFill>
                  <a:latin typeface="Calibri"/>
                </a:rPr>
                <a:t>chép</a:t>
              </a:r>
              <a:endParaRPr lang="en-US" sz="2316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H="1">
            <a:off x="5227468" y="1884700"/>
            <a:ext cx="1040862" cy="54092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>
          <a:xfrm flipH="1">
            <a:off x="1702831" y="1798464"/>
            <a:ext cx="392907" cy="82164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>
          <a:xfrm flipH="1">
            <a:off x="3461563" y="1700784"/>
            <a:ext cx="646714" cy="134190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>
          <a:xfrm flipV="1">
            <a:off x="5286750" y="3333075"/>
            <a:ext cx="1771409" cy="84867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Straight Arrow Connector 33"/>
          <p:cNvCxnSpPr/>
          <p:nvPr/>
        </p:nvCxnSpPr>
        <p:spPr>
          <a:xfrm flipH="1" flipV="1">
            <a:off x="4925739" y="3247311"/>
            <a:ext cx="1566199" cy="94479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62" name="Group 61"/>
          <p:cNvGrpSpPr/>
          <p:nvPr/>
        </p:nvGrpSpPr>
        <p:grpSpPr>
          <a:xfrm>
            <a:off x="6294236" y="1257526"/>
            <a:ext cx="2376881" cy="664494"/>
            <a:chOff x="6294236" y="1257526"/>
            <a:chExt cx="2376881" cy="664494"/>
          </a:xfrm>
        </p:grpSpPr>
        <p:sp>
          <p:nvSpPr>
            <p:cNvPr id="35" name="Rounded Rectangle 34"/>
            <p:cNvSpPr/>
            <p:nvPr/>
          </p:nvSpPr>
          <p:spPr>
            <a:xfrm>
              <a:off x="6294236" y="1257526"/>
              <a:ext cx="2376881" cy="664494"/>
            </a:xfrm>
            <a:prstGeom prst="roundRect">
              <a:avLst/>
            </a:prstGeom>
            <a:solidFill>
              <a:srgbClr val="ABFFC7"/>
            </a:solidFill>
            <a:ln w="12700" cap="flat" cmpd="sng" algn="ctr">
              <a:solidFill>
                <a:srgbClr val="99FF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61751"/>
              <a:endParaRPr lang="en-US" sz="2316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399220" y="1335018"/>
              <a:ext cx="2271897" cy="448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61751"/>
              <a:r>
                <a:rPr lang="en-US" sz="2316" kern="0" dirty="0" err="1">
                  <a:solidFill>
                    <a:prstClr val="black"/>
                  </a:solidFill>
                  <a:latin typeface="Calibri"/>
                </a:rPr>
                <a:t>Viết</a:t>
              </a:r>
              <a:r>
                <a:rPr lang="en-US" sz="2316" kern="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316" kern="0" dirty="0" err="1">
                  <a:solidFill>
                    <a:prstClr val="black"/>
                  </a:solidFill>
                  <a:latin typeface="Calibri"/>
                </a:rPr>
                <a:t>chữ</a:t>
              </a:r>
              <a:r>
                <a:rPr lang="en-US" sz="2316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316" dirty="0" err="1">
                  <a:solidFill>
                    <a:prstClr val="black"/>
                  </a:solidFill>
                  <a:latin typeface="Calibri"/>
                </a:rPr>
                <a:t>lên</a:t>
              </a:r>
              <a:r>
                <a:rPr lang="en-US" sz="2316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316" dirty="0" err="1">
                  <a:solidFill>
                    <a:prstClr val="black"/>
                  </a:solidFill>
                  <a:latin typeface="Calibri"/>
                </a:rPr>
                <a:t>hình</a:t>
              </a:r>
              <a:endParaRPr lang="en-US" sz="2316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 flipV="1">
            <a:off x="3317123" y="2759969"/>
            <a:ext cx="1150832" cy="142178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52" name="Group 51"/>
          <p:cNvGrpSpPr/>
          <p:nvPr/>
        </p:nvGrpSpPr>
        <p:grpSpPr>
          <a:xfrm>
            <a:off x="3715674" y="1335018"/>
            <a:ext cx="1633751" cy="536321"/>
            <a:chOff x="347863" y="989183"/>
            <a:chExt cx="1633751" cy="536321"/>
          </a:xfrm>
        </p:grpSpPr>
        <p:sp>
          <p:nvSpPr>
            <p:cNvPr id="53" name="Rounded Rectangle 52"/>
            <p:cNvSpPr/>
            <p:nvPr/>
          </p:nvSpPr>
          <p:spPr>
            <a:xfrm>
              <a:off x="347863" y="989183"/>
              <a:ext cx="1484745" cy="536321"/>
            </a:xfrm>
            <a:prstGeom prst="roundRect">
              <a:avLst/>
            </a:prstGeom>
            <a:solidFill>
              <a:srgbClr val="ABFFC7"/>
            </a:solidFill>
            <a:ln w="12700" cap="flat" cmpd="sng" algn="ctr">
              <a:solidFill>
                <a:srgbClr val="99FF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61751"/>
              <a:endParaRPr lang="en-US" sz="2316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22933" y="1048611"/>
              <a:ext cx="1558681" cy="448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61751"/>
              <a:r>
                <a:rPr lang="en-US" sz="2316" kern="0" dirty="0" err="1">
                  <a:solidFill>
                    <a:prstClr val="black"/>
                  </a:solidFill>
                  <a:latin typeface="Calibri"/>
                </a:rPr>
                <a:t>Xoay</a:t>
              </a:r>
              <a:r>
                <a:rPr lang="en-US" sz="2316" kern="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316" kern="0" dirty="0" err="1">
                  <a:solidFill>
                    <a:prstClr val="black"/>
                  </a:solidFill>
                  <a:latin typeface="Calibri"/>
                </a:rPr>
                <a:t>hình</a:t>
              </a:r>
              <a:endParaRPr lang="en-US" sz="2316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4479740" y="2911683"/>
            <a:ext cx="418755" cy="360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916823" y="2433431"/>
            <a:ext cx="418755" cy="360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61751"/>
            <a:endParaRPr lang="en-US" sz="2316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2170586" y="4181752"/>
            <a:ext cx="1304681" cy="536321"/>
            <a:chOff x="347863" y="989183"/>
            <a:chExt cx="1633751" cy="536321"/>
          </a:xfrm>
        </p:grpSpPr>
        <p:sp>
          <p:nvSpPr>
            <p:cNvPr id="64" name="Rounded Rectangle 63"/>
            <p:cNvSpPr/>
            <p:nvPr/>
          </p:nvSpPr>
          <p:spPr>
            <a:xfrm>
              <a:off x="347863" y="989183"/>
              <a:ext cx="1484745" cy="536321"/>
            </a:xfrm>
            <a:prstGeom prst="roundRect">
              <a:avLst/>
            </a:prstGeom>
            <a:solidFill>
              <a:srgbClr val="ABFFC7"/>
            </a:solidFill>
            <a:ln w="12700" cap="flat" cmpd="sng" algn="ctr">
              <a:solidFill>
                <a:srgbClr val="99FF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61751"/>
              <a:endParaRPr lang="en-US" sz="2316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22933" y="1048611"/>
              <a:ext cx="1558681" cy="448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61751"/>
              <a:r>
                <a:rPr lang="en-US" sz="2316" kern="0" dirty="0" err="1">
                  <a:solidFill>
                    <a:prstClr val="black"/>
                  </a:solidFill>
                  <a:latin typeface="Calibri"/>
                </a:rPr>
                <a:t>Tô</a:t>
              </a:r>
              <a:r>
                <a:rPr lang="en-US" sz="2316" kern="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316" kern="0" dirty="0" err="1">
                  <a:solidFill>
                    <a:prstClr val="black"/>
                  </a:solidFill>
                  <a:latin typeface="Calibri"/>
                </a:rPr>
                <a:t>màu</a:t>
              </a:r>
              <a:endParaRPr lang="en-US" sz="2316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003948" y="4186683"/>
            <a:ext cx="1633751" cy="536321"/>
            <a:chOff x="347863" y="989183"/>
            <a:chExt cx="1633751" cy="536321"/>
          </a:xfrm>
        </p:grpSpPr>
        <p:sp>
          <p:nvSpPr>
            <p:cNvPr id="67" name="Rounded Rectangle 66"/>
            <p:cNvSpPr/>
            <p:nvPr/>
          </p:nvSpPr>
          <p:spPr>
            <a:xfrm>
              <a:off x="347863" y="989183"/>
              <a:ext cx="1484745" cy="536321"/>
            </a:xfrm>
            <a:prstGeom prst="roundRect">
              <a:avLst/>
            </a:prstGeom>
            <a:solidFill>
              <a:srgbClr val="ABFFC7"/>
            </a:solidFill>
            <a:ln w="12700" cap="flat" cmpd="sng" algn="ctr">
              <a:solidFill>
                <a:srgbClr val="99FF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61751"/>
              <a:endParaRPr lang="en-US" sz="2316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22933" y="1048611"/>
              <a:ext cx="1558681" cy="448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61751"/>
              <a:r>
                <a:rPr lang="en-US" sz="2316" kern="0" dirty="0" err="1">
                  <a:solidFill>
                    <a:prstClr val="black"/>
                  </a:solidFill>
                  <a:latin typeface="Calibri"/>
                </a:rPr>
                <a:t>Hình</a:t>
              </a:r>
              <a:r>
                <a:rPr lang="en-US" sz="2316" kern="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316" kern="0" dirty="0" err="1">
                  <a:solidFill>
                    <a:prstClr val="black"/>
                  </a:solidFill>
                  <a:latin typeface="Calibri"/>
                </a:rPr>
                <a:t>mẫu</a:t>
              </a:r>
              <a:endParaRPr lang="en-US" sz="2316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123474" y="4181753"/>
            <a:ext cx="2046680" cy="536321"/>
            <a:chOff x="347863" y="989183"/>
            <a:chExt cx="2046680" cy="536321"/>
          </a:xfrm>
        </p:grpSpPr>
        <p:sp>
          <p:nvSpPr>
            <p:cNvPr id="70" name="Rounded Rectangle 69"/>
            <p:cNvSpPr/>
            <p:nvPr/>
          </p:nvSpPr>
          <p:spPr>
            <a:xfrm>
              <a:off x="347863" y="989183"/>
              <a:ext cx="2001645" cy="536321"/>
            </a:xfrm>
            <a:prstGeom prst="roundRect">
              <a:avLst/>
            </a:prstGeom>
            <a:solidFill>
              <a:srgbClr val="ABFFC7"/>
            </a:solidFill>
            <a:ln w="12700" cap="flat" cmpd="sng" algn="ctr">
              <a:solidFill>
                <a:srgbClr val="99FF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61751"/>
              <a:endParaRPr lang="en-US" sz="2316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22933" y="1048611"/>
              <a:ext cx="1971610" cy="448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61751"/>
              <a:r>
                <a:rPr lang="en-US" sz="2316" kern="0" dirty="0">
                  <a:solidFill>
                    <a:prstClr val="black"/>
                  </a:solidFill>
                  <a:latin typeface="Calibri"/>
                </a:rPr>
                <a:t>Sao </a:t>
              </a:r>
              <a:r>
                <a:rPr lang="en-US" sz="2316" kern="0" dirty="0" err="1">
                  <a:solidFill>
                    <a:prstClr val="black"/>
                  </a:solidFill>
                  <a:latin typeface="Calibri"/>
                </a:rPr>
                <a:t>chép</a:t>
              </a:r>
              <a:r>
                <a:rPr lang="en-US" sz="2316" kern="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316" kern="0" dirty="0" err="1">
                  <a:solidFill>
                    <a:prstClr val="black"/>
                  </a:solidFill>
                  <a:latin typeface="Calibri"/>
                </a:rPr>
                <a:t>màu</a:t>
              </a:r>
              <a:endParaRPr lang="en-US" sz="2316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8EB702-8165-47B1-AB8A-D788B7F1F1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76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956">
        <p14:window dir="vert"/>
      </p:transition>
    </mc:Choice>
    <mc:Fallback xmlns="">
      <p:transition spd="slow" advTm="459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14049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6|3.3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7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3.7|5.8|3.8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7|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heme/theme1.xml><?xml version="1.0" encoding="utf-8"?>
<a:theme xmlns:a="http://schemas.openxmlformats.org/drawingml/2006/main" name="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380</Words>
  <Application>Microsoft Office PowerPoint</Application>
  <PresentationFormat>On-screen Show (16:9)</PresentationFormat>
  <Paragraphs>72</Paragraphs>
  <Slides>14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Dosis</vt:lpstr>
      <vt:lpstr>.VnTime</vt:lpstr>
      <vt:lpstr>Sniglet</vt:lpstr>
      <vt:lpstr>Calibri</vt:lpstr>
      <vt:lpstr>Franklin Gothic Book</vt:lpstr>
      <vt:lpstr>Times New Roman</vt:lpstr>
      <vt:lpstr>.VnArial</vt:lpstr>
      <vt:lpstr>Arial</vt:lpstr>
      <vt:lpstr>Friar template</vt:lpstr>
      <vt:lpstr>TIN HỌC LỚP 4</vt:lpstr>
      <vt:lpstr>PowerPoint Presentation</vt:lpstr>
      <vt:lpstr>KHỞI ĐỘNG ĐẦU GIỜ</vt:lpstr>
      <vt:lpstr>PowerPoint Presentation</vt:lpstr>
      <vt:lpstr>PowerPoint Presentation</vt:lpstr>
      <vt:lpstr>PowerPoint Presentation</vt:lpstr>
      <vt:lpstr>PowerPoint Presentation</vt:lpstr>
      <vt:lpstr>MỤC TIÊU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MẪU SLIDE POWERPOINT ĐẸP</dc:title>
  <dc:creator>Admin</dc:creator>
  <cp:lastModifiedBy>Admin</cp:lastModifiedBy>
  <cp:revision>57</cp:revision>
  <dcterms:modified xsi:type="dcterms:W3CDTF">2021-11-09T16:30:15Z</dcterms:modified>
</cp:coreProperties>
</file>