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4.xml" ContentType="application/vnd.openxmlformats-officedocument.presentationml.notesSlide+xml"/>
  <Override PartName="/ppt/tags/tag88.xml" ContentType="application/vnd.openxmlformats-officedocument.presentationml.tags+xml"/>
  <Override PartName="/ppt/notesSlides/notesSlide1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1.xml" ContentType="application/vnd.openxmlformats-officedocument.presentationml.notesSlide+xml"/>
  <Override PartName="/ppt/tags/tag14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381" r:id="rId2"/>
    <p:sldId id="283" r:id="rId3"/>
    <p:sldId id="414" r:id="rId4"/>
    <p:sldId id="364" r:id="rId5"/>
    <p:sldId id="365" r:id="rId6"/>
    <p:sldId id="392" r:id="rId7"/>
    <p:sldId id="393" r:id="rId8"/>
    <p:sldId id="405" r:id="rId9"/>
    <p:sldId id="394" r:id="rId10"/>
    <p:sldId id="406" r:id="rId11"/>
    <p:sldId id="419" r:id="rId12"/>
    <p:sldId id="408" r:id="rId13"/>
    <p:sldId id="409" r:id="rId14"/>
    <p:sldId id="407" r:id="rId15"/>
    <p:sldId id="418" r:id="rId16"/>
    <p:sldId id="410" r:id="rId17"/>
    <p:sldId id="411" r:id="rId18"/>
    <p:sldId id="412" r:id="rId19"/>
    <p:sldId id="416" r:id="rId20"/>
    <p:sldId id="413" r:id="rId21"/>
    <p:sldId id="417" r:id="rId22"/>
    <p:sldId id="415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7AD"/>
    <a:srgbClr val="EF0D07"/>
    <a:srgbClr val="DF1803"/>
    <a:srgbClr val="FF0000"/>
    <a:srgbClr val="FFFFFF"/>
    <a:srgbClr val="FA3A06"/>
    <a:srgbClr val="002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4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345218A-CCBB-43B5-9D47-4B0CF3F78C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701818E-CD4D-442F-AF16-7FCCA67010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4F549A-371A-48EE-89C1-DA0D2C4D7ADA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904832B1-15B5-46AE-9E12-529014581C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1C9E97D4-C847-4064-A043-84E81845CD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D805FD-CA46-423C-ADBC-95E8CB5E0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F163789-66A2-4AA4-BB17-49C9FD758C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A1A4269-7544-41DE-97D2-BD6A3CA6F3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7A9BB-596F-4C71-9048-019092A63273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867142B-78DD-440A-A825-B370FD1E1AA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A1D1D737-20BC-4A3A-BDE4-3626BDCA23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48FCCE2A-0C36-4DFD-B59C-D1A6561BFE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224B0A26-5252-46E2-8E3B-8AA9134C6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A11973-68AD-4931-8183-F4DE4AD1A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7EF2C8E-D252-48B8-A09F-C9822BBB4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F9FDF1C-A1E5-428A-8DA9-340B80915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D2C426F3-3167-4768-ACB7-F209F65F98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90270-325B-4374-88FE-7A784A77343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A9E57E9D-292A-46DF-AD17-022671A1B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BA123D-7417-48A4-9965-EB0F8834224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FC53C4C-19CB-4B7F-A353-E77B6E68A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200EB30-2E44-4D3A-8189-260BF2733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42D8F1F6-A7BB-49F2-8B58-27567CA120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853DC5-1BCD-407A-BAD5-F5478C60DA95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57665AAA-1952-450F-982A-C02E55FDD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9215DA-E3C7-42B8-963B-DECC3C23CFE3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986A274-CE14-4DD0-BCAD-2E310639F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0BDFE55-14CC-4319-8B84-6409C7167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2817201B-DC46-41D4-8CB9-49FE017BFC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44B9E-B864-418A-AEB6-1BEA5F1A43D6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0B2AB037-FABD-47E7-9674-9A9AAF2C4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E5A484-5ECF-44A6-8FC5-8A0C760E9062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090FDC0-FDB0-4B60-B28A-5502B85D8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31A1338-9CE0-4DCA-8C92-9D47A8A4D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6142FE53-C05C-4FA7-A45B-E3779AFADD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C74CA-0624-4657-A36B-D443368A0924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FF54FF74-6C13-487B-AF89-436AAE725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042E2D-FF7C-4E8D-9312-4030AC9CBD4B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AAF1A3F-B58C-4C39-9456-7B38E8E88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D88968B-5559-4B6A-A60E-767F8C6F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1E0D4F23-7920-4054-8593-9483151CEB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E2E61-1CB3-41C5-A68E-D050742EFCB1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39CE69CC-C2CF-48A5-8590-97D4A079C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75907D-7A24-4267-90B0-F8A2E9CB9F00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F4360C6-B8EB-48FF-A9EF-080B2E2B0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CB4F59A-7129-4608-AF94-3C0443BFA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C756B681-28C5-4AB2-A54A-07E4A11613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9DA8E5-E1B3-4F2D-B915-8204AC5DCDD6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BC1020EE-8873-4631-B046-D9BDADAFA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C6616F-6FEE-4904-8C85-C2FA2698CB1E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CB7A9BB-596F-4C71-9048-019092A63273}" type="datetime8">
              <a:rPr lang="fr-FR" smtClean="0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11973-68AD-4931-8183-F4DE4AD1A4E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12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CC6EB84-4A53-4442-AED9-680B5E799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16C2974-F9AF-4AF1-973E-802DDB935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Date Placeholder 3">
            <a:extLst>
              <a:ext uri="{FF2B5EF4-FFF2-40B4-BE49-F238E27FC236}">
                <a16:creationId xmlns:a16="http://schemas.microsoft.com/office/drawing/2014/main" id="{8BEDAE2E-F570-4DA7-BDD2-5ABC8385EA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4DAFB-5BA6-4908-9D3A-74CBA589DACE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66C62174-9D49-4086-869F-36D23C6C5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378733-32FD-4CEA-B144-38CFEB8FA2D7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F81F6C3-9DF9-44E4-85D9-920ACE6D2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859D859-DB43-43F8-9C83-681F6D961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Date Placeholder 3">
            <a:extLst>
              <a:ext uri="{FF2B5EF4-FFF2-40B4-BE49-F238E27FC236}">
                <a16:creationId xmlns:a16="http://schemas.microsoft.com/office/drawing/2014/main" id="{6B2BC942-1178-42C1-BDE2-4097BEBBDF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2D9376-093A-4C8D-9210-78A5CDA230F0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A696F704-6135-44F2-8C44-50BCF923C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713735-5CA5-48DC-8ACE-0C02B027162B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CF5D178-45F1-4CC7-AA47-574D82E2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D0A655F-BE36-4227-A593-1F3FF63F2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Date Placeholder 3">
            <a:extLst>
              <a:ext uri="{FF2B5EF4-FFF2-40B4-BE49-F238E27FC236}">
                <a16:creationId xmlns:a16="http://schemas.microsoft.com/office/drawing/2014/main" id="{3F867011-210F-48B8-BBD0-D3D7F8282A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A05D3-7789-4F45-B092-9759EF1F521E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5BC1F80E-A7BB-4F93-B38F-3BE567208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ED44AC-163C-40F5-A3AF-01AC4604CE8A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7056FE9-A7D4-4EB7-BB40-D0DFD01AB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43E09DE-8206-48E9-9196-48DD8EC83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4DA20855-7D72-4A04-9C0D-810CA681B2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E3DBBE-8716-4A9E-9C96-E04AF982B02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527E105E-4934-4D93-8A2D-889CAB2BB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D48633-CBF5-4119-B4D1-494A6955B0B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2C1F9B9-C9BF-40EC-BD32-7F8DD506C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CF9FBB1-47AF-4593-A823-C642EFA95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48E236F4-4EBD-4E2E-9574-3BB3E9F2E7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4D7D95-E092-4600-ADB1-6E0D16ED619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48A7D5AA-09D8-4F65-AF5E-49E60100E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BA424B-ECCA-4F46-8DA1-600F2BA3D14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DBBC0D26-527E-4AF7-863B-E8D9366C74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718548F-08DF-40B9-9019-622DA4608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Date Placeholder 3">
            <a:extLst>
              <a:ext uri="{FF2B5EF4-FFF2-40B4-BE49-F238E27FC236}">
                <a16:creationId xmlns:a16="http://schemas.microsoft.com/office/drawing/2014/main" id="{235FE168-80FB-49A8-B441-1E4E5DDF4E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4A9623-731D-4AFD-98F2-8F72EFAE73C8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Slide Number Placeholder 4">
            <a:extLst>
              <a:ext uri="{FF2B5EF4-FFF2-40B4-BE49-F238E27FC236}">
                <a16:creationId xmlns:a16="http://schemas.microsoft.com/office/drawing/2014/main" id="{C8DE07F1-67F7-4FEF-88CF-493F6206C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0E6B78-F509-4EE8-9727-9582871C95F4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5A123785-7A68-438F-AB06-8F3934778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638DD48-2D78-48A5-9460-686797526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Date Placeholder 3">
            <a:extLst>
              <a:ext uri="{FF2B5EF4-FFF2-40B4-BE49-F238E27FC236}">
                <a16:creationId xmlns:a16="http://schemas.microsoft.com/office/drawing/2014/main" id="{F99A813C-0098-4429-BE75-5952DA7A39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48598-0777-43EF-8553-D6CBEB2DFCD4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7E8F8CAD-783B-484E-8453-FFD03B4CE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F9DE59-1C94-4805-8B60-2BA7AD4E428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4B55546-E8C9-431E-9B26-8034283B5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A974EBAA-6211-4B88-9F40-9BAFB2B3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Date Placeholder 3">
            <a:extLst>
              <a:ext uri="{FF2B5EF4-FFF2-40B4-BE49-F238E27FC236}">
                <a16:creationId xmlns:a16="http://schemas.microsoft.com/office/drawing/2014/main" id="{8696AB53-6ABC-4CD6-9540-853F90CFBB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42B48D-2D03-4DCD-8AD4-6239CEEA4CFC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Slide Number Placeholder 4">
            <a:extLst>
              <a:ext uri="{FF2B5EF4-FFF2-40B4-BE49-F238E27FC236}">
                <a16:creationId xmlns:a16="http://schemas.microsoft.com/office/drawing/2014/main" id="{83E02A77-6868-41D0-964C-CCA77D5DB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49DC78-9467-41DB-843C-442CC507EB3E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619CDBC-08EE-46DF-935A-E490C7D49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C15C044-9F76-494A-9B4E-7AA06C4D5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AD12867F-5400-4DBD-8B19-C332408E1B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435F8B-2E29-4D15-8927-C5ED716ECEE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142DC3EF-4C95-46A1-B296-46DD1433C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6B6BBA-567E-4224-853D-D3C33D8AEF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869B3E6-7D49-40D9-A7CA-A918C1B9C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7947E49-474B-4E03-B62E-3A98C709B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5A8D22ED-890D-4272-8F16-A6FBE09472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BF9B2D-67F6-4418-87BD-CD80871C80E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939BF3B9-0AFB-4A62-8B67-B0EAC3A71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B07958-F97B-410E-BBB4-172A82F4051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2CB8192-183B-4CD2-B2C7-885B459A2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33E603A-C675-45A6-817D-2D2571729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ECEE1854-F370-4491-BCEF-6AD913F212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EC74DB-F1D1-4A94-86D0-C25AD8CD530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0BCE4F5F-08C2-4C71-B70A-8F6A39D41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D95AD8-FA22-4A1F-A1A5-67B933BA70A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A9F8195-2BB9-4AC2-AF80-C0CCF794F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8D7F54B-A534-48EF-9ABB-BDFC19359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AEDE8D8D-884C-433B-9ADD-D409658B21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E370F-0380-4038-8822-87781EAC6CD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84D0DC07-4F27-4548-9BC1-40EB55D84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B36B81-D307-404D-B33A-F74E392CDE3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62F0224-B1B8-4F06-A08A-18B0BF111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98FC573-4521-4630-B035-92402CB02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19A84885-D620-4E02-9D5B-00B154C543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62595D-066B-4FC7-B867-130D873EF92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9B14C024-1F25-469C-9E13-2AE863481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1DFAD3-9A14-487A-AC58-E8334575E81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69AAF97-3D28-4AEA-823A-8D9377FDC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86C5770-F391-49A4-9E34-61789773E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940178F0-FD94-4232-973E-D67DE72036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1F52DA-E0C4-4952-B6F4-175577C230D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F438413F-8BE9-4846-8485-82BB7E04C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E11042-A833-4FE7-A230-56049BB8543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6F68DF4-EFFC-4823-BF3B-03826E4A4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7156634-71DC-4F58-99BA-E26BAB345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226387DB-E352-4051-90D8-5E8A3B5A1D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F13EC6-F52D-4CA4-B715-4A9724DAE4F9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28/10/2021 16:40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7EE6B911-A15B-4777-B6C3-F4C1EE1BD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C2FED8-581C-4270-B42F-4ED403B354C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4859-A367-4973-BBD5-01BC10AF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904C-7E73-4B19-AB0A-F38D9C185357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71AA-C643-4073-B2B1-A50EA80D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90DB-9C69-4E6C-8D82-17B43F98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13A1-396F-4B35-8D0D-A2F1D7B31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75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69773-D78F-4F93-B611-2F4E768F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299E-A513-4FFB-9C0C-0A35439DC2D6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1ADF1-4694-4435-AE81-5D49955A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62A61-C3B9-41CF-A3FC-D71E0713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6F6B-D683-4311-8F39-1B47C920E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83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C371C-9E37-449D-8E8B-5D1DE56D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5A2D-35B5-4224-9DA9-A93AB9955F07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1F427-D63F-4764-B97D-AC0531B2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C861F-5AC7-4293-B515-451411E1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AA60-3EA4-4EAA-B471-B43F11880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0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36C4-2DF5-4952-A0C4-B28D3AB7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DD57-8115-4190-8DB7-358647A27B50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6EC8-800A-4D07-B19E-14D23877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FDB3-F4AD-4C74-932E-7643AE41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8A56-752D-493A-9C1F-D2C52519C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8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6FAC7-084D-40D8-B941-D23DD71C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1609-7EAA-46A5-AF2D-9BB993EED9C3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F619-F133-45E2-A468-A6C97490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C4F80-132B-47C1-A384-04007D1A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DF45-DF4A-4622-B7BD-6918A12AA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24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938ACA-F556-4AC3-8F70-8D88EB40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41E-31DA-4BF7-87A2-407F003E3BC0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A8FF56-F1F3-41C8-93C8-D5C0EC29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21426D-7319-4F8A-8E59-FED48B20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9C-D65E-4D8E-B979-64C0FBB41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2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8D283C-35B1-4DF4-A74B-5E8DE080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7948-6A56-4AEC-A819-73F359C8C56C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9B01D8-DDED-4729-9ED7-FDB7E883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624A9F-77EC-4EEE-A41F-1F5A39EC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17B5-BA5F-42BD-9FC0-FFA936343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7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365DC97-339E-44A6-B0A6-71D35F2A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C120-EBAD-42AC-87C8-0918E62433BC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B0A111-5692-48AE-872B-9DA93347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5A8353-1BDA-4CB3-AA1F-CAB207AA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0058-F3C0-4CFE-980A-D2D48B71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8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8C2386-7000-4107-B578-441FD4F2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A90D-27F3-4256-9AAA-09EEFEB546ED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4099D1-FA8B-4983-914C-CF51DE7A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5C36A8-D4BE-4FC7-AF11-9ADB6E6A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0CF1-11D4-4C16-BA9E-54E049584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FC76EB-0A12-4A72-89A6-DFB7296C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7185-7AC1-4069-A7DC-370CCB3CC9C1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D84904-E98C-40A0-85A1-138C9F41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217D68-D805-41E8-8D5F-906F44F0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A7E6-0C37-4342-8396-8B092757A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82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7A17C-4B94-4DF0-8189-CAD4CCB9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CEA6-4C60-4977-B798-A8F5366F4AD5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D10157-9068-46EC-9EC6-716C0148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BE4EBB-91C3-4CD8-9EA3-483F53F1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4933-5D7D-42E0-BC7A-0E50084A8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:a16="http://schemas.microsoft.com/office/drawing/2014/main" id="{47927635-4B68-46AD-ADC9-527A5D11A5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E36E0C0-6A3D-4B6F-8E2F-3C6AE0BB5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9066E7B-A607-41BC-B90C-8734BE9D4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CFE1-1373-4D20-AB2F-1D4BB6056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335E1A-8CDE-44C8-8E4C-176F690BAC11}" type="datetime8">
              <a:rPr lang="fr-FR"/>
              <a:pPr>
                <a:defRPr/>
              </a:pPr>
              <a:t>28/10/2021 16:40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4C62-2584-4DE4-A6B2-F3DE6EF61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2BB1E-54FA-4AD4-9704-FFAF59A79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F4698E-AB55-41F8-9D7F-0CA6B4E75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1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4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4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9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5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13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9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6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4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9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15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8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file:///D:\M&#7928;%20H&#7840;NH\GI&#193;O%20&#193;N\GA%20online\TUAN%209\Ti&#7871;t%201\Video\Video%202.mp4" TargetMode="External"/><Relationship Id="rId2" Type="http://schemas.microsoft.com/office/2007/relationships/media" Target="file:///D:\M&#7928;%20H&#7840;NH\GI&#193;O%20&#193;N\GA%20online\TUAN%209\Ti&#7871;t%201\Video\Video%202.mp4" TargetMode="External"/><Relationship Id="rId1" Type="http://schemas.openxmlformats.org/officeDocument/2006/relationships/tags" Target="../tags/tag8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12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9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93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20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22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9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1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video" Target="file:///D:\M&#7928;%20H&#7840;NH\GI&#193;O%20&#193;N\GA%20online\TUAN%209\Ti&#7871;t%201\Video\Video%203.mp4" TargetMode="External"/><Relationship Id="rId5" Type="http://schemas.openxmlformats.org/officeDocument/2006/relationships/tags" Target="../tags/tag120.xml"/><Relationship Id="rId15" Type="http://schemas.openxmlformats.org/officeDocument/2006/relationships/image" Target="../media/image24.png"/><Relationship Id="rId10" Type="http://schemas.microsoft.com/office/2007/relationships/media" Target="file:///D:\M&#7928;%20H&#7840;NH\GI&#193;O%20&#193;N\GA%20online\TUAN%209\Ti&#7871;t%201\Video\Video%203.mp4" TargetMode="Externa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25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9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12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video" Target="file:///D:\M&#7928;%20H&#7840;NH\GI&#193;O%20&#193;N\GA%20online\TUAN%209\Ti&#7871;t%201\Video\Video%204.mp4" TargetMode="External"/><Relationship Id="rId5" Type="http://schemas.openxmlformats.org/officeDocument/2006/relationships/tags" Target="../tags/tag138.xml"/><Relationship Id="rId15" Type="http://schemas.openxmlformats.org/officeDocument/2006/relationships/image" Target="../media/image27.png"/><Relationship Id="rId10" Type="http://schemas.microsoft.com/office/2007/relationships/media" Target="file:///D:\M&#7928;%20H&#7840;NH\GI&#193;O%20&#193;N\GA%20online\TUAN%209\Ti&#7871;t%201\Video\Video%204.mp4" TargetMode="Externa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hyperlink" Target="file:///C:\Users\HIEN%20ANH%20PC\Desktop\Microsoft%20Word%202010.lnk" TargetMode="Externa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video" Target="file:///D:\M&#7928;%20H&#7840;NH\GI&#193;O%20&#193;N\GA%20online\TUAN%209\Ti&#7871;t%201\Video\Video%201.mp4" TargetMode="External"/><Relationship Id="rId5" Type="http://schemas.openxmlformats.org/officeDocument/2006/relationships/tags" Target="../tags/tag29.xml"/><Relationship Id="rId15" Type="http://schemas.openxmlformats.org/officeDocument/2006/relationships/image" Target="../media/image11.png"/><Relationship Id="rId10" Type="http://schemas.microsoft.com/office/2007/relationships/media" Target="file:///D:\M&#7928;%20H&#7840;NH\GI&#193;O%20&#193;N\GA%20online\TUAN%209\Ti&#7871;t%201\Video\Video%201.mp4" TargetMode="Externa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3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E633FDE-A4BA-438B-88D7-41E254F4F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4" descr="hình nền powerpoint ngộ nghĩnh - Google Tìm kiếm [new] (2021) ✔️ Cẩm Nang  Tiếng Anh ✔️">
            <a:extLst>
              <a:ext uri="{FF2B5EF4-FFF2-40B4-BE49-F238E27FC236}">
                <a16:creationId xmlns:a16="http://schemas.microsoft.com/office/drawing/2014/main" id="{004393EF-57C2-43F1-9387-ED4209F8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>
            <a:extLst>
              <a:ext uri="{FF2B5EF4-FFF2-40B4-BE49-F238E27FC236}">
                <a16:creationId xmlns:a16="http://schemas.microsoft.com/office/drawing/2014/main" id="{4156AA06-D456-4E17-AB08-C5830511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3800"/>
            <a:ext cx="100584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  <a:b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9</a:t>
            </a:r>
          </a:p>
        </p:txBody>
      </p:sp>
    </p:spTree>
    <p:custDataLst>
      <p:tags r:id="rId1"/>
    </p:custDataLst>
  </p:cSld>
  <p:clrMapOvr>
    <a:masterClrMapping/>
  </p:clrMapOvr>
  <p:transition advClick="0" advTm="4204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A_图片 49">
            <a:extLst>
              <a:ext uri="{FF2B5EF4-FFF2-40B4-BE49-F238E27FC236}">
                <a16:creationId xmlns:a16="http://schemas.microsoft.com/office/drawing/2014/main" id="{612C5F72-A2F7-40DB-A00B-2D190F75B45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E6EA393-9D4E-4D21-94D5-749DF2E8B14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A995B338-E241-4565-9BAB-B4659BFC775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D1AB70ED-ED68-4F86-AB51-7E34C3E0560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3A8BFAEE-1BCF-45EF-AADB-3596FCC66BE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A_图片 49">
            <a:extLst>
              <a:ext uri="{FF2B5EF4-FFF2-40B4-BE49-F238E27FC236}">
                <a16:creationId xmlns:a16="http://schemas.microsoft.com/office/drawing/2014/main" id="{82C5ABBA-0286-4F90-B02C-F9BD07A9896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A_图片 49">
            <a:extLst>
              <a:ext uri="{FF2B5EF4-FFF2-40B4-BE49-F238E27FC236}">
                <a16:creationId xmlns:a16="http://schemas.microsoft.com/office/drawing/2014/main" id="{F85E9FEC-AF5E-4EC7-B2E6-9FC48FDBA88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>
            <a:extLst>
              <a:ext uri="{FF2B5EF4-FFF2-40B4-BE49-F238E27FC236}">
                <a16:creationId xmlns:a16="http://schemas.microsoft.com/office/drawing/2014/main" id="{8BFA1AF7-440D-4570-9DBD-0733A289C6A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C294329-BAA2-4A5A-AA85-6F5A884326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568450"/>
            <a:ext cx="104933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BE2F20-B360-439E-B26E-2C7701C7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3189288"/>
            <a:ext cx="4516437" cy="5222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Page Layout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DDC96E-D272-4105-8C3C-D444508FC006}"/>
              </a:ext>
            </a:extLst>
          </p:cNvPr>
          <p:cNvCxnSpPr>
            <a:cxnSpLocks/>
          </p:cNvCxnSpPr>
          <p:nvPr/>
        </p:nvCxnSpPr>
        <p:spPr>
          <a:xfrm flipH="1" flipV="1">
            <a:off x="4267200" y="1863725"/>
            <a:ext cx="1716088" cy="1300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53AE85-8525-44EF-90FA-5B3171E3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76750"/>
            <a:ext cx="4827588" cy="9540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Borders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tạo đường viền cho văn bản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C2F75828-D31A-49CA-8345-4D307F1F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/>
          <a:stretch>
            <a:fillRect/>
          </a:stretch>
        </p:blipFill>
        <p:spPr bwMode="auto">
          <a:xfrm>
            <a:off x="687388" y="4044950"/>
            <a:ext cx="3475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Box 17">
            <a:extLst>
              <a:ext uri="{FF2B5EF4-FFF2-40B4-BE49-F238E27FC236}">
                <a16:creationId xmlns:a16="http://schemas.microsoft.com/office/drawing/2014/main" id="{39B61B45-3D45-4E0A-94BD-A4A3D9D88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775"/>
            <a:ext cx="8878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a. Tạo đường viền cho trang văn bản (office 2010)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B5FCD-9754-4D70-BDFF-453B6C7B5A3C}"/>
              </a:ext>
            </a:extLst>
          </p:cNvPr>
          <p:cNvSpPr/>
          <p:nvPr/>
        </p:nvSpPr>
        <p:spPr>
          <a:xfrm>
            <a:off x="2578100" y="4283075"/>
            <a:ext cx="788988" cy="1035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4D3203-D123-413F-AEAB-403884EA6BF0}"/>
              </a:ext>
            </a:extLst>
          </p:cNvPr>
          <p:cNvCxnSpPr>
            <a:cxnSpLocks/>
          </p:cNvCxnSpPr>
          <p:nvPr/>
        </p:nvCxnSpPr>
        <p:spPr>
          <a:xfrm>
            <a:off x="3367088" y="4884738"/>
            <a:ext cx="2424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CDF7C63-8D88-420C-A53E-EC093963063C}"/>
              </a:ext>
            </a:extLst>
          </p:cNvPr>
          <p:cNvSpPr/>
          <p:nvPr/>
        </p:nvSpPr>
        <p:spPr>
          <a:xfrm>
            <a:off x="3668713" y="1568450"/>
            <a:ext cx="1457325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15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A_图片 49">
            <a:extLst>
              <a:ext uri="{FF2B5EF4-FFF2-40B4-BE49-F238E27FC236}">
                <a16:creationId xmlns:a16="http://schemas.microsoft.com/office/drawing/2014/main" id="{DA19CC08-6B63-451E-98BA-6C5AF68265A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890F1BC-CB99-4AAB-B134-31DD57D2278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23445FAA-A4DE-481B-A14B-11806040AFF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15F57E9A-1C8C-40FA-A840-DD3AF01B66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B97FF7B-C8A2-4189-ABF8-6C9CA93C8F4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A_图片 49">
            <a:extLst>
              <a:ext uri="{FF2B5EF4-FFF2-40B4-BE49-F238E27FC236}">
                <a16:creationId xmlns:a16="http://schemas.microsoft.com/office/drawing/2014/main" id="{74E2ACBC-29E5-4150-9985-E400A8A6763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A_图片 49">
            <a:extLst>
              <a:ext uri="{FF2B5EF4-FFF2-40B4-BE49-F238E27FC236}">
                <a16:creationId xmlns:a16="http://schemas.microsoft.com/office/drawing/2014/main" id="{7600D46C-188D-48EA-BD51-4E6A2B361CA7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A_图片 49">
            <a:extLst>
              <a:ext uri="{FF2B5EF4-FFF2-40B4-BE49-F238E27FC236}">
                <a16:creationId xmlns:a16="http://schemas.microsoft.com/office/drawing/2014/main" id="{55BB50AC-0197-46FE-B23C-11322FD06BD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2">
            <a:extLst>
              <a:ext uri="{FF2B5EF4-FFF2-40B4-BE49-F238E27FC236}">
                <a16:creationId xmlns:a16="http://schemas.microsoft.com/office/drawing/2014/main" id="{3F8794C1-B1E4-4515-89CD-16CAC786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85775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Hộp thoại Borders and Shading xuất hiện</a:t>
            </a:r>
          </a:p>
        </p:txBody>
      </p:sp>
      <p:pic>
        <p:nvPicPr>
          <p:cNvPr id="24587" name="Picture 8">
            <a:extLst>
              <a:ext uri="{FF2B5EF4-FFF2-40B4-BE49-F238E27FC236}">
                <a16:creationId xmlns:a16="http://schemas.microsoft.com/office/drawing/2014/main" id="{CA3FBD98-BC63-436A-BE01-DC7DEB46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65225"/>
            <a:ext cx="6334125" cy="479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1168CF-E160-4FCF-9CBE-003DC824AD9E}"/>
              </a:ext>
            </a:extLst>
          </p:cNvPr>
          <p:cNvSpPr/>
          <p:nvPr/>
        </p:nvSpPr>
        <p:spPr>
          <a:xfrm>
            <a:off x="2441575" y="1944688"/>
            <a:ext cx="1941513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F45FB0-F174-4F8C-ADAF-CD6EFD185591}"/>
              </a:ext>
            </a:extLst>
          </p:cNvPr>
          <p:cNvCxnSpPr>
            <a:cxnSpLocks/>
          </p:cNvCxnSpPr>
          <p:nvPr/>
        </p:nvCxnSpPr>
        <p:spPr>
          <a:xfrm>
            <a:off x="3365500" y="3773488"/>
            <a:ext cx="0" cy="2278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434C41-F1B7-4B0B-9646-908E71C8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6051550"/>
            <a:ext cx="70866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 Chọn đường viền trong khung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3558C6-E970-4C6F-9B17-6EFFFB057353}"/>
              </a:ext>
            </a:extLst>
          </p:cNvPr>
          <p:cNvSpPr/>
          <p:nvPr/>
        </p:nvSpPr>
        <p:spPr>
          <a:xfrm>
            <a:off x="4435475" y="1862138"/>
            <a:ext cx="2687638" cy="2938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FD2FC4-F064-4791-83E1-A1DB16E872F3}"/>
              </a:ext>
            </a:extLst>
          </p:cNvPr>
          <p:cNvCxnSpPr>
            <a:cxnSpLocks/>
          </p:cNvCxnSpPr>
          <p:nvPr/>
        </p:nvCxnSpPr>
        <p:spPr>
          <a:xfrm>
            <a:off x="7123113" y="3429000"/>
            <a:ext cx="11064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335116-09CD-4A83-BE80-6177FDB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44813"/>
            <a:ext cx="35623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Tạo đường viền ở khung Preview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3E4649-D0E9-4E14-A82B-3702B3D57A8D}"/>
              </a:ext>
            </a:extLst>
          </p:cNvPr>
          <p:cNvSpPr/>
          <p:nvPr/>
        </p:nvSpPr>
        <p:spPr>
          <a:xfrm>
            <a:off x="5257800" y="5334000"/>
            <a:ext cx="1143000" cy="523875"/>
          </a:xfrm>
          <a:prstGeom prst="rect">
            <a:avLst/>
          </a:prstGeom>
          <a:noFill/>
          <a:ln w="19050">
            <a:solidFill>
              <a:srgbClr val="EF0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87C6AB-32A7-418E-AADA-B7F9C3EC6605}"/>
              </a:ext>
            </a:extLst>
          </p:cNvPr>
          <p:cNvCxnSpPr>
            <a:cxnSpLocks/>
          </p:cNvCxnSpPr>
          <p:nvPr/>
        </p:nvCxnSpPr>
        <p:spPr>
          <a:xfrm flipV="1">
            <a:off x="6413500" y="5186363"/>
            <a:ext cx="1370013" cy="492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770403-6ECE-4EBC-B478-28DD3DC4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4916488"/>
            <a:ext cx="3154363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Nhấn OK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82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3" grpId="0" animBg="1"/>
      <p:bldP spid="22" grpId="0" animBg="1"/>
      <p:bldP spid="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A_图片 49">
            <a:extLst>
              <a:ext uri="{FF2B5EF4-FFF2-40B4-BE49-F238E27FC236}">
                <a16:creationId xmlns:a16="http://schemas.microsoft.com/office/drawing/2014/main" id="{2DA23D56-78CF-421D-A386-EACF2291458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8F84626-11FF-4474-B576-2C488B37E07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1153FA78-6C56-4E72-8C0F-1896BF9D3C9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C83EF76E-F8CB-4D38-B108-3FB6B306B34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4100538-7B43-467F-B42C-816E5EC555B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A_图片 49">
            <a:extLst>
              <a:ext uri="{FF2B5EF4-FFF2-40B4-BE49-F238E27FC236}">
                <a16:creationId xmlns:a16="http://schemas.microsoft.com/office/drawing/2014/main" id="{7F67F9B0-27DB-44A4-9E92-D65097C18E1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A_图片 49">
            <a:extLst>
              <a:ext uri="{FF2B5EF4-FFF2-40B4-BE49-F238E27FC236}">
                <a16:creationId xmlns:a16="http://schemas.microsoft.com/office/drawing/2014/main" id="{788FE8B6-2D1A-43BA-8E34-9A703AE65BA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>
            <a:extLst>
              <a:ext uri="{FF2B5EF4-FFF2-40B4-BE49-F238E27FC236}">
                <a16:creationId xmlns:a16="http://schemas.microsoft.com/office/drawing/2014/main" id="{5395C078-D52C-4470-A503-BEFD8C124C5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Box 17">
            <a:extLst>
              <a:ext uri="{FF2B5EF4-FFF2-40B4-BE49-F238E27FC236}">
                <a16:creationId xmlns:a16="http://schemas.microsoft.com/office/drawing/2014/main" id="{615A8796-9904-4EDD-9C8D-6F71258E1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775"/>
            <a:ext cx="10358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a. Tạo đường viền cho trang văn bản ( office 2013 trở lên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6E9E6-A962-468B-A4BC-C60AAF40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44588"/>
            <a:ext cx="108664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A4135A-D063-4776-9F10-D4074F193C20}"/>
              </a:ext>
            </a:extLst>
          </p:cNvPr>
          <p:cNvCxnSpPr>
            <a:cxnSpLocks/>
          </p:cNvCxnSpPr>
          <p:nvPr/>
        </p:nvCxnSpPr>
        <p:spPr>
          <a:xfrm>
            <a:off x="2797175" y="1857375"/>
            <a:ext cx="0" cy="1658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A7B5C55-D53F-4A4F-A097-7192AE571102}"/>
              </a:ext>
            </a:extLst>
          </p:cNvPr>
          <p:cNvSpPr/>
          <p:nvPr/>
        </p:nvSpPr>
        <p:spPr>
          <a:xfrm>
            <a:off x="2403475" y="1195388"/>
            <a:ext cx="720725" cy="646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BA5F42-B8DC-49DD-84AE-32CC5E750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16313"/>
            <a:ext cx="4133850" cy="522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thẻ Design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21C9C-6842-40C5-BE26-D49AB129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5100638"/>
            <a:ext cx="48069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Borders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tạo đường viền cho văn bản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17CE583-F00E-4377-96F7-E27C51A7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6"/>
          <a:stretch>
            <a:fillRect/>
          </a:stretch>
        </p:blipFill>
        <p:spPr bwMode="auto">
          <a:xfrm>
            <a:off x="550863" y="4162425"/>
            <a:ext cx="325596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620B886-81DE-4121-846B-C2D5ADFB4F02}"/>
              </a:ext>
            </a:extLst>
          </p:cNvPr>
          <p:cNvSpPr/>
          <p:nvPr/>
        </p:nvSpPr>
        <p:spPr>
          <a:xfrm>
            <a:off x="2697163" y="4845050"/>
            <a:ext cx="785812" cy="1235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414B8E-DCF7-47C5-8740-100FA94D1B21}"/>
              </a:ext>
            </a:extLst>
          </p:cNvPr>
          <p:cNvCxnSpPr>
            <a:cxnSpLocks/>
          </p:cNvCxnSpPr>
          <p:nvPr/>
        </p:nvCxnSpPr>
        <p:spPr>
          <a:xfrm>
            <a:off x="3482975" y="5559425"/>
            <a:ext cx="17621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76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>
            <a:extLst>
              <a:ext uri="{FF2B5EF4-FFF2-40B4-BE49-F238E27FC236}">
                <a16:creationId xmlns:a16="http://schemas.microsoft.com/office/drawing/2014/main" id="{8A6C09D4-47E3-43F9-9472-9ABA07F78A5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A72A2CA2-0AE5-48D8-BEB9-A11C2F9ACE3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FF0C9605-5DDD-4262-988B-45E53FEAEB9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677B689E-265A-49CF-BF20-DBCC45201A0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534B219D-8104-4C92-BEC2-5D5CDBBE2F0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>
            <a:extLst>
              <a:ext uri="{FF2B5EF4-FFF2-40B4-BE49-F238E27FC236}">
                <a16:creationId xmlns:a16="http://schemas.microsoft.com/office/drawing/2014/main" id="{700EBA80-8BE5-4E12-AFD3-F6C990F7634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A_图片 49">
            <a:extLst>
              <a:ext uri="{FF2B5EF4-FFF2-40B4-BE49-F238E27FC236}">
                <a16:creationId xmlns:a16="http://schemas.microsoft.com/office/drawing/2014/main" id="{34168EE7-44DF-4D56-9C98-5D535248B6E6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A_图片 49">
            <a:extLst>
              <a:ext uri="{FF2B5EF4-FFF2-40B4-BE49-F238E27FC236}">
                <a16:creationId xmlns:a16="http://schemas.microsoft.com/office/drawing/2014/main" id="{3C3EDC8E-99F1-45AC-9229-2900BE6379E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2">
            <a:extLst>
              <a:ext uri="{FF2B5EF4-FFF2-40B4-BE49-F238E27FC236}">
                <a16:creationId xmlns:a16="http://schemas.microsoft.com/office/drawing/2014/main" id="{10BEF218-9C5A-44C7-8850-800A754A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85775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Hộp thoại Borders and Shading xuất hiện</a:t>
            </a:r>
          </a:p>
        </p:txBody>
      </p:sp>
      <p:pic>
        <p:nvPicPr>
          <p:cNvPr id="28683" name="Picture 8">
            <a:extLst>
              <a:ext uri="{FF2B5EF4-FFF2-40B4-BE49-F238E27FC236}">
                <a16:creationId xmlns:a16="http://schemas.microsoft.com/office/drawing/2014/main" id="{5B7FB1CD-51F0-4FE2-B964-FFCE3B64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165225"/>
            <a:ext cx="6334125" cy="479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D9DA58-A234-40D7-8393-7D14182AB367}"/>
              </a:ext>
            </a:extLst>
          </p:cNvPr>
          <p:cNvSpPr/>
          <p:nvPr/>
        </p:nvSpPr>
        <p:spPr>
          <a:xfrm>
            <a:off x="2441575" y="1944688"/>
            <a:ext cx="1941513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B6B7AC-70A7-4205-92EA-34848A348AE4}"/>
              </a:ext>
            </a:extLst>
          </p:cNvPr>
          <p:cNvCxnSpPr>
            <a:cxnSpLocks/>
          </p:cNvCxnSpPr>
          <p:nvPr/>
        </p:nvCxnSpPr>
        <p:spPr>
          <a:xfrm>
            <a:off x="3365500" y="3773488"/>
            <a:ext cx="0" cy="2278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573C83-5DC1-4C0E-8E98-75F5151D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6051550"/>
            <a:ext cx="708660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 Chọn đường viền trong khung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9FF13E-8829-46CC-B8B0-B73305613EFB}"/>
              </a:ext>
            </a:extLst>
          </p:cNvPr>
          <p:cNvSpPr/>
          <p:nvPr/>
        </p:nvSpPr>
        <p:spPr>
          <a:xfrm>
            <a:off x="4435475" y="1862138"/>
            <a:ext cx="2687638" cy="2938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0380F6-B8BB-442E-8151-B9EB5A208C5C}"/>
              </a:ext>
            </a:extLst>
          </p:cNvPr>
          <p:cNvCxnSpPr>
            <a:cxnSpLocks/>
          </p:cNvCxnSpPr>
          <p:nvPr/>
        </p:nvCxnSpPr>
        <p:spPr>
          <a:xfrm>
            <a:off x="7123113" y="3429000"/>
            <a:ext cx="11064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E928E9-168B-403C-B2D2-8C5E3B1F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44813"/>
            <a:ext cx="35623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Tạo đường viền ở khung Preview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64469-7493-41A5-BCB6-EBB161D4C3F2}"/>
              </a:ext>
            </a:extLst>
          </p:cNvPr>
          <p:cNvSpPr/>
          <p:nvPr/>
        </p:nvSpPr>
        <p:spPr>
          <a:xfrm>
            <a:off x="5257800" y="5334000"/>
            <a:ext cx="1143000" cy="523875"/>
          </a:xfrm>
          <a:prstGeom prst="rect">
            <a:avLst/>
          </a:prstGeom>
          <a:noFill/>
          <a:ln w="19050">
            <a:solidFill>
              <a:srgbClr val="EF0D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5E95AC-7D77-43E6-ADB7-472E96EAAEEE}"/>
              </a:ext>
            </a:extLst>
          </p:cNvPr>
          <p:cNvCxnSpPr>
            <a:cxnSpLocks/>
          </p:cNvCxnSpPr>
          <p:nvPr/>
        </p:nvCxnSpPr>
        <p:spPr>
          <a:xfrm flipV="1">
            <a:off x="6413500" y="5186363"/>
            <a:ext cx="1370013" cy="492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4A7D27-9D9C-4D68-960D-508D9F30F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4916488"/>
            <a:ext cx="3154363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Nhấn OK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89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3" grpId="0" animBg="1"/>
      <p:bldP spid="22" grpId="0" animBg="1"/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A_图片 49">
            <a:extLst>
              <a:ext uri="{FF2B5EF4-FFF2-40B4-BE49-F238E27FC236}">
                <a16:creationId xmlns:a16="http://schemas.microsoft.com/office/drawing/2014/main" id="{05FB566E-8A1B-45E8-A746-2AF521FA48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24478F9B-03F5-4DF4-8C8C-262964B54A9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A08CF8F-AE96-4143-894B-304A81D8A4C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E3E5C79-5900-4519-B73E-66DEF44142F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03C4D194-D6DA-43AD-BF3F-F765B61F790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A_图片 49">
            <a:extLst>
              <a:ext uri="{FF2B5EF4-FFF2-40B4-BE49-F238E27FC236}">
                <a16:creationId xmlns:a16="http://schemas.microsoft.com/office/drawing/2014/main" id="{0788A560-5FFE-4DA0-8E42-13E58FF9796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A_图片 49">
            <a:extLst>
              <a:ext uri="{FF2B5EF4-FFF2-40B4-BE49-F238E27FC236}">
                <a16:creationId xmlns:a16="http://schemas.microsoft.com/office/drawing/2014/main" id="{172C844D-5741-433C-B9E5-99D4E2A9D36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A_图片 49">
            <a:extLst>
              <a:ext uri="{FF2B5EF4-FFF2-40B4-BE49-F238E27FC236}">
                <a16:creationId xmlns:a16="http://schemas.microsoft.com/office/drawing/2014/main" id="{6020AEBC-C959-4C18-9908-2077EC1F7B0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0756E0F-04E2-4691-928C-4F1EE03204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38250"/>
            <a:ext cx="185737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E5BB3A-3E72-45E9-A341-D0095A25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63675"/>
            <a:ext cx="7780338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nút lệnh Page Color để thay đổi màu nền của trang soạn thảo văn bản.</a:t>
            </a:r>
          </a:p>
        </p:txBody>
      </p:sp>
      <p:sp>
        <p:nvSpPr>
          <p:cNvPr id="30732" name="TextBox 13">
            <a:extLst>
              <a:ext uri="{FF2B5EF4-FFF2-40B4-BE49-F238E27FC236}">
                <a16:creationId xmlns:a16="http://schemas.microsoft.com/office/drawing/2014/main" id="{FDD5470F-DA76-474B-89AA-6BCA7BAB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455613"/>
            <a:ext cx="804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Thay đổi màu nền cho trang văn bản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0F52A6A-2DC9-475E-9A85-0CA4FEC067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141663"/>
            <a:ext cx="3733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669A79-17D8-4E86-B698-F671D7ED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3" y="375285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1 màu tùy ý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7BA6D9-A198-4E78-AA6B-F507F999CC76}"/>
              </a:ext>
            </a:extLst>
          </p:cNvPr>
          <p:cNvCxnSpPr>
            <a:cxnSpLocks/>
          </p:cNvCxnSpPr>
          <p:nvPr/>
        </p:nvCxnSpPr>
        <p:spPr>
          <a:xfrm flipH="1">
            <a:off x="4586288" y="4084638"/>
            <a:ext cx="822325" cy="592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1FCE14-8FC6-41E8-8AB8-D730AE2A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41938"/>
            <a:ext cx="5753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DF1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Mặc định màu nền của trang hiển thị là màu trắng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633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7BEB00AA-E64F-4A5F-A885-4EA220F133B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1" y="-12032"/>
            <a:ext cx="12187989" cy="68700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951"/>
    </mc:Choice>
    <mc:Fallback xmlns="">
      <p:transition spd="slow" advClick="0" advTm="35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A_图片 49">
            <a:extLst>
              <a:ext uri="{FF2B5EF4-FFF2-40B4-BE49-F238E27FC236}">
                <a16:creationId xmlns:a16="http://schemas.microsoft.com/office/drawing/2014/main" id="{2562FB35-697F-48A4-A4BF-9896296286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311A71A4-0AE4-4D34-B5BD-AF6CBA054C6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0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AFDF67BF-41C8-41AC-85D6-69695887F67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E3C76E6E-FEED-400B-B5A1-28E58395D31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1CF12BB5-AE90-4FB4-872E-664703CA3F4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A_图片 49">
            <a:extLst>
              <a:ext uri="{FF2B5EF4-FFF2-40B4-BE49-F238E27FC236}">
                <a16:creationId xmlns:a16="http://schemas.microsoft.com/office/drawing/2014/main" id="{E8CB03AE-5A06-417C-8907-37CA58ED48B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A_图片 49">
            <a:extLst>
              <a:ext uri="{FF2B5EF4-FFF2-40B4-BE49-F238E27FC236}">
                <a16:creationId xmlns:a16="http://schemas.microsoft.com/office/drawing/2014/main" id="{8396E0A0-B2CA-4F05-A662-6C306A9D048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A_图片 49">
            <a:extLst>
              <a:ext uri="{FF2B5EF4-FFF2-40B4-BE49-F238E27FC236}">
                <a16:creationId xmlns:a16="http://schemas.microsoft.com/office/drawing/2014/main" id="{58CE8AAE-1F78-42F0-B4B8-3B9BD3C6315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>
            <a:extLst>
              <a:ext uri="{FF2B5EF4-FFF2-40B4-BE49-F238E27FC236}">
                <a16:creationId xmlns:a16="http://schemas.microsoft.com/office/drawing/2014/main" id="{55B44216-6947-4DC2-9E06-FA282BB7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76238"/>
            <a:ext cx="7716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 (office 2010)</a:t>
            </a:r>
          </a:p>
        </p:txBody>
      </p:sp>
      <p:pic>
        <p:nvPicPr>
          <p:cNvPr id="33803" name="Content Placeholder 3">
            <a:extLst>
              <a:ext uri="{FF2B5EF4-FFF2-40B4-BE49-F238E27FC236}">
                <a16:creationId xmlns:a16="http://schemas.microsoft.com/office/drawing/2014/main" id="{417319B0-56D2-4A86-8C38-A724A82D6F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44575"/>
            <a:ext cx="104949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97EDD-3480-4579-BB0F-F4166AD5920E}"/>
              </a:ext>
            </a:extLst>
          </p:cNvPr>
          <p:cNvSpPr/>
          <p:nvPr/>
        </p:nvSpPr>
        <p:spPr>
          <a:xfrm>
            <a:off x="3429000" y="1333500"/>
            <a:ext cx="1371600" cy="105251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0AE2E0-CC59-480E-8D9E-E563B5C0FF2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114800" y="2386013"/>
            <a:ext cx="0" cy="514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5C64C2-1402-4C2F-AD8C-7BBBE03CA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870200"/>
            <a:ext cx="10082212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nút lệnh Orientation để thay đổi hướng trang giấy.</a:t>
            </a: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8F0929B1-1DB7-403F-98F3-458523D80C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816350"/>
            <a:ext cx="28590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FD26FF-C753-4462-80D4-981CA479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903663"/>
            <a:ext cx="30654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14CE38-D851-4A81-B14F-26D81B97F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908675"/>
            <a:ext cx="4956175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giấy theo chiều dọc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0C1D86-8DA9-4F7F-BE63-5C962AF2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5916613"/>
            <a:ext cx="5661025" cy="58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giấy theo chiều ngang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574C59-5623-4F2E-B873-EA878AF132EA}"/>
              </a:ext>
            </a:extLst>
          </p:cNvPr>
          <p:cNvCxnSpPr>
            <a:cxnSpLocks/>
          </p:cNvCxnSpPr>
          <p:nvPr/>
        </p:nvCxnSpPr>
        <p:spPr>
          <a:xfrm flipH="1" flipV="1">
            <a:off x="2754313" y="4852988"/>
            <a:ext cx="520700" cy="1054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681DD4-39F9-4FB6-BC64-39DA94E3C8D4}"/>
              </a:ext>
            </a:extLst>
          </p:cNvPr>
          <p:cNvCxnSpPr>
            <a:cxnSpLocks/>
          </p:cNvCxnSpPr>
          <p:nvPr/>
        </p:nvCxnSpPr>
        <p:spPr>
          <a:xfrm flipH="1" flipV="1">
            <a:off x="8388350" y="4852988"/>
            <a:ext cx="776288" cy="1065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228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A_图片 49">
            <a:extLst>
              <a:ext uri="{FF2B5EF4-FFF2-40B4-BE49-F238E27FC236}">
                <a16:creationId xmlns:a16="http://schemas.microsoft.com/office/drawing/2014/main" id="{96AEC73A-C92E-402E-B6F2-9B13C4669E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914349C9-FDD4-4F2F-AD06-769DDF3B664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0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BF87AFA4-5C3F-4BAF-9EE7-C80680DA938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919C1DD8-3FAB-4D03-8000-8A5C3B553C3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C97562DB-E8A5-467D-A174-7636EFDE0AD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A_图片 49">
            <a:extLst>
              <a:ext uri="{FF2B5EF4-FFF2-40B4-BE49-F238E27FC236}">
                <a16:creationId xmlns:a16="http://schemas.microsoft.com/office/drawing/2014/main" id="{A95F5DC3-BB76-489E-B2AD-9E55AA10818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A_图片 49">
            <a:extLst>
              <a:ext uri="{FF2B5EF4-FFF2-40B4-BE49-F238E27FC236}">
                <a16:creationId xmlns:a16="http://schemas.microsoft.com/office/drawing/2014/main" id="{12AC93D5-3C4D-458B-81EF-1DE1D66DEA0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A_图片 49">
            <a:extLst>
              <a:ext uri="{FF2B5EF4-FFF2-40B4-BE49-F238E27FC236}">
                <a16:creationId xmlns:a16="http://schemas.microsoft.com/office/drawing/2014/main" id="{A3018631-BA4C-4910-8113-0CDE38736517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0">
            <a:extLst>
              <a:ext uri="{FF2B5EF4-FFF2-40B4-BE49-F238E27FC236}">
                <a16:creationId xmlns:a16="http://schemas.microsoft.com/office/drawing/2014/main" id="{6DE49705-19EC-420A-BB60-90C7EB64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76238"/>
            <a:ext cx="8888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Thay đổi hướng trang giấy (office 2013 trở lên)</a:t>
            </a:r>
          </a:p>
        </p:txBody>
      </p:sp>
      <p:pic>
        <p:nvPicPr>
          <p:cNvPr id="35851" name="Picture 8">
            <a:extLst>
              <a:ext uri="{FF2B5EF4-FFF2-40B4-BE49-F238E27FC236}">
                <a16:creationId xmlns:a16="http://schemas.microsoft.com/office/drawing/2014/main" id="{6D1A1FDD-00C0-4A12-8440-71A28B46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08063"/>
            <a:ext cx="102155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014799-F1FB-48AF-9B03-F9B26AACC8C6}"/>
              </a:ext>
            </a:extLst>
          </p:cNvPr>
          <p:cNvSpPr/>
          <p:nvPr/>
        </p:nvSpPr>
        <p:spPr>
          <a:xfrm>
            <a:off x="3505200" y="979488"/>
            <a:ext cx="990600" cy="58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4D565-134D-4A66-97F0-0E0B5F4E7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2640013"/>
            <a:ext cx="4133850" cy="523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thẻ Layout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3D809C-BA25-4B5F-AFC7-8C2FB0CC6CFF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>
            <a:off x="4000500" y="1563688"/>
            <a:ext cx="4270375" cy="1076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9CE8560-8F8C-436E-8102-F30715986BE0}"/>
              </a:ext>
            </a:extLst>
          </p:cNvPr>
          <p:cNvSpPr/>
          <p:nvPr/>
        </p:nvSpPr>
        <p:spPr>
          <a:xfrm>
            <a:off x="1211263" y="1425575"/>
            <a:ext cx="644525" cy="733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BC89CA-DE0E-4FF1-B76C-AE26F073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630488"/>
            <a:ext cx="4806950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chọn </a:t>
            </a:r>
            <a:r>
              <a:rPr lang="en-US" altLang="en-US" b="1">
                <a:solidFill>
                  <a:srgbClr val="EB07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thay đổi hướng trang giấy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140328-8C4D-4785-90C4-92CA102AD991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403350" y="2159000"/>
            <a:ext cx="1593850" cy="471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3A2A1D7-9974-4998-A493-96DF60A6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8124" r="85614" b="66814"/>
          <a:stretch>
            <a:fillRect/>
          </a:stretch>
        </p:blipFill>
        <p:spPr bwMode="auto">
          <a:xfrm>
            <a:off x="714375" y="3910013"/>
            <a:ext cx="29432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314FCA9-119E-41AB-8F62-F72B32393461}"/>
              </a:ext>
            </a:extLst>
          </p:cNvPr>
          <p:cNvSpPr/>
          <p:nvPr/>
        </p:nvSpPr>
        <p:spPr>
          <a:xfrm>
            <a:off x="1855788" y="4572000"/>
            <a:ext cx="430212" cy="354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DDAD98-F577-4683-A007-137B2EBF6B54}"/>
              </a:ext>
            </a:extLst>
          </p:cNvPr>
          <p:cNvCxnSpPr>
            <a:cxnSpLocks/>
          </p:cNvCxnSpPr>
          <p:nvPr/>
        </p:nvCxnSpPr>
        <p:spPr>
          <a:xfrm>
            <a:off x="2295525" y="4748213"/>
            <a:ext cx="2200275" cy="6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BE26888-6E5C-40A8-9A00-E5E371CA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271963"/>
            <a:ext cx="5795963" cy="9540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đây để hiển thị 2 lựa chọn thay đổi hướng trang giấy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61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8" grpId="0" animBg="1"/>
      <p:bldP spid="29" grpId="0" animBg="1"/>
      <p:bldP spid="34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A_图片 49">
            <a:extLst>
              <a:ext uri="{FF2B5EF4-FFF2-40B4-BE49-F238E27FC236}">
                <a16:creationId xmlns:a16="http://schemas.microsoft.com/office/drawing/2014/main" id="{F5B7019E-BE1A-42BD-BFBF-782D911D5FA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BE34B84-0657-4054-B6DD-535F4E1028B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FAA160AE-6A6E-4A4A-ABE4-513EB217FC2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41EA81FA-FE40-4E7C-8834-F3D46830233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4FEB21B-3E7C-4041-86A9-6CD8512A3CF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5" name="PA_图片 49">
            <a:extLst>
              <a:ext uri="{FF2B5EF4-FFF2-40B4-BE49-F238E27FC236}">
                <a16:creationId xmlns:a16="http://schemas.microsoft.com/office/drawing/2014/main" id="{4CA5238A-CD68-48D0-B765-B446090B8D3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A_图片 49">
            <a:extLst>
              <a:ext uri="{FF2B5EF4-FFF2-40B4-BE49-F238E27FC236}">
                <a16:creationId xmlns:a16="http://schemas.microsoft.com/office/drawing/2014/main" id="{9216BF92-AB4D-4576-9398-4545ECDE106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A_图片 49">
            <a:extLst>
              <a:ext uri="{FF2B5EF4-FFF2-40B4-BE49-F238E27FC236}">
                <a16:creationId xmlns:a16="http://schemas.microsoft.com/office/drawing/2014/main" id="{FBDA237C-8865-43E1-BA04-8D8EBCA0F9C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10">
            <a:extLst>
              <a:ext uri="{FF2B5EF4-FFF2-40B4-BE49-F238E27FC236}">
                <a16:creationId xmlns:a16="http://schemas.microsoft.com/office/drawing/2014/main" id="{BA913C01-448A-4994-8062-C4735AE37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482600"/>
            <a:ext cx="5429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Thay đổi kích cỡ trang giấy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1F78EC-6446-43BC-8CB1-C52F0D86E520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4588"/>
            <a:ext cx="11452225" cy="1104900"/>
            <a:chOff x="1371772" y="1144519"/>
            <a:chExt cx="11451983" cy="1105037"/>
          </a:xfrm>
        </p:grpSpPr>
        <p:pic>
          <p:nvPicPr>
            <p:cNvPr id="37904" name="Content Placeholder 3">
              <a:extLst>
                <a:ext uri="{FF2B5EF4-FFF2-40B4-BE49-F238E27FC236}">
                  <a16:creationId xmlns:a16="http://schemas.microsoft.com/office/drawing/2014/main" id="{5C50B8D7-F2B3-4DB5-B749-7311D9F27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72" y="1144519"/>
              <a:ext cx="1142976" cy="11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TextBox 12">
              <a:extLst>
                <a:ext uri="{FF2B5EF4-FFF2-40B4-BE49-F238E27FC236}">
                  <a16:creationId xmlns:a16="http://schemas.microsoft.com/office/drawing/2014/main" id="{93E80A76-D73E-47D7-A1EC-814A9DDFC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559" y="1404650"/>
              <a:ext cx="100161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nút lệnh Size để thay đổi kích cỡ trang giấy</a:t>
              </a:r>
            </a:p>
          </p:txBody>
        </p:sp>
      </p:grp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6B85072B-736D-450C-A6E0-86387F66D3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506663"/>
            <a:ext cx="29035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FC182-D7BF-4456-9115-03F1C74A6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3257550"/>
            <a:ext cx="6683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khổ giấy thường được chọn khi soạn thảo văn bản là: 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giấy Letter và cỡ giấy A4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3B19BE-08CA-4F3D-BEBE-333CBFD0DF80}"/>
              </a:ext>
            </a:extLst>
          </p:cNvPr>
          <p:cNvCxnSpPr/>
          <p:nvPr/>
        </p:nvCxnSpPr>
        <p:spPr>
          <a:xfrm flipV="1">
            <a:off x="7265988" y="2813050"/>
            <a:ext cx="1066800" cy="1065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958B40-BC02-41BF-9091-5AF836EDC471}"/>
              </a:ext>
            </a:extLst>
          </p:cNvPr>
          <p:cNvCxnSpPr/>
          <p:nvPr/>
        </p:nvCxnSpPr>
        <p:spPr>
          <a:xfrm>
            <a:off x="7361238" y="4594225"/>
            <a:ext cx="1163637" cy="134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Click="0" advTm="149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A_图片 49">
            <a:extLst>
              <a:ext uri="{FF2B5EF4-FFF2-40B4-BE49-F238E27FC236}">
                <a16:creationId xmlns:a16="http://schemas.microsoft.com/office/drawing/2014/main" id="{775A71AB-A019-40CD-A880-E896A64D593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92E33881-AD51-404D-8CC5-ED7F6760C14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119A69CF-268B-4AEA-9F03-6197EA2D1DF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399BD0A-AE06-4585-94BF-F3445B50E8D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43FF9600-F4F0-47EA-830F-A3DCED5E802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3" name="PA_图片 49">
            <a:extLst>
              <a:ext uri="{FF2B5EF4-FFF2-40B4-BE49-F238E27FC236}">
                <a16:creationId xmlns:a16="http://schemas.microsoft.com/office/drawing/2014/main" id="{A35F8233-3C55-40DF-90E1-45CAA7A9F92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A_图片 49">
            <a:extLst>
              <a:ext uri="{FF2B5EF4-FFF2-40B4-BE49-F238E27FC236}">
                <a16:creationId xmlns:a16="http://schemas.microsoft.com/office/drawing/2014/main" id="{8CEDF5E1-3948-4402-911C-9DB7FD93A7B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A_图片 49">
            <a:extLst>
              <a:ext uri="{FF2B5EF4-FFF2-40B4-BE49-F238E27FC236}">
                <a16:creationId xmlns:a16="http://schemas.microsoft.com/office/drawing/2014/main" id="{63651E7B-9135-43E0-A8BF-F731F33186CD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235597F7-024E-4895-9147-5DC6E20AAF15}"/>
              </a:ext>
            </a:extLst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-8230"/>
            <a:ext cx="12192000" cy="68662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20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Sở Giáo Dục Và Đào Tạo Vĩnh Phúc">
            <a:extLst>
              <a:ext uri="{FF2B5EF4-FFF2-40B4-BE49-F238E27FC236}">
                <a16:creationId xmlns:a16="http://schemas.microsoft.com/office/drawing/2014/main" id="{06C4DEF7-52CB-45D2-B73F-AFF12C818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F19E7464-84C7-423A-AD9D-D67DAB76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3088"/>
            <a:ext cx="7735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yêu cầu cần lưu ý của tiết học: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8111D-2C97-48C8-9E53-949C1026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1431925"/>
            <a:ext cx="10748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đầy đủ đồ dùng học tập, ghi đầu bài vào vở ghi bài.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404E5-C62C-4169-8A03-4A5126EF0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9929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“Tạm dừng” khi trả lời câu hỏi.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92DBD-CC60-4DC7-B662-F536BE31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0400"/>
            <a:ext cx="10121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18B17-529E-420A-A1B7-591067F3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114800"/>
            <a:ext cx="94535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Học tập nghiêm túc, làm đầy đủ bài tập theo yêu cầu.</a:t>
            </a:r>
          </a:p>
        </p:txBody>
      </p:sp>
    </p:spTree>
    <p:custDataLst>
      <p:tags r:id="rId1"/>
    </p:custDataLst>
  </p:cSld>
  <p:clrMapOvr>
    <a:masterClrMapping/>
  </p:clrMapOvr>
  <p:transition advClick="0" advTm="224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A_图片 49">
            <a:extLst>
              <a:ext uri="{FF2B5EF4-FFF2-40B4-BE49-F238E27FC236}">
                <a16:creationId xmlns:a16="http://schemas.microsoft.com/office/drawing/2014/main" id="{15A8A9DB-7AD6-471D-88CD-F869D41724F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94FDF88-3031-4791-82DF-38B184F8438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7B160825-DE28-4C34-9A0B-9D5DBEB4D3D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5B2D5A9C-34DD-41D8-AD00-C24A3202464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E1F1A74-9442-4BB6-95A2-A858ED20420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PA_图片 49">
            <a:extLst>
              <a:ext uri="{FF2B5EF4-FFF2-40B4-BE49-F238E27FC236}">
                <a16:creationId xmlns:a16="http://schemas.microsoft.com/office/drawing/2014/main" id="{E0608F95-A114-46F6-AA5A-5E4830883F2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A_图片 49">
            <a:extLst>
              <a:ext uri="{FF2B5EF4-FFF2-40B4-BE49-F238E27FC236}">
                <a16:creationId xmlns:a16="http://schemas.microsoft.com/office/drawing/2014/main" id="{B286DB05-62CC-4914-B4E3-891ACF8BD6D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A_图片 49">
            <a:extLst>
              <a:ext uri="{FF2B5EF4-FFF2-40B4-BE49-F238E27FC236}">
                <a16:creationId xmlns:a16="http://schemas.microsoft.com/office/drawing/2014/main" id="{CF7CEF9C-EDFB-4141-A2C0-E653C2F8C03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Box 10">
            <a:extLst>
              <a:ext uri="{FF2B5EF4-FFF2-40B4-BE49-F238E27FC236}">
                <a16:creationId xmlns:a16="http://schemas.microsoft.com/office/drawing/2014/main" id="{6E53A1C1-A362-4D71-A7D3-FE7206BF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25438"/>
            <a:ext cx="4037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3. Đánh số trang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42C90-1119-4579-AAD3-9DDD7482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985963"/>
            <a:ext cx="658018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Chọn thẻ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Chọn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Bottom Of Page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để chọn vị trí số trang ở phía dưới.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54DCF3-5EEA-4407-AEE1-10245F1C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4965" r="1283" b="40707"/>
          <a:stretch>
            <a:fillRect/>
          </a:stretch>
        </p:blipFill>
        <p:spPr bwMode="auto">
          <a:xfrm>
            <a:off x="7286625" y="979488"/>
            <a:ext cx="469741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DA9D93-405D-47C8-9BBA-EE1DB857964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35075"/>
            <a:ext cx="4132263" cy="800100"/>
            <a:chOff x="609154" y="1234529"/>
            <a:chExt cx="4132258" cy="800219"/>
          </a:xfrm>
        </p:grpSpPr>
        <p:pic>
          <p:nvPicPr>
            <p:cNvPr id="42001" name="Picture 14">
              <a:extLst>
                <a:ext uri="{FF2B5EF4-FFF2-40B4-BE49-F238E27FC236}">
                  <a16:creationId xmlns:a16="http://schemas.microsoft.com/office/drawing/2014/main" id="{B4AF6454-B9A9-4003-ABA4-59A6B9F8D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3073" r="87514" b="92970"/>
            <a:stretch>
              <a:fillRect/>
            </a:stretch>
          </p:blipFill>
          <p:spPr bwMode="auto">
            <a:xfrm>
              <a:off x="3620353" y="1234529"/>
              <a:ext cx="924266" cy="6796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02" name="TextBox 2">
              <a:extLst>
                <a:ext uri="{FF2B5EF4-FFF2-40B4-BE49-F238E27FC236}">
                  <a16:creationId xmlns:a16="http://schemas.microsoft.com/office/drawing/2014/main" id="{B3D4845D-53BA-44F4-B163-3569910DE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54" y="1234529"/>
              <a:ext cx="4132258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- Bước 1:  Vào thẻ</a:t>
              </a:r>
              <a:endPara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998" name="TextBox 8">
            <a:extLst>
              <a:ext uri="{FF2B5EF4-FFF2-40B4-BE49-F238E27FC236}">
                <a16:creationId xmlns:a16="http://schemas.microsoft.com/office/drawing/2014/main" id="{349C4010-468A-4EC1-94E1-8D0266299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0425"/>
            <a:ext cx="590391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CD031-7CB9-4325-91F1-4349670DC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4102100"/>
            <a:ext cx="60372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Bước 3: Chọn số trang trong hộp thoại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Simple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AC85E1-E5E5-4097-AB95-2C273132552B}"/>
              </a:ext>
            </a:extLst>
          </p:cNvPr>
          <p:cNvSpPr/>
          <p:nvPr/>
        </p:nvSpPr>
        <p:spPr>
          <a:xfrm>
            <a:off x="8763000" y="2292350"/>
            <a:ext cx="3221038" cy="4122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183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A_图片 49">
            <a:extLst>
              <a:ext uri="{FF2B5EF4-FFF2-40B4-BE49-F238E27FC236}">
                <a16:creationId xmlns:a16="http://schemas.microsoft.com/office/drawing/2014/main" id="{09A5E813-261B-4E17-8B78-174D8D7C3E6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2CF158D-EE51-4B01-8FDB-A8CF07FE7DF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5549B2AC-31BE-4E81-A09D-888BC5FC9F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146B3A97-CDE3-4DDE-94B2-2527F9C7EC5B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7A368DCC-3072-406A-A3D2-AE956A824D8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PA_图片 49">
            <a:extLst>
              <a:ext uri="{FF2B5EF4-FFF2-40B4-BE49-F238E27FC236}">
                <a16:creationId xmlns:a16="http://schemas.microsoft.com/office/drawing/2014/main" id="{F0A69482-011C-4A16-B135-D412E025E95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A_图片 49">
            <a:extLst>
              <a:ext uri="{FF2B5EF4-FFF2-40B4-BE49-F238E27FC236}">
                <a16:creationId xmlns:a16="http://schemas.microsoft.com/office/drawing/2014/main" id="{E6F5A99C-6BA1-4491-B99D-1C6AEF98EDE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A_图片 49">
            <a:extLst>
              <a:ext uri="{FF2B5EF4-FFF2-40B4-BE49-F238E27FC236}">
                <a16:creationId xmlns:a16="http://schemas.microsoft.com/office/drawing/2014/main" id="{51822320-ADDB-4AE9-ADF6-E196D6007F1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0A58D892-04C7-49E1-B067-73403F430F89}"/>
              </a:ext>
            </a:extLst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-4011"/>
            <a:ext cx="12192000" cy="68620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17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5B8858C4-6ED8-476F-9B0F-057987F7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>
            <a:extLst>
              <a:ext uri="{FF2B5EF4-FFF2-40B4-BE49-F238E27FC236}">
                <a16:creationId xmlns:a16="http://schemas.microsoft.com/office/drawing/2014/main" id="{6B7B8900-2A51-45EB-BB30-29BAABFBC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4925"/>
            <a:ext cx="5562600" cy="13255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Content Placeholder 2">
            <a:extLst>
              <a:ext uri="{FF2B5EF4-FFF2-40B4-BE49-F238E27FC236}">
                <a16:creationId xmlns:a16="http://schemas.microsoft.com/office/drawing/2014/main" id="{5B0C68C2-9362-4F0A-8BD6-18C833F6AD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11430000" cy="16795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định dạng trang giấy,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(hoặc </a:t>
            </a:r>
            <a:r>
              <a:rPr lang="en-US" altLang="en-US" b="1" i="1">
                <a:solidFill>
                  <a:srgbClr val="EF0D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0D4D8-84C6-41C0-9172-E99A8E5C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28888"/>
            <a:ext cx="10363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từng loại văn bản, cần xác định khổ giấy thích hợp; khổ giấy thông dụng là A4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7110" name="TextBox 2">
            <a:extLst>
              <a:ext uri="{FF2B5EF4-FFF2-40B4-BE49-F238E27FC236}">
                <a16:creationId xmlns:a16="http://schemas.microsoft.com/office/drawing/2014/main" id="{E0B84FF7-E647-4A4F-890A-6672CA0F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92513"/>
            <a:ext cx="10058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văn bản có nhiều trang, cần đánh số trang bằng cách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Number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DEE9F-60B7-4862-84D6-9BDC13DC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4611688"/>
            <a:ext cx="102250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thể tạo đường viền cho mỗi trang, chọn màu nền của trang, chọn khổ giấy khác nhau.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4535E-8E62-4FEA-9A42-8C6115F8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871663"/>
            <a:ext cx="908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xác định hướng của trang giấy chọn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296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2" grpId="0"/>
      <p:bldP spid="47110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4E7926F0-C2A1-4142-BE03-825CB7E3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7188"/>
            <a:ext cx="12155487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>
            <a:extLst>
              <a:ext uri="{FF2B5EF4-FFF2-40B4-BE49-F238E27FC236}">
                <a16:creationId xmlns:a16="http://schemas.microsoft.com/office/drawing/2014/main" id="{DA4E917F-F8E9-4C20-8FC5-1485FE1E3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660400"/>
            <a:ext cx="3989388" cy="566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08051CBE-7916-48DC-B72D-BB83E9B0DAFE}"/>
              </a:ext>
            </a:extLst>
          </p:cNvPr>
          <p:cNvSpPr txBox="1">
            <a:spLocks/>
          </p:cNvSpPr>
          <p:nvPr/>
        </p:nvSpPr>
        <p:spPr>
          <a:xfrm>
            <a:off x="2376488" y="14288"/>
            <a:ext cx="8229600" cy="685800"/>
          </a:xfrm>
          <a:prstGeom prst="rect">
            <a:avLst/>
          </a:prstGeom>
          <a:noFill/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A7F667-406C-4B24-925A-6A6B538288D2}"/>
              </a:ext>
            </a:extLst>
          </p:cNvPr>
          <p:cNvSpPr/>
          <p:nvPr/>
        </p:nvSpPr>
        <p:spPr>
          <a:xfrm>
            <a:off x="2971800" y="4897438"/>
            <a:ext cx="762000" cy="6477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</a:rPr>
              <a:t>A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9AC939E9-35BA-4807-B50D-E5765C63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2863"/>
            <a:ext cx="61579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1987012-3F56-42F7-B3C8-BAA582068146}"/>
              </a:ext>
            </a:extLst>
          </p:cNvPr>
          <p:cNvSpPr/>
          <p:nvPr/>
        </p:nvSpPr>
        <p:spPr>
          <a:xfrm>
            <a:off x="8488363" y="5602288"/>
            <a:ext cx="762000" cy="6477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214">
        <p:split orient="vert"/>
      </p:transition>
    </mc:Choice>
    <mc:Fallback xmlns="">
      <p:transition spd="slow" advClick="0" advTm="30214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0D96073-6F1C-4CAD-9AF2-6747CE07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45243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>
            <a:extLst>
              <a:ext uri="{FF2B5EF4-FFF2-40B4-BE49-F238E27FC236}">
                <a16:creationId xmlns:a16="http://schemas.microsoft.com/office/drawing/2014/main" id="{262138F7-E4AE-40DB-8443-4D62E46C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3505200"/>
            <a:ext cx="324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47</a:t>
            </a: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2B68FEED-67A4-46E5-BA04-4B1C48B7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1473200"/>
            <a:ext cx="94932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Định dạng trang văn bản, đánh số trang trong văn bản (Tiết 1)</a:t>
            </a:r>
          </a:p>
        </p:txBody>
      </p:sp>
      <p:pic>
        <p:nvPicPr>
          <p:cNvPr id="10245" name="Picture 9" descr="Định dạng font chữ, khổ giấy trong các văn bản hành chính nhà nước | DAMMIO">
            <a:extLst>
              <a:ext uri="{FF2B5EF4-FFF2-40B4-BE49-F238E27FC236}">
                <a16:creationId xmlns:a16="http://schemas.microsoft.com/office/drawing/2014/main" id="{C1C42CBB-7F05-4C75-881F-269E7E65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Hướng dẫn mới về cách trình bày văn bản hành chính">
            <a:extLst>
              <a:ext uri="{FF2B5EF4-FFF2-40B4-BE49-F238E27FC236}">
                <a16:creationId xmlns:a16="http://schemas.microsoft.com/office/drawing/2014/main" id="{A37181C1-F4FE-49C1-841F-5BFC321F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Quản lý văn bản đi đến trong doanh nghiệp: Cách phân loại văn bản quản lý  Nhà nước">
            <a:extLst>
              <a:ext uri="{FF2B5EF4-FFF2-40B4-BE49-F238E27FC236}">
                <a16:creationId xmlns:a16="http://schemas.microsoft.com/office/drawing/2014/main" id="{9EF6EDC1-DEAB-4B86-9E58-68AE2545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426"/>
    </mc:Choice>
    <mc:Fallback xmlns="">
      <p:transition spd="slow" advClick="0" advTm="7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10B7BAA0-A3DD-41E1-BB4E-D68D4C6E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643E5C88-4548-4EC2-B942-D5554F4AE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0B29F84A-8932-4369-98FC-12DA558F8E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206625"/>
            <a:ext cx="10067925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định dạng trang trong văn bản.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71299-4537-4EB6-936B-323FDF06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092450"/>
            <a:ext cx="10067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đánh số trang trong văn bản.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493">
        <p:split orient="vert"/>
      </p:transition>
    </mc:Choice>
    <mc:Fallback xmlns="">
      <p:transition spd="slow" advClick="0" advTm="154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4863698-DF0B-4190-8C1A-8B2B91CFC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1075" y="2438400"/>
            <a:ext cx="7467600" cy="13255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4339" name="PA_图片 49">
            <a:extLst>
              <a:ext uri="{FF2B5EF4-FFF2-40B4-BE49-F238E27FC236}">
                <a16:creationId xmlns:a16="http://schemas.microsoft.com/office/drawing/2014/main" id="{7D119BBF-27C9-4E8D-B670-88C1F971B30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6E30A37-65C2-4595-9574-B8E4F0FF587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A503306A-F0B4-4EA2-99B3-4128BC254A5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9818CE6F-77D7-4738-83F2-543A7B26C57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C3274A04-E4EE-472F-8524-B3E158C6393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A_图片 49">
            <a:extLst>
              <a:ext uri="{FF2B5EF4-FFF2-40B4-BE49-F238E27FC236}">
                <a16:creationId xmlns:a16="http://schemas.microsoft.com/office/drawing/2014/main" id="{EB82D564-F8A6-4310-BDB2-55A49D1E527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>
            <a:extLst>
              <a:ext uri="{FF2B5EF4-FFF2-40B4-BE49-F238E27FC236}">
                <a16:creationId xmlns:a16="http://schemas.microsoft.com/office/drawing/2014/main" id="{2397AE2C-0E51-4235-A640-037EF7154A4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A_图片 49">
            <a:extLst>
              <a:ext uri="{FF2B5EF4-FFF2-40B4-BE49-F238E27FC236}">
                <a16:creationId xmlns:a16="http://schemas.microsoft.com/office/drawing/2014/main" id="{02829DBA-4930-481E-A750-A764CABADA4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575">
        <p:circle/>
      </p:transition>
    </mc:Choice>
    <mc:Fallback xmlns="">
      <p:transition spd="slow" advClick="0" advTm="3575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A_图片 49">
            <a:extLst>
              <a:ext uri="{FF2B5EF4-FFF2-40B4-BE49-F238E27FC236}">
                <a16:creationId xmlns:a16="http://schemas.microsoft.com/office/drawing/2014/main" id="{365276AA-5B49-4C30-B4E8-A3B9E277F7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4D18857B-DF8C-46D9-AC0F-E2B98147859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2E3ABE70-0872-4643-BA37-49AAC9FFAB7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2A213E29-0974-4B1B-9B59-3879867D0C3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38754693-DD67-47DA-92FC-71DBBA83CE2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A_图片 49">
            <a:extLst>
              <a:ext uri="{FF2B5EF4-FFF2-40B4-BE49-F238E27FC236}">
                <a16:creationId xmlns:a16="http://schemas.microsoft.com/office/drawing/2014/main" id="{3C506B66-55EA-4CD0-9EAE-CBAC5507A9C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A_图片 49">
            <a:extLst>
              <a:ext uri="{FF2B5EF4-FFF2-40B4-BE49-F238E27FC236}">
                <a16:creationId xmlns:a16="http://schemas.microsoft.com/office/drawing/2014/main" id="{BA3B8DAC-BFC8-4700-86F3-60C0772CD41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A_图片 49">
            <a:extLst>
              <a:ext uri="{FF2B5EF4-FFF2-40B4-BE49-F238E27FC236}">
                <a16:creationId xmlns:a16="http://schemas.microsoft.com/office/drawing/2014/main" id="{B6432F78-3D73-4EB0-BFB8-6993F29B69E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2">
            <a:extLst>
              <a:ext uri="{FF2B5EF4-FFF2-40B4-BE49-F238E27FC236}">
                <a16:creationId xmlns:a16="http://schemas.microsoft.com/office/drawing/2014/main" id="{8969B3AE-F23C-47C2-BF8E-105A5958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55613"/>
            <a:ext cx="548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1. Tạo một văn bản mới </a:t>
            </a:r>
          </a:p>
        </p:txBody>
      </p:sp>
      <p:sp>
        <p:nvSpPr>
          <p:cNvPr id="16395" name="TextBox 13">
            <a:extLst>
              <a:ext uri="{FF2B5EF4-FFF2-40B4-BE49-F238E27FC236}">
                <a16:creationId xmlns:a16="http://schemas.microsoft.com/office/drawing/2014/main" id="{31DEDE3B-FF02-4B3A-8992-74154925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550988"/>
            <a:ext cx="11480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soạn thảo văn bản           và thực hiện các thao tác sau: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Tạo 1 văn bản với tiêu đề </a:t>
            </a:r>
            <a:r>
              <a:rPr lang="en-US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"Tập định dạng và đánh số trang văn bản"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Tạo 3 trang trắng liên tiếp </a:t>
            </a: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Enter: </a:t>
            </a:r>
            <a:r>
              <a:rPr lang="en-US" altLang="en-US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một trang văn bản mới)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Box 14">
            <a:extLst>
              <a:ext uri="{FF2B5EF4-FFF2-40B4-BE49-F238E27FC236}">
                <a16:creationId xmlns:a16="http://schemas.microsoft.com/office/drawing/2014/main" id="{2DAEAA9D-8859-4DD7-A782-DC57CC5B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103688"/>
            <a:ext cx="9199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bài: </a:t>
            </a:r>
            <a:r>
              <a:rPr lang="vi-VN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“Tập định dạng và đánh số trang văn bản</a:t>
            </a:r>
            <a:r>
              <a:rPr lang="en-SG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TextBox 15">
            <a:extLst>
              <a:ext uri="{FF2B5EF4-FFF2-40B4-BE49-F238E27FC236}">
                <a16:creationId xmlns:a16="http://schemas.microsoft.com/office/drawing/2014/main" id="{04DEA39F-FA12-4ADC-9C56-CECC3426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4608513"/>
            <a:ext cx="8553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8" name="Picture 2">
            <a:hlinkClick r:id="rId13" action="ppaction://hlinkfile"/>
            <a:extLst>
              <a:ext uri="{FF2B5EF4-FFF2-40B4-BE49-F238E27FC236}">
                <a16:creationId xmlns:a16="http://schemas.microsoft.com/office/drawing/2014/main" id="{4821DD48-73AE-4C7C-8A53-20139E1D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3" r="93753" b="17424"/>
          <a:stretch>
            <a:fillRect/>
          </a:stretch>
        </p:blipFill>
        <p:spPr bwMode="auto">
          <a:xfrm>
            <a:off x="6434138" y="1198563"/>
            <a:ext cx="8556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78" advClick="0" advTm="29175">
        <p:push dir="u"/>
      </p:transition>
    </mc:Choice>
    <mc:Fallback xmlns="">
      <p:transition spd="slow" advClick="0" advTm="29175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A_图片 49">
            <a:extLst>
              <a:ext uri="{FF2B5EF4-FFF2-40B4-BE49-F238E27FC236}">
                <a16:creationId xmlns:a16="http://schemas.microsoft.com/office/drawing/2014/main" id="{22EE8A8A-83AF-4EA9-BD17-E4C9077DB8B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9B2B458-CA09-4FAC-86DA-2030C890900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3A214A14-A6FB-4B2A-9A8E-492A667D22F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DC1E612F-9AE4-4595-BEF5-949C2527DD6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D32E7354-274A-43C2-A106-FBC33C33BD7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A_图片 49">
            <a:extLst>
              <a:ext uri="{FF2B5EF4-FFF2-40B4-BE49-F238E27FC236}">
                <a16:creationId xmlns:a16="http://schemas.microsoft.com/office/drawing/2014/main" id="{6168E1E7-3375-4940-9333-78CD9236571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A_图片 49">
            <a:extLst>
              <a:ext uri="{FF2B5EF4-FFF2-40B4-BE49-F238E27FC236}">
                <a16:creationId xmlns:a16="http://schemas.microsoft.com/office/drawing/2014/main" id="{877861AF-1616-4652-A169-3C43240E51A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49">
            <a:extLst>
              <a:ext uri="{FF2B5EF4-FFF2-40B4-BE49-F238E27FC236}">
                <a16:creationId xmlns:a16="http://schemas.microsoft.com/office/drawing/2014/main" id="{FB90A4FD-5F6A-4687-83B2-CFDE4425624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7AB67445-E0B7-4ADB-8393-308A7D3A59A4}"/>
              </a:ext>
            </a:extLst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488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A_图片 49">
            <a:extLst>
              <a:ext uri="{FF2B5EF4-FFF2-40B4-BE49-F238E27FC236}">
                <a16:creationId xmlns:a16="http://schemas.microsoft.com/office/drawing/2014/main" id="{3C735BDF-A6EC-4347-BD98-B558F254CA0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727BD3AB-CE36-4A19-A2D8-C0309E5F6A5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C930D05-9F29-42D6-891B-84062A28B26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0C4B8514-5952-4817-99ED-4A5B262F333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BAF63A8-68FD-47E7-879A-0FC42A301E5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A_图片 49">
            <a:extLst>
              <a:ext uri="{FF2B5EF4-FFF2-40B4-BE49-F238E27FC236}">
                <a16:creationId xmlns:a16="http://schemas.microsoft.com/office/drawing/2014/main" id="{62A97911-49C4-457E-BF8F-E405D36C299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A_图片 49">
            <a:extLst>
              <a:ext uri="{FF2B5EF4-FFF2-40B4-BE49-F238E27FC236}">
                <a16:creationId xmlns:a16="http://schemas.microsoft.com/office/drawing/2014/main" id="{4274576D-EA72-4251-A5E3-77AEA939EE6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>
            <a:extLst>
              <a:ext uri="{FF2B5EF4-FFF2-40B4-BE49-F238E27FC236}">
                <a16:creationId xmlns:a16="http://schemas.microsoft.com/office/drawing/2014/main" id="{1590721F-2D12-46ED-A110-5BF7D7CA598E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114FDD00-3D74-4364-9DE9-E00D4C385AF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806450" y="1646034"/>
            <a:ext cx="10475110" cy="1547295"/>
          </a:xfrm>
          <a:prstGeom prst="flowChartProcess">
            <a:avLst/>
          </a:prstGeom>
          <a:noFill/>
          <a:ln>
            <a:noFill/>
          </a:ln>
        </p:spPr>
      </p:pic>
      <p:sp>
        <p:nvSpPr>
          <p:cNvPr id="20491" name="TextBox 13">
            <a:extLst>
              <a:ext uri="{FF2B5EF4-FFF2-40B4-BE49-F238E27FC236}">
                <a16:creationId xmlns:a16="http://schemas.microsoft.com/office/drawing/2014/main" id="{918B642C-FDC8-4B11-9407-F7D1BBA1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25438"/>
            <a:ext cx="630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2. Định dạng trang văn bản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384E00-8D3F-4395-8A7A-2B81F95BDDE0}"/>
              </a:ext>
            </a:extLst>
          </p:cNvPr>
          <p:cNvCxnSpPr>
            <a:cxnSpLocks/>
          </p:cNvCxnSpPr>
          <p:nvPr/>
        </p:nvCxnSpPr>
        <p:spPr>
          <a:xfrm flipH="1" flipV="1">
            <a:off x="4619625" y="2073275"/>
            <a:ext cx="1138238" cy="138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D1FA0F7-06BE-4012-B89D-A5A2DC7E0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074738"/>
            <a:ext cx="1044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Để định dạng trang văn bản ta chọn thẻ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Page Layout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(office 2010)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0DA1F2-7A40-4030-ADB5-7E53C4D26E5D}"/>
              </a:ext>
            </a:extLst>
          </p:cNvPr>
          <p:cNvSpPr/>
          <p:nvPr/>
        </p:nvSpPr>
        <p:spPr>
          <a:xfrm>
            <a:off x="3641725" y="1612900"/>
            <a:ext cx="1455738" cy="485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0A4539-A48A-4B87-9949-8F2B54C0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940175"/>
            <a:ext cx="1058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Để định dạng trang văn bản ta chọn thẻ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(office 2013 trở lên)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7FC65-0F68-45A8-8072-025E9348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91050"/>
            <a:ext cx="11353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0EB1BE-052B-4828-839E-487BB387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3429000"/>
            <a:ext cx="2527300" cy="4778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 Page Layout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2242D3-1DD8-4A10-8F0F-22C27C860AF7}"/>
              </a:ext>
            </a:extLst>
          </p:cNvPr>
          <p:cNvCxnSpPr>
            <a:cxnSpLocks/>
          </p:cNvCxnSpPr>
          <p:nvPr/>
        </p:nvCxnSpPr>
        <p:spPr>
          <a:xfrm flipH="1" flipV="1">
            <a:off x="3038475" y="5084763"/>
            <a:ext cx="760413" cy="996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E5CF8A3-52F1-4456-A004-0EDAB928000A}"/>
              </a:ext>
            </a:extLst>
          </p:cNvPr>
          <p:cNvSpPr/>
          <p:nvPr/>
        </p:nvSpPr>
        <p:spPr>
          <a:xfrm>
            <a:off x="2278063" y="4610100"/>
            <a:ext cx="760412" cy="487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2031FC-C14A-4E87-9050-413F96FA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6065838"/>
            <a:ext cx="2060575" cy="477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Thẻ Design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758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22" grpId="0"/>
      <p:bldP spid="18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OJECT_VERSION" val="9"/>
  <p:tag name="ISPRING_PROJECT_FOLDER_UPDATED" val="1"/>
  <p:tag name="ISPRING_ULTRA_SCORM_COURCE_TITLE" val="Tin học lớp 5 - Tuần 8 - Tiết 1"/>
  <p:tag name="ISPRING_PRESENTATION_TITLE" val="Tin học lớp 5 - Tuần 8 - Tiết 1"/>
  <p:tag name="ISPRING_FIRST_PUBLISH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rrF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a6xU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rrFR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BrrFR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BrrFR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BrrFR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BsrFR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bKxUU2SezOBLAAAAagAAABsAAAB1bml2ZXJzYWwvdW5pdmVyc2FsLnBuZy54bWyzsa/IzVEoSy0qzszPs1Uy1DNQsrfj5bIpKEoty0wtV6gAigEFIUBJoRLINUJwyzNTSjJslcwtTBFiGamZ6RkltkqmFpZwQX2gkQBQSwECAAAUAAIACADzVslM1qN+2kcDAADhCQAAFAAAAAAAAAABAAAAAAAAAAAAdW5pdmVyc2FsL3BsYXllci54bWxQSwECAAAUAAIACABrrFRTf2Ttp/oEAABiEwAAHQAAAAAAAAABAAAAAAB5AwAAdW5pdmVyc2FsL2NvbW1vbl9tZXNzYWdlcy5sbmdQSwECAAAUAAIACABrrFRTFR5gG6MAAAB/AQAALgAAAAAAAAABAAAAAACuCAAAdW5pdmVyc2FsL3BsYXliYWNrX2FuZF9uYXZpZ2F0aW9uX3NldHRpbmdzLnhtbFBLAQIAABQAAgAIAGusVFOYpaMCgQMAAFkOAAAnAAAAAAAAAAEAAAAAAJ0JAAB1bml2ZXJzYWwvZmxhc2hfcHVibGlzaGluZ19zZXR0aW5ncy54bWxQSwECAAAUAAIACABrrFRTZUYBe1cDAABADAAAIQAAAAAAAAABAAAAAABjDQAAdW5pdmVyc2FsL2ZsYXNoX3NraW5fc2V0dGluZ3MueG1sUEsBAgAAFAACAAgAa6xUU/fzYTVnAwAA6g0AACYAAAAAAAAAAQAAAAAA+RAAAHVuaXZlcnNhbC9odG1sX3B1Ymxpc2hpbmdfc2V0dGluZ3MueG1sUEsBAgAAFAACAAgAa6xUUy0nxe+yAQAAUQYAAB8AAAAAAAAAAQAAAAAApBQAAHVuaXZlcnNhbC9odG1sX3NraW5fc2V0dGluZ3MuanNQSwECAAAUAAIACABsrFRThyCWq04OAACuGwAAFwAAAAAAAAAAAAAAAACTFgAAdW5pdmVyc2FsL3VuaXZlcnNhbC5wbmdQSwECAAAUAAIACABsrFRTZJ7M4EsAAABqAAAAGwAAAAAAAAABAAAAAAAWJQAAdW5pdmVyc2FsL3VuaXZlcnNhbC5wbmcueG1sUEsFBgAAAAAJAAkAvAIAAJolAAAAAA=="/>
  <p:tag name="ISPRING_UUID" val="{A09E61F1-6BA6-4427-86D2-2865BC2F8E13}"/>
  <p:tag name="ISPRING_SCREEN_RECS_UPDATED" val="D:\MỸ HẠNH\GIÁO ÁN\GA online\TUAN 9\Tiết 1\Tin 5 - Tuan 9 - Tiết 1 [Recovered]\"/>
  <p:tag name="ISPRING_RESOURCE_FOLDER" val="D:\MỸ HẠNH\GIÁO ÁN\GA online\TUAN 9\Tiết 1\Tin 5 - Tuan 9 - Tiết 1 [Recovered]\"/>
  <p:tag name="ISPRING_PRESENTATION_PATH" val="D:\MỸ HẠNH\GIÁO ÁN\GA online\TUAN 9\Tiết 1\Tin 5 - Tuan 9 - Tiết 1 [Recovered].pptx"/>
  <p:tag name="FLASHSPRING_ZOOM_TAG" val="62"/>
  <p:tag name="ISPRING_PRESENTATION_INFO_2" val="&lt;?xml version=&quot;1.0&quot; encoding=&quot;UTF-8&quot; standalone=&quot;no&quot; ?&gt;&#10;&lt;presentation2&gt;&#10;&#10;  &lt;slides&gt;&#10;    &lt;slide id=&quot;{A5AB3739-B659-479A-BABD-D27174A66ABB}&quot; pptId=&quot;381&quot;/&gt;&#10;    &lt;slide id=&quot;{CF92AF67-3F38-49B1-988D-249739145272}&quot; pptId=&quot;283&quot;/&gt;&#10;    &lt;slide id=&quot;{5F274622-3B12-4159-B303-4A0D26F71BF0}&quot; pptId=&quot;414&quot;/&gt;&#10;    &lt;slide id=&quot;{F08175B5-C05C-4ECD-BCA7-12F64883157A}&quot; pptId=&quot;364&quot;/&gt;&#10;    &lt;slide id=&quot;{8E3128F5-2A4B-402A-895D-12E75014C03C}&quot; pptId=&quot;365&quot;/&gt;&#10;    &lt;slide id=&quot;{BE1736C6-1D97-4917-90FA-52D22C421E7E}&quot; pptId=&quot;392&quot;/&gt;&#10;    &lt;slide id=&quot;{5A5803C5-CCAA-4520-B976-CCE79FA6795E}&quot; pptId=&quot;393&quot;/&gt;&#10;    &lt;slide id=&quot;{256AFF46-43C3-4D58-B5FB-268AD6184EA0}&quot; pptId=&quot;405&quot;/&gt;&#10;    &lt;slide id=&quot;{DBF9953C-1C32-4DF4-8B0A-4C4C9B956EC9}&quot; pptId=&quot;394&quot;/&gt;&#10;    &lt;slide id=&quot;{A2332C10-E7BA-4B01-B409-E732849EBD67}&quot; pptId=&quot;406&quot;/&gt;&#10;    &lt;slide id=&quot;{60957750-9130-4030-AF50-8B455E46513F}&quot; pptId=&quot;419&quot;/&gt;&#10;    &lt;slide id=&quot;{FCD8B023-353E-4A08-97D5-FFA85903C46A}&quot; pptId=&quot;408&quot;/&gt;&#10;    &lt;slide id=&quot;{33E0BE01-52FF-459A-98F0-F2F42D2EE5E1}&quot; pptId=&quot;409&quot;/&gt;&#10;    &lt;slide id=&quot;{29983BB1-8FD3-431D-A9EF-23E1D2986939}&quot; pptId=&quot;407&quot;/&gt;&#10;    &lt;slide id=&quot;{F20C5BFF-5956-40C7-B285-1CC8FD36E221}&quot; pptId=&quot;418&quot;/&gt;&#10;    &lt;slide id=&quot;{198FF3FE-B936-4518-8A0D-1689DBC7A692}&quot; pptId=&quot;410&quot;/&gt;&#10;    &lt;slide id=&quot;{28FAA92F-6128-4F0E-8A39-8C2BCFFFE3DF}&quot; pptId=&quot;411&quot;/&gt;&#10;    &lt;slide id=&quot;{145F92ED-BD2E-486E-803D-DC7AB4251D7D}&quot; pptId=&quot;412&quot;/&gt;&#10;    &lt;slide id=&quot;{6860C42E-3232-4D2F-AFE3-A00BCF2AAAB3}&quot; pptId=&quot;416&quot;/&gt;&#10;    &lt;slide id=&quot;{72DB0F01-C4B7-4A40-A75B-1E765EF90A13}&quot; pptId=&quot;413&quot;/&gt;&#10;    &lt;slide id=&quot;{D77DE548-EFCF-424C-BCBB-9BED10E425AB}&quot; pptId=&quot;417&quot;/&gt;&#10;    &lt;slide id=&quot;{1C76DF43-20C8-4913-AA38-4DB919A5B61E}&quot; pptId=&quot;415&quot;/&gt;&#10;  &lt;/slides&gt;&#10;&#10;  &lt;narration&gt;&#10;    &lt;audioTracks&gt;&#10;      &lt;audioTrack muted=&quot;false&quot; name=&quot;doan 1&quot; resource=&quot;e4757ec6&quot; slideId=&quot;{A5AB3739-B659-479A-BABD-D27174A66ABB}&quot; startTime=&quot;0&quot; volume=&quot;1&quot;&gt;&#10;        &lt;audio channels=&quot;1&quot; format=&quot;s16p&quot; sampleRate=&quot;44100&quot;/&gt;&#10;      &lt;/audioTrack&gt;&#10;      &lt;audioTrack muted=&quot;false&quot; name=&quot;doan 2&quot; resource=&quot;0f46375d&quot; slideId=&quot;{CF92AF67-3F38-49B1-988D-249739145272}&quot; startTime=&quot;5381&quot; stepIndex=&quot;5&quot; volume=&quot;1&quot;&gt;&#10;        &lt;audio channels=&quot;1&quot; format=&quot;s16p&quot; sampleRate=&quot;44100&quot;/&gt;&#10;      &lt;/audioTrack&gt;&#10;      &lt;audioTrack muted=&quot;false&quot; name=&quot;doan 3&quot; resource=&quot;081bff78&quot; slideId=&quot;{5F274622-3B12-4159-B303-4A0D26F71BF0}&quot; startTime=&quot;8465&quot; stepIndex=&quot;0&quot; volume=&quot;1&quot;&gt;&#10;        &lt;audio channels=&quot;1&quot; format=&quot;s16p&quot; sampleRate=&quot;44100&quot;/&gt;&#10;      &lt;/audioTrack&gt;&#10;      &lt;audioTrack muted=&quot;false&quot; name=&quot;doan 4&quot; resource=&quot;e740f429&quot; slideId=&quot;{8E3128F5-2A4B-402A-895D-12E75014C03C}&quot; startTime=&quot;244&quot; stepIndex=&quot;0&quot; volume=&quot;1&quot;&gt;&#10;        &lt;audio channels=&quot;1&quot; format=&quot;s16p&quot; sampleRate=&quot;44100&quot;/&gt;&#10;      &lt;/audioTrack&gt;&#10;      &lt;audioTrack muted=&quot;false&quot; name=&quot;doan 5&quot; resource=&quot;fda86e8b&quot; slideId=&quot;{5A5803C5-CCAA-4520-B976-CCE79FA6795E}&quot; startTime=&quot;1&quot; stepIndex=&quot;0&quot; volume=&quot;1&quot;&gt;&#10;        &lt;audio channels=&quot;1&quot; format=&quot;s16p&quot; sampleRate=&quot;44100&quot;/&gt;&#10;      &lt;/audioTrack&gt;&#10;      &lt;audioTrack muted=&quot;false&quot; name=&quot;doan 6&quot; resource=&quot;f7b527d1&quot; slideId=&quot;{DBF9953C-1C32-4DF4-8B0A-4C4C9B956EC9}&quot; startTime=&quot;0&quot; stepIndex=&quot;0&quot; volume=&quot;1&quot;&gt;&#10;        &lt;audio channels=&quot;1&quot; format=&quot;s16p&quot; sampleRate=&quot;44100&quot;/&gt;&#10;      &lt;/audioTrack&gt;&#10;      &lt;audioTrack muted=&quot;false&quot; name=&quot;doan 7&quot; resource=&quot;6d952004&quot; slideId=&quot;{A2332C10-E7BA-4B01-B409-E732849EBD67}&quot; startTime=&quot;0&quot; stepIndex=&quot;0&quot; volume=&quot;1&quot;&gt;&#10;        &lt;audio channels=&quot;1&quot; format=&quot;s16p&quot; sampleRate=&quot;44100&quot;/&gt;&#10;      &lt;/audioTrack&gt;&#10;      &lt;audioTrack muted=&quot;false&quot; name=&quot;doan 8&quot; resource=&quot;4611d7bf&quot; slideId=&quot;{29983BB1-8FD3-431D-A9EF-23E1D2986939}&quot; startTime=&quot;0&quot; stepIndex=&quot;0&quot; volume=&quot;1&quot;&gt;&#10;        &lt;audio channels=&quot;1&quot; format=&quot;s16p&quot; sampleRate=&quot;44100&quot;/&gt;&#10;      &lt;/audioTrack&gt;&#10;      &lt;audioTrack muted=&quot;false&quot; name=&quot;doan 9&quot; resource=&quot;93469e83&quot; slideId=&quot;{198FF3FE-B936-4518-8A0D-1689DBC7A692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0&quot; resource=&quot;dd545619&quot; slideId=&quot;{28FAA92F-6128-4F0E-8A39-8C2BCFFFE3DF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1&quot; resource=&quot;ba732ce4&quot; slideId=&quot;{145F92ED-BD2E-486E-803D-DC7AB4251D7D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2&quot; resource=&quot;b70f1034&quot; slideId=&quot;{72DB0F01-C4B7-4A40-A75B-1E765EF90A13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3&quot; resource=&quot;b055c703&quot; slideId=&quot;{1C76DF43-20C8-4913-AA38-4DB919A5B61E}&quot; startTime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145F92ED-BD2E-486E-803D-DC7AB4251D7D}"/>
  <p:tag name="TIMING" val="|4.36|3.44"/>
  <p:tag name="GENSWF_ADVANCE_TIME" val="15.0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860C42E-3232-4D2F-AFE3-A00BCF2AAAB3}"/>
  <p:tag name="GENSWF_ADVANCE_TIME" val="22.0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72DB0F01-C4B7-4A40-A75B-1E765EF90A13}"/>
  <p:tag name="TIMING" val="|5.036|2.909|6.644"/>
  <p:tag name="GENSWF_ADVANCE_TIME" val="18.3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D77DE548-EFCF-424C-BCBB-9BED10E425AB}"/>
  <p:tag name="GENSWF_ADVANCE_TIME" val="31.7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1C76DF43-20C8-4913-AA38-4DB919A5B61E}"/>
  <p:tag name="TIMING" val="|3.177|4.257|3.891|5.739|5.221"/>
  <p:tag name="GENSWF_ADVANCE_TIME" val="29.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A5803C5-CCAA-4520-B976-CCE79FA6795E}"/>
  <p:tag name="TIMING" val="|4.112|15.158"/>
  <p:tag name="GENSWF_ADVANCE_TIME" val="29.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A5AB3739-B659-479A-BABD-D27174A66ABB}"/>
  <p:tag name="GENSWF_ADVANCE_TIME" val="4.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56AFF46-43C3-4D58-B5FB-268AD6184EA0}"/>
  <p:tag name="GENSWF_ADVANCE_TIME" val="48.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CF92AF67-3F38-49B1-988D-249739145272}"/>
  <p:tag name="TIMING" val="|1.393|3.246|3.811|3.862|3.451"/>
  <p:tag name="GENSWF_ADVANCE_TIME" val="22.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DBF9953C-1C32-4DF4-8B0A-4C4C9B956EC9}"/>
  <p:tag name="TIMING" val="|4.669|2.723|2.611|3.29|0.911"/>
  <p:tag name="GENSWF_ADVANCE_TIME" val="17.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5F274622-3B12-4159-B303-4A0D26F71BF0}"/>
  <p:tag name="GENSWF_ADVANCE_TIME" val="30.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A2332C10-E7BA-4B01-B409-E732849EBD67}"/>
  <p:tag name="TIMING" val="|8.942|1.006|1.717"/>
  <p:tag name="GENSWF_ADVANCE_TIME" val="15.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F08175B5-C05C-4ECD-BCA7-12F64883157A}"/>
  <p:tag name="TIMING" val="|2.426|0.792"/>
  <p:tag name="GENSWF_ADVANCE_TIME" val="7.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0957750-9130-4030-AF50-8B455E46513F}"/>
  <p:tag name="TIMING" val="|0.691|1.694|2.703"/>
  <p:tag name="GENSWF_ADVANCE_TIME" val="8.2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8E3128F5-2A4B-402A-895D-12E75014C03C}"/>
  <p:tag name="TIMING" val="|4.38|3.035"/>
  <p:tag name="GENSWF_ADVANCE_TIME" val="15.4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CD8B023-353E-4A08-97D5-FFA85903C46A}"/>
  <p:tag name="TIMING" val="|1.472|2.314"/>
  <p:tag name="GENSWF_ADVANCE_TIME" val="7.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BE1736C6-1D97-4917-90FA-52D22C421E7E}"/>
  <p:tag name="GENSWF_ADVANCE_TIME" val="3.5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33E0BE01-52FF-459A-98F0-F2F42D2EE5E1}"/>
  <p:tag name="TIMING" val="|0.413|1.958|3.291"/>
  <p:tag name="GENSWF_ADVANCE_TIME" val="8.9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9983BB1-8FD3-431D-A9EF-23E1D2986939}"/>
  <p:tag name="TIMING" val="|6.174|4.325|4.438"/>
  <p:tag name="GENSWF_ADVANCE_TIME" val="26.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0C5BFF-5956-40C7-B285-1CC8FD36E221}"/>
  <p:tag name="ISPRING_CUSTOM_TIMING_USED" val="1"/>
  <p:tag name="GENSWF_ADVANCE_TIME" val="35.95"/>
  <p:tag name="ISPRING_SLIDE_INDENT_LEVEL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198FF3FE-B936-4518-8A0D-1689DBC7A692}"/>
  <p:tag name="TIMING" val="|8.119|6.04|3.992"/>
  <p:tag name="GENSWF_ADVANCE_TIME" val="22.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8FAA92F-6128-4F0E-8A39-8C2BCFFFE3DF}"/>
  <p:tag name="TIMING" val="|4.271|2.459|3.386"/>
  <p:tag name="GENSWF_ADVANCE_TIME" val="16.1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5403</TotalTime>
  <Words>746</Words>
  <Application>Microsoft Office PowerPoint</Application>
  <PresentationFormat>Widescreen</PresentationFormat>
  <Paragraphs>110</Paragraphs>
  <Slides>22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MỤC TIÊU BÀI HỌC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lớp 5 - Tuần 8 - Tiết 1</dc:title>
  <dc:subject>9Slide.vn</dc:subject>
  <dc:creator>ADMIN</dc:creator>
  <dc:description>9Slide.vn</dc:description>
  <cp:lastModifiedBy>Techsi.vn</cp:lastModifiedBy>
  <cp:revision>342</cp:revision>
  <dcterms:created xsi:type="dcterms:W3CDTF">2009-02-23T22:49:59Z</dcterms:created>
  <dcterms:modified xsi:type="dcterms:W3CDTF">2021-10-28T09:51:44Z</dcterms:modified>
  <cp:category>9Slide.vn</cp:category>
</cp:coreProperties>
</file>