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131" r:id="rId2"/>
  </p:sldMasterIdLst>
  <p:notesMasterIdLst>
    <p:notesMasterId r:id="rId23"/>
  </p:notesMasterIdLst>
  <p:sldIdLst>
    <p:sldId id="291" r:id="rId3"/>
    <p:sldId id="367" r:id="rId4"/>
    <p:sldId id="261" r:id="rId5"/>
    <p:sldId id="431" r:id="rId6"/>
    <p:sldId id="430" r:id="rId7"/>
    <p:sldId id="432" r:id="rId8"/>
    <p:sldId id="433" r:id="rId9"/>
    <p:sldId id="256" r:id="rId10"/>
    <p:sldId id="434" r:id="rId11"/>
    <p:sldId id="371" r:id="rId12"/>
    <p:sldId id="447" r:id="rId13"/>
    <p:sldId id="448" r:id="rId14"/>
    <p:sldId id="436" r:id="rId15"/>
    <p:sldId id="450" r:id="rId16"/>
    <p:sldId id="451" r:id="rId17"/>
    <p:sldId id="449" r:id="rId18"/>
    <p:sldId id="452" r:id="rId19"/>
    <p:sldId id="437" r:id="rId20"/>
    <p:sldId id="438" r:id="rId21"/>
    <p:sldId id="31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2D4E"/>
    <a:srgbClr val="00B050"/>
    <a:srgbClr val="FF0066"/>
    <a:srgbClr val="ABFFC7"/>
    <a:srgbClr val="FF00FF"/>
    <a:srgbClr val="99FFCC"/>
    <a:srgbClr val="FFFF66"/>
    <a:srgbClr val="79FFA6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6" autoAdjust="0"/>
    <p:restoredTop sz="94660"/>
  </p:normalViewPr>
  <p:slideViewPr>
    <p:cSldViewPr>
      <p:cViewPr varScale="1">
        <p:scale>
          <a:sx n="85" d="100"/>
          <a:sy n="85" d="100"/>
        </p:scale>
        <p:origin x="542" y="58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6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09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692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0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78B3-B5FE-46E4-943B-08A48A19EAD8}" type="datetime1">
              <a:rPr lang="en-US" altLang="zh-CN" smtClean="0"/>
              <a:t>28/10/2021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28341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746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290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39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50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102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9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1256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0906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241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9076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54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147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1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28/10/2021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3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1.mp4"/><Relationship Id="rId7" Type="http://schemas.openxmlformats.org/officeDocument/2006/relationships/image" Target="../media/image24.png"/><Relationship Id="rId2" Type="http://schemas.microsoft.com/office/2007/relationships/media" Target="../media/media11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3.m4a"/><Relationship Id="rId7" Type="http://schemas.openxmlformats.org/officeDocument/2006/relationships/image" Target="../media/image27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8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8.png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8.png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0.m4a"/><Relationship Id="rId7" Type="http://schemas.openxmlformats.org/officeDocument/2006/relationships/image" Target="../media/image10.png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png"/><Relationship Id="rId3" Type="http://schemas.openxmlformats.org/officeDocument/2006/relationships/audio" Target="../media/media21.m4a"/><Relationship Id="rId7" Type="http://schemas.openxmlformats.org/officeDocument/2006/relationships/image" Target="../media/image10.png"/><Relationship Id="rId12" Type="http://schemas.openxmlformats.org/officeDocument/2006/relationships/image" Target="../media/image34.png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7.png"/><Relationship Id="rId11" Type="http://schemas.openxmlformats.org/officeDocument/2006/relationships/image" Target="../media/image8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1998279" y="-71115"/>
            <a:ext cx="8637698" cy="52015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sp>
        <p:nvSpPr>
          <p:cNvPr id="12" name="Text Box 216">
            <a:extLst>
              <a:ext uri="{FF2B5EF4-FFF2-40B4-BE49-F238E27FC236}">
                <a16:creationId xmlns:a16="http://schemas.microsoft.com/office/drawing/2014/main" id="{487E4D0A-9EDD-4C7E-B0BF-52E65586D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240" y="2915643"/>
            <a:ext cx="72383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TUẦN 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039C9C-BA9B-4F53-AE4C-E39ADC19E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681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53">
        <p:random/>
      </p:transition>
    </mc:Choice>
    <mc:Fallback xmlns="">
      <p:transition spd="slow" advTm="102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1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1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1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1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1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1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1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C4B42FC-670B-4B0B-8DB8-F4581129CD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99" y="-186944"/>
            <a:ext cx="7086600" cy="16766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76264" y="1526407"/>
            <a:ext cx="3514736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View:</a:t>
            </a:r>
          </a:p>
        </p:txBody>
      </p:sp>
      <p:sp>
        <p:nvSpPr>
          <p:cNvPr id="2" name="Rectangle 1"/>
          <p:cNvSpPr/>
          <p:nvPr/>
        </p:nvSpPr>
        <p:spPr>
          <a:xfrm>
            <a:off x="686675" y="2279259"/>
            <a:ext cx="7008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7BE049-18BA-4FA0-8750-58727FBF2B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7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55">
        <p:split orient="vert"/>
      </p:transition>
    </mc:Choice>
    <mc:Fallback xmlns="">
      <p:transition spd="slow" advTm="100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im hieu the view">
            <a:hlinkClick r:id="" action="ppaction://media"/>
            <a:extLst>
              <a:ext uri="{FF2B5EF4-FFF2-40B4-BE49-F238E27FC236}">
                <a16:creationId xmlns:a16="http://schemas.microsoft.com/office/drawing/2014/main" id="{D99AEAB9-B2EB-4EC7-8C0F-088D2D1A6E7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t="12664" b="12664"/>
          <a:stretch/>
        </p:blipFill>
        <p:spPr>
          <a:xfrm>
            <a:off x="2819400" y="1292539"/>
            <a:ext cx="6400800" cy="35842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B1FCC1-8D62-44E7-A088-B365F7D0CE0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5"/>
    </mc:Choice>
    <mc:Fallback xmlns="">
      <p:transition spd="slow" advTm="5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69298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01" objId="5"/>
        <p14:triggerEvt type="onClick" time="1501" objId="5"/>
        <p14:stopEvt time="52255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09600" y="152400"/>
            <a:ext cx="2667000" cy="990600"/>
            <a:chOff x="762000" y="304800"/>
            <a:chExt cx="2667000" cy="990600"/>
          </a:xfrm>
        </p:grpSpPr>
        <p:sp>
          <p:nvSpPr>
            <p:cNvPr id="5" name="Rounded Rectangle 4"/>
            <p:cNvSpPr/>
            <p:nvPr/>
          </p:nvSpPr>
          <p:spPr>
            <a:xfrm>
              <a:off x="762000" y="304800"/>
              <a:ext cx="2667000" cy="990600"/>
            </a:xfrm>
            <a:prstGeom prst="roundRect">
              <a:avLst/>
            </a:prstGeom>
            <a:solidFill>
              <a:srgbClr val="ABF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7250" y="341293"/>
              <a:ext cx="2571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View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32" y="1550566"/>
            <a:ext cx="6629400" cy="50907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962400" y="152400"/>
            <a:ext cx="8001001" cy="1238250"/>
            <a:chOff x="3962400" y="152400"/>
            <a:chExt cx="8001001" cy="1238250"/>
          </a:xfrm>
        </p:grpSpPr>
        <p:grpSp>
          <p:nvGrpSpPr>
            <p:cNvPr id="10" name="Group 9"/>
            <p:cNvGrpSpPr/>
            <p:nvPr/>
          </p:nvGrpSpPr>
          <p:grpSpPr>
            <a:xfrm>
              <a:off x="3962400" y="152400"/>
              <a:ext cx="8001001" cy="1238250"/>
              <a:chOff x="761999" y="304800"/>
              <a:chExt cx="7162801" cy="9906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761999" y="304800"/>
                <a:ext cx="7162801" cy="990600"/>
              </a:xfrm>
              <a:prstGeom prst="roundRect">
                <a:avLst/>
              </a:prstGeom>
              <a:solidFill>
                <a:srgbClr val="ABFF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69096" y="417493"/>
                <a:ext cx="68033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3600" y="281569"/>
              <a:ext cx="1328747" cy="47672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8687" y="806485"/>
              <a:ext cx="6448425" cy="52387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829549" y="1465650"/>
            <a:ext cx="3944567" cy="2434392"/>
            <a:chOff x="7848600" y="2057400"/>
            <a:chExt cx="3944567" cy="2434392"/>
          </a:xfrm>
        </p:grpSpPr>
        <p:grpSp>
          <p:nvGrpSpPr>
            <p:cNvPr id="17" name="Group 16"/>
            <p:cNvGrpSpPr/>
            <p:nvPr/>
          </p:nvGrpSpPr>
          <p:grpSpPr>
            <a:xfrm>
              <a:off x="7848600" y="2057400"/>
              <a:ext cx="3944567" cy="2434392"/>
              <a:chOff x="761999" y="304800"/>
              <a:chExt cx="7162801" cy="879086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1999" y="304800"/>
                <a:ext cx="7162801" cy="879086"/>
              </a:xfrm>
              <a:prstGeom prst="roundRect">
                <a:avLst/>
              </a:prstGeom>
              <a:solidFill>
                <a:srgbClr val="ABFF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41748" y="379586"/>
                <a:ext cx="6803302" cy="25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Gridlines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5475" y="2362200"/>
              <a:ext cx="314325" cy="33337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b="39672"/>
            <a:stretch/>
          </p:blipFill>
          <p:spPr>
            <a:xfrm>
              <a:off x="8335967" y="3251942"/>
              <a:ext cx="3141656" cy="1088788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890437" y="4279464"/>
            <a:ext cx="3944567" cy="2361874"/>
            <a:chOff x="7890437" y="4279464"/>
            <a:chExt cx="3944567" cy="2361874"/>
          </a:xfrm>
        </p:grpSpPr>
        <p:grpSp>
          <p:nvGrpSpPr>
            <p:cNvPr id="26" name="Group 25"/>
            <p:cNvGrpSpPr/>
            <p:nvPr/>
          </p:nvGrpSpPr>
          <p:grpSpPr>
            <a:xfrm>
              <a:off x="7890437" y="4279464"/>
              <a:ext cx="3944567" cy="2361874"/>
              <a:chOff x="761999" y="304800"/>
              <a:chExt cx="7162801" cy="999860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61999" y="304800"/>
                <a:ext cx="7162801" cy="990600"/>
              </a:xfrm>
              <a:prstGeom prst="roundRect">
                <a:avLst/>
              </a:prstGeom>
              <a:solidFill>
                <a:srgbClr val="ABFF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41748" y="379586"/>
                <a:ext cx="6803302" cy="925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Status bar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57312" y="4584264"/>
              <a:ext cx="314325" cy="33337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33511" y="5512059"/>
              <a:ext cx="1771650" cy="457200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10439400" y="5888400"/>
              <a:ext cx="0" cy="360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/>
          <p:nvPr/>
        </p:nvCxnSpPr>
        <p:spPr>
          <a:xfrm>
            <a:off x="2209800" y="1143000"/>
            <a:ext cx="1219200" cy="960825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56610" y="1257513"/>
            <a:ext cx="562990" cy="127104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901074" y="1950224"/>
            <a:ext cx="3943768" cy="1097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3921504" y="3637022"/>
            <a:ext cx="3905876" cy="133661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783176-F634-45F7-A3F7-F8F46C7932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9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3"/>
    </mc:Choice>
    <mc:Fallback xmlns="">
      <p:transition spd="slow" advTm="2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914936"/>
            <a:ext cx="1112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2000" y="286195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497274"/>
            <a:ext cx="7391400" cy="520042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7A6613-50DF-41BC-8CFC-0772A4A97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8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366">
        <p:circle/>
      </p:transition>
    </mc:Choice>
    <mc:Fallback xmlns="">
      <p:transition spd="slow" advTm="103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e nha, cat giay">
            <a:hlinkClick r:id="" action="ppaction://media"/>
            <a:extLst>
              <a:ext uri="{FF2B5EF4-FFF2-40B4-BE49-F238E27FC236}">
                <a16:creationId xmlns:a16="http://schemas.microsoft.com/office/drawing/2014/main" id="{734AA03A-9E3F-4A97-96F2-08461F40C3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054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8400" y="762000"/>
            <a:ext cx="6477000" cy="4603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1A45E5-9DA9-456B-A9AC-400F233072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52"/>
    </mc:Choice>
    <mc:Fallback xmlns="">
      <p:transition spd="slow" advTm="3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87" objId="5"/>
        <p14:triggerEvt type="onClick" time="3787" objId="5"/>
        <p14:stopEvt time="32052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5055" y="572684"/>
            <a:ext cx="1112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Sau khi vẽ xong em thấy: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44389" y="1234587"/>
            <a:ext cx="3742811" cy="3822609"/>
            <a:chOff x="8382000" y="1282791"/>
            <a:chExt cx="3742811" cy="3822609"/>
          </a:xfrm>
        </p:grpSpPr>
        <p:grpSp>
          <p:nvGrpSpPr>
            <p:cNvPr id="13" name="Google Shape;1242;p55"/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19" name="Google Shape;1243;p55"/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44;p55"/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5;p55"/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6;p55"/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47;p55"/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48;p55"/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49;p55"/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50;p55"/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1;p55"/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2;p55"/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3;p55"/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4;p55"/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5;p55"/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56;p55"/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57;p55"/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58;p55"/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59;p55"/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60;p55"/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1;p55"/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2;p55"/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3;p55"/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4;p55"/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5;p55"/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66;p55"/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67;p55"/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68;p55"/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69;p55"/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70;p55"/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71;p55"/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72;p55"/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3;p55"/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74;p55"/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5;p55"/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76;p55"/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77;p55"/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78;p55"/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79;p55"/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80;p55"/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81;p55"/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82;p55"/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83;p55"/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84;p55"/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85;p55"/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86;p55"/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87;p55"/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88;p55"/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89;p55"/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90;p55"/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91;p55"/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92;p55"/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93;p55"/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94;p55"/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95;p55"/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96;p55"/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97;p55"/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98;p55"/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99;p55"/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00;p55"/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01;p55"/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02;p55"/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03;p55"/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04;p55"/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05;p55"/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06;p55"/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07;p55"/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08;p55"/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09;p55"/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10;p55"/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11;p55"/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12;p55"/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13;p55"/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14;p55"/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15;p55"/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16;p55"/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17;p55"/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18;p55"/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19;p55"/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20;p55"/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21;p55"/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22;p55"/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23;p55"/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24;p55"/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25;p55"/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26;p55"/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27;p55"/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28;p55"/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29;p55"/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30;p55"/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31;p55"/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32;p55"/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33;p55"/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34;p55"/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35;p55"/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36;p55"/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37;p55"/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8;p55"/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9;p55"/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40;p55"/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41;p55"/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42;p55"/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43;p55"/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44;p55"/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45;p55"/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46;p55"/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47;p55"/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48;p55"/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49;p55"/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50;p55"/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51;p55"/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52;p55"/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53;p55"/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54;p55"/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55;p55"/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56;p55"/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57;p55"/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58;p55"/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9;p55"/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0;p55"/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61;p55"/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62;p55"/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63;p55"/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64;p55"/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65;p55"/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66;p55"/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67;p55"/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68;p55"/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69;p55"/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70;p55"/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71;p55"/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72;p55"/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73;p55"/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74;p55"/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75;p55"/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76;p55"/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77;p55"/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78;p55"/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79;p55"/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80;p55"/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81;p55"/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82;p55"/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83;p55"/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84;p55"/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85;p55"/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86;p55"/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87;p55"/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88;p55"/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89;p55"/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90;p55"/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91;p55"/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92;p55"/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93;p55"/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94;p55"/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95;p55"/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96;p55"/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397;p55"/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398;p55"/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399;p55"/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400;p55"/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8382000" y="2692491"/>
              <a:ext cx="3742811" cy="2412909"/>
              <a:chOff x="6430229" y="1891051"/>
              <a:chExt cx="3742811" cy="2412909"/>
            </a:xfrm>
          </p:grpSpPr>
          <p:sp>
            <p:nvSpPr>
              <p:cNvPr id="15" name="Round Same Side Corner Rectangle 14"/>
              <p:cNvSpPr/>
              <p:nvPr/>
            </p:nvSpPr>
            <p:spPr>
              <a:xfrm>
                <a:off x="6430229" y="1891051"/>
                <a:ext cx="3742811" cy="2412909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Same Side Corner Rectangle 16"/>
              <p:cNvSpPr/>
              <p:nvPr/>
            </p:nvSpPr>
            <p:spPr>
              <a:xfrm>
                <a:off x="6582629" y="2079849"/>
                <a:ext cx="3399571" cy="2086065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582630" y="2226922"/>
                <a:ext cx="33528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đủ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ngôi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8" y="1497274"/>
            <a:ext cx="7354129" cy="52004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514FF8-C0F3-40F1-B7B8-2D3769852E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33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264">
        <p:circle/>
      </p:transition>
    </mc:Choice>
    <mc:Fallback xmlns="">
      <p:transition spd="slow" advTm="192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0569" y="467707"/>
            <a:ext cx="1112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giấy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oogle Shape;1242;p55"/>
          <p:cNvGrpSpPr/>
          <p:nvPr/>
        </p:nvGrpSpPr>
        <p:grpSpPr>
          <a:xfrm>
            <a:off x="8899543" y="1321614"/>
            <a:ext cx="1905000" cy="2819400"/>
            <a:chOff x="6093502" y="731375"/>
            <a:chExt cx="2104606" cy="3691204"/>
          </a:xfrm>
        </p:grpSpPr>
        <p:sp>
          <p:nvSpPr>
            <p:cNvPr id="19" name="Google Shape;1243;p55"/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4;p55"/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5;p55"/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46;p55"/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47;p55"/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48;p55"/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49;p55"/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50;p55"/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51;p55"/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52;p55"/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53;p55"/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54;p55"/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55;p55"/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56;p55"/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57;p55"/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58;p55"/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59;p55"/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0;p55"/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61;p55"/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62;p55"/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63;p55"/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64;p55"/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65;p55"/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66;p55"/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67;p55"/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68;p55"/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69;p55"/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70;p55"/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71;p55"/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72;p55"/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73;p55"/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74;p55"/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75;p55"/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76;p55"/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77;p55"/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78;p55"/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79;p55"/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80;p55"/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81;p55"/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82;p55"/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83;p55"/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84;p55"/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85;p55"/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86;p55"/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87;p55"/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8;p55"/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9;p55"/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90;p55"/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91;p55"/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92;p55"/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93;p55"/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94;p55"/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95;p55"/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96;p55"/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97;p55"/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98;p55"/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99;p55"/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00;p55"/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01;p55"/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02;p55"/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03;p55"/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04;p55"/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05;p55"/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06;p55"/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07;p55"/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08;p55"/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9;p55"/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10;p55"/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11;p55"/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12;p55"/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13;p55"/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14;p55"/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15;p55"/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16;p55"/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17;p55"/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18;p55"/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9;p55"/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20;p55"/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21;p55"/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22;p55"/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23;p55"/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24;p55"/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25;p55"/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26;p55"/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27;p55"/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28;p55"/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9;p55"/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30;p55"/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31;p55"/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32;p55"/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33;p55"/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34;p55"/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35;p55"/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36;p55"/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37;p55"/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38;p55"/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39;p55"/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40;p55"/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41;p55"/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42;p55"/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43;p55"/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44;p55"/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45;p55"/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46;p55"/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47;p55"/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48;p55"/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49;p55"/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50;p55"/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51;p55"/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52;p55"/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53;p55"/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54;p55"/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55;p55"/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56;p55"/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57;p55"/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58;p55"/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9;p55"/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0;p55"/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61;p55"/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62;p55"/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63;p55"/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64;p55"/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65;p55"/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66;p55"/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67;p55"/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68;p55"/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69;p55"/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70;p55"/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71;p55"/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72;p55"/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73;p55"/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74;p55"/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75;p55"/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76;p55"/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77;p55"/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78;p55"/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79;p55"/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80;p55"/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81;p55"/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82;p55"/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83;p55"/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84;p55"/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85;p55"/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86;p55"/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87;p55"/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88;p55"/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89;p55"/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90;p55"/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391;p55"/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92;p55"/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93;p55"/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94;p55"/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95;p55"/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96;p55"/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97;p55"/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98;p55"/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399;p55"/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400;p55"/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81801" y="2644287"/>
            <a:ext cx="5105400" cy="4137513"/>
            <a:chOff x="6430229" y="1891051"/>
            <a:chExt cx="3742811" cy="2412909"/>
          </a:xfrm>
        </p:grpSpPr>
        <p:sp>
          <p:nvSpPr>
            <p:cNvPr id="15" name="Round Same Side Corner Rectangle 14"/>
            <p:cNvSpPr/>
            <p:nvPr/>
          </p:nvSpPr>
          <p:spPr>
            <a:xfrm>
              <a:off x="6430229" y="1891051"/>
              <a:ext cx="3742811" cy="2412909"/>
            </a:xfrm>
            <a:prstGeom prst="round2SameRect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 Same Side Corner Rectangle 16"/>
            <p:cNvSpPr/>
            <p:nvPr/>
          </p:nvSpPr>
          <p:spPr>
            <a:xfrm>
              <a:off x="6582629" y="2079849"/>
              <a:ext cx="3399571" cy="208606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82630" y="2226922"/>
              <a:ext cx="3352800" cy="199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</a:p>
            <a:p>
              <a:pPr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trỏ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trỏ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</a:p>
            <a:p>
              <a:pPr algn="just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77" name="Straight Arrow Connector 176"/>
          <p:cNvCxnSpPr/>
          <p:nvPr/>
        </p:nvCxnSpPr>
        <p:spPr>
          <a:xfrm>
            <a:off x="8686800" y="4800600"/>
            <a:ext cx="216000" cy="261811"/>
          </a:xfrm>
          <a:prstGeom prst="straightConnector1">
            <a:avLst/>
          </a:prstGeom>
          <a:ln w="36195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824" y="1544882"/>
            <a:ext cx="4862643" cy="51430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5F541B-F6B8-48F1-B323-49BB64D3E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977">
        <p:circle/>
      </p:transition>
    </mc:Choice>
    <mc:Fallback xmlns="">
      <p:transition spd="slow" advTm="189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A7C7-6B06-4ADD-A7B7-AA9E2898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08AC8-C906-4248-B2ED-A4615887B5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e nha, cat giay">
            <a:hlinkClick r:id="" action="ppaction://media"/>
            <a:extLst>
              <a:ext uri="{FF2B5EF4-FFF2-40B4-BE49-F238E27FC236}">
                <a16:creationId xmlns:a16="http://schemas.microsoft.com/office/drawing/2014/main" id="{3FE93B1A-27EB-497E-8D82-3EA3EA2F3D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2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0800" y="914400"/>
            <a:ext cx="6477000" cy="4603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A5FEC9-C38D-4BBF-8BCD-92C4DC581A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5"/>
    </mc:Choice>
    <mc:Fallback xmlns="">
      <p:transition spd="slow" advTm="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600" y="474367"/>
            <a:ext cx="1905000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6FFF3-8793-4BFC-A979-4E0223FD6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92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C6F96-E128-4363-AB3F-6D792D44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291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ED5508-B13D-4EFE-9C7C-D5A999A03983}"/>
              </a:ext>
            </a:extLst>
          </p:cNvPr>
          <p:cNvSpPr txBox="1">
            <a:spLocks/>
          </p:cNvSpPr>
          <p:nvPr/>
        </p:nvSpPr>
        <p:spPr>
          <a:xfrm>
            <a:off x="3429000" y="740996"/>
            <a:ext cx="23622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90404" y="1763683"/>
            <a:ext cx="975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1C05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600" b="1" dirty="0">
              <a:solidFill>
                <a:srgbClr val="1C0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33600" y="2606787"/>
            <a:ext cx="3472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62557" y="3524982"/>
            <a:ext cx="4294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2133600" y="4386442"/>
            <a:ext cx="2132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21986" y="2676558"/>
            <a:ext cx="1363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 + 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23012" y="3524981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 + C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>
            <a:off x="7061484" y="4218466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 + 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D984B1-3AF7-445E-B40A-E01D2DDCF9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3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472">
        <p:random/>
      </p:transition>
    </mc:Choice>
    <mc:Fallback xmlns="">
      <p:transition spd="slow" advTm="204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1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7" grpId="0"/>
      <p:bldP spid="20" grpId="0"/>
      <p:bldP spid="21" grpId="0"/>
      <p:bldP spid="22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1" y="118673"/>
            <a:ext cx="5833056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104984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1792846" y="1627845"/>
            <a:ext cx="9435427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View:</a:t>
            </a:r>
          </a:p>
          <a:p>
            <a:pPr marL="0" indent="1800225" algn="just">
              <a:lnSpc>
                <a:spcPct val="150000"/>
              </a:lnSpc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1800225" algn="just">
              <a:lnSpc>
                <a:spcPct val="150000"/>
              </a:lnSpc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1800225" algn="just">
              <a:lnSpc>
                <a:spcPct val="150000"/>
              </a:lnSpc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994" y="2475564"/>
            <a:ext cx="1328747" cy="476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994" y="3267144"/>
            <a:ext cx="1471380" cy="377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3670" y="4122041"/>
            <a:ext cx="1692660" cy="43348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29B729-04DA-4466-9DE3-9F506DA0E4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9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794">
        <p:random/>
      </p:transition>
    </mc:Choice>
    <mc:Fallback xmlns="">
      <p:transition spd="slow" advTm="247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3">
            <a:extLst>
              <a:ext uri="{FF2B5EF4-FFF2-40B4-BE49-F238E27FC236}">
                <a16:creationId xmlns:a16="http://schemas.microsoft.com/office/drawing/2014/main" id="{3EFD9CFA-F08A-4254-A943-05F75233CBE0}"/>
              </a:ext>
            </a:extLst>
          </p:cNvPr>
          <p:cNvSpPr/>
          <p:nvPr/>
        </p:nvSpPr>
        <p:spPr>
          <a:xfrm>
            <a:off x="762000" y="202308"/>
            <a:ext cx="10134600" cy="48866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264561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7142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4302331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DC30F2D1-6C15-4604-9007-AD41515559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1" y="5246246"/>
            <a:ext cx="12115800" cy="1568824"/>
          </a:xfrm>
          <a:prstGeom prst="rect">
            <a:avLst/>
          </a:prstGeom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03366"/>
      </p:ext>
    </p:extLst>
  </p:cSld>
  <p:clrMapOvr>
    <a:masterClrMapping/>
  </p:clrMapOvr>
  <p:transition spd="slow" advTm="2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>
            <a:extLst>
              <a:ext uri="{FF2B5EF4-FFF2-40B4-BE49-F238E27FC236}">
                <a16:creationId xmlns:a16="http://schemas.microsoft.com/office/drawing/2014/main" id="{18EF5DC7-19E7-404A-B0F1-15E9ACC4A59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0" y="0"/>
            <a:chExt cx="12192000" cy="6858000"/>
          </a:xfrm>
        </p:grpSpPr>
        <p:pic>
          <p:nvPicPr>
            <p:cNvPr id="29700" name="bg">
              <a:extLst>
                <a:ext uri="{FF2B5EF4-FFF2-40B4-BE49-F238E27FC236}">
                  <a16:creationId xmlns:a16="http://schemas.microsoft.com/office/drawing/2014/main" id="{F748EAD1-93CF-41E7-9366-03B2526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1">
              <a:extLst>
                <a:ext uri="{FF2B5EF4-FFF2-40B4-BE49-F238E27FC236}">
                  <a16:creationId xmlns:a16="http://schemas.microsoft.com/office/drawing/2014/main" id="{E40D6D40-F4DB-4741-AB3C-A1F4DA66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2">
              <a:extLst>
                <a:ext uri="{FF2B5EF4-FFF2-40B4-BE49-F238E27FC236}">
                  <a16:creationId xmlns:a16="http://schemas.microsoft.com/office/drawing/2014/main" id="{E769F057-0E4E-4C3C-875B-31704FA7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3">
              <a:extLst>
                <a:ext uri="{FF2B5EF4-FFF2-40B4-BE49-F238E27FC236}">
                  <a16:creationId xmlns:a16="http://schemas.microsoft.com/office/drawing/2014/main" id="{B538FD57-A9F4-487A-BDD5-905698F6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4">
              <a:extLst>
                <a:ext uri="{FF2B5EF4-FFF2-40B4-BE49-F238E27FC236}">
                  <a16:creationId xmlns:a16="http://schemas.microsoft.com/office/drawing/2014/main" id="{9F0EB89D-D974-48B7-AE3F-10059043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6">
              <a:extLst>
                <a:ext uri="{FF2B5EF4-FFF2-40B4-BE49-F238E27FC236}">
                  <a16:creationId xmlns:a16="http://schemas.microsoft.com/office/drawing/2014/main" id="{0688D8F9-942D-4F78-9278-AE87197B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5">
              <a:extLst>
                <a:ext uri="{FF2B5EF4-FFF2-40B4-BE49-F238E27FC236}">
                  <a16:creationId xmlns:a16="http://schemas.microsoft.com/office/drawing/2014/main" id="{9C74A99A-6D24-420D-850B-0DC7482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40995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C592AC-5A9C-40A3-9369-66F90C307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69"/>
    </mc:Choice>
    <mc:Fallback xmlns="">
      <p:transition advTm="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751469"/>
            <a:ext cx="7809547" cy="438607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1864" y="2355896"/>
            <a:ext cx="657375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5239978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432025"/>
            <a:ext cx="2403231" cy="3124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C548D7-3A84-4099-97D2-869C5054C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831">
        <p:random/>
      </p:transition>
    </mc:Choice>
    <mc:Fallback>
      <p:transition spd="slow" advTm="58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7">
            <a:extLst>
              <a:ext uri="{FF2B5EF4-FFF2-40B4-BE49-F238E27FC236}">
                <a16:creationId xmlns:a16="http://schemas.microsoft.com/office/drawing/2014/main" id="{A8101C99-7481-490D-A75A-558574853B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263" y="45098"/>
            <a:ext cx="11848230" cy="23875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1D8ACB9-5F20-47A8-A263-F89007D60362}"/>
              </a:ext>
            </a:extLst>
          </p:cNvPr>
          <p:cNvSpPr/>
          <p:nvPr/>
        </p:nvSpPr>
        <p:spPr>
          <a:xfrm>
            <a:off x="7086498" y="4414810"/>
            <a:ext cx="660335" cy="6704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DC342-FBDD-4520-A66F-ED38D97CAFD8}"/>
              </a:ext>
            </a:extLst>
          </p:cNvPr>
          <p:cNvSpPr/>
          <p:nvPr/>
        </p:nvSpPr>
        <p:spPr>
          <a:xfrm>
            <a:off x="381000" y="810612"/>
            <a:ext cx="11150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lên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vẽ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công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cụ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sau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3FE9B-59B2-4DDC-8764-8CE693886916}"/>
              </a:ext>
            </a:extLst>
          </p:cNvPr>
          <p:cNvSpPr txBox="1"/>
          <p:nvPr/>
        </p:nvSpPr>
        <p:spPr>
          <a:xfrm>
            <a:off x="1300764" y="2715357"/>
            <a:ext cx="766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638697-26F3-4051-92E6-F8363FDBD493}"/>
              </a:ext>
            </a:extLst>
          </p:cNvPr>
          <p:cNvSpPr/>
          <p:nvPr/>
        </p:nvSpPr>
        <p:spPr>
          <a:xfrm>
            <a:off x="1346122" y="4441001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E81D5-026F-44C4-B36F-42F8858B3039}"/>
              </a:ext>
            </a:extLst>
          </p:cNvPr>
          <p:cNvSpPr/>
          <p:nvPr/>
        </p:nvSpPr>
        <p:spPr>
          <a:xfrm>
            <a:off x="7185461" y="2715356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61AA4-6401-4B63-A72A-1F322990DE2E}"/>
              </a:ext>
            </a:extLst>
          </p:cNvPr>
          <p:cNvSpPr/>
          <p:nvPr/>
        </p:nvSpPr>
        <p:spPr>
          <a:xfrm>
            <a:off x="7185461" y="4441000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2581858"/>
            <a:ext cx="923544" cy="859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943" y="4224076"/>
            <a:ext cx="866457" cy="9283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376" y="4224076"/>
            <a:ext cx="1095702" cy="8701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1804" y="2416926"/>
            <a:ext cx="1153882" cy="12393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9BD7AC-0A27-46D9-90FE-E1260F3B11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8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7"/>
    </mc:Choice>
    <mc:Fallback xmlns="">
      <p:transition spd="slow" advTm="1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7">
            <a:extLst>
              <a:ext uri="{FF2B5EF4-FFF2-40B4-BE49-F238E27FC236}">
                <a16:creationId xmlns:a16="http://schemas.microsoft.com/office/drawing/2014/main" id="{961B308B-F0EF-48E1-83F6-E86299D222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93"/>
            <a:ext cx="11963400" cy="22939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8326EC-5F02-4B11-850D-60D4753D7A0C}"/>
              </a:ext>
            </a:extLst>
          </p:cNvPr>
          <p:cNvSpPr/>
          <p:nvPr/>
        </p:nvSpPr>
        <p:spPr>
          <a:xfrm>
            <a:off x="408082" y="946533"/>
            <a:ext cx="10845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2: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图片 23">
            <a:extLst>
              <a:ext uri="{FF2B5EF4-FFF2-40B4-BE49-F238E27FC236}">
                <a16:creationId xmlns:a16="http://schemas.microsoft.com/office/drawing/2014/main" id="{10AE4245-C0F4-4EB0-9B26-49D2CE596D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5911467"/>
            <a:ext cx="11887200" cy="928288"/>
          </a:xfrm>
          <a:prstGeom prst="rect">
            <a:avLst/>
          </a:prstGeom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D3FE9B-59B2-4DDC-8764-8CE693886916}"/>
              </a:ext>
            </a:extLst>
          </p:cNvPr>
          <p:cNvSpPr txBox="1"/>
          <p:nvPr/>
        </p:nvSpPr>
        <p:spPr>
          <a:xfrm>
            <a:off x="1300764" y="2715357"/>
            <a:ext cx="766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638697-26F3-4051-92E6-F8363FDBD493}"/>
              </a:ext>
            </a:extLst>
          </p:cNvPr>
          <p:cNvSpPr/>
          <p:nvPr/>
        </p:nvSpPr>
        <p:spPr>
          <a:xfrm>
            <a:off x="1346122" y="4441001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6E81D5-026F-44C4-B36F-42F8858B3039}"/>
              </a:ext>
            </a:extLst>
          </p:cNvPr>
          <p:cNvSpPr/>
          <p:nvPr/>
        </p:nvSpPr>
        <p:spPr>
          <a:xfrm>
            <a:off x="7185461" y="2715356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D61AA4-6401-4B63-A72A-1F322990DE2E}"/>
              </a:ext>
            </a:extLst>
          </p:cNvPr>
          <p:cNvSpPr/>
          <p:nvPr/>
        </p:nvSpPr>
        <p:spPr>
          <a:xfrm>
            <a:off x="7185461" y="4441000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D8ACB9-5F20-47A8-A263-F89007D60362}"/>
              </a:ext>
            </a:extLst>
          </p:cNvPr>
          <p:cNvSpPr/>
          <p:nvPr/>
        </p:nvSpPr>
        <p:spPr>
          <a:xfrm>
            <a:off x="7086498" y="2629701"/>
            <a:ext cx="660335" cy="6704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985" y="2374418"/>
            <a:ext cx="885048" cy="108135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5357" y="4022304"/>
            <a:ext cx="897444" cy="14463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5940" y="4126693"/>
            <a:ext cx="853606" cy="1269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0889" y="2323032"/>
            <a:ext cx="898657" cy="11327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61C211-3DB6-4214-84FB-3539697F82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9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"/>
    </mc:Choice>
    <mc:Fallback xmlns="">
      <p:transition spd="slow" advTm="2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347444-1209-4C35-8175-F5F1338B5F34}"/>
              </a:ext>
            </a:extLst>
          </p:cNvPr>
          <p:cNvSpPr/>
          <p:nvPr/>
        </p:nvSpPr>
        <p:spPr>
          <a:xfrm>
            <a:off x="1040249" y="789637"/>
            <a:ext cx="11150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Khi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lên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vẽ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thay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đổi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20" name="图片 17">
            <a:extLst>
              <a:ext uri="{FF2B5EF4-FFF2-40B4-BE49-F238E27FC236}">
                <a16:creationId xmlns:a16="http://schemas.microsoft.com/office/drawing/2014/main" id="{961B308B-F0EF-48E1-83F6-E86299D222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70" y="304800"/>
            <a:ext cx="11963400" cy="1524000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3D50084E-1D43-417E-B49D-AA02578AFA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FE8BDB-FA03-4685-B505-49C123147115}"/>
              </a:ext>
            </a:extLst>
          </p:cNvPr>
          <p:cNvSpPr txBox="1"/>
          <p:nvPr/>
        </p:nvSpPr>
        <p:spPr>
          <a:xfrm>
            <a:off x="1295400" y="2340590"/>
            <a:ext cx="6936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cỡ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chữ</a:t>
            </a:r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7275DB-8817-4F70-B761-252E63BD4760}"/>
              </a:ext>
            </a:extLst>
          </p:cNvPr>
          <p:cNvSpPr/>
          <p:nvPr/>
        </p:nvSpPr>
        <p:spPr>
          <a:xfrm>
            <a:off x="1433900" y="3244666"/>
            <a:ext cx="4838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cỡ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chữ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4B3983-CD13-473B-8A48-A91AC415F61B}"/>
              </a:ext>
            </a:extLst>
          </p:cNvPr>
          <p:cNvSpPr/>
          <p:nvPr/>
        </p:nvSpPr>
        <p:spPr>
          <a:xfrm>
            <a:off x="1430271" y="4186616"/>
            <a:ext cx="8844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Giữ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gì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44E122-29DB-44AA-8109-9B26C5AF2958}"/>
              </a:ext>
            </a:extLst>
          </p:cNvPr>
          <p:cNvSpPr/>
          <p:nvPr/>
        </p:nvSpPr>
        <p:spPr>
          <a:xfrm>
            <a:off x="1433900" y="5191924"/>
            <a:ext cx="9471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phông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cỡ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chữ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D8ACB9-5F20-47A8-A263-F89007D60362}"/>
              </a:ext>
            </a:extLst>
          </p:cNvPr>
          <p:cNvSpPr/>
          <p:nvPr/>
        </p:nvSpPr>
        <p:spPr>
          <a:xfrm>
            <a:off x="1295400" y="5139724"/>
            <a:ext cx="660335" cy="6704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435920-6BDD-4D7F-AA70-A225D4A092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5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2"/>
    </mc:Choice>
    <mc:Fallback xmlns="">
      <p:transition spd="slow" advTm="3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584" y="341404"/>
            <a:ext cx="8532831" cy="134972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199" y="1"/>
            <a:ext cx="2725786" cy="9906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771" y="129030"/>
            <a:ext cx="1744576" cy="22679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6FFF3-8793-4BFC-A979-4E0223FD6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92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C6F96-E128-4363-AB3F-6D792D44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291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EEE335E-A438-42F8-BA51-09AFF242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747928"/>
            <a:ext cx="7045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hai bài vẽ là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F7A4F3-0329-4D0D-A730-C017CD8C7DFB}"/>
              </a:ext>
            </a:extLst>
          </p:cNvPr>
          <p:cNvSpPr txBox="1"/>
          <p:nvPr/>
        </p:nvSpPr>
        <p:spPr>
          <a:xfrm>
            <a:off x="1615804" y="6341578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Hình</a:t>
            </a:r>
            <a:r>
              <a:rPr lang="en-US" sz="2400" b="1" dirty="0"/>
              <a:t>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0E31FB-5EB8-4701-B537-39C7700A1B9A}"/>
              </a:ext>
            </a:extLst>
          </p:cNvPr>
          <p:cNvSpPr txBox="1"/>
          <p:nvPr/>
        </p:nvSpPr>
        <p:spPr>
          <a:xfrm>
            <a:off x="7848600" y="63700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Hình</a:t>
            </a:r>
            <a:r>
              <a:rPr lang="en-US" sz="2400" b="1" dirty="0"/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2ABE6F-E2A3-4B9C-80F8-EBAFB84A06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4127" y="2436955"/>
            <a:ext cx="5316273" cy="3759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39CAA4-8681-4172-B132-269BDB2789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" y="2396979"/>
            <a:ext cx="3767131" cy="379934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15CF43E-955B-4168-8BFE-F096DDE70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218">
        <p:random/>
      </p:transition>
    </mc:Choice>
    <mc:Fallback xmlns="">
      <p:transition spd="slow" advTm="2921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-582850"/>
            <a:ext cx="9525000" cy="72122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794" y="4572000"/>
            <a:ext cx="2477812" cy="23528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4DD5C3-FAD9-408F-AA60-5F17B2F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43893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DEEF71E-354C-48FA-B6CF-38F98435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099" y="434340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BFA2D8-0B29-45B9-8387-490EFE5D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608" y="2467591"/>
            <a:ext cx="98785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TÌM HIỂU THẺ VIEW, </a:t>
            </a:r>
          </a:p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 KÍCH THƯỚC TRANG VẼ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FBB126-1515-4B61-B6CC-C20CDCABB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82">
        <p:random/>
      </p:transition>
    </mc:Choice>
    <mc:Fallback xmlns="">
      <p:transition spd="slow" advTm="147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550" y="96667"/>
            <a:ext cx="7239000" cy="1765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9839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A658A0-0D14-4C3A-9197-151605D257D6}"/>
              </a:ext>
            </a:extLst>
          </p:cNvPr>
          <p:cNvSpPr txBox="1">
            <a:spLocks noChangeArrowheads="1"/>
          </p:cNvSpPr>
          <p:nvPr/>
        </p:nvSpPr>
        <p:spPr>
          <a:xfrm>
            <a:off x="3519927" y="351940"/>
            <a:ext cx="6781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8C01F3-5294-470D-A972-5F8FBC5F21B7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2944632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912DD-7D4C-4129-9CE5-09FF8CDF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962016"/>
            <a:ext cx="102870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View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E5BAB6-7A77-4895-ACB7-E46170485C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0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34">
        <p:random/>
      </p:transition>
    </mc:Choice>
    <mc:Fallback xmlns="">
      <p:transition spd="slow" advTm="127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build="p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7982276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|5.5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|5.5|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|5.5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3.2|2.7|2.8|2.3|1.5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3|5.7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7546</TotalTime>
  <Words>545</Words>
  <Application>Microsoft Office PowerPoint</Application>
  <PresentationFormat>Widescreen</PresentationFormat>
  <Paragraphs>79</Paragraphs>
  <Slides>20</Slides>
  <Notes>7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622</cp:revision>
  <dcterms:created xsi:type="dcterms:W3CDTF">2014-10-11T13:38:36Z</dcterms:created>
  <dcterms:modified xsi:type="dcterms:W3CDTF">2021-10-28T09:55:31Z</dcterms:modified>
</cp:coreProperties>
</file>