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</p:sldMasterIdLst>
  <p:notesMasterIdLst>
    <p:notesMasterId r:id="rId17"/>
  </p:notesMasterIdLst>
  <p:sldIdLst>
    <p:sldId id="461" r:id="rId3"/>
    <p:sldId id="367" r:id="rId4"/>
    <p:sldId id="460" r:id="rId5"/>
    <p:sldId id="452" r:id="rId6"/>
    <p:sldId id="453" r:id="rId7"/>
    <p:sldId id="454" r:id="rId8"/>
    <p:sldId id="455" r:id="rId9"/>
    <p:sldId id="371" r:id="rId10"/>
    <p:sldId id="462" r:id="rId11"/>
    <p:sldId id="447" r:id="rId12"/>
    <p:sldId id="456" r:id="rId13"/>
    <p:sldId id="457" r:id="rId14"/>
    <p:sldId id="459" r:id="rId15"/>
    <p:sldId id="45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2D4E"/>
    <a:srgbClr val="00B050"/>
    <a:srgbClr val="FF0066"/>
    <a:srgbClr val="ABFFC7"/>
    <a:srgbClr val="FF00FF"/>
    <a:srgbClr val="99FFCC"/>
    <a:srgbClr val="FFFF66"/>
    <a:srgbClr val="79FFA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5" autoAdjust="0"/>
    <p:restoredTop sz="94660"/>
  </p:normalViewPr>
  <p:slideViewPr>
    <p:cSldViewPr>
      <p:cViewPr varScale="1">
        <p:scale>
          <a:sx n="94" d="100"/>
          <a:sy n="94" d="100"/>
        </p:scale>
        <p:origin x="88" y="332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9962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8584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8408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1756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0601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37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783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65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79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150" r:id="rId8"/>
    <p:sldLayoutId id="2147484149" r:id="rId9"/>
    <p:sldLayoutId id="2147484011" r:id="rId10"/>
    <p:sldLayoutId id="2147484012" r:id="rId11"/>
    <p:sldLayoutId id="2147484013" r:id="rId12"/>
    <p:sldLayoutId id="2147484014" r:id="rId13"/>
    <p:sldLayoutId id="21474840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03/11/2021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16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15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6227" y="-338467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20653"/>
            <a:ext cx="39371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016" y="3845920"/>
            <a:ext cx="2094727" cy="2731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216">
            <a:extLst>
              <a:ext uri="{FF2B5EF4-FFF2-40B4-BE49-F238E27FC236}">
                <a16:creationId xmlns:a16="http://schemas.microsoft.com/office/drawing/2014/main" id="{3EA2C027-9CF9-437C-9043-5B000D19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19" y="1862002"/>
            <a:ext cx="72383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10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B47822-2091-4B78-BF36-58CC0142E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5"/>
    </mc:Choice>
    <mc:Fallback>
      <p:transition spd="slow" advTm="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21" b="3334"/>
          <a:stretch/>
        </p:blipFill>
        <p:spPr>
          <a:xfrm>
            <a:off x="2300904" y="1600200"/>
            <a:ext cx="7590192" cy="4038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26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920"/>
    </mc:Choice>
    <mc:Fallback>
      <p:transition spd="slow" advTm="5719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44" objId="5"/>
        <p14:triggerEvt type="onClick" time="3144" objId="5"/>
        <p14:pauseEvt time="5815" objId="5"/>
        <p14:triggerEvt type="onClick" time="5815" objId="5"/>
        <p14:resumeEvt time="6642" objId="5"/>
        <p14:triggerEvt type="onClick" time="6642" objId="5"/>
        <p14:pauseEvt time="571077" objId="5"/>
        <p14:stopEvt time="571890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48566" y="562290"/>
            <a:ext cx="11430000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23166" y="2681445"/>
            <a:ext cx="7296834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picker</a:t>
            </a:r>
          </a:p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, di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491" y="4800600"/>
            <a:ext cx="477309" cy="390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599" y="2875992"/>
            <a:ext cx="474012" cy="406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3379945"/>
            <a:ext cx="4928894" cy="30827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2718FB-51A7-4B43-8158-671D6C539C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74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111">
        <p:split orient="vert"/>
      </p:transition>
    </mc:Choice>
    <mc:Fallback>
      <p:transition spd="slow" advTm="311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5" t="3333" r="3125" b="3333"/>
          <a:stretch/>
        </p:blipFill>
        <p:spPr>
          <a:xfrm>
            <a:off x="2057400" y="1066800"/>
            <a:ext cx="8300357" cy="464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C9D8A9-AA92-42EC-BEAA-3585A53656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6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39"/>
    </mc:Choice>
    <mc:Fallback>
      <p:transition spd="slow" advTm="5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96" objId="4"/>
        <p14:triggerEvt type="onClick" time="1896" objId="4"/>
        <p14:stopEvt time="51595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220" descr="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44108" y="-1"/>
            <a:ext cx="17390144" cy="82719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269664" y="838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0" y="1830506"/>
            <a:ext cx="4771635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983881"/>
            <a:ext cx="627689" cy="5380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32AD9A-8F03-4B2A-8AB3-FDB3093B8F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98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403">
        <p:random/>
      </p:transition>
    </mc:Choice>
    <mc:Fallback>
      <p:transition spd="slow" advTm="124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8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00" y="411480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9946AD-EDCE-4422-B9F5-27A384CDA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3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9"/>
    </mc:Choice>
    <mc:Fallback>
      <p:transition spd="slow" advTm="1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9941" descr="1-47">
            <a:extLst>
              <a:ext uri="{FF2B5EF4-FFF2-40B4-BE49-F238E27FC236}">
                <a16:creationId xmlns:a16="http://schemas.microsoft.com/office/drawing/2014/main" id="{4BFF3387-7C47-4C8A-87A4-567E3FDC4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0600" y="-412469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53169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248400"/>
            <a:ext cx="347662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03366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0600" y="-304600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20653"/>
            <a:ext cx="39371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016" y="3845920"/>
            <a:ext cx="2094727" cy="2731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18">
            <a:extLst>
              <a:ext uri="{FF2B5EF4-FFF2-40B4-BE49-F238E27FC236}">
                <a16:creationId xmlns:a16="http://schemas.microsoft.com/office/drawing/2014/main" id="{EE1B5AA5-8C48-4EC3-9187-E0786ADDD391}"/>
              </a:ext>
            </a:extLst>
          </p:cNvPr>
          <p:cNvSpPr/>
          <p:nvPr/>
        </p:nvSpPr>
        <p:spPr>
          <a:xfrm>
            <a:off x="3276600" y="2088750"/>
            <a:ext cx="657375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id="{EDB42445-EB19-44B2-B2D9-08BF2BE14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9" y="2087341"/>
            <a:ext cx="12045454" cy="2048829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347863" y="2905835"/>
            <a:ext cx="376271" cy="79093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532550" y="2905835"/>
            <a:ext cx="1580341" cy="87881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808909" y="2855735"/>
            <a:ext cx="3176089" cy="992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862281" y="2855735"/>
            <a:ext cx="526780" cy="92891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490249" y="2973836"/>
            <a:ext cx="311358" cy="351525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040483" y="3496410"/>
            <a:ext cx="760583" cy="351525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549923" y="2931199"/>
            <a:ext cx="478054" cy="79093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2373165" y="681954"/>
            <a:ext cx="1795801" cy="614458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27287" y="764663"/>
            <a:ext cx="1855110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Xoay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lật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hình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347863" y="989183"/>
            <a:ext cx="1633751" cy="664494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22933" y="1048611"/>
            <a:ext cx="1558681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Chọn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hình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147953" y="4907873"/>
            <a:ext cx="1633751" cy="664494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96233" y="5028508"/>
            <a:ext cx="1558681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Dán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hình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9279011" y="965864"/>
            <a:ext cx="1612968" cy="588717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413176" y="1040078"/>
            <a:ext cx="1585631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Hộp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màu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8620261" y="4703373"/>
            <a:ext cx="1391368" cy="549653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620261" y="4760209"/>
            <a:ext cx="1402953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vẽ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4" name="Straight Arrow Connector 123"/>
          <p:cNvCxnSpPr>
            <a:endCxn id="106" idx="0"/>
          </p:cNvCxnSpPr>
          <p:nvPr/>
        </p:nvCxnSpPr>
        <p:spPr>
          <a:xfrm flipH="1">
            <a:off x="3645928" y="1463302"/>
            <a:ext cx="2005010" cy="151053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5" name="Straight Arrow Connector 124"/>
          <p:cNvCxnSpPr>
            <a:endCxn id="108" idx="0"/>
          </p:cNvCxnSpPr>
          <p:nvPr/>
        </p:nvCxnSpPr>
        <p:spPr>
          <a:xfrm>
            <a:off x="1305128" y="1644088"/>
            <a:ext cx="483822" cy="128711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6" name="Straight Arrow Connector 125"/>
          <p:cNvCxnSpPr>
            <a:endCxn id="102" idx="2"/>
          </p:cNvCxnSpPr>
          <p:nvPr/>
        </p:nvCxnSpPr>
        <p:spPr>
          <a:xfrm flipH="1" flipV="1">
            <a:off x="535999" y="3696764"/>
            <a:ext cx="523431" cy="121822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7" name="Straight Arrow Connector 126"/>
          <p:cNvCxnSpPr/>
          <p:nvPr/>
        </p:nvCxnSpPr>
        <p:spPr>
          <a:xfrm flipH="1">
            <a:off x="2641553" y="1351213"/>
            <a:ext cx="247627" cy="217419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>
            <a:off x="10085494" y="1639523"/>
            <a:ext cx="179707" cy="11783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0" name="Straight Arrow Connector 129"/>
          <p:cNvCxnSpPr/>
          <p:nvPr/>
        </p:nvCxnSpPr>
        <p:spPr>
          <a:xfrm flipH="1" flipV="1">
            <a:off x="8170154" y="3784646"/>
            <a:ext cx="740057" cy="95657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4" name="Straight Arrow Connector 143"/>
          <p:cNvCxnSpPr/>
          <p:nvPr/>
        </p:nvCxnSpPr>
        <p:spPr>
          <a:xfrm flipH="1" flipV="1">
            <a:off x="5187114" y="3780497"/>
            <a:ext cx="523431" cy="121822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5" name="Rounded Rectangle 144"/>
          <p:cNvSpPr/>
          <p:nvPr/>
        </p:nvSpPr>
        <p:spPr>
          <a:xfrm>
            <a:off x="5187114" y="4914990"/>
            <a:ext cx="2376881" cy="664494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309784" y="4990615"/>
            <a:ext cx="2178103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mẫu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sẵn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2295968" y="4977819"/>
            <a:ext cx="2568662" cy="664494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428536" y="5053444"/>
            <a:ext cx="2353845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Phóng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to,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thu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nhỏ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flipH="1" flipV="1">
            <a:off x="3684601" y="3728094"/>
            <a:ext cx="10992" cy="129385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4" name="Rectangle 153"/>
          <p:cNvSpPr/>
          <p:nvPr/>
        </p:nvSpPr>
        <p:spPr>
          <a:xfrm>
            <a:off x="3511129" y="3417104"/>
            <a:ext cx="311358" cy="351525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4964374" y="750253"/>
            <a:ext cx="2568662" cy="664494"/>
          </a:xfrm>
          <a:prstGeom prst="roundRect">
            <a:avLst/>
          </a:prstGeom>
          <a:solidFill>
            <a:srgbClr val="ABFFC7"/>
          </a:solidFill>
          <a:ln w="12700" cap="flat" cmpd="sng" algn="ctr">
            <a:solidFill>
              <a:srgbClr val="99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096942" y="825878"/>
            <a:ext cx="2353845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/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2316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316" kern="0" dirty="0" err="1">
                <a:solidFill>
                  <a:prstClr val="black"/>
                </a:solidFill>
                <a:latin typeface="Calibri"/>
              </a:rPr>
              <a:t>hình</a:t>
            </a:r>
            <a:endParaRPr lang="en-US" sz="2316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1072013" y="1713105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7" name="Oval 166"/>
          <p:cNvSpPr/>
          <p:nvPr/>
        </p:nvSpPr>
        <p:spPr>
          <a:xfrm>
            <a:off x="1072013" y="1700710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8" name="Oval 167"/>
          <p:cNvSpPr/>
          <p:nvPr/>
        </p:nvSpPr>
        <p:spPr>
          <a:xfrm>
            <a:off x="2521668" y="1740150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9" name="Oval 168"/>
          <p:cNvSpPr/>
          <p:nvPr/>
        </p:nvSpPr>
        <p:spPr>
          <a:xfrm>
            <a:off x="4605565" y="1740150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70" name="Oval 169"/>
          <p:cNvSpPr/>
          <p:nvPr/>
        </p:nvSpPr>
        <p:spPr>
          <a:xfrm>
            <a:off x="9818065" y="1769787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71" name="Oval 170"/>
          <p:cNvSpPr/>
          <p:nvPr/>
        </p:nvSpPr>
        <p:spPr>
          <a:xfrm>
            <a:off x="966277" y="4306727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72" name="Oval 171"/>
          <p:cNvSpPr/>
          <p:nvPr/>
        </p:nvSpPr>
        <p:spPr>
          <a:xfrm>
            <a:off x="3724761" y="4278359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73" name="Oval 172"/>
          <p:cNvSpPr/>
          <p:nvPr/>
        </p:nvSpPr>
        <p:spPr>
          <a:xfrm>
            <a:off x="5486231" y="4250940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74" name="Oval 173"/>
          <p:cNvSpPr/>
          <p:nvPr/>
        </p:nvSpPr>
        <p:spPr>
          <a:xfrm>
            <a:off x="8687450" y="4198502"/>
            <a:ext cx="266626" cy="260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179" tIns="33089" rIns="66179" bIns="330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9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FC3251-18D0-4098-8373-14B774609C27}"/>
              </a:ext>
            </a:extLst>
          </p:cNvPr>
          <p:cNvSpPr txBox="1"/>
          <p:nvPr/>
        </p:nvSpPr>
        <p:spPr>
          <a:xfrm>
            <a:off x="2663448" y="-17474"/>
            <a:ext cx="895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Điền tên các hộp có trong bảng chọn sau: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7BBB73-4E7D-4DD6-9E82-474D7D2838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49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614"/>
    </mc:Choice>
    <mc:Fallback>
      <p:transition spd="slow" advClick="0" advTm="37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1" grpId="0"/>
      <p:bldP spid="116" grpId="0"/>
      <p:bldP spid="118" grpId="0"/>
      <p:bldP spid="121" grpId="0"/>
      <p:bldP spid="123" grpId="0"/>
      <p:bldP spid="151" grpId="0"/>
      <p:bldP spid="1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9941" descr="1-47">
            <a:extLst>
              <a:ext uri="{FF2B5EF4-FFF2-40B4-BE49-F238E27FC236}">
                <a16:creationId xmlns:a16="http://schemas.microsoft.com/office/drawing/2014/main" id="{69158882-B663-4546-B15C-2AB6EA3CE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00" y="-418453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C5194-16E7-4A9B-9DE5-65C049450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1484085"/>
            <a:ext cx="5459880" cy="3564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9B851-E607-4283-953E-613E64A409D0}"/>
              </a:ext>
            </a:extLst>
          </p:cNvPr>
          <p:cNvSpPr txBox="1"/>
          <p:nvPr/>
        </p:nvSpPr>
        <p:spPr>
          <a:xfrm>
            <a:off x="1219200" y="113853"/>
            <a:ext cx="1043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dùng những màu có sẵn của những chiếc nơ để tô màu cho con diều?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D138B2-961D-46EF-ADA7-77E5B6CD9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9"/>
    </mc:Choice>
    <mc:Fallback>
      <p:transition spd="slow" advTm="1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4066" y="-381000"/>
            <a:ext cx="14114266" cy="7302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4220653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016" y="3845920"/>
            <a:ext cx="2094727" cy="2731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46878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184" y="353091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79000"/>
            <a:ext cx="98785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SAO CHÉP MÀU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050666-7324-478A-A20C-C6765FE06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9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8"/>
    </mc:Choice>
    <mc:Fallback>
      <p:transition spd="slow" advTm="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6192" y="3032043"/>
            <a:ext cx="5749054" cy="4305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81" y="1500511"/>
            <a:ext cx="5522936" cy="291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407328" y="2178240"/>
            <a:ext cx="4453338" cy="10947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chép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màu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màu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57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bức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vẽ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sẵn</a:t>
            </a:r>
            <a:endParaRPr lang="zh-CN" altLang="en-US" sz="3257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05648" y="3581400"/>
            <a:ext cx="2324551" cy="53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95" b="1" dirty="0"/>
              <a:t>MỤC TIÊU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325C08-5AFB-4B73-BC89-8BB56F5A4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4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4"/>
    </mc:Choice>
    <mc:Fallback>
      <p:transition spd="slow" advTm="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C4B42FC-670B-4B0B-8DB8-F4581129C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99" y="-186944"/>
            <a:ext cx="7086600" cy="16766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6264" y="1526407"/>
            <a:ext cx="5038736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2261612"/>
            <a:ext cx="7677150" cy="43635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0DAD14-1186-4564-BA2E-13FF1918A7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784">
        <p:split orient="vert"/>
      </p:transition>
    </mc:Choice>
    <mc:Fallback>
      <p:transition spd="slow" advTm="107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CDD2-EBAA-4872-8605-2E9F3B85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228600"/>
            <a:ext cx="6935788" cy="132556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vẽ hình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C27B0E-4DCD-4B70-8907-DA5B817FF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1681163"/>
            <a:ext cx="4168775" cy="8239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bạn nữ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813B9-E8C1-48BA-9D84-3A45554BCF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công cụ vẽ hình tam giác, hình tròn, bút vẽ….</a:t>
            </a:r>
          </a:p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Vẽ một nửa thân người, sau đó sao chép và lật hình theo chiều ngang để được nửa người bên kia. Ghép vào nhau để được phần thân hoàn chỉnh. </a:t>
            </a:r>
          </a:p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vẽ phần đầu, thêm các chi tiết trên gương mặt.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E99B0B-90D9-4AE2-9426-B2BFA61B9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39000" y="1681163"/>
            <a:ext cx="4116388" cy="8239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bạn nam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6D7846-A2CE-4C21-A4DF-EB8C0943E1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hiện tương tự như vẽ hình bạn nữ.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chi tiết vẽ theo mẫu, các con cũng có thể sáng tạo hình vẽ 2 bạn theo ý thích của mình nhé.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4C049B-576F-4425-93D1-41E53FD157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73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80"/>
    </mc:Choice>
    <mc:Fallback>
      <p:transition spd="slow" advTm="5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3" grpId="0" build="p"/>
      <p:bldP spid="6" grpId="0" build="p"/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840937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4|2.9|0.2|6|1.9|3.8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5|18.9|6.8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7683</TotalTime>
  <Words>401</Words>
  <Application>Microsoft Office PowerPoint</Application>
  <PresentationFormat>Widescreen</PresentationFormat>
  <Paragraphs>57</Paragraphs>
  <Slides>14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vẽ hình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629</cp:revision>
  <dcterms:created xsi:type="dcterms:W3CDTF">2014-10-11T13:38:36Z</dcterms:created>
  <dcterms:modified xsi:type="dcterms:W3CDTF">2021-11-03T02:23:59Z</dcterms:modified>
</cp:coreProperties>
</file>